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6780" y="3429000"/>
            <a:ext cx="77040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viên: Nguyễn Thị Kiều Oanh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5656" y="637407"/>
            <a:ext cx="47585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PHƯỜNG PHÚC LỢI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</a:t>
            </a:r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NON HOA SỮA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06D76C-A8D0-A6F3-159F-AB5BC001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87" y="4463926"/>
            <a:ext cx="2143125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8D4BE-0452-866D-90ED-CD05D4931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729" y="4671851"/>
            <a:ext cx="2090772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599" y="1447800"/>
            <a:ext cx="8153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“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bộ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78</Words>
  <Application>Microsoft Office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Nguyễn Tiến Minh</cp:lastModifiedBy>
  <cp:revision>14</cp:revision>
  <dcterms:created xsi:type="dcterms:W3CDTF">2019-09-29T14:02:51Z</dcterms:created>
  <dcterms:modified xsi:type="dcterms:W3CDTF">2025-12-15T16:30:23Z</dcterms:modified>
</cp:coreProperties>
</file>