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3757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Ném trúng đích bằng 1 tay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2010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Chạy nhanh hái hoa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61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99</cp:revision>
  <dcterms:created xsi:type="dcterms:W3CDTF">2020-11-09T08:54:19Z</dcterms:created>
  <dcterms:modified xsi:type="dcterms:W3CDTF">2025-12-15T16:22:49Z</dcterms:modified>
</cp:coreProperties>
</file>