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4033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Bò thắp theo đường zich zăc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2010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Cò bắt ếch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60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100</cp:revision>
  <dcterms:created xsi:type="dcterms:W3CDTF">2020-11-09T08:54:19Z</dcterms:created>
  <dcterms:modified xsi:type="dcterms:W3CDTF">2025-12-15T16:29:12Z</dcterms:modified>
</cp:coreProperties>
</file>