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9"/>
  </p:notesMasterIdLst>
  <p:sldIdLst>
    <p:sldId id="766" r:id="rId2"/>
    <p:sldId id="259" r:id="rId3"/>
    <p:sldId id="263" r:id="rId4"/>
    <p:sldId id="257" r:id="rId5"/>
    <p:sldId id="260" r:id="rId6"/>
    <p:sldId id="264" r:id="rId7"/>
    <p:sldId id="268" r:id="rId8"/>
  </p:sldIdLst>
  <p:sldSz cx="9144000" cy="5143500" type="screen16x9"/>
  <p:notesSz cx="6858000" cy="9144000"/>
  <p:embeddedFontLst>
    <p:embeddedFont>
      <p:font typeface="Bellota Text" panose="020B0604020202020204" charset="0"/>
      <p:regular r:id="rId10"/>
      <p:bold r:id="rId11"/>
      <p:italic r:id="rId12"/>
      <p:boldItalic r:id="rId13"/>
    </p:embeddedFont>
    <p:embeddedFont>
      <p:font typeface="Roboto Condensed Light" panose="02000000000000000000" pitchFamily="2" charset="0"/>
      <p:regular r:id="rId14"/>
    </p:embeddedFont>
    <p:embeddedFont>
      <p:font typeface="Titan One" panose="020B0604020202020204" charset="0"/>
      <p:regular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EEFF7B4-2ECF-4669-BFC3-D4F1F76471D2}">
  <a:tblStyle styleId="{2EEFF7B4-2ECF-4669-BFC3-D4F1F76471D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37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1" name="Google Shape;3791;g10d616766e6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2" name="Google Shape;3792;g10d616766e6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" name="Google Shape;3901;g10d8c50397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2" name="Google Shape;3902;g10d8c50397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4" name="Google Shape;3764;g10d616766e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5" name="Google Shape;3765;g10d616766e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8" name="Google Shape;3798;g10afdddc5f8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9" name="Google Shape;3799;g10afdddc5f8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8" name="Google Shape;3908;g10d8c503975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9" name="Google Shape;3909;g10d8c503975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5" name="Google Shape;3975;g10d8c503975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6" name="Google Shape;3976;g10d8c503975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"/>
          <p:cNvSpPr/>
          <p:nvPr/>
        </p:nvSpPr>
        <p:spPr>
          <a:xfrm flipH="1">
            <a:off x="6392419" y="2051400"/>
            <a:ext cx="2751486" cy="3092091"/>
          </a:xfrm>
          <a:custGeom>
            <a:avLst/>
            <a:gdLst/>
            <a:ahLst/>
            <a:cxnLst/>
            <a:rect l="l" t="t" r="r" b="b"/>
            <a:pathLst>
              <a:path w="93247" h="104790" extrusionOk="0">
                <a:moveTo>
                  <a:pt x="13319" y="0"/>
                </a:moveTo>
                <a:cubicBezTo>
                  <a:pt x="6544" y="0"/>
                  <a:pt x="0" y="2719"/>
                  <a:pt x="0" y="2719"/>
                </a:cubicBezTo>
                <a:lnTo>
                  <a:pt x="0" y="104790"/>
                </a:lnTo>
                <a:lnTo>
                  <a:pt x="84209" y="104790"/>
                </a:lnTo>
                <a:cubicBezTo>
                  <a:pt x="84209" y="104790"/>
                  <a:pt x="93247" y="92479"/>
                  <a:pt x="87269" y="70181"/>
                </a:cubicBezTo>
                <a:cubicBezTo>
                  <a:pt x="81291" y="47883"/>
                  <a:pt x="50098" y="53671"/>
                  <a:pt x="35249" y="46247"/>
                </a:cubicBezTo>
                <a:cubicBezTo>
                  <a:pt x="20376" y="38798"/>
                  <a:pt x="32569" y="19134"/>
                  <a:pt x="26235" y="6775"/>
                </a:cubicBezTo>
                <a:cubicBezTo>
                  <a:pt x="23541" y="1509"/>
                  <a:pt x="18366" y="0"/>
                  <a:pt x="13319" y="0"/>
                </a:cubicBezTo>
                <a:close/>
              </a:path>
            </a:pathLst>
          </a:custGeom>
          <a:solidFill>
            <a:srgbClr val="FFD54A">
              <a:alpha val="245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</a:t>
            </a:r>
            <a:endParaRPr/>
          </a:p>
        </p:txBody>
      </p:sp>
      <p:sp>
        <p:nvSpPr>
          <p:cNvPr id="303" name="Google Shape;303;p3"/>
          <p:cNvSpPr/>
          <p:nvPr/>
        </p:nvSpPr>
        <p:spPr>
          <a:xfrm flipH="1">
            <a:off x="0" y="0"/>
            <a:ext cx="2751453" cy="3092559"/>
          </a:xfrm>
          <a:custGeom>
            <a:avLst/>
            <a:gdLst/>
            <a:ahLst/>
            <a:cxnLst/>
            <a:rect l="l" t="t" r="r" b="b"/>
            <a:pathLst>
              <a:path w="80937" h="90971" extrusionOk="0">
                <a:moveTo>
                  <a:pt x="7852" y="0"/>
                </a:moveTo>
                <a:cubicBezTo>
                  <a:pt x="7852" y="0"/>
                  <a:pt x="1" y="10698"/>
                  <a:pt x="5172" y="30055"/>
                </a:cubicBezTo>
                <a:cubicBezTo>
                  <a:pt x="10367" y="49411"/>
                  <a:pt x="37456" y="44382"/>
                  <a:pt x="50360" y="50834"/>
                </a:cubicBezTo>
                <a:cubicBezTo>
                  <a:pt x="63241" y="57262"/>
                  <a:pt x="52685" y="74365"/>
                  <a:pt x="58164" y="85087"/>
                </a:cubicBezTo>
                <a:cubicBezTo>
                  <a:pt x="60511" y="89659"/>
                  <a:pt x="64997" y="90970"/>
                  <a:pt x="69371" y="90970"/>
                </a:cubicBezTo>
                <a:cubicBezTo>
                  <a:pt x="75255" y="90970"/>
                  <a:pt x="80936" y="88598"/>
                  <a:pt x="80936" y="88598"/>
                </a:cubicBezTo>
                <a:lnTo>
                  <a:pt x="80936" y="0"/>
                </a:lnTo>
                <a:close/>
              </a:path>
            </a:pathLst>
          </a:custGeom>
          <a:solidFill>
            <a:srgbClr val="FFD54A">
              <a:alpha val="245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3"/>
          <p:cNvSpPr/>
          <p:nvPr/>
        </p:nvSpPr>
        <p:spPr>
          <a:xfrm flipH="1">
            <a:off x="1569476" y="141100"/>
            <a:ext cx="6004828" cy="4861287"/>
          </a:xfrm>
          <a:custGeom>
            <a:avLst/>
            <a:gdLst/>
            <a:ahLst/>
            <a:cxnLst/>
            <a:rect l="l" t="t" r="r" b="b"/>
            <a:pathLst>
              <a:path w="39449" h="36775" extrusionOk="0">
                <a:moveTo>
                  <a:pt x="19644" y="1"/>
                </a:moveTo>
                <a:cubicBezTo>
                  <a:pt x="16028" y="1"/>
                  <a:pt x="12262" y="1641"/>
                  <a:pt x="9418" y="3633"/>
                </a:cubicBezTo>
                <a:cubicBezTo>
                  <a:pt x="7013" y="5320"/>
                  <a:pt x="4963" y="7526"/>
                  <a:pt x="3512" y="10083"/>
                </a:cubicBezTo>
                <a:cubicBezTo>
                  <a:pt x="234" y="15853"/>
                  <a:pt x="1" y="23184"/>
                  <a:pt x="2659" y="29262"/>
                </a:cubicBezTo>
                <a:cubicBezTo>
                  <a:pt x="3293" y="30710"/>
                  <a:pt x="4094" y="32112"/>
                  <a:pt x="5239" y="33201"/>
                </a:cubicBezTo>
                <a:cubicBezTo>
                  <a:pt x="6279" y="34191"/>
                  <a:pt x="7568" y="34886"/>
                  <a:pt x="8906" y="35407"/>
                </a:cubicBezTo>
                <a:cubicBezTo>
                  <a:pt x="11430" y="36393"/>
                  <a:pt x="14087" y="36775"/>
                  <a:pt x="16784" y="36775"/>
                </a:cubicBezTo>
                <a:cubicBezTo>
                  <a:pt x="20450" y="36775"/>
                  <a:pt x="24191" y="36070"/>
                  <a:pt x="27773" y="35218"/>
                </a:cubicBezTo>
                <a:cubicBezTo>
                  <a:pt x="29587" y="34786"/>
                  <a:pt x="31443" y="34294"/>
                  <a:pt x="32952" y="33195"/>
                </a:cubicBezTo>
                <a:cubicBezTo>
                  <a:pt x="34416" y="32129"/>
                  <a:pt x="35439" y="30561"/>
                  <a:pt x="36243" y="28940"/>
                </a:cubicBezTo>
                <a:cubicBezTo>
                  <a:pt x="39199" y="22991"/>
                  <a:pt x="39449" y="15508"/>
                  <a:pt x="35951" y="9861"/>
                </a:cubicBezTo>
                <a:cubicBezTo>
                  <a:pt x="33071" y="5211"/>
                  <a:pt x="28039" y="2231"/>
                  <a:pt x="22957" y="521"/>
                </a:cubicBezTo>
                <a:cubicBezTo>
                  <a:pt x="21889" y="161"/>
                  <a:pt x="20774" y="1"/>
                  <a:pt x="19644" y="1"/>
                </a:cubicBezTo>
                <a:close/>
              </a:path>
            </a:pathLst>
          </a:custGeom>
          <a:solidFill>
            <a:srgbClr val="FFFFFF">
              <a:alpha val="7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3"/>
          <p:cNvSpPr txBox="1">
            <a:spLocks noGrp="1"/>
          </p:cNvSpPr>
          <p:nvPr>
            <p:ph type="title"/>
          </p:nvPr>
        </p:nvSpPr>
        <p:spPr>
          <a:xfrm>
            <a:off x="1728300" y="2349625"/>
            <a:ext cx="5687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06" name="Google Shape;306;p3"/>
          <p:cNvSpPr txBox="1">
            <a:spLocks noGrp="1"/>
          </p:cNvSpPr>
          <p:nvPr>
            <p:ph type="title" idx="2" hasCustomPrompt="1"/>
          </p:nvPr>
        </p:nvSpPr>
        <p:spPr>
          <a:xfrm>
            <a:off x="2996613" y="1507813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07" name="Google Shape;307;p3"/>
          <p:cNvSpPr txBox="1">
            <a:spLocks noGrp="1"/>
          </p:cNvSpPr>
          <p:nvPr>
            <p:ph type="subTitle" idx="1"/>
          </p:nvPr>
        </p:nvSpPr>
        <p:spPr>
          <a:xfrm>
            <a:off x="2391975" y="3195880"/>
            <a:ext cx="4360200" cy="43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08" name="Google Shape;308;p3"/>
          <p:cNvGrpSpPr/>
          <p:nvPr/>
        </p:nvGrpSpPr>
        <p:grpSpPr>
          <a:xfrm>
            <a:off x="141446" y="89729"/>
            <a:ext cx="8861117" cy="4984945"/>
            <a:chOff x="141446" y="89729"/>
            <a:chExt cx="8861117" cy="4984945"/>
          </a:xfrm>
        </p:grpSpPr>
        <p:grpSp>
          <p:nvGrpSpPr>
            <p:cNvPr id="309" name="Google Shape;309;p3"/>
            <p:cNvGrpSpPr/>
            <p:nvPr/>
          </p:nvGrpSpPr>
          <p:grpSpPr>
            <a:xfrm rot="-916035">
              <a:off x="847660" y="2588369"/>
              <a:ext cx="552731" cy="439163"/>
              <a:chOff x="2701325" y="3170575"/>
              <a:chExt cx="392625" cy="311975"/>
            </a:xfrm>
          </p:grpSpPr>
          <p:sp>
            <p:nvSpPr>
              <p:cNvPr id="310" name="Google Shape;310;p3"/>
              <p:cNvSpPr/>
              <p:nvPr/>
            </p:nvSpPr>
            <p:spPr>
              <a:xfrm>
                <a:off x="2829425" y="3413025"/>
                <a:ext cx="127150" cy="69525"/>
              </a:xfrm>
              <a:custGeom>
                <a:avLst/>
                <a:gdLst/>
                <a:ahLst/>
                <a:cxnLst/>
                <a:rect l="l" t="t" r="r" b="b"/>
                <a:pathLst>
                  <a:path w="5086" h="2781" extrusionOk="0">
                    <a:moveTo>
                      <a:pt x="978" y="1"/>
                    </a:moveTo>
                    <a:cubicBezTo>
                      <a:pt x="968" y="1"/>
                      <a:pt x="959" y="2"/>
                      <a:pt x="949" y="5"/>
                    </a:cubicBezTo>
                    <a:cubicBezTo>
                      <a:pt x="855" y="5"/>
                      <a:pt x="807" y="77"/>
                      <a:pt x="807" y="148"/>
                    </a:cubicBezTo>
                    <a:lnTo>
                      <a:pt x="949" y="1832"/>
                    </a:lnTo>
                    <a:lnTo>
                      <a:pt x="72" y="2425"/>
                    </a:lnTo>
                    <a:cubicBezTo>
                      <a:pt x="24" y="2472"/>
                      <a:pt x="1" y="2567"/>
                      <a:pt x="48" y="2615"/>
                    </a:cubicBezTo>
                    <a:cubicBezTo>
                      <a:pt x="79" y="2661"/>
                      <a:pt x="129" y="2687"/>
                      <a:pt x="180" y="2687"/>
                    </a:cubicBezTo>
                    <a:cubicBezTo>
                      <a:pt x="208" y="2687"/>
                      <a:pt x="236" y="2679"/>
                      <a:pt x="262" y="2662"/>
                    </a:cubicBezTo>
                    <a:lnTo>
                      <a:pt x="973" y="2164"/>
                    </a:lnTo>
                    <a:cubicBezTo>
                      <a:pt x="997" y="2283"/>
                      <a:pt x="1044" y="2449"/>
                      <a:pt x="1092" y="2686"/>
                    </a:cubicBezTo>
                    <a:cubicBezTo>
                      <a:pt x="1115" y="2733"/>
                      <a:pt x="1187" y="2781"/>
                      <a:pt x="1258" y="2781"/>
                    </a:cubicBezTo>
                    <a:lnTo>
                      <a:pt x="1282" y="2781"/>
                    </a:lnTo>
                    <a:cubicBezTo>
                      <a:pt x="1353" y="2757"/>
                      <a:pt x="1400" y="2686"/>
                      <a:pt x="1400" y="2615"/>
                    </a:cubicBezTo>
                    <a:cubicBezTo>
                      <a:pt x="1329" y="2401"/>
                      <a:pt x="1305" y="2259"/>
                      <a:pt x="1282" y="2140"/>
                    </a:cubicBezTo>
                    <a:lnTo>
                      <a:pt x="1282" y="2140"/>
                    </a:lnTo>
                    <a:lnTo>
                      <a:pt x="2159" y="2520"/>
                    </a:lnTo>
                    <a:cubicBezTo>
                      <a:pt x="2186" y="2533"/>
                      <a:pt x="2211" y="2539"/>
                      <a:pt x="2234" y="2539"/>
                    </a:cubicBezTo>
                    <a:cubicBezTo>
                      <a:pt x="2376" y="2539"/>
                      <a:pt x="2441" y="2320"/>
                      <a:pt x="2278" y="2259"/>
                    </a:cubicBezTo>
                    <a:lnTo>
                      <a:pt x="1234" y="1808"/>
                    </a:lnTo>
                    <a:lnTo>
                      <a:pt x="1115" y="124"/>
                    </a:lnTo>
                    <a:cubicBezTo>
                      <a:pt x="1095" y="62"/>
                      <a:pt x="1039" y="1"/>
                      <a:pt x="978" y="1"/>
                    </a:cubicBezTo>
                    <a:close/>
                    <a:moveTo>
                      <a:pt x="4044" y="1"/>
                    </a:moveTo>
                    <a:cubicBezTo>
                      <a:pt x="3968" y="1"/>
                      <a:pt x="3915" y="65"/>
                      <a:pt x="3915" y="148"/>
                    </a:cubicBezTo>
                    <a:lnTo>
                      <a:pt x="3796" y="1808"/>
                    </a:lnTo>
                    <a:lnTo>
                      <a:pt x="2752" y="2259"/>
                    </a:lnTo>
                    <a:cubicBezTo>
                      <a:pt x="2585" y="2322"/>
                      <a:pt x="2657" y="2532"/>
                      <a:pt x="2791" y="2532"/>
                    </a:cubicBezTo>
                    <a:cubicBezTo>
                      <a:pt x="2809" y="2532"/>
                      <a:pt x="2827" y="2528"/>
                      <a:pt x="2847" y="2520"/>
                    </a:cubicBezTo>
                    <a:lnTo>
                      <a:pt x="3748" y="2140"/>
                    </a:lnTo>
                    <a:lnTo>
                      <a:pt x="3748" y="2140"/>
                    </a:lnTo>
                    <a:cubicBezTo>
                      <a:pt x="3725" y="2259"/>
                      <a:pt x="3701" y="2401"/>
                      <a:pt x="3630" y="2615"/>
                    </a:cubicBezTo>
                    <a:cubicBezTo>
                      <a:pt x="3606" y="2686"/>
                      <a:pt x="3654" y="2757"/>
                      <a:pt x="3748" y="2781"/>
                    </a:cubicBezTo>
                    <a:lnTo>
                      <a:pt x="3772" y="2781"/>
                    </a:lnTo>
                    <a:cubicBezTo>
                      <a:pt x="3843" y="2781"/>
                      <a:pt x="3891" y="2757"/>
                      <a:pt x="3915" y="2686"/>
                    </a:cubicBezTo>
                    <a:cubicBezTo>
                      <a:pt x="3986" y="2449"/>
                      <a:pt x="4033" y="2283"/>
                      <a:pt x="4057" y="2164"/>
                    </a:cubicBezTo>
                    <a:lnTo>
                      <a:pt x="4768" y="2662"/>
                    </a:lnTo>
                    <a:cubicBezTo>
                      <a:pt x="4802" y="2691"/>
                      <a:pt x="4838" y="2704"/>
                      <a:pt x="4870" y="2704"/>
                    </a:cubicBezTo>
                    <a:cubicBezTo>
                      <a:pt x="4996" y="2704"/>
                      <a:pt x="5085" y="2519"/>
                      <a:pt x="4935" y="2425"/>
                    </a:cubicBezTo>
                    <a:lnTo>
                      <a:pt x="4081" y="1832"/>
                    </a:lnTo>
                    <a:lnTo>
                      <a:pt x="4223" y="148"/>
                    </a:lnTo>
                    <a:cubicBezTo>
                      <a:pt x="4223" y="77"/>
                      <a:pt x="4152" y="5"/>
                      <a:pt x="4081" y="5"/>
                    </a:cubicBezTo>
                    <a:cubicBezTo>
                      <a:pt x="4068" y="2"/>
                      <a:pt x="4056" y="1"/>
                      <a:pt x="40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3"/>
              <p:cNvSpPr/>
              <p:nvPr/>
            </p:nvSpPr>
            <p:spPr>
              <a:xfrm>
                <a:off x="2704900" y="3304625"/>
                <a:ext cx="384900" cy="58150"/>
              </a:xfrm>
              <a:custGeom>
                <a:avLst/>
                <a:gdLst/>
                <a:ahLst/>
                <a:cxnLst/>
                <a:rect l="l" t="t" r="r" b="b"/>
                <a:pathLst>
                  <a:path w="15396" h="2326" extrusionOk="0">
                    <a:moveTo>
                      <a:pt x="3369" y="1"/>
                    </a:moveTo>
                    <a:lnTo>
                      <a:pt x="3369" y="1"/>
                    </a:lnTo>
                    <a:cubicBezTo>
                      <a:pt x="3084" y="167"/>
                      <a:pt x="2918" y="238"/>
                      <a:pt x="2847" y="261"/>
                    </a:cubicBezTo>
                    <a:cubicBezTo>
                      <a:pt x="2530" y="360"/>
                      <a:pt x="2214" y="410"/>
                      <a:pt x="1884" y="410"/>
                    </a:cubicBezTo>
                    <a:cubicBezTo>
                      <a:pt x="1818" y="410"/>
                      <a:pt x="1752" y="408"/>
                      <a:pt x="1684" y="404"/>
                    </a:cubicBezTo>
                    <a:cubicBezTo>
                      <a:pt x="1352" y="404"/>
                      <a:pt x="1044" y="356"/>
                      <a:pt x="736" y="285"/>
                    </a:cubicBezTo>
                    <a:cubicBezTo>
                      <a:pt x="641" y="261"/>
                      <a:pt x="570" y="238"/>
                      <a:pt x="475" y="238"/>
                    </a:cubicBezTo>
                    <a:cubicBezTo>
                      <a:pt x="427" y="214"/>
                      <a:pt x="374" y="202"/>
                      <a:pt x="317" y="202"/>
                    </a:cubicBezTo>
                    <a:cubicBezTo>
                      <a:pt x="261" y="202"/>
                      <a:pt x="202" y="214"/>
                      <a:pt x="143" y="238"/>
                    </a:cubicBezTo>
                    <a:cubicBezTo>
                      <a:pt x="48" y="356"/>
                      <a:pt x="0" y="499"/>
                      <a:pt x="24" y="641"/>
                    </a:cubicBezTo>
                    <a:cubicBezTo>
                      <a:pt x="24" y="831"/>
                      <a:pt x="71" y="1044"/>
                      <a:pt x="143" y="1234"/>
                    </a:cubicBezTo>
                    <a:cubicBezTo>
                      <a:pt x="237" y="1424"/>
                      <a:pt x="356" y="1590"/>
                      <a:pt x="475" y="1756"/>
                    </a:cubicBezTo>
                    <a:cubicBezTo>
                      <a:pt x="759" y="2112"/>
                      <a:pt x="1234" y="2325"/>
                      <a:pt x="1708" y="2325"/>
                    </a:cubicBezTo>
                    <a:cubicBezTo>
                      <a:pt x="2111" y="2325"/>
                      <a:pt x="2491" y="2207"/>
                      <a:pt x="2799" y="1946"/>
                    </a:cubicBezTo>
                    <a:cubicBezTo>
                      <a:pt x="2965" y="1827"/>
                      <a:pt x="3131" y="1661"/>
                      <a:pt x="3226" y="1471"/>
                    </a:cubicBezTo>
                    <a:cubicBezTo>
                      <a:pt x="3226" y="1400"/>
                      <a:pt x="3226" y="1353"/>
                      <a:pt x="3226" y="1281"/>
                    </a:cubicBezTo>
                    <a:cubicBezTo>
                      <a:pt x="3250" y="1044"/>
                      <a:pt x="3250" y="783"/>
                      <a:pt x="3297" y="499"/>
                    </a:cubicBezTo>
                    <a:cubicBezTo>
                      <a:pt x="3297" y="499"/>
                      <a:pt x="3297" y="475"/>
                      <a:pt x="3321" y="475"/>
                    </a:cubicBezTo>
                    <a:cubicBezTo>
                      <a:pt x="3321" y="309"/>
                      <a:pt x="3345" y="167"/>
                      <a:pt x="3369" y="1"/>
                    </a:cubicBezTo>
                    <a:close/>
                    <a:moveTo>
                      <a:pt x="12122" y="48"/>
                    </a:moveTo>
                    <a:cubicBezTo>
                      <a:pt x="12145" y="190"/>
                      <a:pt x="12169" y="309"/>
                      <a:pt x="12169" y="451"/>
                    </a:cubicBezTo>
                    <a:lnTo>
                      <a:pt x="12193" y="594"/>
                    </a:lnTo>
                    <a:cubicBezTo>
                      <a:pt x="12216" y="783"/>
                      <a:pt x="12240" y="949"/>
                      <a:pt x="12240" y="1115"/>
                    </a:cubicBezTo>
                    <a:lnTo>
                      <a:pt x="12240" y="1353"/>
                    </a:lnTo>
                    <a:lnTo>
                      <a:pt x="12240" y="1542"/>
                    </a:lnTo>
                    <a:cubicBezTo>
                      <a:pt x="12335" y="1708"/>
                      <a:pt x="12454" y="1827"/>
                      <a:pt x="12596" y="1946"/>
                    </a:cubicBezTo>
                    <a:cubicBezTo>
                      <a:pt x="12904" y="2207"/>
                      <a:pt x="13308" y="2325"/>
                      <a:pt x="13687" y="2325"/>
                    </a:cubicBezTo>
                    <a:cubicBezTo>
                      <a:pt x="14185" y="2325"/>
                      <a:pt x="14636" y="2112"/>
                      <a:pt x="14944" y="1756"/>
                    </a:cubicBezTo>
                    <a:cubicBezTo>
                      <a:pt x="15205" y="1448"/>
                      <a:pt x="15371" y="1044"/>
                      <a:pt x="15395" y="641"/>
                    </a:cubicBezTo>
                    <a:cubicBezTo>
                      <a:pt x="15376" y="357"/>
                      <a:pt x="15282" y="209"/>
                      <a:pt x="15100" y="209"/>
                    </a:cubicBezTo>
                    <a:cubicBezTo>
                      <a:pt x="15054" y="209"/>
                      <a:pt x="15002" y="219"/>
                      <a:pt x="14944" y="238"/>
                    </a:cubicBezTo>
                    <a:cubicBezTo>
                      <a:pt x="14849" y="238"/>
                      <a:pt x="14755" y="261"/>
                      <a:pt x="14683" y="285"/>
                    </a:cubicBezTo>
                    <a:cubicBezTo>
                      <a:pt x="14375" y="356"/>
                      <a:pt x="14043" y="404"/>
                      <a:pt x="13711" y="404"/>
                    </a:cubicBezTo>
                    <a:cubicBezTo>
                      <a:pt x="13648" y="408"/>
                      <a:pt x="13584" y="410"/>
                      <a:pt x="13519" y="410"/>
                    </a:cubicBezTo>
                    <a:cubicBezTo>
                      <a:pt x="13198" y="410"/>
                      <a:pt x="12865" y="360"/>
                      <a:pt x="12549" y="261"/>
                    </a:cubicBezTo>
                    <a:cubicBezTo>
                      <a:pt x="12501" y="238"/>
                      <a:pt x="12359" y="167"/>
                      <a:pt x="12122" y="48"/>
                    </a:cubicBezTo>
                    <a:close/>
                  </a:path>
                </a:pathLst>
              </a:custGeom>
              <a:solidFill>
                <a:srgbClr val="FFA4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3"/>
              <p:cNvSpPr/>
              <p:nvPr/>
            </p:nvSpPr>
            <p:spPr>
              <a:xfrm>
                <a:off x="2784950" y="3174125"/>
                <a:ext cx="225975" cy="264550"/>
              </a:xfrm>
              <a:custGeom>
                <a:avLst/>
                <a:gdLst/>
                <a:ahLst/>
                <a:cxnLst/>
                <a:rect l="l" t="t" r="r" b="b"/>
                <a:pathLst>
                  <a:path w="9039" h="10582" extrusionOk="0">
                    <a:moveTo>
                      <a:pt x="4650" y="0"/>
                    </a:moveTo>
                    <a:cubicBezTo>
                      <a:pt x="4611" y="0"/>
                      <a:pt x="4571" y="1"/>
                      <a:pt x="4531" y="2"/>
                    </a:cubicBezTo>
                    <a:cubicBezTo>
                      <a:pt x="2681" y="73"/>
                      <a:pt x="1424" y="1069"/>
                      <a:pt x="760" y="3038"/>
                    </a:cubicBezTo>
                    <a:cubicBezTo>
                      <a:pt x="617" y="3441"/>
                      <a:pt x="499" y="3821"/>
                      <a:pt x="404" y="4177"/>
                    </a:cubicBezTo>
                    <a:cubicBezTo>
                      <a:pt x="309" y="4556"/>
                      <a:pt x="238" y="4888"/>
                      <a:pt x="167" y="5221"/>
                    </a:cubicBezTo>
                    <a:cubicBezTo>
                      <a:pt x="143" y="5387"/>
                      <a:pt x="119" y="5529"/>
                      <a:pt x="119" y="5695"/>
                    </a:cubicBezTo>
                    <a:cubicBezTo>
                      <a:pt x="95" y="5695"/>
                      <a:pt x="95" y="5719"/>
                      <a:pt x="95" y="5719"/>
                    </a:cubicBezTo>
                    <a:cubicBezTo>
                      <a:pt x="48" y="6003"/>
                      <a:pt x="48" y="6264"/>
                      <a:pt x="24" y="6501"/>
                    </a:cubicBezTo>
                    <a:cubicBezTo>
                      <a:pt x="24" y="6573"/>
                      <a:pt x="24" y="6620"/>
                      <a:pt x="24" y="6691"/>
                    </a:cubicBezTo>
                    <a:cubicBezTo>
                      <a:pt x="1" y="7308"/>
                      <a:pt x="119" y="7948"/>
                      <a:pt x="380" y="8518"/>
                    </a:cubicBezTo>
                    <a:cubicBezTo>
                      <a:pt x="428" y="8660"/>
                      <a:pt x="499" y="8779"/>
                      <a:pt x="570" y="8921"/>
                    </a:cubicBezTo>
                    <a:cubicBezTo>
                      <a:pt x="1163" y="9894"/>
                      <a:pt x="2230" y="10439"/>
                      <a:pt x="3796" y="10558"/>
                    </a:cubicBezTo>
                    <a:cubicBezTo>
                      <a:pt x="4009" y="10581"/>
                      <a:pt x="4247" y="10581"/>
                      <a:pt x="4460" y="10581"/>
                    </a:cubicBezTo>
                    <a:cubicBezTo>
                      <a:pt x="6547" y="10534"/>
                      <a:pt x="7947" y="9822"/>
                      <a:pt x="8635" y="8447"/>
                    </a:cubicBezTo>
                    <a:cubicBezTo>
                      <a:pt x="8896" y="7925"/>
                      <a:pt x="9038" y="7355"/>
                      <a:pt x="9038" y="6762"/>
                    </a:cubicBezTo>
                    <a:lnTo>
                      <a:pt x="9038" y="6573"/>
                    </a:lnTo>
                    <a:cubicBezTo>
                      <a:pt x="9038" y="6478"/>
                      <a:pt x="9038" y="6407"/>
                      <a:pt x="9038" y="6335"/>
                    </a:cubicBezTo>
                    <a:cubicBezTo>
                      <a:pt x="9038" y="6169"/>
                      <a:pt x="9014" y="6003"/>
                      <a:pt x="9014" y="5814"/>
                    </a:cubicBezTo>
                    <a:lnTo>
                      <a:pt x="8991" y="5671"/>
                    </a:lnTo>
                    <a:cubicBezTo>
                      <a:pt x="8967" y="5529"/>
                      <a:pt x="8943" y="5410"/>
                      <a:pt x="8920" y="5268"/>
                    </a:cubicBezTo>
                    <a:lnTo>
                      <a:pt x="8896" y="5173"/>
                    </a:lnTo>
                    <a:cubicBezTo>
                      <a:pt x="8754" y="4414"/>
                      <a:pt x="8540" y="3655"/>
                      <a:pt x="8279" y="2943"/>
                    </a:cubicBezTo>
                    <a:cubicBezTo>
                      <a:pt x="7560" y="996"/>
                      <a:pt x="6343" y="0"/>
                      <a:pt x="46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3"/>
              <p:cNvSpPr/>
              <p:nvPr/>
            </p:nvSpPr>
            <p:spPr>
              <a:xfrm>
                <a:off x="2701325" y="3170575"/>
                <a:ext cx="392625" cy="271650"/>
              </a:xfrm>
              <a:custGeom>
                <a:avLst/>
                <a:gdLst/>
                <a:ahLst/>
                <a:cxnLst/>
                <a:rect l="l" t="t" r="r" b="b"/>
                <a:pathLst>
                  <a:path w="15705" h="10866" extrusionOk="0">
                    <a:moveTo>
                      <a:pt x="8000" y="308"/>
                    </a:moveTo>
                    <a:cubicBezTo>
                      <a:pt x="9641" y="308"/>
                      <a:pt x="10764" y="1235"/>
                      <a:pt x="11482" y="3133"/>
                    </a:cubicBezTo>
                    <a:cubicBezTo>
                      <a:pt x="11743" y="3844"/>
                      <a:pt x="11956" y="4580"/>
                      <a:pt x="12099" y="5339"/>
                    </a:cubicBezTo>
                    <a:cubicBezTo>
                      <a:pt x="12099" y="5386"/>
                      <a:pt x="12122" y="5410"/>
                      <a:pt x="12122" y="5457"/>
                    </a:cubicBezTo>
                    <a:cubicBezTo>
                      <a:pt x="12146" y="5576"/>
                      <a:pt x="12170" y="5718"/>
                      <a:pt x="12170" y="5837"/>
                    </a:cubicBezTo>
                    <a:cubicBezTo>
                      <a:pt x="12193" y="5884"/>
                      <a:pt x="12193" y="5932"/>
                      <a:pt x="12193" y="5979"/>
                    </a:cubicBezTo>
                    <a:cubicBezTo>
                      <a:pt x="12217" y="6050"/>
                      <a:pt x="12288" y="6122"/>
                      <a:pt x="12359" y="6122"/>
                    </a:cubicBezTo>
                    <a:cubicBezTo>
                      <a:pt x="12431" y="6098"/>
                      <a:pt x="12502" y="6027"/>
                      <a:pt x="12502" y="5956"/>
                    </a:cubicBezTo>
                    <a:lnTo>
                      <a:pt x="12478" y="5790"/>
                    </a:lnTo>
                    <a:cubicBezTo>
                      <a:pt x="12454" y="5766"/>
                      <a:pt x="12454" y="5718"/>
                      <a:pt x="12454" y="5695"/>
                    </a:cubicBezTo>
                    <a:lnTo>
                      <a:pt x="12454" y="5695"/>
                    </a:lnTo>
                    <a:cubicBezTo>
                      <a:pt x="12525" y="5718"/>
                      <a:pt x="12597" y="5742"/>
                      <a:pt x="12644" y="5766"/>
                    </a:cubicBezTo>
                    <a:cubicBezTo>
                      <a:pt x="13047" y="5884"/>
                      <a:pt x="13451" y="5932"/>
                      <a:pt x="13854" y="5932"/>
                    </a:cubicBezTo>
                    <a:cubicBezTo>
                      <a:pt x="14210" y="5932"/>
                      <a:pt x="14542" y="5884"/>
                      <a:pt x="14874" y="5790"/>
                    </a:cubicBezTo>
                    <a:cubicBezTo>
                      <a:pt x="14945" y="5766"/>
                      <a:pt x="15040" y="5742"/>
                      <a:pt x="15135" y="5742"/>
                    </a:cubicBezTo>
                    <a:cubicBezTo>
                      <a:pt x="15159" y="5730"/>
                      <a:pt x="15188" y="5724"/>
                      <a:pt x="15218" y="5724"/>
                    </a:cubicBezTo>
                    <a:cubicBezTo>
                      <a:pt x="15247" y="5724"/>
                      <a:pt x="15277" y="5730"/>
                      <a:pt x="15301" y="5742"/>
                    </a:cubicBezTo>
                    <a:cubicBezTo>
                      <a:pt x="15372" y="5813"/>
                      <a:pt x="15396" y="5908"/>
                      <a:pt x="15396" y="6003"/>
                    </a:cubicBezTo>
                    <a:cubicBezTo>
                      <a:pt x="15372" y="6383"/>
                      <a:pt x="15230" y="6738"/>
                      <a:pt x="14969" y="7023"/>
                    </a:cubicBezTo>
                    <a:cubicBezTo>
                      <a:pt x="14721" y="7338"/>
                      <a:pt x="14324" y="7547"/>
                      <a:pt x="13919" y="7547"/>
                    </a:cubicBezTo>
                    <a:cubicBezTo>
                      <a:pt x="13897" y="7547"/>
                      <a:pt x="13875" y="7546"/>
                      <a:pt x="13854" y="7545"/>
                    </a:cubicBezTo>
                    <a:cubicBezTo>
                      <a:pt x="13474" y="7545"/>
                      <a:pt x="13119" y="7426"/>
                      <a:pt x="12834" y="7213"/>
                    </a:cubicBezTo>
                    <a:cubicBezTo>
                      <a:pt x="12715" y="7118"/>
                      <a:pt x="12620" y="6999"/>
                      <a:pt x="12525" y="6881"/>
                    </a:cubicBezTo>
                    <a:lnTo>
                      <a:pt x="12525" y="6715"/>
                    </a:lnTo>
                    <a:cubicBezTo>
                      <a:pt x="12525" y="6632"/>
                      <a:pt x="12472" y="6568"/>
                      <a:pt x="12411" y="6568"/>
                    </a:cubicBezTo>
                    <a:cubicBezTo>
                      <a:pt x="12402" y="6568"/>
                      <a:pt x="12393" y="6569"/>
                      <a:pt x="12383" y="6572"/>
                    </a:cubicBezTo>
                    <a:cubicBezTo>
                      <a:pt x="12288" y="6572"/>
                      <a:pt x="12217" y="6643"/>
                      <a:pt x="12241" y="6715"/>
                    </a:cubicBezTo>
                    <a:lnTo>
                      <a:pt x="12241" y="6904"/>
                    </a:lnTo>
                    <a:cubicBezTo>
                      <a:pt x="12217" y="7474"/>
                      <a:pt x="12099" y="8019"/>
                      <a:pt x="11838" y="8517"/>
                    </a:cubicBezTo>
                    <a:cubicBezTo>
                      <a:pt x="11173" y="9846"/>
                      <a:pt x="9821" y="10534"/>
                      <a:pt x="7805" y="10581"/>
                    </a:cubicBezTo>
                    <a:cubicBezTo>
                      <a:pt x="7568" y="10581"/>
                      <a:pt x="7354" y="10581"/>
                      <a:pt x="7141" y="10557"/>
                    </a:cubicBezTo>
                    <a:cubicBezTo>
                      <a:pt x="5646" y="10463"/>
                      <a:pt x="4603" y="9917"/>
                      <a:pt x="4057" y="8992"/>
                    </a:cubicBezTo>
                    <a:cubicBezTo>
                      <a:pt x="3962" y="8849"/>
                      <a:pt x="3915" y="8731"/>
                      <a:pt x="3844" y="8612"/>
                    </a:cubicBezTo>
                    <a:cubicBezTo>
                      <a:pt x="3606" y="8043"/>
                      <a:pt x="3488" y="7450"/>
                      <a:pt x="3512" y="6833"/>
                    </a:cubicBezTo>
                    <a:lnTo>
                      <a:pt x="3488" y="6833"/>
                    </a:lnTo>
                    <a:lnTo>
                      <a:pt x="3488" y="6667"/>
                    </a:lnTo>
                    <a:cubicBezTo>
                      <a:pt x="3512" y="6596"/>
                      <a:pt x="3440" y="6525"/>
                      <a:pt x="3369" y="6525"/>
                    </a:cubicBezTo>
                    <a:cubicBezTo>
                      <a:pt x="3357" y="6522"/>
                      <a:pt x="3344" y="6520"/>
                      <a:pt x="3333" y="6520"/>
                    </a:cubicBezTo>
                    <a:cubicBezTo>
                      <a:pt x="3257" y="6520"/>
                      <a:pt x="3203" y="6582"/>
                      <a:pt x="3203" y="6643"/>
                    </a:cubicBezTo>
                    <a:cubicBezTo>
                      <a:pt x="3203" y="6691"/>
                      <a:pt x="3203" y="6738"/>
                      <a:pt x="3203" y="6810"/>
                    </a:cubicBezTo>
                    <a:cubicBezTo>
                      <a:pt x="3108" y="6952"/>
                      <a:pt x="2990" y="7094"/>
                      <a:pt x="2824" y="7213"/>
                    </a:cubicBezTo>
                    <a:cubicBezTo>
                      <a:pt x="2563" y="7426"/>
                      <a:pt x="2183" y="7545"/>
                      <a:pt x="1827" y="7545"/>
                    </a:cubicBezTo>
                    <a:cubicBezTo>
                      <a:pt x="1400" y="7545"/>
                      <a:pt x="973" y="7355"/>
                      <a:pt x="713" y="7023"/>
                    </a:cubicBezTo>
                    <a:cubicBezTo>
                      <a:pt x="594" y="6881"/>
                      <a:pt x="499" y="6715"/>
                      <a:pt x="428" y="6549"/>
                    </a:cubicBezTo>
                    <a:cubicBezTo>
                      <a:pt x="333" y="6383"/>
                      <a:pt x="286" y="6193"/>
                      <a:pt x="309" y="6003"/>
                    </a:cubicBezTo>
                    <a:cubicBezTo>
                      <a:pt x="309" y="5813"/>
                      <a:pt x="333" y="5790"/>
                      <a:pt x="380" y="5742"/>
                    </a:cubicBezTo>
                    <a:cubicBezTo>
                      <a:pt x="400" y="5722"/>
                      <a:pt x="425" y="5715"/>
                      <a:pt x="453" y="5715"/>
                    </a:cubicBezTo>
                    <a:cubicBezTo>
                      <a:pt x="492" y="5715"/>
                      <a:pt x="539" y="5728"/>
                      <a:pt x="594" y="5742"/>
                    </a:cubicBezTo>
                    <a:cubicBezTo>
                      <a:pt x="665" y="5742"/>
                      <a:pt x="736" y="5766"/>
                      <a:pt x="831" y="5790"/>
                    </a:cubicBezTo>
                    <a:cubicBezTo>
                      <a:pt x="1139" y="5884"/>
                      <a:pt x="1472" y="5932"/>
                      <a:pt x="1827" y="5932"/>
                    </a:cubicBezTo>
                    <a:cubicBezTo>
                      <a:pt x="2231" y="5932"/>
                      <a:pt x="2634" y="5884"/>
                      <a:pt x="3037" y="5766"/>
                    </a:cubicBezTo>
                    <a:cubicBezTo>
                      <a:pt x="3132" y="5718"/>
                      <a:pt x="3227" y="5695"/>
                      <a:pt x="3322" y="5647"/>
                    </a:cubicBezTo>
                    <a:lnTo>
                      <a:pt x="3322" y="5647"/>
                    </a:lnTo>
                    <a:cubicBezTo>
                      <a:pt x="3298" y="5695"/>
                      <a:pt x="3298" y="5742"/>
                      <a:pt x="3298" y="5813"/>
                    </a:cubicBezTo>
                    <a:lnTo>
                      <a:pt x="3298" y="5837"/>
                    </a:lnTo>
                    <a:cubicBezTo>
                      <a:pt x="3298" y="5908"/>
                      <a:pt x="3322" y="5979"/>
                      <a:pt x="3417" y="6027"/>
                    </a:cubicBezTo>
                    <a:cubicBezTo>
                      <a:pt x="3488" y="6027"/>
                      <a:pt x="3583" y="5979"/>
                      <a:pt x="3606" y="5908"/>
                    </a:cubicBezTo>
                    <a:lnTo>
                      <a:pt x="3606" y="5837"/>
                    </a:lnTo>
                    <a:cubicBezTo>
                      <a:pt x="3606" y="5695"/>
                      <a:pt x="3630" y="5552"/>
                      <a:pt x="3654" y="5410"/>
                    </a:cubicBezTo>
                    <a:cubicBezTo>
                      <a:pt x="3701" y="5078"/>
                      <a:pt x="3796" y="4722"/>
                      <a:pt x="3891" y="4366"/>
                    </a:cubicBezTo>
                    <a:cubicBezTo>
                      <a:pt x="3986" y="4010"/>
                      <a:pt x="4081" y="3631"/>
                      <a:pt x="4223" y="3228"/>
                    </a:cubicBezTo>
                    <a:cubicBezTo>
                      <a:pt x="4864" y="1306"/>
                      <a:pt x="6073" y="357"/>
                      <a:pt x="7876" y="310"/>
                    </a:cubicBezTo>
                    <a:cubicBezTo>
                      <a:pt x="7918" y="309"/>
                      <a:pt x="7959" y="308"/>
                      <a:pt x="8000" y="308"/>
                    </a:cubicBezTo>
                    <a:close/>
                    <a:moveTo>
                      <a:pt x="7997" y="0"/>
                    </a:moveTo>
                    <a:cubicBezTo>
                      <a:pt x="7957" y="0"/>
                      <a:pt x="7917" y="1"/>
                      <a:pt x="7876" y="2"/>
                    </a:cubicBezTo>
                    <a:cubicBezTo>
                      <a:pt x="5955" y="49"/>
                      <a:pt x="4650" y="1116"/>
                      <a:pt x="3962" y="3133"/>
                    </a:cubicBezTo>
                    <a:cubicBezTo>
                      <a:pt x="3820" y="3512"/>
                      <a:pt x="3701" y="3939"/>
                      <a:pt x="3606" y="4271"/>
                    </a:cubicBezTo>
                    <a:cubicBezTo>
                      <a:pt x="3512" y="4627"/>
                      <a:pt x="3440" y="4959"/>
                      <a:pt x="3393" y="5268"/>
                    </a:cubicBezTo>
                    <a:cubicBezTo>
                      <a:pt x="3085" y="5434"/>
                      <a:pt x="2990" y="5481"/>
                      <a:pt x="2942" y="5481"/>
                    </a:cubicBezTo>
                    <a:cubicBezTo>
                      <a:pt x="2646" y="5580"/>
                      <a:pt x="2333" y="5629"/>
                      <a:pt x="2017" y="5629"/>
                    </a:cubicBezTo>
                    <a:cubicBezTo>
                      <a:pt x="1954" y="5629"/>
                      <a:pt x="1891" y="5627"/>
                      <a:pt x="1827" y="5623"/>
                    </a:cubicBezTo>
                    <a:cubicBezTo>
                      <a:pt x="1519" y="5623"/>
                      <a:pt x="1211" y="5576"/>
                      <a:pt x="926" y="5505"/>
                    </a:cubicBezTo>
                    <a:cubicBezTo>
                      <a:pt x="831" y="5457"/>
                      <a:pt x="760" y="5457"/>
                      <a:pt x="665" y="5457"/>
                    </a:cubicBezTo>
                    <a:cubicBezTo>
                      <a:pt x="609" y="5429"/>
                      <a:pt x="545" y="5416"/>
                      <a:pt x="482" y="5416"/>
                    </a:cubicBezTo>
                    <a:cubicBezTo>
                      <a:pt x="384" y="5416"/>
                      <a:pt x="286" y="5447"/>
                      <a:pt x="214" y="5505"/>
                    </a:cubicBezTo>
                    <a:cubicBezTo>
                      <a:pt x="72" y="5623"/>
                      <a:pt x="1" y="5790"/>
                      <a:pt x="25" y="5979"/>
                    </a:cubicBezTo>
                    <a:cubicBezTo>
                      <a:pt x="1" y="6216"/>
                      <a:pt x="72" y="6454"/>
                      <a:pt x="167" y="6667"/>
                    </a:cubicBezTo>
                    <a:cubicBezTo>
                      <a:pt x="262" y="6857"/>
                      <a:pt x="380" y="7047"/>
                      <a:pt x="499" y="7213"/>
                    </a:cubicBezTo>
                    <a:cubicBezTo>
                      <a:pt x="831" y="7616"/>
                      <a:pt x="1329" y="7829"/>
                      <a:pt x="1851" y="7829"/>
                    </a:cubicBezTo>
                    <a:cubicBezTo>
                      <a:pt x="2278" y="7829"/>
                      <a:pt x="2705" y="7687"/>
                      <a:pt x="3037" y="7426"/>
                    </a:cubicBezTo>
                    <a:cubicBezTo>
                      <a:pt x="3108" y="7379"/>
                      <a:pt x="3179" y="7308"/>
                      <a:pt x="3227" y="7260"/>
                    </a:cubicBezTo>
                    <a:cubicBezTo>
                      <a:pt x="3251" y="7758"/>
                      <a:pt x="3369" y="8256"/>
                      <a:pt x="3583" y="8707"/>
                    </a:cubicBezTo>
                    <a:cubicBezTo>
                      <a:pt x="3654" y="8849"/>
                      <a:pt x="3725" y="8992"/>
                      <a:pt x="3796" y="9134"/>
                    </a:cubicBezTo>
                    <a:cubicBezTo>
                      <a:pt x="4413" y="10154"/>
                      <a:pt x="5528" y="10723"/>
                      <a:pt x="7141" y="10842"/>
                    </a:cubicBezTo>
                    <a:cubicBezTo>
                      <a:pt x="7331" y="10866"/>
                      <a:pt x="7544" y="10866"/>
                      <a:pt x="7758" y="10866"/>
                    </a:cubicBezTo>
                    <a:lnTo>
                      <a:pt x="7805" y="10866"/>
                    </a:lnTo>
                    <a:cubicBezTo>
                      <a:pt x="9940" y="10818"/>
                      <a:pt x="11387" y="10059"/>
                      <a:pt x="12122" y="8636"/>
                    </a:cubicBezTo>
                    <a:cubicBezTo>
                      <a:pt x="12336" y="8209"/>
                      <a:pt x="12454" y="7758"/>
                      <a:pt x="12502" y="7284"/>
                    </a:cubicBezTo>
                    <a:cubicBezTo>
                      <a:pt x="12549" y="7331"/>
                      <a:pt x="12620" y="7379"/>
                      <a:pt x="12668" y="7403"/>
                    </a:cubicBezTo>
                    <a:cubicBezTo>
                      <a:pt x="12976" y="7667"/>
                      <a:pt x="13366" y="7808"/>
                      <a:pt x="13762" y="7808"/>
                    </a:cubicBezTo>
                    <a:cubicBezTo>
                      <a:pt x="13793" y="7808"/>
                      <a:pt x="13823" y="7807"/>
                      <a:pt x="13854" y="7806"/>
                    </a:cubicBezTo>
                    <a:cubicBezTo>
                      <a:pt x="13878" y="7807"/>
                      <a:pt x="13902" y="7807"/>
                      <a:pt x="13925" y="7807"/>
                    </a:cubicBezTo>
                    <a:cubicBezTo>
                      <a:pt x="14421" y="7807"/>
                      <a:pt x="14889" y="7574"/>
                      <a:pt x="15206" y="7189"/>
                    </a:cubicBezTo>
                    <a:cubicBezTo>
                      <a:pt x="15491" y="6857"/>
                      <a:pt x="15680" y="6430"/>
                      <a:pt x="15680" y="5979"/>
                    </a:cubicBezTo>
                    <a:cubicBezTo>
                      <a:pt x="15704" y="5790"/>
                      <a:pt x="15633" y="5600"/>
                      <a:pt x="15491" y="5481"/>
                    </a:cubicBezTo>
                    <a:cubicBezTo>
                      <a:pt x="15404" y="5424"/>
                      <a:pt x="15318" y="5392"/>
                      <a:pt x="15232" y="5392"/>
                    </a:cubicBezTo>
                    <a:cubicBezTo>
                      <a:pt x="15176" y="5392"/>
                      <a:pt x="15120" y="5406"/>
                      <a:pt x="15064" y="5434"/>
                    </a:cubicBezTo>
                    <a:cubicBezTo>
                      <a:pt x="14969" y="5434"/>
                      <a:pt x="14874" y="5457"/>
                      <a:pt x="14779" y="5481"/>
                    </a:cubicBezTo>
                    <a:cubicBezTo>
                      <a:pt x="14494" y="5576"/>
                      <a:pt x="14186" y="5600"/>
                      <a:pt x="13878" y="5623"/>
                    </a:cubicBezTo>
                    <a:cubicBezTo>
                      <a:pt x="13801" y="5630"/>
                      <a:pt x="13725" y="5634"/>
                      <a:pt x="13649" y="5634"/>
                    </a:cubicBezTo>
                    <a:cubicBezTo>
                      <a:pt x="13205" y="5634"/>
                      <a:pt x="12772" y="5518"/>
                      <a:pt x="12407" y="5315"/>
                    </a:cubicBezTo>
                    <a:lnTo>
                      <a:pt x="12407" y="5268"/>
                    </a:lnTo>
                    <a:cubicBezTo>
                      <a:pt x="12241" y="4509"/>
                      <a:pt x="12027" y="3750"/>
                      <a:pt x="11766" y="3014"/>
                    </a:cubicBezTo>
                    <a:cubicBezTo>
                      <a:pt x="11024" y="1020"/>
                      <a:pt x="9760" y="0"/>
                      <a:pt x="79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3"/>
              <p:cNvSpPr/>
              <p:nvPr/>
            </p:nvSpPr>
            <p:spPr>
              <a:xfrm>
                <a:off x="2879250" y="3266675"/>
                <a:ext cx="38550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1566" extrusionOk="0">
                    <a:moveTo>
                      <a:pt x="949" y="0"/>
                    </a:moveTo>
                    <a:cubicBezTo>
                      <a:pt x="830" y="48"/>
                      <a:pt x="712" y="119"/>
                      <a:pt x="617" y="214"/>
                    </a:cubicBezTo>
                    <a:cubicBezTo>
                      <a:pt x="380" y="404"/>
                      <a:pt x="166" y="641"/>
                      <a:pt x="0" y="878"/>
                    </a:cubicBezTo>
                    <a:lnTo>
                      <a:pt x="380" y="854"/>
                    </a:lnTo>
                    <a:cubicBezTo>
                      <a:pt x="688" y="807"/>
                      <a:pt x="996" y="807"/>
                      <a:pt x="1281" y="807"/>
                    </a:cubicBezTo>
                    <a:cubicBezTo>
                      <a:pt x="973" y="807"/>
                      <a:pt x="688" y="831"/>
                      <a:pt x="380" y="854"/>
                    </a:cubicBezTo>
                    <a:lnTo>
                      <a:pt x="854" y="1566"/>
                    </a:lnTo>
                    <a:cubicBezTo>
                      <a:pt x="949" y="1447"/>
                      <a:pt x="1044" y="1329"/>
                      <a:pt x="1091" y="1210"/>
                    </a:cubicBezTo>
                    <a:lnTo>
                      <a:pt x="1115" y="1210"/>
                    </a:lnTo>
                    <a:cubicBezTo>
                      <a:pt x="1186" y="1092"/>
                      <a:pt x="1234" y="949"/>
                      <a:pt x="1281" y="807"/>
                    </a:cubicBezTo>
                    <a:lnTo>
                      <a:pt x="1542" y="807"/>
                    </a:lnTo>
                    <a:cubicBezTo>
                      <a:pt x="1495" y="688"/>
                      <a:pt x="1447" y="546"/>
                      <a:pt x="1329" y="380"/>
                    </a:cubicBezTo>
                    <a:cubicBezTo>
                      <a:pt x="1162" y="143"/>
                      <a:pt x="1044" y="0"/>
                      <a:pt x="9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3"/>
              <p:cNvSpPr/>
              <p:nvPr/>
            </p:nvSpPr>
            <p:spPr>
              <a:xfrm>
                <a:off x="2834175" y="3237625"/>
                <a:ext cx="128125" cy="26100"/>
              </a:xfrm>
              <a:custGeom>
                <a:avLst/>
                <a:gdLst/>
                <a:ahLst/>
                <a:cxnLst/>
                <a:rect l="l" t="t" r="r" b="b"/>
                <a:pathLst>
                  <a:path w="5125" h="1044" extrusionOk="0">
                    <a:moveTo>
                      <a:pt x="546" y="0"/>
                    </a:moveTo>
                    <a:cubicBezTo>
                      <a:pt x="404" y="0"/>
                      <a:pt x="261" y="48"/>
                      <a:pt x="143" y="166"/>
                    </a:cubicBezTo>
                    <a:cubicBezTo>
                      <a:pt x="48" y="261"/>
                      <a:pt x="0" y="380"/>
                      <a:pt x="24" y="522"/>
                    </a:cubicBezTo>
                    <a:cubicBezTo>
                      <a:pt x="0" y="664"/>
                      <a:pt x="48" y="783"/>
                      <a:pt x="143" y="878"/>
                    </a:cubicBezTo>
                    <a:cubicBezTo>
                      <a:pt x="238" y="996"/>
                      <a:pt x="380" y="1044"/>
                      <a:pt x="546" y="1044"/>
                    </a:cubicBezTo>
                    <a:cubicBezTo>
                      <a:pt x="807" y="1020"/>
                      <a:pt x="1020" y="807"/>
                      <a:pt x="1068" y="522"/>
                    </a:cubicBezTo>
                    <a:cubicBezTo>
                      <a:pt x="1068" y="380"/>
                      <a:pt x="997" y="237"/>
                      <a:pt x="902" y="166"/>
                    </a:cubicBezTo>
                    <a:cubicBezTo>
                      <a:pt x="807" y="48"/>
                      <a:pt x="665" y="0"/>
                      <a:pt x="546" y="0"/>
                    </a:cubicBezTo>
                    <a:close/>
                    <a:moveTo>
                      <a:pt x="4602" y="0"/>
                    </a:moveTo>
                    <a:cubicBezTo>
                      <a:pt x="4318" y="0"/>
                      <a:pt x="4080" y="237"/>
                      <a:pt x="4080" y="522"/>
                    </a:cubicBezTo>
                    <a:cubicBezTo>
                      <a:pt x="4080" y="664"/>
                      <a:pt x="4128" y="783"/>
                      <a:pt x="4246" y="878"/>
                    </a:cubicBezTo>
                    <a:cubicBezTo>
                      <a:pt x="4318" y="996"/>
                      <a:pt x="4460" y="1044"/>
                      <a:pt x="4602" y="1044"/>
                    </a:cubicBezTo>
                    <a:cubicBezTo>
                      <a:pt x="4745" y="1044"/>
                      <a:pt x="4887" y="996"/>
                      <a:pt x="4958" y="878"/>
                    </a:cubicBezTo>
                    <a:cubicBezTo>
                      <a:pt x="5077" y="783"/>
                      <a:pt x="5124" y="664"/>
                      <a:pt x="5124" y="522"/>
                    </a:cubicBezTo>
                    <a:cubicBezTo>
                      <a:pt x="5124" y="380"/>
                      <a:pt x="5077" y="237"/>
                      <a:pt x="4958" y="166"/>
                    </a:cubicBezTo>
                    <a:cubicBezTo>
                      <a:pt x="4863" y="48"/>
                      <a:pt x="4745" y="0"/>
                      <a:pt x="4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3"/>
              <p:cNvSpPr/>
              <p:nvPr/>
            </p:nvSpPr>
            <p:spPr>
              <a:xfrm>
                <a:off x="2871525" y="3263125"/>
                <a:ext cx="54600" cy="46275"/>
              </a:xfrm>
              <a:custGeom>
                <a:avLst/>
                <a:gdLst/>
                <a:ahLst/>
                <a:cxnLst/>
                <a:rect l="l" t="t" r="r" b="b"/>
                <a:pathLst>
                  <a:path w="2184" h="1851" extrusionOk="0">
                    <a:moveTo>
                      <a:pt x="1258" y="285"/>
                    </a:moveTo>
                    <a:cubicBezTo>
                      <a:pt x="1282" y="308"/>
                      <a:pt x="1353" y="332"/>
                      <a:pt x="1519" y="593"/>
                    </a:cubicBezTo>
                    <a:cubicBezTo>
                      <a:pt x="1566" y="664"/>
                      <a:pt x="1590" y="735"/>
                      <a:pt x="1638" y="807"/>
                    </a:cubicBezTo>
                    <a:lnTo>
                      <a:pt x="1566" y="807"/>
                    </a:lnTo>
                    <a:cubicBezTo>
                      <a:pt x="1282" y="807"/>
                      <a:pt x="997" y="830"/>
                      <a:pt x="689" y="854"/>
                    </a:cubicBezTo>
                    <a:lnTo>
                      <a:pt x="641" y="854"/>
                    </a:lnTo>
                    <a:cubicBezTo>
                      <a:pt x="760" y="712"/>
                      <a:pt x="878" y="569"/>
                      <a:pt x="1021" y="474"/>
                    </a:cubicBezTo>
                    <a:cubicBezTo>
                      <a:pt x="1092" y="403"/>
                      <a:pt x="1187" y="356"/>
                      <a:pt x="1258" y="285"/>
                    </a:cubicBezTo>
                    <a:close/>
                    <a:moveTo>
                      <a:pt x="1353" y="1115"/>
                    </a:moveTo>
                    <a:cubicBezTo>
                      <a:pt x="1353" y="1139"/>
                      <a:pt x="1305" y="1210"/>
                      <a:pt x="1282" y="1281"/>
                    </a:cubicBezTo>
                    <a:cubicBezTo>
                      <a:pt x="1234" y="1352"/>
                      <a:pt x="1211" y="1400"/>
                      <a:pt x="1187" y="1447"/>
                    </a:cubicBezTo>
                    <a:lnTo>
                      <a:pt x="973" y="1115"/>
                    </a:lnTo>
                    <a:close/>
                    <a:moveTo>
                      <a:pt x="1282" y="0"/>
                    </a:moveTo>
                    <a:cubicBezTo>
                      <a:pt x="1211" y="0"/>
                      <a:pt x="1092" y="48"/>
                      <a:pt x="855" y="237"/>
                    </a:cubicBezTo>
                    <a:cubicBezTo>
                      <a:pt x="618" y="427"/>
                      <a:pt x="428" y="641"/>
                      <a:pt x="262" y="878"/>
                    </a:cubicBezTo>
                    <a:lnTo>
                      <a:pt x="191" y="878"/>
                    </a:lnTo>
                    <a:cubicBezTo>
                      <a:pt x="1" y="878"/>
                      <a:pt x="1" y="1186"/>
                      <a:pt x="191" y="1186"/>
                    </a:cubicBezTo>
                    <a:lnTo>
                      <a:pt x="333" y="1186"/>
                    </a:lnTo>
                    <a:lnTo>
                      <a:pt x="641" y="1139"/>
                    </a:lnTo>
                    <a:lnTo>
                      <a:pt x="1044" y="1779"/>
                    </a:lnTo>
                    <a:cubicBezTo>
                      <a:pt x="1068" y="1827"/>
                      <a:pt x="1116" y="1850"/>
                      <a:pt x="1163" y="1850"/>
                    </a:cubicBezTo>
                    <a:cubicBezTo>
                      <a:pt x="1211" y="1850"/>
                      <a:pt x="1234" y="1827"/>
                      <a:pt x="1282" y="1803"/>
                    </a:cubicBezTo>
                    <a:cubicBezTo>
                      <a:pt x="1377" y="1684"/>
                      <a:pt x="1471" y="1566"/>
                      <a:pt x="1543" y="1400"/>
                    </a:cubicBezTo>
                    <a:cubicBezTo>
                      <a:pt x="1614" y="1305"/>
                      <a:pt x="1661" y="1186"/>
                      <a:pt x="1709" y="1091"/>
                    </a:cubicBezTo>
                    <a:lnTo>
                      <a:pt x="2017" y="1091"/>
                    </a:lnTo>
                    <a:cubicBezTo>
                      <a:pt x="2112" y="1091"/>
                      <a:pt x="2183" y="1020"/>
                      <a:pt x="2183" y="949"/>
                    </a:cubicBezTo>
                    <a:cubicBezTo>
                      <a:pt x="2183" y="854"/>
                      <a:pt x="2112" y="783"/>
                      <a:pt x="2017" y="783"/>
                    </a:cubicBezTo>
                    <a:lnTo>
                      <a:pt x="1970" y="783"/>
                    </a:lnTo>
                    <a:cubicBezTo>
                      <a:pt x="1922" y="688"/>
                      <a:pt x="1851" y="569"/>
                      <a:pt x="1780" y="427"/>
                    </a:cubicBezTo>
                    <a:cubicBezTo>
                      <a:pt x="1590" y="119"/>
                      <a:pt x="1424" y="0"/>
                      <a:pt x="12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7" name="Google Shape;317;p3"/>
            <p:cNvGrpSpPr/>
            <p:nvPr/>
          </p:nvGrpSpPr>
          <p:grpSpPr>
            <a:xfrm>
              <a:off x="440830" y="1437334"/>
              <a:ext cx="435018" cy="444103"/>
              <a:chOff x="2963450" y="3492750"/>
              <a:chExt cx="311350" cy="317875"/>
            </a:xfrm>
          </p:grpSpPr>
          <p:sp>
            <p:nvSpPr>
              <p:cNvPr id="318" name="Google Shape;318;p3"/>
              <p:cNvSpPr/>
              <p:nvPr/>
            </p:nvSpPr>
            <p:spPr>
              <a:xfrm>
                <a:off x="3105775" y="3752950"/>
                <a:ext cx="77700" cy="57675"/>
              </a:xfrm>
              <a:custGeom>
                <a:avLst/>
                <a:gdLst/>
                <a:ahLst/>
                <a:cxnLst/>
                <a:rect l="l" t="t" r="r" b="b"/>
                <a:pathLst>
                  <a:path w="3108" h="2307" extrusionOk="0">
                    <a:moveTo>
                      <a:pt x="1803" y="0"/>
                    </a:moveTo>
                    <a:cubicBezTo>
                      <a:pt x="1708" y="0"/>
                      <a:pt x="1637" y="48"/>
                      <a:pt x="1637" y="143"/>
                    </a:cubicBezTo>
                    <a:cubicBezTo>
                      <a:pt x="1614" y="451"/>
                      <a:pt x="1685" y="783"/>
                      <a:pt x="1803" y="1068"/>
                    </a:cubicBezTo>
                    <a:cubicBezTo>
                      <a:pt x="1803" y="1092"/>
                      <a:pt x="1827" y="1139"/>
                      <a:pt x="2088" y="1803"/>
                    </a:cubicBezTo>
                    <a:cubicBezTo>
                      <a:pt x="2112" y="1851"/>
                      <a:pt x="2159" y="1898"/>
                      <a:pt x="2230" y="1898"/>
                    </a:cubicBezTo>
                    <a:lnTo>
                      <a:pt x="2278" y="1874"/>
                    </a:lnTo>
                    <a:cubicBezTo>
                      <a:pt x="2539" y="1780"/>
                      <a:pt x="2776" y="1661"/>
                      <a:pt x="3013" y="1542"/>
                    </a:cubicBezTo>
                    <a:cubicBezTo>
                      <a:pt x="3084" y="1495"/>
                      <a:pt x="3108" y="1400"/>
                      <a:pt x="3060" y="1329"/>
                    </a:cubicBezTo>
                    <a:cubicBezTo>
                      <a:pt x="3045" y="1283"/>
                      <a:pt x="3000" y="1257"/>
                      <a:pt x="2951" y="1257"/>
                    </a:cubicBezTo>
                    <a:cubicBezTo>
                      <a:pt x="2924" y="1257"/>
                      <a:pt x="2896" y="1265"/>
                      <a:pt x="2871" y="1281"/>
                    </a:cubicBezTo>
                    <a:cubicBezTo>
                      <a:pt x="2681" y="1376"/>
                      <a:pt x="2491" y="1471"/>
                      <a:pt x="2301" y="1542"/>
                    </a:cubicBezTo>
                    <a:cubicBezTo>
                      <a:pt x="2135" y="1115"/>
                      <a:pt x="2088" y="1020"/>
                      <a:pt x="2088" y="973"/>
                    </a:cubicBezTo>
                    <a:cubicBezTo>
                      <a:pt x="1969" y="736"/>
                      <a:pt x="1922" y="451"/>
                      <a:pt x="1922" y="167"/>
                    </a:cubicBezTo>
                    <a:cubicBezTo>
                      <a:pt x="1922" y="95"/>
                      <a:pt x="1874" y="24"/>
                      <a:pt x="1803" y="0"/>
                    </a:cubicBezTo>
                    <a:close/>
                    <a:moveTo>
                      <a:pt x="460" y="87"/>
                    </a:moveTo>
                    <a:cubicBezTo>
                      <a:pt x="398" y="87"/>
                      <a:pt x="336" y="118"/>
                      <a:pt x="309" y="190"/>
                    </a:cubicBezTo>
                    <a:cubicBezTo>
                      <a:pt x="309" y="261"/>
                      <a:pt x="261" y="499"/>
                      <a:pt x="24" y="1803"/>
                    </a:cubicBezTo>
                    <a:cubicBezTo>
                      <a:pt x="1" y="1874"/>
                      <a:pt x="48" y="1946"/>
                      <a:pt x="95" y="1969"/>
                    </a:cubicBezTo>
                    <a:cubicBezTo>
                      <a:pt x="380" y="2088"/>
                      <a:pt x="665" y="2207"/>
                      <a:pt x="949" y="2301"/>
                    </a:cubicBezTo>
                    <a:lnTo>
                      <a:pt x="997" y="2301"/>
                    </a:lnTo>
                    <a:cubicBezTo>
                      <a:pt x="1010" y="2305"/>
                      <a:pt x="1023" y="2306"/>
                      <a:pt x="1035" y="2306"/>
                    </a:cubicBezTo>
                    <a:cubicBezTo>
                      <a:pt x="1192" y="2306"/>
                      <a:pt x="1220" y="2039"/>
                      <a:pt x="1044" y="2017"/>
                    </a:cubicBezTo>
                    <a:cubicBezTo>
                      <a:pt x="736" y="1922"/>
                      <a:pt x="499" y="1827"/>
                      <a:pt x="333" y="1756"/>
                    </a:cubicBezTo>
                    <a:cubicBezTo>
                      <a:pt x="546" y="594"/>
                      <a:pt x="594" y="333"/>
                      <a:pt x="617" y="285"/>
                    </a:cubicBezTo>
                    <a:cubicBezTo>
                      <a:pt x="661" y="168"/>
                      <a:pt x="560" y="87"/>
                      <a:pt x="460" y="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3"/>
              <p:cNvSpPr/>
              <p:nvPr/>
            </p:nvSpPr>
            <p:spPr>
              <a:xfrm>
                <a:off x="3222600" y="3511000"/>
                <a:ext cx="48650" cy="43300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1732" extrusionOk="0">
                    <a:moveTo>
                      <a:pt x="1400" y="0"/>
                    </a:moveTo>
                    <a:cubicBezTo>
                      <a:pt x="1092" y="48"/>
                      <a:pt x="783" y="95"/>
                      <a:pt x="451" y="143"/>
                    </a:cubicBezTo>
                    <a:lnTo>
                      <a:pt x="1" y="190"/>
                    </a:lnTo>
                    <a:cubicBezTo>
                      <a:pt x="72" y="238"/>
                      <a:pt x="143" y="285"/>
                      <a:pt x="214" y="356"/>
                    </a:cubicBezTo>
                    <a:cubicBezTo>
                      <a:pt x="427" y="522"/>
                      <a:pt x="594" y="712"/>
                      <a:pt x="760" y="925"/>
                    </a:cubicBezTo>
                    <a:lnTo>
                      <a:pt x="1400" y="0"/>
                    </a:lnTo>
                    <a:close/>
                    <a:moveTo>
                      <a:pt x="760" y="925"/>
                    </a:moveTo>
                    <a:lnTo>
                      <a:pt x="783" y="949"/>
                    </a:lnTo>
                    <a:cubicBezTo>
                      <a:pt x="949" y="1210"/>
                      <a:pt x="1092" y="1471"/>
                      <a:pt x="1210" y="1732"/>
                    </a:cubicBezTo>
                    <a:lnTo>
                      <a:pt x="1946" y="1115"/>
                    </a:lnTo>
                    <a:lnTo>
                      <a:pt x="760" y="925"/>
                    </a:lnTo>
                    <a:close/>
                  </a:path>
                </a:pathLst>
              </a:custGeom>
              <a:solidFill>
                <a:srgbClr val="FCB0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3"/>
              <p:cNvSpPr/>
              <p:nvPr/>
            </p:nvSpPr>
            <p:spPr>
              <a:xfrm>
                <a:off x="2964525" y="3496500"/>
                <a:ext cx="299600" cy="270200"/>
              </a:xfrm>
              <a:custGeom>
                <a:avLst/>
                <a:gdLst/>
                <a:ahLst/>
                <a:cxnLst/>
                <a:rect l="l" t="t" r="r" b="b"/>
                <a:pathLst>
                  <a:path w="11984" h="10808" extrusionOk="0">
                    <a:moveTo>
                      <a:pt x="7368" y="5015"/>
                    </a:moveTo>
                    <a:cubicBezTo>
                      <a:pt x="7637" y="5015"/>
                      <a:pt x="7871" y="5189"/>
                      <a:pt x="8070" y="5538"/>
                    </a:cubicBezTo>
                    <a:cubicBezTo>
                      <a:pt x="8355" y="6036"/>
                      <a:pt x="8450" y="6605"/>
                      <a:pt x="8331" y="7175"/>
                    </a:cubicBezTo>
                    <a:cubicBezTo>
                      <a:pt x="8236" y="7792"/>
                      <a:pt x="7857" y="8313"/>
                      <a:pt x="7311" y="8598"/>
                    </a:cubicBezTo>
                    <a:cubicBezTo>
                      <a:pt x="6928" y="8805"/>
                      <a:pt x="6492" y="8916"/>
                      <a:pt x="6060" y="8916"/>
                    </a:cubicBezTo>
                    <a:cubicBezTo>
                      <a:pt x="5849" y="8916"/>
                      <a:pt x="5639" y="8890"/>
                      <a:pt x="5437" y="8835"/>
                    </a:cubicBezTo>
                    <a:cubicBezTo>
                      <a:pt x="4654" y="8598"/>
                      <a:pt x="3990" y="8147"/>
                      <a:pt x="3468" y="7554"/>
                    </a:cubicBezTo>
                    <a:cubicBezTo>
                      <a:pt x="2828" y="6843"/>
                      <a:pt x="2709" y="6297"/>
                      <a:pt x="3112" y="5941"/>
                    </a:cubicBezTo>
                    <a:cubicBezTo>
                      <a:pt x="3634" y="5941"/>
                      <a:pt x="4180" y="5894"/>
                      <a:pt x="4702" y="5799"/>
                    </a:cubicBezTo>
                    <a:cubicBezTo>
                      <a:pt x="5484" y="5680"/>
                      <a:pt x="6267" y="5443"/>
                      <a:pt x="7003" y="5111"/>
                    </a:cubicBezTo>
                    <a:cubicBezTo>
                      <a:pt x="7131" y="5047"/>
                      <a:pt x="7252" y="5015"/>
                      <a:pt x="7368" y="5015"/>
                    </a:cubicBezTo>
                    <a:close/>
                    <a:moveTo>
                      <a:pt x="8107" y="0"/>
                    </a:moveTo>
                    <a:cubicBezTo>
                      <a:pt x="8016" y="0"/>
                      <a:pt x="7924" y="4"/>
                      <a:pt x="7833" y="11"/>
                    </a:cubicBezTo>
                    <a:cubicBezTo>
                      <a:pt x="6979" y="106"/>
                      <a:pt x="6172" y="865"/>
                      <a:pt x="5366" y="2336"/>
                    </a:cubicBezTo>
                    <a:lnTo>
                      <a:pt x="5366" y="2312"/>
                    </a:lnTo>
                    <a:cubicBezTo>
                      <a:pt x="4583" y="3783"/>
                      <a:pt x="3800" y="4660"/>
                      <a:pt x="3041" y="4945"/>
                    </a:cubicBezTo>
                    <a:cubicBezTo>
                      <a:pt x="2424" y="5182"/>
                      <a:pt x="1784" y="5325"/>
                      <a:pt x="1120" y="5372"/>
                    </a:cubicBezTo>
                    <a:cubicBezTo>
                      <a:pt x="997" y="5349"/>
                      <a:pt x="885" y="5337"/>
                      <a:pt x="785" y="5337"/>
                    </a:cubicBezTo>
                    <a:cubicBezTo>
                      <a:pt x="174" y="5337"/>
                      <a:pt x="1" y="5773"/>
                      <a:pt x="266" y="6629"/>
                    </a:cubicBezTo>
                    <a:cubicBezTo>
                      <a:pt x="717" y="8100"/>
                      <a:pt x="1499" y="9167"/>
                      <a:pt x="2614" y="9832"/>
                    </a:cubicBezTo>
                    <a:cubicBezTo>
                      <a:pt x="3624" y="10467"/>
                      <a:pt x="4795" y="10808"/>
                      <a:pt x="5989" y="10808"/>
                    </a:cubicBezTo>
                    <a:cubicBezTo>
                      <a:pt x="6310" y="10808"/>
                      <a:pt x="6633" y="10783"/>
                      <a:pt x="6955" y="10733"/>
                    </a:cubicBezTo>
                    <a:cubicBezTo>
                      <a:pt x="8426" y="10519"/>
                      <a:pt x="9754" y="9737"/>
                      <a:pt x="10632" y="8527"/>
                    </a:cubicBezTo>
                    <a:cubicBezTo>
                      <a:pt x="11533" y="7317"/>
                      <a:pt x="11984" y="5846"/>
                      <a:pt x="11913" y="4328"/>
                    </a:cubicBezTo>
                    <a:cubicBezTo>
                      <a:pt x="11889" y="3640"/>
                      <a:pt x="11770" y="2952"/>
                      <a:pt x="11533" y="2312"/>
                    </a:cubicBezTo>
                    <a:cubicBezTo>
                      <a:pt x="11415" y="2051"/>
                      <a:pt x="11272" y="1790"/>
                      <a:pt x="11106" y="1529"/>
                    </a:cubicBezTo>
                    <a:lnTo>
                      <a:pt x="11059" y="1505"/>
                    </a:lnTo>
                    <a:cubicBezTo>
                      <a:pt x="10917" y="1292"/>
                      <a:pt x="10727" y="1102"/>
                      <a:pt x="10537" y="936"/>
                    </a:cubicBezTo>
                    <a:cubicBezTo>
                      <a:pt x="10466" y="865"/>
                      <a:pt x="10395" y="818"/>
                      <a:pt x="10324" y="770"/>
                    </a:cubicBezTo>
                    <a:cubicBezTo>
                      <a:pt x="9705" y="280"/>
                      <a:pt x="8915" y="0"/>
                      <a:pt x="81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3"/>
              <p:cNvSpPr/>
              <p:nvPr/>
            </p:nvSpPr>
            <p:spPr>
              <a:xfrm>
                <a:off x="3032250" y="3621850"/>
                <a:ext cx="143525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3908" extrusionOk="0">
                    <a:moveTo>
                      <a:pt x="4659" y="1"/>
                    </a:moveTo>
                    <a:cubicBezTo>
                      <a:pt x="4543" y="1"/>
                      <a:pt x="4422" y="33"/>
                      <a:pt x="4294" y="97"/>
                    </a:cubicBezTo>
                    <a:cubicBezTo>
                      <a:pt x="3558" y="429"/>
                      <a:pt x="2775" y="666"/>
                      <a:pt x="1993" y="809"/>
                    </a:cubicBezTo>
                    <a:cubicBezTo>
                      <a:pt x="1471" y="880"/>
                      <a:pt x="925" y="927"/>
                      <a:pt x="403" y="927"/>
                    </a:cubicBezTo>
                    <a:cubicBezTo>
                      <a:pt x="0" y="1283"/>
                      <a:pt x="119" y="1829"/>
                      <a:pt x="759" y="2540"/>
                    </a:cubicBezTo>
                    <a:cubicBezTo>
                      <a:pt x="1281" y="3133"/>
                      <a:pt x="1945" y="3584"/>
                      <a:pt x="2704" y="3821"/>
                    </a:cubicBezTo>
                    <a:cubicBezTo>
                      <a:pt x="2925" y="3878"/>
                      <a:pt x="3151" y="3907"/>
                      <a:pt x="3375" y="3907"/>
                    </a:cubicBezTo>
                    <a:cubicBezTo>
                      <a:pt x="3801" y="3907"/>
                      <a:pt x="4220" y="3802"/>
                      <a:pt x="4578" y="3584"/>
                    </a:cubicBezTo>
                    <a:cubicBezTo>
                      <a:pt x="5148" y="3299"/>
                      <a:pt x="5527" y="2778"/>
                      <a:pt x="5622" y="2161"/>
                    </a:cubicBezTo>
                    <a:cubicBezTo>
                      <a:pt x="5741" y="1615"/>
                      <a:pt x="5646" y="1022"/>
                      <a:pt x="5361" y="524"/>
                    </a:cubicBezTo>
                    <a:cubicBezTo>
                      <a:pt x="5162" y="175"/>
                      <a:pt x="4928" y="1"/>
                      <a:pt x="46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3"/>
              <p:cNvSpPr/>
              <p:nvPr/>
            </p:nvSpPr>
            <p:spPr>
              <a:xfrm>
                <a:off x="2963450" y="3492750"/>
                <a:ext cx="311350" cy="277425"/>
              </a:xfrm>
              <a:custGeom>
                <a:avLst/>
                <a:gdLst/>
                <a:ahLst/>
                <a:cxnLst/>
                <a:rect l="l" t="t" r="r" b="b"/>
                <a:pathLst>
                  <a:path w="12454" h="11097" extrusionOk="0">
                    <a:moveTo>
                      <a:pt x="11434" y="920"/>
                    </a:moveTo>
                    <a:lnTo>
                      <a:pt x="11102" y="1395"/>
                    </a:lnTo>
                    <a:cubicBezTo>
                      <a:pt x="10983" y="1252"/>
                      <a:pt x="10865" y="1134"/>
                      <a:pt x="10746" y="1039"/>
                    </a:cubicBezTo>
                    <a:lnTo>
                      <a:pt x="10841" y="1015"/>
                    </a:lnTo>
                    <a:lnTo>
                      <a:pt x="11434" y="920"/>
                    </a:lnTo>
                    <a:close/>
                    <a:moveTo>
                      <a:pt x="11410" y="1845"/>
                    </a:moveTo>
                    <a:lnTo>
                      <a:pt x="11956" y="1916"/>
                    </a:lnTo>
                    <a:lnTo>
                      <a:pt x="11600" y="2225"/>
                    </a:lnTo>
                    <a:cubicBezTo>
                      <a:pt x="11553" y="2082"/>
                      <a:pt x="11481" y="1964"/>
                      <a:pt x="11410" y="1845"/>
                    </a:cubicBezTo>
                    <a:close/>
                    <a:moveTo>
                      <a:pt x="7407" y="5310"/>
                    </a:moveTo>
                    <a:cubicBezTo>
                      <a:pt x="7590" y="5310"/>
                      <a:pt x="7788" y="5419"/>
                      <a:pt x="7994" y="5759"/>
                    </a:cubicBezTo>
                    <a:cubicBezTo>
                      <a:pt x="8232" y="6234"/>
                      <a:pt x="8327" y="6779"/>
                      <a:pt x="8232" y="7301"/>
                    </a:cubicBezTo>
                    <a:cubicBezTo>
                      <a:pt x="8137" y="7870"/>
                      <a:pt x="7781" y="8369"/>
                      <a:pt x="7259" y="8629"/>
                    </a:cubicBezTo>
                    <a:cubicBezTo>
                      <a:pt x="6920" y="8830"/>
                      <a:pt x="6531" y="8930"/>
                      <a:pt x="6137" y="8930"/>
                    </a:cubicBezTo>
                    <a:cubicBezTo>
                      <a:pt x="5925" y="8930"/>
                      <a:pt x="5711" y="8901"/>
                      <a:pt x="5504" y="8843"/>
                    </a:cubicBezTo>
                    <a:cubicBezTo>
                      <a:pt x="4768" y="8629"/>
                      <a:pt x="4104" y="8179"/>
                      <a:pt x="3606" y="7609"/>
                    </a:cubicBezTo>
                    <a:cubicBezTo>
                      <a:pt x="2847" y="6732"/>
                      <a:pt x="3084" y="6376"/>
                      <a:pt x="3203" y="6234"/>
                    </a:cubicBezTo>
                    <a:lnTo>
                      <a:pt x="3227" y="6234"/>
                    </a:lnTo>
                    <a:cubicBezTo>
                      <a:pt x="3725" y="6234"/>
                      <a:pt x="4247" y="6186"/>
                      <a:pt x="4768" y="6115"/>
                    </a:cubicBezTo>
                    <a:cubicBezTo>
                      <a:pt x="5575" y="5973"/>
                      <a:pt x="6358" y="5735"/>
                      <a:pt x="7093" y="5403"/>
                    </a:cubicBezTo>
                    <a:cubicBezTo>
                      <a:pt x="7191" y="5350"/>
                      <a:pt x="7297" y="5310"/>
                      <a:pt x="7407" y="5310"/>
                    </a:cubicBezTo>
                    <a:close/>
                    <a:moveTo>
                      <a:pt x="7413" y="5009"/>
                    </a:moveTo>
                    <a:cubicBezTo>
                      <a:pt x="7255" y="5009"/>
                      <a:pt x="7105" y="5058"/>
                      <a:pt x="6974" y="5119"/>
                    </a:cubicBezTo>
                    <a:cubicBezTo>
                      <a:pt x="6239" y="5451"/>
                      <a:pt x="5480" y="5688"/>
                      <a:pt x="4697" y="5807"/>
                    </a:cubicBezTo>
                    <a:cubicBezTo>
                      <a:pt x="4199" y="5902"/>
                      <a:pt x="3677" y="5925"/>
                      <a:pt x="3155" y="5949"/>
                    </a:cubicBezTo>
                    <a:cubicBezTo>
                      <a:pt x="3108" y="5949"/>
                      <a:pt x="3084" y="5949"/>
                      <a:pt x="3037" y="5973"/>
                    </a:cubicBezTo>
                    <a:cubicBezTo>
                      <a:pt x="2586" y="6400"/>
                      <a:pt x="2705" y="7016"/>
                      <a:pt x="3393" y="7799"/>
                    </a:cubicBezTo>
                    <a:cubicBezTo>
                      <a:pt x="3938" y="8416"/>
                      <a:pt x="4626" y="8890"/>
                      <a:pt x="5433" y="9128"/>
                    </a:cubicBezTo>
                    <a:cubicBezTo>
                      <a:pt x="5646" y="9175"/>
                      <a:pt x="5883" y="9199"/>
                      <a:pt x="6144" y="9199"/>
                    </a:cubicBezTo>
                    <a:lnTo>
                      <a:pt x="6144" y="9222"/>
                    </a:lnTo>
                    <a:cubicBezTo>
                      <a:pt x="6595" y="9199"/>
                      <a:pt x="7022" y="9080"/>
                      <a:pt x="7401" y="8867"/>
                    </a:cubicBezTo>
                    <a:cubicBezTo>
                      <a:pt x="7994" y="8558"/>
                      <a:pt x="8398" y="7989"/>
                      <a:pt x="8516" y="7349"/>
                    </a:cubicBezTo>
                    <a:cubicBezTo>
                      <a:pt x="8635" y="6755"/>
                      <a:pt x="8540" y="6139"/>
                      <a:pt x="8232" y="5617"/>
                    </a:cubicBezTo>
                    <a:cubicBezTo>
                      <a:pt x="7977" y="5152"/>
                      <a:pt x="7684" y="5009"/>
                      <a:pt x="7413" y="5009"/>
                    </a:cubicBezTo>
                    <a:close/>
                    <a:moveTo>
                      <a:pt x="8176" y="316"/>
                    </a:moveTo>
                    <a:cubicBezTo>
                      <a:pt x="8936" y="316"/>
                      <a:pt x="9679" y="576"/>
                      <a:pt x="10272" y="1062"/>
                    </a:cubicBezTo>
                    <a:lnTo>
                      <a:pt x="10295" y="1062"/>
                    </a:lnTo>
                    <a:cubicBezTo>
                      <a:pt x="10367" y="1086"/>
                      <a:pt x="10414" y="1134"/>
                      <a:pt x="10485" y="1205"/>
                    </a:cubicBezTo>
                    <a:cubicBezTo>
                      <a:pt x="10675" y="1347"/>
                      <a:pt x="10841" y="1513"/>
                      <a:pt x="10983" y="1727"/>
                    </a:cubicBezTo>
                    <a:cubicBezTo>
                      <a:pt x="10983" y="1727"/>
                      <a:pt x="11007" y="1750"/>
                      <a:pt x="11007" y="1750"/>
                    </a:cubicBezTo>
                    <a:lnTo>
                      <a:pt x="11031" y="1774"/>
                    </a:lnTo>
                    <a:cubicBezTo>
                      <a:pt x="11197" y="2011"/>
                      <a:pt x="11315" y="2249"/>
                      <a:pt x="11434" y="2509"/>
                    </a:cubicBezTo>
                    <a:cubicBezTo>
                      <a:pt x="11671" y="3150"/>
                      <a:pt x="11790" y="3814"/>
                      <a:pt x="11813" y="4478"/>
                    </a:cubicBezTo>
                    <a:cubicBezTo>
                      <a:pt x="11885" y="5949"/>
                      <a:pt x="11458" y="7396"/>
                      <a:pt x="10556" y="8582"/>
                    </a:cubicBezTo>
                    <a:cubicBezTo>
                      <a:pt x="9702" y="9744"/>
                      <a:pt x="8398" y="10527"/>
                      <a:pt x="6974" y="10717"/>
                    </a:cubicBezTo>
                    <a:cubicBezTo>
                      <a:pt x="6650" y="10769"/>
                      <a:pt x="6323" y="10795"/>
                      <a:pt x="5998" y="10795"/>
                    </a:cubicBezTo>
                    <a:cubicBezTo>
                      <a:pt x="4847" y="10795"/>
                      <a:pt x="3708" y="10473"/>
                      <a:pt x="2728" y="9863"/>
                    </a:cubicBezTo>
                    <a:cubicBezTo>
                      <a:pt x="1661" y="9222"/>
                      <a:pt x="902" y="8155"/>
                      <a:pt x="475" y="6732"/>
                    </a:cubicBezTo>
                    <a:cubicBezTo>
                      <a:pt x="309" y="6257"/>
                      <a:pt x="309" y="5925"/>
                      <a:pt x="451" y="5783"/>
                    </a:cubicBezTo>
                    <a:cubicBezTo>
                      <a:pt x="530" y="5684"/>
                      <a:pt x="659" y="5635"/>
                      <a:pt x="782" y="5635"/>
                    </a:cubicBezTo>
                    <a:cubicBezTo>
                      <a:pt x="806" y="5635"/>
                      <a:pt x="831" y="5637"/>
                      <a:pt x="854" y="5641"/>
                    </a:cubicBezTo>
                    <a:cubicBezTo>
                      <a:pt x="973" y="5641"/>
                      <a:pt x="1068" y="5664"/>
                      <a:pt x="1187" y="5688"/>
                    </a:cubicBezTo>
                    <a:cubicBezTo>
                      <a:pt x="1851" y="5641"/>
                      <a:pt x="2515" y="5498"/>
                      <a:pt x="3155" y="5237"/>
                    </a:cubicBezTo>
                    <a:cubicBezTo>
                      <a:pt x="3938" y="4953"/>
                      <a:pt x="4745" y="4075"/>
                      <a:pt x="5551" y="2557"/>
                    </a:cubicBezTo>
                    <a:cubicBezTo>
                      <a:pt x="6310" y="1157"/>
                      <a:pt x="7117" y="398"/>
                      <a:pt x="7900" y="327"/>
                    </a:cubicBezTo>
                    <a:cubicBezTo>
                      <a:pt x="7992" y="319"/>
                      <a:pt x="8084" y="316"/>
                      <a:pt x="8176" y="316"/>
                    </a:cubicBezTo>
                    <a:close/>
                    <a:moveTo>
                      <a:pt x="8220" y="1"/>
                    </a:moveTo>
                    <a:cubicBezTo>
                      <a:pt x="8105" y="1"/>
                      <a:pt x="7990" y="7"/>
                      <a:pt x="7876" y="19"/>
                    </a:cubicBezTo>
                    <a:cubicBezTo>
                      <a:pt x="6974" y="90"/>
                      <a:pt x="6097" y="896"/>
                      <a:pt x="5290" y="2415"/>
                    </a:cubicBezTo>
                    <a:cubicBezTo>
                      <a:pt x="4531" y="3838"/>
                      <a:pt x="3748" y="4692"/>
                      <a:pt x="3037" y="4953"/>
                    </a:cubicBezTo>
                    <a:cubicBezTo>
                      <a:pt x="2444" y="5190"/>
                      <a:pt x="1827" y="5332"/>
                      <a:pt x="1187" y="5380"/>
                    </a:cubicBezTo>
                    <a:cubicBezTo>
                      <a:pt x="1044" y="5350"/>
                      <a:pt x="915" y="5334"/>
                      <a:pt x="800" y="5334"/>
                    </a:cubicBezTo>
                    <a:cubicBezTo>
                      <a:pt x="550" y="5334"/>
                      <a:pt x="360" y="5407"/>
                      <a:pt x="214" y="5569"/>
                    </a:cubicBezTo>
                    <a:cubicBezTo>
                      <a:pt x="1" y="5830"/>
                      <a:pt x="1" y="6234"/>
                      <a:pt x="190" y="6827"/>
                    </a:cubicBezTo>
                    <a:cubicBezTo>
                      <a:pt x="641" y="8321"/>
                      <a:pt x="1447" y="9436"/>
                      <a:pt x="2586" y="10124"/>
                    </a:cubicBezTo>
                    <a:cubicBezTo>
                      <a:pt x="3606" y="10741"/>
                      <a:pt x="4792" y="11096"/>
                      <a:pt x="5978" y="11096"/>
                    </a:cubicBezTo>
                    <a:cubicBezTo>
                      <a:pt x="6334" y="11096"/>
                      <a:pt x="6666" y="11073"/>
                      <a:pt x="7022" y="11025"/>
                    </a:cubicBezTo>
                    <a:cubicBezTo>
                      <a:pt x="8516" y="10788"/>
                      <a:pt x="9892" y="9982"/>
                      <a:pt x="10793" y="8772"/>
                    </a:cubicBezTo>
                    <a:cubicBezTo>
                      <a:pt x="11719" y="7538"/>
                      <a:pt x="12193" y="5996"/>
                      <a:pt x="12098" y="4455"/>
                    </a:cubicBezTo>
                    <a:cubicBezTo>
                      <a:pt x="12098" y="3790"/>
                      <a:pt x="11956" y="3126"/>
                      <a:pt x="11742" y="2509"/>
                    </a:cubicBezTo>
                    <a:lnTo>
                      <a:pt x="12383" y="1940"/>
                    </a:lnTo>
                    <a:cubicBezTo>
                      <a:pt x="12430" y="1916"/>
                      <a:pt x="12454" y="1845"/>
                      <a:pt x="12430" y="1798"/>
                    </a:cubicBezTo>
                    <a:cubicBezTo>
                      <a:pt x="12430" y="1727"/>
                      <a:pt x="12383" y="1703"/>
                      <a:pt x="12312" y="1679"/>
                    </a:cubicBezTo>
                    <a:lnTo>
                      <a:pt x="11363" y="1537"/>
                    </a:lnTo>
                    <a:lnTo>
                      <a:pt x="11885" y="802"/>
                    </a:lnTo>
                    <a:cubicBezTo>
                      <a:pt x="11973" y="713"/>
                      <a:pt x="11896" y="562"/>
                      <a:pt x="11770" y="562"/>
                    </a:cubicBezTo>
                    <a:cubicBezTo>
                      <a:pt x="11761" y="562"/>
                      <a:pt x="11752" y="563"/>
                      <a:pt x="11742" y="564"/>
                    </a:cubicBezTo>
                    <a:cubicBezTo>
                      <a:pt x="11458" y="636"/>
                      <a:pt x="11126" y="683"/>
                      <a:pt x="10817" y="730"/>
                    </a:cubicBezTo>
                    <a:lnTo>
                      <a:pt x="10414" y="778"/>
                    </a:lnTo>
                    <a:cubicBezTo>
                      <a:pt x="9793" y="281"/>
                      <a:pt x="9009" y="1"/>
                      <a:pt x="82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3"/>
              <p:cNvSpPr/>
              <p:nvPr/>
            </p:nvSpPr>
            <p:spPr>
              <a:xfrm>
                <a:off x="3176350" y="3528150"/>
                <a:ext cx="27300" cy="27350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1094" extrusionOk="0">
                    <a:moveTo>
                      <a:pt x="507" y="1"/>
                    </a:moveTo>
                    <a:cubicBezTo>
                      <a:pt x="218" y="1"/>
                      <a:pt x="0" y="253"/>
                      <a:pt x="0" y="548"/>
                    </a:cubicBezTo>
                    <a:cubicBezTo>
                      <a:pt x="0" y="690"/>
                      <a:pt x="71" y="809"/>
                      <a:pt x="166" y="927"/>
                    </a:cubicBezTo>
                    <a:cubicBezTo>
                      <a:pt x="261" y="1022"/>
                      <a:pt x="404" y="1070"/>
                      <a:pt x="546" y="1093"/>
                    </a:cubicBezTo>
                    <a:cubicBezTo>
                      <a:pt x="831" y="1070"/>
                      <a:pt x="1068" y="833"/>
                      <a:pt x="1091" y="548"/>
                    </a:cubicBezTo>
                    <a:cubicBezTo>
                      <a:pt x="1091" y="406"/>
                      <a:pt x="1020" y="263"/>
                      <a:pt x="925" y="145"/>
                    </a:cubicBezTo>
                    <a:cubicBezTo>
                      <a:pt x="831" y="50"/>
                      <a:pt x="688" y="2"/>
                      <a:pt x="546" y="2"/>
                    </a:cubicBezTo>
                    <a:cubicBezTo>
                      <a:pt x="533" y="1"/>
                      <a:pt x="520" y="1"/>
                      <a:pt x="5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4" name="Google Shape;324;p3"/>
            <p:cNvGrpSpPr/>
            <p:nvPr/>
          </p:nvGrpSpPr>
          <p:grpSpPr>
            <a:xfrm rot="-1126794">
              <a:off x="257820" y="831109"/>
              <a:ext cx="208774" cy="289295"/>
              <a:chOff x="3109925" y="3233975"/>
              <a:chExt cx="149425" cy="207075"/>
            </a:xfrm>
          </p:grpSpPr>
          <p:sp>
            <p:nvSpPr>
              <p:cNvPr id="325" name="Google Shape;325;p3"/>
              <p:cNvSpPr/>
              <p:nvPr/>
            </p:nvSpPr>
            <p:spPr>
              <a:xfrm>
                <a:off x="3127125" y="3284475"/>
                <a:ext cx="122175" cy="119200"/>
              </a:xfrm>
              <a:custGeom>
                <a:avLst/>
                <a:gdLst/>
                <a:ahLst/>
                <a:cxnLst/>
                <a:rect l="l" t="t" r="r" b="b"/>
                <a:pathLst>
                  <a:path w="4887" h="4768" extrusionOk="0">
                    <a:moveTo>
                      <a:pt x="3179" y="0"/>
                    </a:moveTo>
                    <a:lnTo>
                      <a:pt x="3084" y="24"/>
                    </a:lnTo>
                    <a:lnTo>
                      <a:pt x="2800" y="24"/>
                    </a:lnTo>
                    <a:cubicBezTo>
                      <a:pt x="2633" y="71"/>
                      <a:pt x="2491" y="95"/>
                      <a:pt x="2325" y="119"/>
                    </a:cubicBezTo>
                    <a:cubicBezTo>
                      <a:pt x="2254" y="119"/>
                      <a:pt x="2159" y="95"/>
                      <a:pt x="2088" y="71"/>
                    </a:cubicBezTo>
                    <a:lnTo>
                      <a:pt x="1637" y="71"/>
                    </a:lnTo>
                    <a:cubicBezTo>
                      <a:pt x="1708" y="285"/>
                      <a:pt x="1851" y="451"/>
                      <a:pt x="2040" y="569"/>
                    </a:cubicBezTo>
                    <a:cubicBezTo>
                      <a:pt x="2159" y="617"/>
                      <a:pt x="2278" y="640"/>
                      <a:pt x="2420" y="664"/>
                    </a:cubicBezTo>
                    <a:lnTo>
                      <a:pt x="2586" y="664"/>
                    </a:lnTo>
                    <a:cubicBezTo>
                      <a:pt x="2604" y="666"/>
                      <a:pt x="2622" y="667"/>
                      <a:pt x="2640" y="667"/>
                    </a:cubicBezTo>
                    <a:cubicBezTo>
                      <a:pt x="2827" y="667"/>
                      <a:pt x="2974" y="555"/>
                      <a:pt x="3060" y="403"/>
                    </a:cubicBezTo>
                    <a:lnTo>
                      <a:pt x="3060" y="380"/>
                    </a:lnTo>
                    <a:cubicBezTo>
                      <a:pt x="3108" y="261"/>
                      <a:pt x="3155" y="119"/>
                      <a:pt x="3179" y="0"/>
                    </a:cubicBezTo>
                    <a:close/>
                    <a:moveTo>
                      <a:pt x="166" y="1589"/>
                    </a:moveTo>
                    <a:cubicBezTo>
                      <a:pt x="48" y="1589"/>
                      <a:pt x="0" y="1684"/>
                      <a:pt x="0" y="1827"/>
                    </a:cubicBezTo>
                    <a:cubicBezTo>
                      <a:pt x="0" y="2230"/>
                      <a:pt x="333" y="2680"/>
                      <a:pt x="1044" y="3155"/>
                    </a:cubicBezTo>
                    <a:cubicBezTo>
                      <a:pt x="1376" y="3416"/>
                      <a:pt x="1756" y="3606"/>
                      <a:pt x="2183" y="3748"/>
                    </a:cubicBezTo>
                    <a:cubicBezTo>
                      <a:pt x="1993" y="3321"/>
                      <a:pt x="1756" y="2918"/>
                      <a:pt x="1471" y="2562"/>
                    </a:cubicBezTo>
                    <a:cubicBezTo>
                      <a:pt x="973" y="1921"/>
                      <a:pt x="546" y="1589"/>
                      <a:pt x="166" y="1589"/>
                    </a:cubicBezTo>
                    <a:close/>
                    <a:moveTo>
                      <a:pt x="4623" y="2168"/>
                    </a:moveTo>
                    <a:cubicBezTo>
                      <a:pt x="4602" y="2168"/>
                      <a:pt x="4580" y="2172"/>
                      <a:pt x="4555" y="2182"/>
                    </a:cubicBezTo>
                    <a:cubicBezTo>
                      <a:pt x="4199" y="2254"/>
                      <a:pt x="3867" y="2680"/>
                      <a:pt x="3535" y="3440"/>
                    </a:cubicBezTo>
                    <a:cubicBezTo>
                      <a:pt x="3369" y="3867"/>
                      <a:pt x="3226" y="4317"/>
                      <a:pt x="3132" y="4768"/>
                    </a:cubicBezTo>
                    <a:cubicBezTo>
                      <a:pt x="3511" y="4531"/>
                      <a:pt x="3820" y="4222"/>
                      <a:pt x="4104" y="3890"/>
                    </a:cubicBezTo>
                    <a:cubicBezTo>
                      <a:pt x="4650" y="3250"/>
                      <a:pt x="4887" y="2728"/>
                      <a:pt x="4768" y="2348"/>
                    </a:cubicBezTo>
                    <a:cubicBezTo>
                      <a:pt x="4750" y="2236"/>
                      <a:pt x="4701" y="2168"/>
                      <a:pt x="4623" y="21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3"/>
              <p:cNvSpPr/>
              <p:nvPr/>
            </p:nvSpPr>
            <p:spPr>
              <a:xfrm>
                <a:off x="3113475" y="3237550"/>
                <a:ext cx="141175" cy="49300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1972" extrusionOk="0">
                    <a:moveTo>
                      <a:pt x="2919" y="1"/>
                    </a:moveTo>
                    <a:cubicBezTo>
                      <a:pt x="2895" y="1"/>
                      <a:pt x="2871" y="1"/>
                      <a:pt x="2847" y="3"/>
                    </a:cubicBezTo>
                    <a:cubicBezTo>
                      <a:pt x="2278" y="3"/>
                      <a:pt x="1922" y="122"/>
                      <a:pt x="1780" y="359"/>
                    </a:cubicBezTo>
                    <a:cubicBezTo>
                      <a:pt x="1709" y="454"/>
                      <a:pt x="1685" y="572"/>
                      <a:pt x="1685" y="667"/>
                    </a:cubicBezTo>
                    <a:cubicBezTo>
                      <a:pt x="1685" y="833"/>
                      <a:pt x="1732" y="999"/>
                      <a:pt x="1804" y="1142"/>
                    </a:cubicBezTo>
                    <a:cubicBezTo>
                      <a:pt x="1519" y="999"/>
                      <a:pt x="1187" y="928"/>
                      <a:pt x="879" y="904"/>
                    </a:cubicBezTo>
                    <a:lnTo>
                      <a:pt x="665" y="904"/>
                    </a:lnTo>
                    <a:cubicBezTo>
                      <a:pt x="238" y="904"/>
                      <a:pt x="1" y="999"/>
                      <a:pt x="1" y="1213"/>
                    </a:cubicBezTo>
                    <a:cubicBezTo>
                      <a:pt x="1" y="1403"/>
                      <a:pt x="167" y="1545"/>
                      <a:pt x="499" y="1711"/>
                    </a:cubicBezTo>
                    <a:cubicBezTo>
                      <a:pt x="902" y="1877"/>
                      <a:pt x="1329" y="1948"/>
                      <a:pt x="1756" y="1948"/>
                    </a:cubicBezTo>
                    <a:lnTo>
                      <a:pt x="2634" y="1948"/>
                    </a:lnTo>
                    <a:cubicBezTo>
                      <a:pt x="2397" y="1853"/>
                      <a:pt x="2183" y="1711"/>
                      <a:pt x="2041" y="1497"/>
                    </a:cubicBezTo>
                    <a:lnTo>
                      <a:pt x="2041" y="1497"/>
                    </a:lnTo>
                    <a:cubicBezTo>
                      <a:pt x="2207" y="1711"/>
                      <a:pt x="2397" y="1853"/>
                      <a:pt x="2634" y="1948"/>
                    </a:cubicBezTo>
                    <a:cubicBezTo>
                      <a:pt x="2705" y="1972"/>
                      <a:pt x="2800" y="1972"/>
                      <a:pt x="2871" y="1972"/>
                    </a:cubicBezTo>
                    <a:cubicBezTo>
                      <a:pt x="3037" y="1972"/>
                      <a:pt x="3179" y="1948"/>
                      <a:pt x="3346" y="1901"/>
                    </a:cubicBezTo>
                    <a:lnTo>
                      <a:pt x="3630" y="1901"/>
                    </a:lnTo>
                    <a:lnTo>
                      <a:pt x="3701" y="1877"/>
                    </a:lnTo>
                    <a:cubicBezTo>
                      <a:pt x="4128" y="1853"/>
                      <a:pt x="4532" y="1758"/>
                      <a:pt x="4935" y="1616"/>
                    </a:cubicBezTo>
                    <a:cubicBezTo>
                      <a:pt x="5409" y="1426"/>
                      <a:pt x="5646" y="1189"/>
                      <a:pt x="5646" y="928"/>
                    </a:cubicBezTo>
                    <a:cubicBezTo>
                      <a:pt x="5646" y="738"/>
                      <a:pt x="5552" y="644"/>
                      <a:pt x="5362" y="644"/>
                    </a:cubicBezTo>
                    <a:cubicBezTo>
                      <a:pt x="5101" y="667"/>
                      <a:pt x="4864" y="738"/>
                      <a:pt x="4626" y="833"/>
                    </a:cubicBezTo>
                    <a:cubicBezTo>
                      <a:pt x="4413" y="904"/>
                      <a:pt x="4152" y="1023"/>
                      <a:pt x="3844" y="1165"/>
                    </a:cubicBezTo>
                    <a:cubicBezTo>
                      <a:pt x="3915" y="928"/>
                      <a:pt x="3867" y="667"/>
                      <a:pt x="3749" y="430"/>
                    </a:cubicBezTo>
                    <a:cubicBezTo>
                      <a:pt x="3749" y="406"/>
                      <a:pt x="3725" y="383"/>
                      <a:pt x="3701" y="383"/>
                    </a:cubicBezTo>
                    <a:cubicBezTo>
                      <a:pt x="3503" y="141"/>
                      <a:pt x="3223" y="1"/>
                      <a:pt x="29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3"/>
              <p:cNvSpPr/>
              <p:nvPr/>
            </p:nvSpPr>
            <p:spPr>
              <a:xfrm>
                <a:off x="3134825" y="3240500"/>
                <a:ext cx="95500" cy="26200"/>
              </a:xfrm>
              <a:custGeom>
                <a:avLst/>
                <a:gdLst/>
                <a:ahLst/>
                <a:cxnLst/>
                <a:rect l="l" t="t" r="r" b="b"/>
                <a:pathLst>
                  <a:path w="3820" h="1048" extrusionOk="0">
                    <a:moveTo>
                      <a:pt x="594" y="122"/>
                    </a:moveTo>
                    <a:cubicBezTo>
                      <a:pt x="191" y="122"/>
                      <a:pt x="1" y="288"/>
                      <a:pt x="1" y="549"/>
                    </a:cubicBezTo>
                    <a:cubicBezTo>
                      <a:pt x="1" y="620"/>
                      <a:pt x="1" y="715"/>
                      <a:pt x="25" y="763"/>
                    </a:cubicBezTo>
                    <a:cubicBezTo>
                      <a:pt x="357" y="810"/>
                      <a:pt x="665" y="881"/>
                      <a:pt x="950" y="1000"/>
                    </a:cubicBezTo>
                    <a:cubicBezTo>
                      <a:pt x="878" y="881"/>
                      <a:pt x="831" y="715"/>
                      <a:pt x="831" y="549"/>
                    </a:cubicBezTo>
                    <a:cubicBezTo>
                      <a:pt x="831" y="454"/>
                      <a:pt x="855" y="336"/>
                      <a:pt x="926" y="241"/>
                    </a:cubicBezTo>
                    <a:cubicBezTo>
                      <a:pt x="831" y="170"/>
                      <a:pt x="712" y="122"/>
                      <a:pt x="594" y="122"/>
                    </a:cubicBezTo>
                    <a:close/>
                    <a:moveTo>
                      <a:pt x="3556" y="0"/>
                    </a:moveTo>
                    <a:cubicBezTo>
                      <a:pt x="3541" y="0"/>
                      <a:pt x="3526" y="1"/>
                      <a:pt x="3512" y="4"/>
                    </a:cubicBezTo>
                    <a:cubicBezTo>
                      <a:pt x="3274" y="4"/>
                      <a:pt x="3037" y="99"/>
                      <a:pt x="2847" y="241"/>
                    </a:cubicBezTo>
                    <a:cubicBezTo>
                      <a:pt x="2871" y="265"/>
                      <a:pt x="2895" y="288"/>
                      <a:pt x="2895" y="312"/>
                    </a:cubicBezTo>
                    <a:cubicBezTo>
                      <a:pt x="3013" y="549"/>
                      <a:pt x="3061" y="810"/>
                      <a:pt x="3013" y="1047"/>
                    </a:cubicBezTo>
                    <a:cubicBezTo>
                      <a:pt x="3322" y="905"/>
                      <a:pt x="3583" y="786"/>
                      <a:pt x="3796" y="715"/>
                    </a:cubicBezTo>
                    <a:cubicBezTo>
                      <a:pt x="3820" y="620"/>
                      <a:pt x="3820" y="549"/>
                      <a:pt x="3820" y="454"/>
                    </a:cubicBezTo>
                    <a:lnTo>
                      <a:pt x="3820" y="193"/>
                    </a:lnTo>
                    <a:cubicBezTo>
                      <a:pt x="3799" y="87"/>
                      <a:pt x="3682" y="0"/>
                      <a:pt x="35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3"/>
              <p:cNvSpPr/>
              <p:nvPr/>
            </p:nvSpPr>
            <p:spPr>
              <a:xfrm>
                <a:off x="3109925" y="3233975"/>
                <a:ext cx="149425" cy="207075"/>
              </a:xfrm>
              <a:custGeom>
                <a:avLst/>
                <a:gdLst/>
                <a:ahLst/>
                <a:cxnLst/>
                <a:rect l="l" t="t" r="r" b="b"/>
                <a:pathLst>
                  <a:path w="5977" h="8283" extrusionOk="0">
                    <a:moveTo>
                      <a:pt x="1566" y="573"/>
                    </a:moveTo>
                    <a:cubicBezTo>
                      <a:pt x="1614" y="573"/>
                      <a:pt x="1661" y="573"/>
                      <a:pt x="1708" y="597"/>
                    </a:cubicBezTo>
                    <a:cubicBezTo>
                      <a:pt x="1685" y="668"/>
                      <a:pt x="1661" y="739"/>
                      <a:pt x="1661" y="834"/>
                    </a:cubicBezTo>
                    <a:cubicBezTo>
                      <a:pt x="1661" y="905"/>
                      <a:pt x="1685" y="976"/>
                      <a:pt x="1685" y="1047"/>
                    </a:cubicBezTo>
                    <a:cubicBezTo>
                      <a:pt x="1519" y="1000"/>
                      <a:pt x="1329" y="953"/>
                      <a:pt x="1139" y="929"/>
                    </a:cubicBezTo>
                    <a:lnTo>
                      <a:pt x="1139" y="905"/>
                    </a:lnTo>
                    <a:cubicBezTo>
                      <a:pt x="1139" y="881"/>
                      <a:pt x="1115" y="858"/>
                      <a:pt x="1115" y="834"/>
                    </a:cubicBezTo>
                    <a:cubicBezTo>
                      <a:pt x="1115" y="739"/>
                      <a:pt x="1115" y="573"/>
                      <a:pt x="1566" y="573"/>
                    </a:cubicBezTo>
                    <a:close/>
                    <a:moveTo>
                      <a:pt x="4484" y="431"/>
                    </a:moveTo>
                    <a:cubicBezTo>
                      <a:pt x="4602" y="431"/>
                      <a:pt x="4650" y="478"/>
                      <a:pt x="4650" y="502"/>
                    </a:cubicBezTo>
                    <a:lnTo>
                      <a:pt x="4650" y="739"/>
                    </a:lnTo>
                    <a:cubicBezTo>
                      <a:pt x="4650" y="787"/>
                      <a:pt x="4650" y="834"/>
                      <a:pt x="4650" y="881"/>
                    </a:cubicBezTo>
                    <a:cubicBezTo>
                      <a:pt x="4508" y="929"/>
                      <a:pt x="4341" y="1000"/>
                      <a:pt x="4152" y="1095"/>
                    </a:cubicBezTo>
                    <a:cubicBezTo>
                      <a:pt x="4152" y="905"/>
                      <a:pt x="4128" y="739"/>
                      <a:pt x="4033" y="573"/>
                    </a:cubicBezTo>
                    <a:lnTo>
                      <a:pt x="4057" y="549"/>
                    </a:lnTo>
                    <a:cubicBezTo>
                      <a:pt x="4175" y="478"/>
                      <a:pt x="4341" y="431"/>
                      <a:pt x="4484" y="431"/>
                    </a:cubicBezTo>
                    <a:close/>
                    <a:moveTo>
                      <a:pt x="5504" y="953"/>
                    </a:moveTo>
                    <a:cubicBezTo>
                      <a:pt x="5622" y="953"/>
                      <a:pt x="5646" y="1000"/>
                      <a:pt x="5646" y="1095"/>
                    </a:cubicBezTo>
                    <a:cubicBezTo>
                      <a:pt x="5646" y="1332"/>
                      <a:pt x="5314" y="1522"/>
                      <a:pt x="5029" y="1617"/>
                    </a:cubicBezTo>
                    <a:cubicBezTo>
                      <a:pt x="4721" y="1735"/>
                      <a:pt x="4389" y="1830"/>
                      <a:pt x="4057" y="1878"/>
                    </a:cubicBezTo>
                    <a:cubicBezTo>
                      <a:pt x="4057" y="1830"/>
                      <a:pt x="4033" y="1807"/>
                      <a:pt x="4009" y="1783"/>
                    </a:cubicBezTo>
                    <a:lnTo>
                      <a:pt x="4033" y="1783"/>
                    </a:lnTo>
                    <a:cubicBezTo>
                      <a:pt x="4081" y="1664"/>
                      <a:pt x="4104" y="1546"/>
                      <a:pt x="4128" y="1427"/>
                    </a:cubicBezTo>
                    <a:cubicBezTo>
                      <a:pt x="4389" y="1308"/>
                      <a:pt x="4626" y="1190"/>
                      <a:pt x="4840" y="1119"/>
                    </a:cubicBezTo>
                    <a:cubicBezTo>
                      <a:pt x="5029" y="1024"/>
                      <a:pt x="5267" y="976"/>
                      <a:pt x="5504" y="953"/>
                    </a:cubicBezTo>
                    <a:close/>
                    <a:moveTo>
                      <a:pt x="997" y="1190"/>
                    </a:moveTo>
                    <a:cubicBezTo>
                      <a:pt x="1281" y="1214"/>
                      <a:pt x="1566" y="1285"/>
                      <a:pt x="1827" y="1403"/>
                    </a:cubicBezTo>
                    <a:cubicBezTo>
                      <a:pt x="1898" y="1522"/>
                      <a:pt x="1969" y="1640"/>
                      <a:pt x="2064" y="1735"/>
                    </a:cubicBezTo>
                    <a:cubicBezTo>
                      <a:pt x="2112" y="1807"/>
                      <a:pt x="2183" y="1878"/>
                      <a:pt x="2230" y="1949"/>
                    </a:cubicBezTo>
                    <a:lnTo>
                      <a:pt x="1874" y="1949"/>
                    </a:lnTo>
                    <a:cubicBezTo>
                      <a:pt x="1471" y="1949"/>
                      <a:pt x="1068" y="1878"/>
                      <a:pt x="688" y="1712"/>
                    </a:cubicBezTo>
                    <a:cubicBezTo>
                      <a:pt x="451" y="1593"/>
                      <a:pt x="285" y="1522"/>
                      <a:pt x="285" y="1356"/>
                    </a:cubicBezTo>
                    <a:cubicBezTo>
                      <a:pt x="285" y="1214"/>
                      <a:pt x="617" y="1190"/>
                      <a:pt x="807" y="1190"/>
                    </a:cubicBezTo>
                    <a:close/>
                    <a:moveTo>
                      <a:pt x="3056" y="309"/>
                    </a:moveTo>
                    <a:cubicBezTo>
                      <a:pt x="3298" y="309"/>
                      <a:pt x="3549" y="425"/>
                      <a:pt x="3701" y="620"/>
                    </a:cubicBezTo>
                    <a:cubicBezTo>
                      <a:pt x="3725" y="644"/>
                      <a:pt x="3725" y="668"/>
                      <a:pt x="3748" y="668"/>
                    </a:cubicBezTo>
                    <a:cubicBezTo>
                      <a:pt x="3843" y="881"/>
                      <a:pt x="3867" y="1095"/>
                      <a:pt x="3843" y="1308"/>
                    </a:cubicBezTo>
                    <a:cubicBezTo>
                      <a:pt x="3843" y="1332"/>
                      <a:pt x="3843" y="1356"/>
                      <a:pt x="3843" y="1356"/>
                    </a:cubicBezTo>
                    <a:cubicBezTo>
                      <a:pt x="3820" y="1593"/>
                      <a:pt x="3677" y="1783"/>
                      <a:pt x="3464" y="1878"/>
                    </a:cubicBezTo>
                    <a:lnTo>
                      <a:pt x="3416" y="1901"/>
                    </a:lnTo>
                    <a:cubicBezTo>
                      <a:pt x="3274" y="1949"/>
                      <a:pt x="3155" y="1973"/>
                      <a:pt x="3013" y="1996"/>
                    </a:cubicBezTo>
                    <a:cubicBezTo>
                      <a:pt x="2942" y="1973"/>
                      <a:pt x="2871" y="1973"/>
                      <a:pt x="2800" y="1949"/>
                    </a:cubicBezTo>
                    <a:cubicBezTo>
                      <a:pt x="2586" y="1878"/>
                      <a:pt x="2420" y="1759"/>
                      <a:pt x="2278" y="1569"/>
                    </a:cubicBezTo>
                    <a:cubicBezTo>
                      <a:pt x="2207" y="1474"/>
                      <a:pt x="2135" y="1356"/>
                      <a:pt x="2064" y="1237"/>
                    </a:cubicBezTo>
                    <a:cubicBezTo>
                      <a:pt x="1993" y="1119"/>
                      <a:pt x="1969" y="976"/>
                      <a:pt x="1969" y="834"/>
                    </a:cubicBezTo>
                    <a:cubicBezTo>
                      <a:pt x="1969" y="763"/>
                      <a:pt x="1969" y="668"/>
                      <a:pt x="2017" y="597"/>
                    </a:cubicBezTo>
                    <a:cubicBezTo>
                      <a:pt x="2135" y="407"/>
                      <a:pt x="2468" y="312"/>
                      <a:pt x="2989" y="312"/>
                    </a:cubicBezTo>
                    <a:cubicBezTo>
                      <a:pt x="3011" y="310"/>
                      <a:pt x="3034" y="309"/>
                      <a:pt x="3056" y="309"/>
                    </a:cubicBezTo>
                    <a:close/>
                    <a:moveTo>
                      <a:pt x="3654" y="2186"/>
                    </a:moveTo>
                    <a:cubicBezTo>
                      <a:pt x="3630" y="2234"/>
                      <a:pt x="3606" y="2257"/>
                      <a:pt x="3582" y="2352"/>
                    </a:cubicBezTo>
                    <a:cubicBezTo>
                      <a:pt x="3559" y="2423"/>
                      <a:pt x="3488" y="2518"/>
                      <a:pt x="3274" y="2518"/>
                    </a:cubicBezTo>
                    <a:lnTo>
                      <a:pt x="3108" y="2518"/>
                    </a:lnTo>
                    <a:cubicBezTo>
                      <a:pt x="3013" y="2518"/>
                      <a:pt x="2894" y="2494"/>
                      <a:pt x="2800" y="2447"/>
                    </a:cubicBezTo>
                    <a:cubicBezTo>
                      <a:pt x="2705" y="2376"/>
                      <a:pt x="2634" y="2305"/>
                      <a:pt x="2586" y="2234"/>
                    </a:cubicBezTo>
                    <a:lnTo>
                      <a:pt x="2752" y="2234"/>
                    </a:lnTo>
                    <a:cubicBezTo>
                      <a:pt x="2823" y="2257"/>
                      <a:pt x="2918" y="2257"/>
                      <a:pt x="2989" y="2257"/>
                    </a:cubicBezTo>
                    <a:cubicBezTo>
                      <a:pt x="3155" y="2257"/>
                      <a:pt x="3321" y="2234"/>
                      <a:pt x="3488" y="2186"/>
                    </a:cubicBezTo>
                    <a:close/>
                    <a:moveTo>
                      <a:pt x="831" y="3752"/>
                    </a:moveTo>
                    <a:cubicBezTo>
                      <a:pt x="1163" y="3752"/>
                      <a:pt x="1566" y="4060"/>
                      <a:pt x="2017" y="4653"/>
                    </a:cubicBezTo>
                    <a:cubicBezTo>
                      <a:pt x="2230" y="4914"/>
                      <a:pt x="2396" y="5175"/>
                      <a:pt x="2562" y="5483"/>
                    </a:cubicBezTo>
                    <a:cubicBezTo>
                      <a:pt x="2301" y="5341"/>
                      <a:pt x="2041" y="5199"/>
                      <a:pt x="1803" y="5033"/>
                    </a:cubicBezTo>
                    <a:cubicBezTo>
                      <a:pt x="1139" y="4582"/>
                      <a:pt x="831" y="4179"/>
                      <a:pt x="831" y="3847"/>
                    </a:cubicBezTo>
                    <a:cubicBezTo>
                      <a:pt x="831" y="3775"/>
                      <a:pt x="831" y="3752"/>
                      <a:pt x="831" y="3752"/>
                    </a:cubicBezTo>
                    <a:close/>
                    <a:moveTo>
                      <a:pt x="5290" y="4321"/>
                    </a:moveTo>
                    <a:cubicBezTo>
                      <a:pt x="5290" y="4321"/>
                      <a:pt x="5314" y="4345"/>
                      <a:pt x="5314" y="4416"/>
                    </a:cubicBezTo>
                    <a:cubicBezTo>
                      <a:pt x="5409" y="4724"/>
                      <a:pt x="5195" y="5222"/>
                      <a:pt x="4674" y="5815"/>
                    </a:cubicBezTo>
                    <a:cubicBezTo>
                      <a:pt x="4484" y="6029"/>
                      <a:pt x="4270" y="6242"/>
                      <a:pt x="4057" y="6432"/>
                    </a:cubicBezTo>
                    <a:cubicBezTo>
                      <a:pt x="4128" y="6124"/>
                      <a:pt x="4247" y="5815"/>
                      <a:pt x="4365" y="5507"/>
                    </a:cubicBezTo>
                    <a:cubicBezTo>
                      <a:pt x="4650" y="4819"/>
                      <a:pt x="4982" y="4416"/>
                      <a:pt x="5290" y="4321"/>
                    </a:cubicBezTo>
                    <a:close/>
                    <a:moveTo>
                      <a:pt x="3073" y="1"/>
                    </a:moveTo>
                    <a:cubicBezTo>
                      <a:pt x="3045" y="1"/>
                      <a:pt x="3017" y="2"/>
                      <a:pt x="2989" y="4"/>
                    </a:cubicBezTo>
                    <a:cubicBezTo>
                      <a:pt x="2444" y="4"/>
                      <a:pt x="2088" y="99"/>
                      <a:pt x="1874" y="312"/>
                    </a:cubicBezTo>
                    <a:cubicBezTo>
                      <a:pt x="1780" y="265"/>
                      <a:pt x="1685" y="241"/>
                      <a:pt x="1566" y="241"/>
                    </a:cubicBezTo>
                    <a:cubicBezTo>
                      <a:pt x="926" y="241"/>
                      <a:pt x="831" y="597"/>
                      <a:pt x="831" y="810"/>
                    </a:cubicBezTo>
                    <a:lnTo>
                      <a:pt x="831" y="905"/>
                    </a:lnTo>
                    <a:cubicBezTo>
                      <a:pt x="800" y="904"/>
                      <a:pt x="770" y="903"/>
                      <a:pt x="741" y="903"/>
                    </a:cubicBezTo>
                    <a:cubicBezTo>
                      <a:pt x="152" y="903"/>
                      <a:pt x="1" y="1130"/>
                      <a:pt x="1" y="1356"/>
                    </a:cubicBezTo>
                    <a:cubicBezTo>
                      <a:pt x="1" y="1617"/>
                      <a:pt x="190" y="1807"/>
                      <a:pt x="570" y="1996"/>
                    </a:cubicBezTo>
                    <a:cubicBezTo>
                      <a:pt x="953" y="2145"/>
                      <a:pt x="1356" y="2237"/>
                      <a:pt x="1760" y="2237"/>
                    </a:cubicBezTo>
                    <a:cubicBezTo>
                      <a:pt x="1806" y="2237"/>
                      <a:pt x="1852" y="2236"/>
                      <a:pt x="1898" y="2234"/>
                    </a:cubicBezTo>
                    <a:lnTo>
                      <a:pt x="2230" y="2234"/>
                    </a:lnTo>
                    <a:cubicBezTo>
                      <a:pt x="2325" y="2423"/>
                      <a:pt x="2468" y="2589"/>
                      <a:pt x="2657" y="2708"/>
                    </a:cubicBezTo>
                    <a:cubicBezTo>
                      <a:pt x="2752" y="2755"/>
                      <a:pt x="2847" y="2779"/>
                      <a:pt x="2942" y="2803"/>
                    </a:cubicBezTo>
                    <a:cubicBezTo>
                      <a:pt x="2942" y="3752"/>
                      <a:pt x="2989" y="4700"/>
                      <a:pt x="3084" y="5649"/>
                    </a:cubicBezTo>
                    <a:cubicBezTo>
                      <a:pt x="3061" y="5649"/>
                      <a:pt x="3013" y="5626"/>
                      <a:pt x="2966" y="5626"/>
                    </a:cubicBezTo>
                    <a:cubicBezTo>
                      <a:pt x="2776" y="5222"/>
                      <a:pt x="2539" y="4843"/>
                      <a:pt x="2278" y="4487"/>
                    </a:cubicBezTo>
                    <a:cubicBezTo>
                      <a:pt x="1732" y="3799"/>
                      <a:pt x="1281" y="3467"/>
                      <a:pt x="854" y="3467"/>
                    </a:cubicBezTo>
                    <a:cubicBezTo>
                      <a:pt x="783" y="3467"/>
                      <a:pt x="522" y="3491"/>
                      <a:pt x="522" y="3847"/>
                    </a:cubicBezTo>
                    <a:cubicBezTo>
                      <a:pt x="522" y="4297"/>
                      <a:pt x="902" y="4772"/>
                      <a:pt x="1637" y="5293"/>
                    </a:cubicBezTo>
                    <a:cubicBezTo>
                      <a:pt x="2017" y="5554"/>
                      <a:pt x="2396" y="5768"/>
                      <a:pt x="2823" y="5887"/>
                    </a:cubicBezTo>
                    <a:cubicBezTo>
                      <a:pt x="2918" y="5934"/>
                      <a:pt x="3037" y="5934"/>
                      <a:pt x="3132" y="5958"/>
                    </a:cubicBezTo>
                    <a:cubicBezTo>
                      <a:pt x="3179" y="6313"/>
                      <a:pt x="3227" y="6646"/>
                      <a:pt x="3298" y="6978"/>
                    </a:cubicBezTo>
                    <a:cubicBezTo>
                      <a:pt x="3393" y="7381"/>
                      <a:pt x="3511" y="7784"/>
                      <a:pt x="3630" y="8187"/>
                    </a:cubicBezTo>
                    <a:cubicBezTo>
                      <a:pt x="3654" y="8235"/>
                      <a:pt x="3701" y="8282"/>
                      <a:pt x="3772" y="8282"/>
                    </a:cubicBezTo>
                    <a:lnTo>
                      <a:pt x="3820" y="8282"/>
                    </a:lnTo>
                    <a:cubicBezTo>
                      <a:pt x="3891" y="8259"/>
                      <a:pt x="3938" y="8187"/>
                      <a:pt x="3914" y="8116"/>
                    </a:cubicBezTo>
                    <a:cubicBezTo>
                      <a:pt x="3796" y="7760"/>
                      <a:pt x="3701" y="7405"/>
                      <a:pt x="3606" y="7049"/>
                    </a:cubicBezTo>
                    <a:cubicBezTo>
                      <a:pt x="3701" y="7025"/>
                      <a:pt x="3796" y="6978"/>
                      <a:pt x="3891" y="6930"/>
                    </a:cubicBezTo>
                    <a:cubicBezTo>
                      <a:pt x="4270" y="6693"/>
                      <a:pt x="4602" y="6385"/>
                      <a:pt x="4887" y="6029"/>
                    </a:cubicBezTo>
                    <a:cubicBezTo>
                      <a:pt x="5480" y="5341"/>
                      <a:pt x="5717" y="4795"/>
                      <a:pt x="5599" y="4368"/>
                    </a:cubicBezTo>
                    <a:cubicBezTo>
                      <a:pt x="5575" y="4250"/>
                      <a:pt x="5528" y="4155"/>
                      <a:pt x="5433" y="4084"/>
                    </a:cubicBezTo>
                    <a:cubicBezTo>
                      <a:pt x="5391" y="4056"/>
                      <a:pt x="5341" y="4044"/>
                      <a:pt x="5293" y="4044"/>
                    </a:cubicBezTo>
                    <a:cubicBezTo>
                      <a:pt x="5258" y="4044"/>
                      <a:pt x="5225" y="4050"/>
                      <a:pt x="5195" y="4060"/>
                    </a:cubicBezTo>
                    <a:cubicBezTo>
                      <a:pt x="4768" y="4155"/>
                      <a:pt x="4413" y="4606"/>
                      <a:pt x="4081" y="5412"/>
                    </a:cubicBezTo>
                    <a:cubicBezTo>
                      <a:pt x="3914" y="5839"/>
                      <a:pt x="3772" y="6266"/>
                      <a:pt x="3677" y="6717"/>
                    </a:cubicBezTo>
                    <a:cubicBezTo>
                      <a:pt x="3630" y="6717"/>
                      <a:pt x="3606" y="6740"/>
                      <a:pt x="3559" y="6764"/>
                    </a:cubicBezTo>
                    <a:cubicBezTo>
                      <a:pt x="3488" y="6456"/>
                      <a:pt x="3440" y="6147"/>
                      <a:pt x="3393" y="5815"/>
                    </a:cubicBezTo>
                    <a:cubicBezTo>
                      <a:pt x="3274" y="4819"/>
                      <a:pt x="3227" y="3823"/>
                      <a:pt x="3227" y="2850"/>
                    </a:cubicBezTo>
                    <a:lnTo>
                      <a:pt x="3274" y="2850"/>
                    </a:lnTo>
                    <a:cubicBezTo>
                      <a:pt x="3535" y="2850"/>
                      <a:pt x="3772" y="2708"/>
                      <a:pt x="3867" y="2471"/>
                    </a:cubicBezTo>
                    <a:cubicBezTo>
                      <a:pt x="3914" y="2352"/>
                      <a:pt x="3962" y="2257"/>
                      <a:pt x="3986" y="2186"/>
                    </a:cubicBezTo>
                    <a:cubicBezTo>
                      <a:pt x="4389" y="2139"/>
                      <a:pt x="4768" y="2044"/>
                      <a:pt x="5124" y="1901"/>
                    </a:cubicBezTo>
                    <a:cubicBezTo>
                      <a:pt x="5694" y="1688"/>
                      <a:pt x="5954" y="1427"/>
                      <a:pt x="5954" y="1095"/>
                    </a:cubicBezTo>
                    <a:cubicBezTo>
                      <a:pt x="5977" y="847"/>
                      <a:pt x="5786" y="642"/>
                      <a:pt x="5543" y="642"/>
                    </a:cubicBezTo>
                    <a:cubicBezTo>
                      <a:pt x="5530" y="642"/>
                      <a:pt x="5517" y="643"/>
                      <a:pt x="5504" y="644"/>
                    </a:cubicBezTo>
                    <a:cubicBezTo>
                      <a:pt x="5314" y="668"/>
                      <a:pt x="5124" y="692"/>
                      <a:pt x="4958" y="763"/>
                    </a:cubicBezTo>
                    <a:lnTo>
                      <a:pt x="4958" y="478"/>
                    </a:lnTo>
                    <a:cubicBezTo>
                      <a:pt x="4958" y="454"/>
                      <a:pt x="4958" y="454"/>
                      <a:pt x="4958" y="431"/>
                    </a:cubicBezTo>
                    <a:cubicBezTo>
                      <a:pt x="4914" y="255"/>
                      <a:pt x="4748" y="120"/>
                      <a:pt x="4554" y="120"/>
                    </a:cubicBezTo>
                    <a:cubicBezTo>
                      <a:pt x="4539" y="120"/>
                      <a:pt x="4523" y="121"/>
                      <a:pt x="4508" y="122"/>
                    </a:cubicBezTo>
                    <a:cubicBezTo>
                      <a:pt x="4270" y="122"/>
                      <a:pt x="4057" y="194"/>
                      <a:pt x="3867" y="312"/>
                    </a:cubicBezTo>
                    <a:cubicBezTo>
                      <a:pt x="3650" y="117"/>
                      <a:pt x="3373" y="1"/>
                      <a:pt x="30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9" name="Google Shape;329;p3"/>
            <p:cNvGrpSpPr/>
            <p:nvPr/>
          </p:nvGrpSpPr>
          <p:grpSpPr>
            <a:xfrm>
              <a:off x="215779" y="208192"/>
              <a:ext cx="54561" cy="54522"/>
              <a:chOff x="2943275" y="3531300"/>
              <a:chExt cx="39050" cy="39025"/>
            </a:xfrm>
          </p:grpSpPr>
          <p:sp>
            <p:nvSpPr>
              <p:cNvPr id="330" name="Google Shape;330;p3"/>
              <p:cNvSpPr/>
              <p:nvPr/>
            </p:nvSpPr>
            <p:spPr>
              <a:xfrm>
                <a:off x="2946500" y="3534625"/>
                <a:ext cx="35825" cy="32150"/>
              </a:xfrm>
              <a:custGeom>
                <a:avLst/>
                <a:gdLst/>
                <a:ahLst/>
                <a:cxnLst/>
                <a:rect l="l" t="t" r="r" b="b"/>
                <a:pathLst>
                  <a:path w="1433" h="1286" extrusionOk="0">
                    <a:moveTo>
                      <a:pt x="657" y="0"/>
                    </a:moveTo>
                    <a:cubicBezTo>
                      <a:pt x="330" y="0"/>
                      <a:pt x="0" y="241"/>
                      <a:pt x="14" y="645"/>
                    </a:cubicBezTo>
                    <a:cubicBezTo>
                      <a:pt x="14" y="811"/>
                      <a:pt x="85" y="977"/>
                      <a:pt x="204" y="1095"/>
                    </a:cubicBezTo>
                    <a:cubicBezTo>
                      <a:pt x="337" y="1228"/>
                      <a:pt x="491" y="1285"/>
                      <a:pt x="642" y="1285"/>
                    </a:cubicBezTo>
                    <a:cubicBezTo>
                      <a:pt x="1055" y="1285"/>
                      <a:pt x="1433" y="854"/>
                      <a:pt x="1224" y="384"/>
                    </a:cubicBezTo>
                    <a:cubicBezTo>
                      <a:pt x="1116" y="119"/>
                      <a:pt x="887" y="0"/>
                      <a:pt x="6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3"/>
              <p:cNvSpPr/>
              <p:nvPr/>
            </p:nvSpPr>
            <p:spPr>
              <a:xfrm>
                <a:off x="2943275" y="3531300"/>
                <a:ext cx="38575" cy="39025"/>
              </a:xfrm>
              <a:custGeom>
                <a:avLst/>
                <a:gdLst/>
                <a:ahLst/>
                <a:cxnLst/>
                <a:rect l="l" t="t" r="r" b="b"/>
                <a:pathLst>
                  <a:path w="1543" h="1561" extrusionOk="0">
                    <a:moveTo>
                      <a:pt x="760" y="303"/>
                    </a:moveTo>
                    <a:cubicBezTo>
                      <a:pt x="879" y="303"/>
                      <a:pt x="1021" y="351"/>
                      <a:pt x="1092" y="446"/>
                    </a:cubicBezTo>
                    <a:cubicBezTo>
                      <a:pt x="1439" y="774"/>
                      <a:pt x="1126" y="1257"/>
                      <a:pt x="758" y="1257"/>
                    </a:cubicBezTo>
                    <a:cubicBezTo>
                      <a:pt x="647" y="1257"/>
                      <a:pt x="532" y="1214"/>
                      <a:pt x="428" y="1110"/>
                    </a:cubicBezTo>
                    <a:cubicBezTo>
                      <a:pt x="238" y="920"/>
                      <a:pt x="238" y="612"/>
                      <a:pt x="428" y="446"/>
                    </a:cubicBezTo>
                    <a:cubicBezTo>
                      <a:pt x="523" y="351"/>
                      <a:pt x="641" y="303"/>
                      <a:pt x="760" y="303"/>
                    </a:cubicBezTo>
                    <a:close/>
                    <a:moveTo>
                      <a:pt x="769" y="1"/>
                    </a:moveTo>
                    <a:cubicBezTo>
                      <a:pt x="570" y="1"/>
                      <a:pt x="369" y="78"/>
                      <a:pt x="214" y="232"/>
                    </a:cubicBezTo>
                    <a:cubicBezTo>
                      <a:pt x="72" y="374"/>
                      <a:pt x="1" y="564"/>
                      <a:pt x="1" y="778"/>
                    </a:cubicBezTo>
                    <a:cubicBezTo>
                      <a:pt x="1" y="967"/>
                      <a:pt x="72" y="1181"/>
                      <a:pt x="214" y="1323"/>
                    </a:cubicBezTo>
                    <a:cubicBezTo>
                      <a:pt x="357" y="1466"/>
                      <a:pt x="547" y="1560"/>
                      <a:pt x="760" y="1560"/>
                    </a:cubicBezTo>
                    <a:cubicBezTo>
                      <a:pt x="1187" y="1537"/>
                      <a:pt x="1519" y="1205"/>
                      <a:pt x="1543" y="778"/>
                    </a:cubicBezTo>
                    <a:cubicBezTo>
                      <a:pt x="1543" y="564"/>
                      <a:pt x="1448" y="374"/>
                      <a:pt x="1306" y="232"/>
                    </a:cubicBezTo>
                    <a:cubicBezTo>
                      <a:pt x="1163" y="78"/>
                      <a:pt x="968" y="1"/>
                      <a:pt x="7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2" name="Google Shape;332;p3"/>
            <p:cNvGrpSpPr/>
            <p:nvPr/>
          </p:nvGrpSpPr>
          <p:grpSpPr>
            <a:xfrm rot="1652002">
              <a:off x="1632602" y="166179"/>
              <a:ext cx="190620" cy="344249"/>
              <a:chOff x="2808075" y="3551650"/>
              <a:chExt cx="136425" cy="246400"/>
            </a:xfrm>
          </p:grpSpPr>
          <p:sp>
            <p:nvSpPr>
              <p:cNvPr id="333" name="Google Shape;333;p3"/>
              <p:cNvSpPr/>
              <p:nvPr/>
            </p:nvSpPr>
            <p:spPr>
              <a:xfrm>
                <a:off x="2843200" y="3576175"/>
                <a:ext cx="82925" cy="221875"/>
              </a:xfrm>
              <a:custGeom>
                <a:avLst/>
                <a:gdLst/>
                <a:ahLst/>
                <a:cxnLst/>
                <a:rect l="l" t="t" r="r" b="b"/>
                <a:pathLst>
                  <a:path w="3317" h="8875" extrusionOk="0">
                    <a:moveTo>
                      <a:pt x="207" y="1"/>
                    </a:moveTo>
                    <a:cubicBezTo>
                      <a:pt x="105" y="1"/>
                      <a:pt x="1" y="109"/>
                      <a:pt x="66" y="240"/>
                    </a:cubicBezTo>
                    <a:cubicBezTo>
                      <a:pt x="517" y="999"/>
                      <a:pt x="873" y="1805"/>
                      <a:pt x="1134" y="2659"/>
                    </a:cubicBezTo>
                    <a:cubicBezTo>
                      <a:pt x="1324" y="3229"/>
                      <a:pt x="1466" y="3822"/>
                      <a:pt x="1561" y="4438"/>
                    </a:cubicBezTo>
                    <a:cubicBezTo>
                      <a:pt x="1300" y="4272"/>
                      <a:pt x="968" y="4083"/>
                      <a:pt x="612" y="3893"/>
                    </a:cubicBezTo>
                    <a:cubicBezTo>
                      <a:pt x="592" y="3880"/>
                      <a:pt x="570" y="3874"/>
                      <a:pt x="549" y="3874"/>
                    </a:cubicBezTo>
                    <a:cubicBezTo>
                      <a:pt x="493" y="3874"/>
                      <a:pt x="439" y="3913"/>
                      <a:pt x="422" y="3964"/>
                    </a:cubicBezTo>
                    <a:cubicBezTo>
                      <a:pt x="375" y="4035"/>
                      <a:pt x="398" y="4106"/>
                      <a:pt x="470" y="4154"/>
                    </a:cubicBezTo>
                    <a:cubicBezTo>
                      <a:pt x="920" y="4391"/>
                      <a:pt x="1300" y="4628"/>
                      <a:pt x="1608" y="4818"/>
                    </a:cubicBezTo>
                    <a:cubicBezTo>
                      <a:pt x="1679" y="5316"/>
                      <a:pt x="1703" y="5814"/>
                      <a:pt x="1703" y="6312"/>
                    </a:cubicBezTo>
                    <a:cubicBezTo>
                      <a:pt x="1703" y="6526"/>
                      <a:pt x="1679" y="6739"/>
                      <a:pt x="1679" y="6953"/>
                    </a:cubicBezTo>
                    <a:lnTo>
                      <a:pt x="991" y="6407"/>
                    </a:lnTo>
                    <a:cubicBezTo>
                      <a:pt x="964" y="6385"/>
                      <a:pt x="935" y="6375"/>
                      <a:pt x="908" y="6375"/>
                    </a:cubicBezTo>
                    <a:cubicBezTo>
                      <a:pt x="790" y="6375"/>
                      <a:pt x="691" y="6549"/>
                      <a:pt x="825" y="6645"/>
                    </a:cubicBezTo>
                    <a:lnTo>
                      <a:pt x="1632" y="7309"/>
                    </a:lnTo>
                    <a:cubicBezTo>
                      <a:pt x="1608" y="7783"/>
                      <a:pt x="1537" y="8234"/>
                      <a:pt x="1442" y="8708"/>
                    </a:cubicBezTo>
                    <a:cubicBezTo>
                      <a:pt x="1418" y="8779"/>
                      <a:pt x="1466" y="8851"/>
                      <a:pt x="1561" y="8874"/>
                    </a:cubicBezTo>
                    <a:lnTo>
                      <a:pt x="1584" y="8874"/>
                    </a:lnTo>
                    <a:cubicBezTo>
                      <a:pt x="1679" y="8874"/>
                      <a:pt x="1727" y="8803"/>
                      <a:pt x="1727" y="8732"/>
                    </a:cubicBezTo>
                    <a:cubicBezTo>
                      <a:pt x="1822" y="8234"/>
                      <a:pt x="1893" y="7736"/>
                      <a:pt x="1940" y="7238"/>
                    </a:cubicBezTo>
                    <a:cubicBezTo>
                      <a:pt x="1964" y="6953"/>
                      <a:pt x="1988" y="6645"/>
                      <a:pt x="1988" y="6360"/>
                    </a:cubicBezTo>
                    <a:cubicBezTo>
                      <a:pt x="2154" y="6170"/>
                      <a:pt x="2296" y="5980"/>
                      <a:pt x="2438" y="5814"/>
                    </a:cubicBezTo>
                    <a:cubicBezTo>
                      <a:pt x="2747" y="5435"/>
                      <a:pt x="3031" y="5032"/>
                      <a:pt x="3269" y="4605"/>
                    </a:cubicBezTo>
                    <a:cubicBezTo>
                      <a:pt x="3316" y="4533"/>
                      <a:pt x="3292" y="4438"/>
                      <a:pt x="3221" y="4391"/>
                    </a:cubicBezTo>
                    <a:cubicBezTo>
                      <a:pt x="3203" y="4385"/>
                      <a:pt x="3184" y="4382"/>
                      <a:pt x="3165" y="4382"/>
                    </a:cubicBezTo>
                    <a:cubicBezTo>
                      <a:pt x="3107" y="4382"/>
                      <a:pt x="3049" y="4409"/>
                      <a:pt x="3031" y="4462"/>
                    </a:cubicBezTo>
                    <a:cubicBezTo>
                      <a:pt x="2771" y="4865"/>
                      <a:pt x="2510" y="5269"/>
                      <a:pt x="2225" y="5648"/>
                    </a:cubicBezTo>
                    <a:cubicBezTo>
                      <a:pt x="2154" y="5719"/>
                      <a:pt x="2059" y="5814"/>
                      <a:pt x="1988" y="5909"/>
                    </a:cubicBezTo>
                    <a:cubicBezTo>
                      <a:pt x="1988" y="5506"/>
                      <a:pt x="1964" y="5103"/>
                      <a:pt x="1893" y="4699"/>
                    </a:cubicBezTo>
                    <a:cubicBezTo>
                      <a:pt x="1822" y="3988"/>
                      <a:pt x="1656" y="3300"/>
                      <a:pt x="1442" y="2612"/>
                    </a:cubicBezTo>
                    <a:cubicBezTo>
                      <a:pt x="1751" y="1995"/>
                      <a:pt x="2011" y="1331"/>
                      <a:pt x="2249" y="691"/>
                    </a:cubicBezTo>
                    <a:cubicBezTo>
                      <a:pt x="2308" y="557"/>
                      <a:pt x="2209" y="470"/>
                      <a:pt x="2110" y="470"/>
                    </a:cubicBezTo>
                    <a:cubicBezTo>
                      <a:pt x="2050" y="470"/>
                      <a:pt x="1991" y="501"/>
                      <a:pt x="1964" y="572"/>
                    </a:cubicBezTo>
                    <a:cubicBezTo>
                      <a:pt x="1751" y="1189"/>
                      <a:pt x="1537" y="1734"/>
                      <a:pt x="1300" y="2209"/>
                    </a:cubicBezTo>
                    <a:cubicBezTo>
                      <a:pt x="1039" y="1473"/>
                      <a:pt x="707" y="762"/>
                      <a:pt x="327" y="74"/>
                    </a:cubicBezTo>
                    <a:cubicBezTo>
                      <a:pt x="298" y="22"/>
                      <a:pt x="253" y="1"/>
                      <a:pt x="2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3"/>
              <p:cNvSpPr/>
              <p:nvPr/>
            </p:nvSpPr>
            <p:spPr>
              <a:xfrm>
                <a:off x="2811625" y="3555175"/>
                <a:ext cx="129325" cy="190975"/>
              </a:xfrm>
              <a:custGeom>
                <a:avLst/>
                <a:gdLst/>
                <a:ahLst/>
                <a:cxnLst/>
                <a:rect l="l" t="t" r="r" b="b"/>
                <a:pathLst>
                  <a:path w="5173" h="7639" extrusionOk="0">
                    <a:moveTo>
                      <a:pt x="1005" y="0"/>
                    </a:moveTo>
                    <a:cubicBezTo>
                      <a:pt x="832" y="0"/>
                      <a:pt x="672" y="89"/>
                      <a:pt x="594" y="226"/>
                    </a:cubicBezTo>
                    <a:cubicBezTo>
                      <a:pt x="452" y="368"/>
                      <a:pt x="380" y="605"/>
                      <a:pt x="428" y="795"/>
                    </a:cubicBezTo>
                    <a:cubicBezTo>
                      <a:pt x="475" y="1080"/>
                      <a:pt x="618" y="1317"/>
                      <a:pt x="855" y="1459"/>
                    </a:cubicBezTo>
                    <a:cubicBezTo>
                      <a:pt x="1059" y="1645"/>
                      <a:pt x="1321" y="1743"/>
                      <a:pt x="1596" y="1743"/>
                    </a:cubicBezTo>
                    <a:cubicBezTo>
                      <a:pt x="1673" y="1743"/>
                      <a:pt x="1750" y="1736"/>
                      <a:pt x="1827" y="1720"/>
                    </a:cubicBezTo>
                    <a:lnTo>
                      <a:pt x="1851" y="1649"/>
                    </a:lnTo>
                    <a:cubicBezTo>
                      <a:pt x="1946" y="1412"/>
                      <a:pt x="1970" y="1151"/>
                      <a:pt x="1946" y="890"/>
                    </a:cubicBezTo>
                    <a:cubicBezTo>
                      <a:pt x="1922" y="653"/>
                      <a:pt x="1827" y="439"/>
                      <a:pt x="1638" y="273"/>
                    </a:cubicBezTo>
                    <a:cubicBezTo>
                      <a:pt x="1495" y="131"/>
                      <a:pt x="1306" y="36"/>
                      <a:pt x="1116" y="12"/>
                    </a:cubicBezTo>
                    <a:cubicBezTo>
                      <a:pt x="1079" y="4"/>
                      <a:pt x="1041" y="0"/>
                      <a:pt x="1005" y="0"/>
                    </a:cubicBezTo>
                    <a:close/>
                    <a:moveTo>
                      <a:pt x="3383" y="626"/>
                    </a:moveTo>
                    <a:cubicBezTo>
                      <a:pt x="3311" y="626"/>
                      <a:pt x="3240" y="642"/>
                      <a:pt x="3180" y="677"/>
                    </a:cubicBezTo>
                    <a:cubicBezTo>
                      <a:pt x="2966" y="772"/>
                      <a:pt x="2824" y="914"/>
                      <a:pt x="2705" y="1080"/>
                    </a:cubicBezTo>
                    <a:cubicBezTo>
                      <a:pt x="2587" y="1293"/>
                      <a:pt x="2563" y="1531"/>
                      <a:pt x="2587" y="1744"/>
                    </a:cubicBezTo>
                    <a:cubicBezTo>
                      <a:pt x="2634" y="2005"/>
                      <a:pt x="2729" y="2242"/>
                      <a:pt x="2895" y="2456"/>
                    </a:cubicBezTo>
                    <a:cubicBezTo>
                      <a:pt x="2895" y="2479"/>
                      <a:pt x="2919" y="2503"/>
                      <a:pt x="2942" y="2527"/>
                    </a:cubicBezTo>
                    <a:cubicBezTo>
                      <a:pt x="3298" y="2503"/>
                      <a:pt x="3630" y="2313"/>
                      <a:pt x="3820" y="2029"/>
                    </a:cubicBezTo>
                    <a:cubicBezTo>
                      <a:pt x="4010" y="1815"/>
                      <a:pt x="4081" y="1554"/>
                      <a:pt x="4081" y="1270"/>
                    </a:cubicBezTo>
                    <a:lnTo>
                      <a:pt x="4057" y="1270"/>
                    </a:lnTo>
                    <a:cubicBezTo>
                      <a:pt x="4034" y="1056"/>
                      <a:pt x="3915" y="866"/>
                      <a:pt x="3725" y="748"/>
                    </a:cubicBezTo>
                    <a:cubicBezTo>
                      <a:pt x="3635" y="673"/>
                      <a:pt x="3507" y="626"/>
                      <a:pt x="3383" y="626"/>
                    </a:cubicBezTo>
                    <a:close/>
                    <a:moveTo>
                      <a:pt x="737" y="3609"/>
                    </a:moveTo>
                    <a:cubicBezTo>
                      <a:pt x="644" y="3609"/>
                      <a:pt x="548" y="3620"/>
                      <a:pt x="452" y="3642"/>
                    </a:cubicBezTo>
                    <a:cubicBezTo>
                      <a:pt x="262" y="3689"/>
                      <a:pt x="120" y="3832"/>
                      <a:pt x="72" y="4021"/>
                    </a:cubicBezTo>
                    <a:cubicBezTo>
                      <a:pt x="1" y="4235"/>
                      <a:pt x="25" y="4448"/>
                      <a:pt x="143" y="4638"/>
                    </a:cubicBezTo>
                    <a:cubicBezTo>
                      <a:pt x="286" y="4875"/>
                      <a:pt x="523" y="5041"/>
                      <a:pt x="784" y="5089"/>
                    </a:cubicBezTo>
                    <a:cubicBezTo>
                      <a:pt x="902" y="5120"/>
                      <a:pt x="1021" y="5136"/>
                      <a:pt x="1138" y="5136"/>
                    </a:cubicBezTo>
                    <a:cubicBezTo>
                      <a:pt x="1372" y="5136"/>
                      <a:pt x="1598" y="5073"/>
                      <a:pt x="1804" y="4946"/>
                    </a:cubicBezTo>
                    <a:lnTo>
                      <a:pt x="1804" y="4852"/>
                    </a:lnTo>
                    <a:cubicBezTo>
                      <a:pt x="1780" y="4591"/>
                      <a:pt x="1709" y="4330"/>
                      <a:pt x="1567" y="4116"/>
                    </a:cubicBezTo>
                    <a:cubicBezTo>
                      <a:pt x="1448" y="3903"/>
                      <a:pt x="1282" y="3760"/>
                      <a:pt x="1068" y="3665"/>
                    </a:cubicBezTo>
                    <a:cubicBezTo>
                      <a:pt x="964" y="3626"/>
                      <a:pt x="852" y="3609"/>
                      <a:pt x="737" y="3609"/>
                    </a:cubicBezTo>
                    <a:close/>
                    <a:moveTo>
                      <a:pt x="4539" y="4626"/>
                    </a:moveTo>
                    <a:cubicBezTo>
                      <a:pt x="4505" y="4626"/>
                      <a:pt x="4470" y="4630"/>
                      <a:pt x="4437" y="4638"/>
                    </a:cubicBezTo>
                    <a:cubicBezTo>
                      <a:pt x="4223" y="4662"/>
                      <a:pt x="4034" y="4757"/>
                      <a:pt x="3867" y="4899"/>
                    </a:cubicBezTo>
                    <a:cubicBezTo>
                      <a:pt x="3725" y="5065"/>
                      <a:pt x="3630" y="5278"/>
                      <a:pt x="3607" y="5516"/>
                    </a:cubicBezTo>
                    <a:cubicBezTo>
                      <a:pt x="3559" y="5777"/>
                      <a:pt x="3607" y="6038"/>
                      <a:pt x="3701" y="6275"/>
                    </a:cubicBezTo>
                    <a:lnTo>
                      <a:pt x="3725" y="6370"/>
                    </a:lnTo>
                    <a:cubicBezTo>
                      <a:pt x="3785" y="6378"/>
                      <a:pt x="3845" y="6382"/>
                      <a:pt x="3905" y="6382"/>
                    </a:cubicBezTo>
                    <a:cubicBezTo>
                      <a:pt x="4199" y="6382"/>
                      <a:pt x="4481" y="6286"/>
                      <a:pt x="4698" y="6109"/>
                    </a:cubicBezTo>
                    <a:cubicBezTo>
                      <a:pt x="4935" y="5943"/>
                      <a:pt x="5077" y="5705"/>
                      <a:pt x="5125" y="5421"/>
                    </a:cubicBezTo>
                    <a:cubicBezTo>
                      <a:pt x="5172" y="5207"/>
                      <a:pt x="5101" y="4994"/>
                      <a:pt x="4959" y="4828"/>
                    </a:cubicBezTo>
                    <a:cubicBezTo>
                      <a:pt x="4861" y="4711"/>
                      <a:pt x="4699" y="4626"/>
                      <a:pt x="4539" y="4626"/>
                    </a:cubicBezTo>
                    <a:close/>
                    <a:moveTo>
                      <a:pt x="1344" y="6066"/>
                    </a:moveTo>
                    <a:cubicBezTo>
                      <a:pt x="1290" y="6066"/>
                      <a:pt x="1238" y="6072"/>
                      <a:pt x="1187" y="6085"/>
                    </a:cubicBezTo>
                    <a:cubicBezTo>
                      <a:pt x="974" y="6085"/>
                      <a:pt x="807" y="6227"/>
                      <a:pt x="736" y="6417"/>
                    </a:cubicBezTo>
                    <a:cubicBezTo>
                      <a:pt x="641" y="6607"/>
                      <a:pt x="641" y="6820"/>
                      <a:pt x="736" y="7010"/>
                    </a:cubicBezTo>
                    <a:cubicBezTo>
                      <a:pt x="855" y="7271"/>
                      <a:pt x="1068" y="7461"/>
                      <a:pt x="1329" y="7532"/>
                    </a:cubicBezTo>
                    <a:cubicBezTo>
                      <a:pt x="1495" y="7603"/>
                      <a:pt x="1673" y="7639"/>
                      <a:pt x="1851" y="7639"/>
                    </a:cubicBezTo>
                    <a:cubicBezTo>
                      <a:pt x="2029" y="7639"/>
                      <a:pt x="2207" y="7603"/>
                      <a:pt x="2373" y="7532"/>
                    </a:cubicBezTo>
                    <a:lnTo>
                      <a:pt x="2373" y="7461"/>
                    </a:lnTo>
                    <a:lnTo>
                      <a:pt x="2349" y="7437"/>
                    </a:lnTo>
                    <a:cubicBezTo>
                      <a:pt x="2373" y="7176"/>
                      <a:pt x="2326" y="6915"/>
                      <a:pt x="2207" y="6678"/>
                    </a:cubicBezTo>
                    <a:cubicBezTo>
                      <a:pt x="2112" y="6465"/>
                      <a:pt x="1970" y="6298"/>
                      <a:pt x="1780" y="6180"/>
                    </a:cubicBezTo>
                    <a:cubicBezTo>
                      <a:pt x="1641" y="6110"/>
                      <a:pt x="1489" y="6066"/>
                      <a:pt x="1344" y="606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3"/>
              <p:cNvSpPr/>
              <p:nvPr/>
            </p:nvSpPr>
            <p:spPr>
              <a:xfrm>
                <a:off x="2808075" y="3551650"/>
                <a:ext cx="136425" cy="198350"/>
              </a:xfrm>
              <a:custGeom>
                <a:avLst/>
                <a:gdLst/>
                <a:ahLst/>
                <a:cxnLst/>
                <a:rect l="l" t="t" r="r" b="b"/>
                <a:pathLst>
                  <a:path w="5457" h="7934" extrusionOk="0">
                    <a:moveTo>
                      <a:pt x="1234" y="296"/>
                    </a:moveTo>
                    <a:cubicBezTo>
                      <a:pt x="1400" y="319"/>
                      <a:pt x="1566" y="414"/>
                      <a:pt x="1685" y="533"/>
                    </a:cubicBezTo>
                    <a:cubicBezTo>
                      <a:pt x="1827" y="675"/>
                      <a:pt x="1922" y="865"/>
                      <a:pt x="1922" y="1079"/>
                    </a:cubicBezTo>
                    <a:cubicBezTo>
                      <a:pt x="1969" y="1292"/>
                      <a:pt x="1946" y="1506"/>
                      <a:pt x="1851" y="1719"/>
                    </a:cubicBezTo>
                    <a:cubicBezTo>
                      <a:pt x="1802" y="1727"/>
                      <a:pt x="1753" y="1731"/>
                      <a:pt x="1705" y="1731"/>
                    </a:cubicBezTo>
                    <a:cubicBezTo>
                      <a:pt x="1471" y="1731"/>
                      <a:pt x="1245" y="1639"/>
                      <a:pt x="1068" y="1482"/>
                    </a:cubicBezTo>
                    <a:cubicBezTo>
                      <a:pt x="878" y="1363"/>
                      <a:pt x="736" y="1150"/>
                      <a:pt x="689" y="936"/>
                    </a:cubicBezTo>
                    <a:cubicBezTo>
                      <a:pt x="665" y="770"/>
                      <a:pt x="712" y="580"/>
                      <a:pt x="831" y="462"/>
                    </a:cubicBezTo>
                    <a:cubicBezTo>
                      <a:pt x="902" y="367"/>
                      <a:pt x="1021" y="296"/>
                      <a:pt x="1163" y="296"/>
                    </a:cubicBezTo>
                    <a:close/>
                    <a:moveTo>
                      <a:pt x="1167" y="1"/>
                    </a:moveTo>
                    <a:cubicBezTo>
                      <a:pt x="951" y="1"/>
                      <a:pt x="759" y="111"/>
                      <a:pt x="617" y="272"/>
                    </a:cubicBezTo>
                    <a:cubicBezTo>
                      <a:pt x="451" y="462"/>
                      <a:pt x="356" y="723"/>
                      <a:pt x="404" y="984"/>
                    </a:cubicBezTo>
                    <a:cubicBezTo>
                      <a:pt x="451" y="1268"/>
                      <a:pt x="617" y="1553"/>
                      <a:pt x="878" y="1719"/>
                    </a:cubicBezTo>
                    <a:cubicBezTo>
                      <a:pt x="1095" y="1914"/>
                      <a:pt x="1392" y="2030"/>
                      <a:pt x="1677" y="2030"/>
                    </a:cubicBezTo>
                    <a:cubicBezTo>
                      <a:pt x="1704" y="2030"/>
                      <a:pt x="1730" y="2029"/>
                      <a:pt x="1756" y="2027"/>
                    </a:cubicBezTo>
                    <a:lnTo>
                      <a:pt x="1780" y="2004"/>
                    </a:lnTo>
                    <a:cubicBezTo>
                      <a:pt x="1827" y="2004"/>
                      <a:pt x="1922" y="2004"/>
                      <a:pt x="1969" y="2027"/>
                    </a:cubicBezTo>
                    <a:cubicBezTo>
                      <a:pt x="2017" y="2004"/>
                      <a:pt x="2064" y="1980"/>
                      <a:pt x="2088" y="1933"/>
                    </a:cubicBezTo>
                    <a:lnTo>
                      <a:pt x="2136" y="1838"/>
                    </a:lnTo>
                    <a:cubicBezTo>
                      <a:pt x="2230" y="1577"/>
                      <a:pt x="2278" y="1292"/>
                      <a:pt x="2230" y="1031"/>
                    </a:cubicBezTo>
                    <a:cubicBezTo>
                      <a:pt x="2207" y="770"/>
                      <a:pt x="2088" y="509"/>
                      <a:pt x="1898" y="343"/>
                    </a:cubicBezTo>
                    <a:cubicBezTo>
                      <a:pt x="1732" y="153"/>
                      <a:pt x="1519" y="35"/>
                      <a:pt x="1282" y="11"/>
                    </a:cubicBezTo>
                    <a:cubicBezTo>
                      <a:pt x="1243" y="4"/>
                      <a:pt x="1204" y="1"/>
                      <a:pt x="1167" y="1"/>
                    </a:cubicBezTo>
                    <a:close/>
                    <a:moveTo>
                      <a:pt x="3559" y="913"/>
                    </a:moveTo>
                    <a:cubicBezTo>
                      <a:pt x="3654" y="913"/>
                      <a:pt x="3749" y="960"/>
                      <a:pt x="3820" y="1007"/>
                    </a:cubicBezTo>
                    <a:cubicBezTo>
                      <a:pt x="3962" y="1102"/>
                      <a:pt x="4057" y="1245"/>
                      <a:pt x="4057" y="1411"/>
                    </a:cubicBezTo>
                    <a:cubicBezTo>
                      <a:pt x="4057" y="1648"/>
                      <a:pt x="3986" y="1885"/>
                      <a:pt x="3843" y="2075"/>
                    </a:cubicBezTo>
                    <a:cubicBezTo>
                      <a:pt x="3677" y="2312"/>
                      <a:pt x="3416" y="2478"/>
                      <a:pt x="3132" y="2502"/>
                    </a:cubicBezTo>
                    <a:cubicBezTo>
                      <a:pt x="3013" y="2312"/>
                      <a:pt x="2918" y="2099"/>
                      <a:pt x="2895" y="1885"/>
                    </a:cubicBezTo>
                    <a:cubicBezTo>
                      <a:pt x="2847" y="1672"/>
                      <a:pt x="2895" y="1482"/>
                      <a:pt x="2989" y="1316"/>
                    </a:cubicBezTo>
                    <a:cubicBezTo>
                      <a:pt x="3061" y="1150"/>
                      <a:pt x="3203" y="1031"/>
                      <a:pt x="3369" y="960"/>
                    </a:cubicBezTo>
                    <a:cubicBezTo>
                      <a:pt x="3416" y="936"/>
                      <a:pt x="3488" y="936"/>
                      <a:pt x="3535" y="936"/>
                    </a:cubicBezTo>
                    <a:lnTo>
                      <a:pt x="3559" y="913"/>
                    </a:lnTo>
                    <a:close/>
                    <a:moveTo>
                      <a:pt x="3556" y="627"/>
                    </a:moveTo>
                    <a:cubicBezTo>
                      <a:pt x="3458" y="627"/>
                      <a:pt x="3360" y="651"/>
                      <a:pt x="3274" y="699"/>
                    </a:cubicBezTo>
                    <a:cubicBezTo>
                      <a:pt x="3037" y="770"/>
                      <a:pt x="2847" y="936"/>
                      <a:pt x="2752" y="1150"/>
                    </a:cubicBezTo>
                    <a:cubicBezTo>
                      <a:pt x="2610" y="1387"/>
                      <a:pt x="2562" y="1648"/>
                      <a:pt x="2610" y="1909"/>
                    </a:cubicBezTo>
                    <a:cubicBezTo>
                      <a:pt x="2634" y="2170"/>
                      <a:pt x="2729" y="2454"/>
                      <a:pt x="2895" y="2668"/>
                    </a:cubicBezTo>
                    <a:cubicBezTo>
                      <a:pt x="2918" y="2715"/>
                      <a:pt x="2942" y="2739"/>
                      <a:pt x="2966" y="2786"/>
                    </a:cubicBezTo>
                    <a:cubicBezTo>
                      <a:pt x="2989" y="2810"/>
                      <a:pt x="3037" y="2810"/>
                      <a:pt x="3084" y="2810"/>
                    </a:cubicBezTo>
                    <a:lnTo>
                      <a:pt x="3108" y="2810"/>
                    </a:lnTo>
                    <a:cubicBezTo>
                      <a:pt x="3511" y="2786"/>
                      <a:pt x="3867" y="2573"/>
                      <a:pt x="4081" y="2265"/>
                    </a:cubicBezTo>
                    <a:cubicBezTo>
                      <a:pt x="4270" y="2004"/>
                      <a:pt x="4365" y="1719"/>
                      <a:pt x="4342" y="1411"/>
                    </a:cubicBezTo>
                    <a:cubicBezTo>
                      <a:pt x="4318" y="1150"/>
                      <a:pt x="4176" y="913"/>
                      <a:pt x="3962" y="794"/>
                    </a:cubicBezTo>
                    <a:cubicBezTo>
                      <a:pt x="3849" y="681"/>
                      <a:pt x="3702" y="627"/>
                      <a:pt x="3556" y="627"/>
                    </a:cubicBezTo>
                    <a:close/>
                    <a:moveTo>
                      <a:pt x="878" y="3901"/>
                    </a:moveTo>
                    <a:cubicBezTo>
                      <a:pt x="973" y="3925"/>
                      <a:pt x="1092" y="3949"/>
                      <a:pt x="1163" y="3996"/>
                    </a:cubicBezTo>
                    <a:cubicBezTo>
                      <a:pt x="1353" y="4067"/>
                      <a:pt x="1495" y="4186"/>
                      <a:pt x="1590" y="4376"/>
                    </a:cubicBezTo>
                    <a:cubicBezTo>
                      <a:pt x="1709" y="4566"/>
                      <a:pt x="1780" y="4803"/>
                      <a:pt x="1803" y="5016"/>
                    </a:cubicBezTo>
                    <a:cubicBezTo>
                      <a:pt x="1623" y="5114"/>
                      <a:pt x="1432" y="5168"/>
                      <a:pt x="1237" y="5168"/>
                    </a:cubicBezTo>
                    <a:cubicBezTo>
                      <a:pt x="1149" y="5168"/>
                      <a:pt x="1061" y="5157"/>
                      <a:pt x="973" y="5135"/>
                    </a:cubicBezTo>
                    <a:cubicBezTo>
                      <a:pt x="760" y="5064"/>
                      <a:pt x="546" y="4945"/>
                      <a:pt x="428" y="4732"/>
                    </a:cubicBezTo>
                    <a:cubicBezTo>
                      <a:pt x="333" y="4589"/>
                      <a:pt x="309" y="4399"/>
                      <a:pt x="356" y="4233"/>
                    </a:cubicBezTo>
                    <a:cubicBezTo>
                      <a:pt x="380" y="4091"/>
                      <a:pt x="499" y="3973"/>
                      <a:pt x="641" y="3949"/>
                    </a:cubicBezTo>
                    <a:cubicBezTo>
                      <a:pt x="712" y="3925"/>
                      <a:pt x="783" y="3925"/>
                      <a:pt x="878" y="3925"/>
                    </a:cubicBezTo>
                    <a:lnTo>
                      <a:pt x="878" y="3901"/>
                    </a:lnTo>
                    <a:close/>
                    <a:moveTo>
                      <a:pt x="875" y="3621"/>
                    </a:moveTo>
                    <a:cubicBezTo>
                      <a:pt x="773" y="3621"/>
                      <a:pt x="669" y="3634"/>
                      <a:pt x="570" y="3664"/>
                    </a:cubicBezTo>
                    <a:cubicBezTo>
                      <a:pt x="333" y="3712"/>
                      <a:pt x="143" y="3901"/>
                      <a:pt x="96" y="4139"/>
                    </a:cubicBezTo>
                    <a:cubicBezTo>
                      <a:pt x="1" y="4399"/>
                      <a:pt x="24" y="4660"/>
                      <a:pt x="190" y="4874"/>
                    </a:cubicBezTo>
                    <a:cubicBezTo>
                      <a:pt x="333" y="5135"/>
                      <a:pt x="594" y="5325"/>
                      <a:pt x="902" y="5396"/>
                    </a:cubicBezTo>
                    <a:cubicBezTo>
                      <a:pt x="997" y="5443"/>
                      <a:pt x="1116" y="5467"/>
                      <a:pt x="1234" y="5467"/>
                    </a:cubicBezTo>
                    <a:lnTo>
                      <a:pt x="1234" y="5443"/>
                    </a:lnTo>
                    <a:cubicBezTo>
                      <a:pt x="1519" y="5443"/>
                      <a:pt x="1780" y="5372"/>
                      <a:pt x="2017" y="5230"/>
                    </a:cubicBezTo>
                    <a:cubicBezTo>
                      <a:pt x="2064" y="5206"/>
                      <a:pt x="2112" y="5159"/>
                      <a:pt x="2112" y="5087"/>
                    </a:cubicBezTo>
                    <a:lnTo>
                      <a:pt x="2112" y="4993"/>
                    </a:lnTo>
                    <a:cubicBezTo>
                      <a:pt x="2088" y="4708"/>
                      <a:pt x="1993" y="4447"/>
                      <a:pt x="1851" y="4210"/>
                    </a:cubicBezTo>
                    <a:cubicBezTo>
                      <a:pt x="1732" y="3973"/>
                      <a:pt x="1519" y="3783"/>
                      <a:pt x="1282" y="3688"/>
                    </a:cubicBezTo>
                    <a:cubicBezTo>
                      <a:pt x="1158" y="3647"/>
                      <a:pt x="1017" y="3621"/>
                      <a:pt x="875" y="3621"/>
                    </a:cubicBezTo>
                    <a:close/>
                    <a:moveTo>
                      <a:pt x="4659" y="4917"/>
                    </a:moveTo>
                    <a:cubicBezTo>
                      <a:pt x="4786" y="4917"/>
                      <a:pt x="4920" y="4984"/>
                      <a:pt x="4982" y="5087"/>
                    </a:cubicBezTo>
                    <a:cubicBezTo>
                      <a:pt x="5101" y="5206"/>
                      <a:pt x="5148" y="5396"/>
                      <a:pt x="5124" y="5562"/>
                    </a:cubicBezTo>
                    <a:cubicBezTo>
                      <a:pt x="5077" y="5799"/>
                      <a:pt x="4935" y="6013"/>
                      <a:pt x="4745" y="6155"/>
                    </a:cubicBezTo>
                    <a:cubicBezTo>
                      <a:pt x="4558" y="6300"/>
                      <a:pt x="4317" y="6373"/>
                      <a:pt x="4069" y="6373"/>
                    </a:cubicBezTo>
                    <a:cubicBezTo>
                      <a:pt x="4033" y="6373"/>
                      <a:pt x="3998" y="6371"/>
                      <a:pt x="3962" y="6368"/>
                    </a:cubicBezTo>
                    <a:lnTo>
                      <a:pt x="3986" y="6345"/>
                    </a:lnTo>
                    <a:cubicBezTo>
                      <a:pt x="3891" y="6131"/>
                      <a:pt x="3867" y="5894"/>
                      <a:pt x="3891" y="5680"/>
                    </a:cubicBezTo>
                    <a:cubicBezTo>
                      <a:pt x="3915" y="5277"/>
                      <a:pt x="4223" y="4969"/>
                      <a:pt x="4602" y="4921"/>
                    </a:cubicBezTo>
                    <a:cubicBezTo>
                      <a:pt x="4621" y="4918"/>
                      <a:pt x="4640" y="4917"/>
                      <a:pt x="4659" y="4917"/>
                    </a:cubicBezTo>
                    <a:close/>
                    <a:moveTo>
                      <a:pt x="4687" y="4648"/>
                    </a:moveTo>
                    <a:cubicBezTo>
                      <a:pt x="4643" y="4648"/>
                      <a:pt x="4599" y="4652"/>
                      <a:pt x="4555" y="4660"/>
                    </a:cubicBezTo>
                    <a:cubicBezTo>
                      <a:pt x="4318" y="4684"/>
                      <a:pt x="4104" y="4779"/>
                      <a:pt x="3915" y="4945"/>
                    </a:cubicBezTo>
                    <a:cubicBezTo>
                      <a:pt x="3749" y="5135"/>
                      <a:pt x="3630" y="5372"/>
                      <a:pt x="3606" y="5633"/>
                    </a:cubicBezTo>
                    <a:cubicBezTo>
                      <a:pt x="3559" y="5918"/>
                      <a:pt x="3582" y="6226"/>
                      <a:pt x="3701" y="6487"/>
                    </a:cubicBezTo>
                    <a:cubicBezTo>
                      <a:pt x="3725" y="6511"/>
                      <a:pt x="3725" y="6534"/>
                      <a:pt x="3725" y="6558"/>
                    </a:cubicBezTo>
                    <a:cubicBezTo>
                      <a:pt x="3749" y="6606"/>
                      <a:pt x="3796" y="6653"/>
                      <a:pt x="3867" y="6653"/>
                    </a:cubicBezTo>
                    <a:lnTo>
                      <a:pt x="4033" y="6653"/>
                    </a:lnTo>
                    <a:cubicBezTo>
                      <a:pt x="4064" y="6655"/>
                      <a:pt x="4096" y="6657"/>
                      <a:pt x="4127" y="6657"/>
                    </a:cubicBezTo>
                    <a:cubicBezTo>
                      <a:pt x="4408" y="6657"/>
                      <a:pt x="4700" y="6563"/>
                      <a:pt x="4935" y="6392"/>
                    </a:cubicBezTo>
                    <a:cubicBezTo>
                      <a:pt x="5196" y="6202"/>
                      <a:pt x="5362" y="5918"/>
                      <a:pt x="5409" y="5609"/>
                    </a:cubicBezTo>
                    <a:cubicBezTo>
                      <a:pt x="5456" y="5372"/>
                      <a:pt x="5385" y="5111"/>
                      <a:pt x="5219" y="4921"/>
                    </a:cubicBezTo>
                    <a:cubicBezTo>
                      <a:pt x="5101" y="4744"/>
                      <a:pt x="4901" y="4648"/>
                      <a:pt x="4687" y="4648"/>
                    </a:cubicBezTo>
                    <a:close/>
                    <a:moveTo>
                      <a:pt x="1584" y="6359"/>
                    </a:moveTo>
                    <a:cubicBezTo>
                      <a:pt x="1673" y="6359"/>
                      <a:pt x="1762" y="6386"/>
                      <a:pt x="1851" y="6439"/>
                    </a:cubicBezTo>
                    <a:cubicBezTo>
                      <a:pt x="2017" y="6534"/>
                      <a:pt x="2159" y="6700"/>
                      <a:pt x="2230" y="6890"/>
                    </a:cubicBezTo>
                    <a:cubicBezTo>
                      <a:pt x="2325" y="7080"/>
                      <a:pt x="2373" y="7317"/>
                      <a:pt x="2349" y="7554"/>
                    </a:cubicBezTo>
                    <a:cubicBezTo>
                      <a:pt x="2219" y="7602"/>
                      <a:pt x="2082" y="7626"/>
                      <a:pt x="1946" y="7626"/>
                    </a:cubicBezTo>
                    <a:cubicBezTo>
                      <a:pt x="1809" y="7626"/>
                      <a:pt x="1673" y="7602"/>
                      <a:pt x="1542" y="7554"/>
                    </a:cubicBezTo>
                    <a:cubicBezTo>
                      <a:pt x="1305" y="7459"/>
                      <a:pt x="1116" y="7317"/>
                      <a:pt x="1021" y="7104"/>
                    </a:cubicBezTo>
                    <a:cubicBezTo>
                      <a:pt x="926" y="6938"/>
                      <a:pt x="926" y="6772"/>
                      <a:pt x="1021" y="6606"/>
                    </a:cubicBezTo>
                    <a:cubicBezTo>
                      <a:pt x="1068" y="6463"/>
                      <a:pt x="1187" y="6368"/>
                      <a:pt x="1353" y="6368"/>
                    </a:cubicBezTo>
                    <a:lnTo>
                      <a:pt x="1495" y="6368"/>
                    </a:lnTo>
                    <a:cubicBezTo>
                      <a:pt x="1525" y="6362"/>
                      <a:pt x="1554" y="6359"/>
                      <a:pt x="1584" y="6359"/>
                    </a:cubicBezTo>
                    <a:close/>
                    <a:moveTo>
                      <a:pt x="1512" y="6065"/>
                    </a:moveTo>
                    <a:cubicBezTo>
                      <a:pt x="1452" y="6065"/>
                      <a:pt x="1390" y="6071"/>
                      <a:pt x="1329" y="6084"/>
                    </a:cubicBezTo>
                    <a:cubicBezTo>
                      <a:pt x="1068" y="6107"/>
                      <a:pt x="855" y="6250"/>
                      <a:pt x="760" y="6487"/>
                    </a:cubicBezTo>
                    <a:cubicBezTo>
                      <a:pt x="641" y="6724"/>
                      <a:pt x="641" y="6985"/>
                      <a:pt x="760" y="7222"/>
                    </a:cubicBezTo>
                    <a:cubicBezTo>
                      <a:pt x="902" y="7507"/>
                      <a:pt x="1139" y="7720"/>
                      <a:pt x="1424" y="7815"/>
                    </a:cubicBezTo>
                    <a:cubicBezTo>
                      <a:pt x="1566" y="7910"/>
                      <a:pt x="1732" y="7934"/>
                      <a:pt x="1922" y="7934"/>
                    </a:cubicBezTo>
                    <a:cubicBezTo>
                      <a:pt x="2136" y="7934"/>
                      <a:pt x="2349" y="7886"/>
                      <a:pt x="2562" y="7815"/>
                    </a:cubicBezTo>
                    <a:cubicBezTo>
                      <a:pt x="2634" y="7792"/>
                      <a:pt x="2681" y="7744"/>
                      <a:pt x="2681" y="7673"/>
                    </a:cubicBezTo>
                    <a:lnTo>
                      <a:pt x="2681" y="7602"/>
                    </a:lnTo>
                    <a:cubicBezTo>
                      <a:pt x="2705" y="7317"/>
                      <a:pt x="2657" y="7032"/>
                      <a:pt x="2515" y="6772"/>
                    </a:cubicBezTo>
                    <a:cubicBezTo>
                      <a:pt x="2420" y="6534"/>
                      <a:pt x="2230" y="6321"/>
                      <a:pt x="2017" y="6202"/>
                    </a:cubicBezTo>
                    <a:cubicBezTo>
                      <a:pt x="1859" y="6114"/>
                      <a:pt x="1687" y="6065"/>
                      <a:pt x="1512" y="60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6" name="Google Shape;336;p3"/>
            <p:cNvGrpSpPr/>
            <p:nvPr/>
          </p:nvGrpSpPr>
          <p:grpSpPr>
            <a:xfrm>
              <a:off x="799584" y="199551"/>
              <a:ext cx="441515" cy="532225"/>
              <a:chOff x="2475575" y="3443625"/>
              <a:chExt cx="316000" cy="380950"/>
            </a:xfrm>
          </p:grpSpPr>
          <p:sp>
            <p:nvSpPr>
              <p:cNvPr id="337" name="Google Shape;337;p3"/>
              <p:cNvSpPr/>
              <p:nvPr/>
            </p:nvSpPr>
            <p:spPr>
              <a:xfrm>
                <a:off x="2550700" y="3560575"/>
                <a:ext cx="200450" cy="234300"/>
              </a:xfrm>
              <a:custGeom>
                <a:avLst/>
                <a:gdLst/>
                <a:ahLst/>
                <a:cxnLst/>
                <a:rect l="l" t="t" r="r" b="b"/>
                <a:pathLst>
                  <a:path w="8018" h="9372" extrusionOk="0">
                    <a:moveTo>
                      <a:pt x="4095" y="1"/>
                    </a:moveTo>
                    <a:cubicBezTo>
                      <a:pt x="4074" y="1"/>
                      <a:pt x="4054" y="1"/>
                      <a:pt x="4033" y="1"/>
                    </a:cubicBezTo>
                    <a:cubicBezTo>
                      <a:pt x="2372" y="72"/>
                      <a:pt x="1257" y="974"/>
                      <a:pt x="664" y="2682"/>
                    </a:cubicBezTo>
                    <a:cubicBezTo>
                      <a:pt x="546" y="3038"/>
                      <a:pt x="451" y="3393"/>
                      <a:pt x="356" y="3702"/>
                    </a:cubicBezTo>
                    <a:cubicBezTo>
                      <a:pt x="261" y="4034"/>
                      <a:pt x="190" y="4342"/>
                      <a:pt x="143" y="4627"/>
                    </a:cubicBezTo>
                    <a:cubicBezTo>
                      <a:pt x="119" y="4769"/>
                      <a:pt x="95" y="4912"/>
                      <a:pt x="95" y="5054"/>
                    </a:cubicBezTo>
                    <a:lnTo>
                      <a:pt x="95" y="5078"/>
                    </a:lnTo>
                    <a:cubicBezTo>
                      <a:pt x="48" y="5315"/>
                      <a:pt x="24" y="5528"/>
                      <a:pt x="24" y="5766"/>
                    </a:cubicBezTo>
                    <a:cubicBezTo>
                      <a:pt x="24" y="5813"/>
                      <a:pt x="24" y="5884"/>
                      <a:pt x="24" y="5932"/>
                    </a:cubicBezTo>
                    <a:cubicBezTo>
                      <a:pt x="0" y="6501"/>
                      <a:pt x="119" y="7046"/>
                      <a:pt x="332" y="7545"/>
                    </a:cubicBezTo>
                    <a:cubicBezTo>
                      <a:pt x="380" y="7663"/>
                      <a:pt x="451" y="7782"/>
                      <a:pt x="522" y="7900"/>
                    </a:cubicBezTo>
                    <a:cubicBezTo>
                      <a:pt x="1044" y="8778"/>
                      <a:pt x="1993" y="9276"/>
                      <a:pt x="3392" y="9371"/>
                    </a:cubicBezTo>
                    <a:lnTo>
                      <a:pt x="3962" y="9371"/>
                    </a:lnTo>
                    <a:cubicBezTo>
                      <a:pt x="5812" y="9347"/>
                      <a:pt x="7022" y="8707"/>
                      <a:pt x="7662" y="7497"/>
                    </a:cubicBezTo>
                    <a:cubicBezTo>
                      <a:pt x="7876" y="7023"/>
                      <a:pt x="7994" y="6525"/>
                      <a:pt x="8018" y="6003"/>
                    </a:cubicBezTo>
                    <a:lnTo>
                      <a:pt x="8018" y="5599"/>
                    </a:lnTo>
                    <a:cubicBezTo>
                      <a:pt x="8018" y="5457"/>
                      <a:pt x="7994" y="5315"/>
                      <a:pt x="7970" y="5149"/>
                    </a:cubicBezTo>
                    <a:cubicBezTo>
                      <a:pt x="7970" y="5125"/>
                      <a:pt x="7970" y="5078"/>
                      <a:pt x="7947" y="5030"/>
                    </a:cubicBezTo>
                    <a:cubicBezTo>
                      <a:pt x="7947" y="4912"/>
                      <a:pt x="7923" y="4793"/>
                      <a:pt x="7923" y="4698"/>
                    </a:cubicBezTo>
                    <a:lnTo>
                      <a:pt x="7899" y="4579"/>
                    </a:lnTo>
                    <a:cubicBezTo>
                      <a:pt x="7757" y="3892"/>
                      <a:pt x="7567" y="3251"/>
                      <a:pt x="7330" y="2611"/>
                    </a:cubicBezTo>
                    <a:cubicBezTo>
                      <a:pt x="6698" y="856"/>
                      <a:pt x="5605" y="1"/>
                      <a:pt x="40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3"/>
              <p:cNvSpPr/>
              <p:nvPr/>
            </p:nvSpPr>
            <p:spPr>
              <a:xfrm>
                <a:off x="2546550" y="3557050"/>
                <a:ext cx="208175" cy="241375"/>
              </a:xfrm>
              <a:custGeom>
                <a:avLst/>
                <a:gdLst/>
                <a:ahLst/>
                <a:cxnLst/>
                <a:rect l="l" t="t" r="r" b="b"/>
                <a:pathLst>
                  <a:path w="8327" h="9655" extrusionOk="0">
                    <a:moveTo>
                      <a:pt x="4270" y="285"/>
                    </a:moveTo>
                    <a:cubicBezTo>
                      <a:pt x="5717" y="285"/>
                      <a:pt x="6737" y="1115"/>
                      <a:pt x="7354" y="2799"/>
                    </a:cubicBezTo>
                    <a:cubicBezTo>
                      <a:pt x="7591" y="3440"/>
                      <a:pt x="7781" y="4104"/>
                      <a:pt x="7923" y="4768"/>
                    </a:cubicBezTo>
                    <a:cubicBezTo>
                      <a:pt x="7923" y="4792"/>
                      <a:pt x="7947" y="4815"/>
                      <a:pt x="7947" y="4863"/>
                    </a:cubicBezTo>
                    <a:lnTo>
                      <a:pt x="7970" y="5195"/>
                    </a:lnTo>
                    <a:cubicBezTo>
                      <a:pt x="7970" y="5219"/>
                      <a:pt x="7970" y="5266"/>
                      <a:pt x="7970" y="5290"/>
                    </a:cubicBezTo>
                    <a:lnTo>
                      <a:pt x="7970" y="5313"/>
                    </a:lnTo>
                    <a:cubicBezTo>
                      <a:pt x="7994" y="5456"/>
                      <a:pt x="8018" y="5598"/>
                      <a:pt x="8018" y="5740"/>
                    </a:cubicBezTo>
                    <a:lnTo>
                      <a:pt x="8018" y="6120"/>
                    </a:lnTo>
                    <a:cubicBezTo>
                      <a:pt x="7994" y="6618"/>
                      <a:pt x="7875" y="7093"/>
                      <a:pt x="7662" y="7543"/>
                    </a:cubicBezTo>
                    <a:cubicBezTo>
                      <a:pt x="7069" y="8706"/>
                      <a:pt x="5883" y="9322"/>
                      <a:pt x="4104" y="9346"/>
                    </a:cubicBezTo>
                    <a:lnTo>
                      <a:pt x="3535" y="9346"/>
                    </a:lnTo>
                    <a:cubicBezTo>
                      <a:pt x="2206" y="9251"/>
                      <a:pt x="1305" y="8777"/>
                      <a:pt x="807" y="7946"/>
                    </a:cubicBezTo>
                    <a:cubicBezTo>
                      <a:pt x="735" y="7852"/>
                      <a:pt x="664" y="7733"/>
                      <a:pt x="617" y="7614"/>
                    </a:cubicBezTo>
                    <a:cubicBezTo>
                      <a:pt x="403" y="7116"/>
                      <a:pt x="309" y="6594"/>
                      <a:pt x="332" y="6073"/>
                    </a:cubicBezTo>
                    <a:cubicBezTo>
                      <a:pt x="332" y="6001"/>
                      <a:pt x="332" y="5954"/>
                      <a:pt x="356" y="5907"/>
                    </a:cubicBezTo>
                    <a:cubicBezTo>
                      <a:pt x="356" y="5669"/>
                      <a:pt x="380" y="5432"/>
                      <a:pt x="427" y="5219"/>
                    </a:cubicBezTo>
                    <a:lnTo>
                      <a:pt x="427" y="5195"/>
                    </a:lnTo>
                    <a:cubicBezTo>
                      <a:pt x="427" y="5053"/>
                      <a:pt x="451" y="4934"/>
                      <a:pt x="475" y="4792"/>
                    </a:cubicBezTo>
                    <a:cubicBezTo>
                      <a:pt x="522" y="4483"/>
                      <a:pt x="593" y="4175"/>
                      <a:pt x="688" y="3867"/>
                    </a:cubicBezTo>
                    <a:cubicBezTo>
                      <a:pt x="759" y="3558"/>
                      <a:pt x="854" y="3226"/>
                      <a:pt x="973" y="2870"/>
                    </a:cubicBezTo>
                    <a:cubicBezTo>
                      <a:pt x="1542" y="1186"/>
                      <a:pt x="2609" y="356"/>
                      <a:pt x="4199" y="285"/>
                    </a:cubicBezTo>
                    <a:close/>
                    <a:moveTo>
                      <a:pt x="4175" y="0"/>
                    </a:moveTo>
                    <a:cubicBezTo>
                      <a:pt x="2467" y="71"/>
                      <a:pt x="1305" y="996"/>
                      <a:pt x="688" y="2799"/>
                    </a:cubicBezTo>
                    <a:cubicBezTo>
                      <a:pt x="569" y="3131"/>
                      <a:pt x="475" y="3487"/>
                      <a:pt x="380" y="3819"/>
                    </a:cubicBezTo>
                    <a:cubicBezTo>
                      <a:pt x="309" y="4127"/>
                      <a:pt x="214" y="4436"/>
                      <a:pt x="166" y="4744"/>
                    </a:cubicBezTo>
                    <a:cubicBezTo>
                      <a:pt x="142" y="4887"/>
                      <a:pt x="119" y="5029"/>
                      <a:pt x="119" y="5195"/>
                    </a:cubicBezTo>
                    <a:cubicBezTo>
                      <a:pt x="71" y="5408"/>
                      <a:pt x="48" y="5646"/>
                      <a:pt x="48" y="5883"/>
                    </a:cubicBezTo>
                    <a:cubicBezTo>
                      <a:pt x="24" y="5930"/>
                      <a:pt x="24" y="6001"/>
                      <a:pt x="24" y="6073"/>
                    </a:cubicBezTo>
                    <a:cubicBezTo>
                      <a:pt x="0" y="6642"/>
                      <a:pt x="119" y="7211"/>
                      <a:pt x="356" y="7733"/>
                    </a:cubicBezTo>
                    <a:cubicBezTo>
                      <a:pt x="403" y="7852"/>
                      <a:pt x="475" y="7994"/>
                      <a:pt x="546" y="8113"/>
                    </a:cubicBezTo>
                    <a:cubicBezTo>
                      <a:pt x="1091" y="9014"/>
                      <a:pt x="2088" y="9536"/>
                      <a:pt x="3535" y="9654"/>
                    </a:cubicBezTo>
                    <a:lnTo>
                      <a:pt x="4128" y="9654"/>
                    </a:lnTo>
                    <a:cubicBezTo>
                      <a:pt x="6025" y="9607"/>
                      <a:pt x="7306" y="8943"/>
                      <a:pt x="7947" y="7686"/>
                    </a:cubicBezTo>
                    <a:cubicBezTo>
                      <a:pt x="8184" y="7187"/>
                      <a:pt x="8302" y="6666"/>
                      <a:pt x="8326" y="6144"/>
                    </a:cubicBezTo>
                    <a:lnTo>
                      <a:pt x="8326" y="5740"/>
                    </a:lnTo>
                    <a:cubicBezTo>
                      <a:pt x="8326" y="5574"/>
                      <a:pt x="8302" y="5432"/>
                      <a:pt x="8279" y="5290"/>
                    </a:cubicBezTo>
                    <a:cubicBezTo>
                      <a:pt x="8279" y="5242"/>
                      <a:pt x="8279" y="5171"/>
                      <a:pt x="8255" y="5124"/>
                    </a:cubicBezTo>
                    <a:lnTo>
                      <a:pt x="8231" y="4815"/>
                    </a:lnTo>
                    <a:lnTo>
                      <a:pt x="8231" y="4792"/>
                    </a:lnTo>
                    <a:cubicBezTo>
                      <a:pt x="8231" y="4744"/>
                      <a:pt x="8208" y="4720"/>
                      <a:pt x="8208" y="4697"/>
                    </a:cubicBezTo>
                    <a:cubicBezTo>
                      <a:pt x="8065" y="4009"/>
                      <a:pt x="7875" y="3345"/>
                      <a:pt x="7638" y="2704"/>
                    </a:cubicBezTo>
                    <a:cubicBezTo>
                      <a:pt x="6974" y="901"/>
                      <a:pt x="5835" y="0"/>
                      <a:pt x="42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3"/>
              <p:cNvSpPr/>
              <p:nvPr/>
            </p:nvSpPr>
            <p:spPr>
              <a:xfrm>
                <a:off x="2593975" y="3617525"/>
                <a:ext cx="112700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928" extrusionOk="0">
                    <a:moveTo>
                      <a:pt x="4057" y="1"/>
                    </a:moveTo>
                    <a:cubicBezTo>
                      <a:pt x="3938" y="1"/>
                      <a:pt x="3820" y="48"/>
                      <a:pt x="3725" y="119"/>
                    </a:cubicBezTo>
                    <a:cubicBezTo>
                      <a:pt x="3630" y="214"/>
                      <a:pt x="3583" y="333"/>
                      <a:pt x="3583" y="451"/>
                    </a:cubicBezTo>
                    <a:cubicBezTo>
                      <a:pt x="3583" y="570"/>
                      <a:pt x="3630" y="688"/>
                      <a:pt x="3725" y="783"/>
                    </a:cubicBezTo>
                    <a:cubicBezTo>
                      <a:pt x="3796" y="878"/>
                      <a:pt x="3915" y="926"/>
                      <a:pt x="4057" y="926"/>
                    </a:cubicBezTo>
                    <a:cubicBezTo>
                      <a:pt x="4176" y="926"/>
                      <a:pt x="4294" y="878"/>
                      <a:pt x="4365" y="783"/>
                    </a:cubicBezTo>
                    <a:cubicBezTo>
                      <a:pt x="4460" y="688"/>
                      <a:pt x="4508" y="594"/>
                      <a:pt x="4508" y="475"/>
                    </a:cubicBezTo>
                    <a:cubicBezTo>
                      <a:pt x="4508" y="356"/>
                      <a:pt x="4460" y="214"/>
                      <a:pt x="4365" y="143"/>
                    </a:cubicBezTo>
                    <a:cubicBezTo>
                      <a:pt x="4294" y="48"/>
                      <a:pt x="4176" y="1"/>
                      <a:pt x="4057" y="1"/>
                    </a:cubicBezTo>
                    <a:close/>
                    <a:moveTo>
                      <a:pt x="452" y="1"/>
                    </a:moveTo>
                    <a:cubicBezTo>
                      <a:pt x="333" y="1"/>
                      <a:pt x="214" y="48"/>
                      <a:pt x="119" y="143"/>
                    </a:cubicBezTo>
                    <a:cubicBezTo>
                      <a:pt x="48" y="238"/>
                      <a:pt x="1" y="356"/>
                      <a:pt x="1" y="475"/>
                    </a:cubicBezTo>
                    <a:cubicBezTo>
                      <a:pt x="1" y="723"/>
                      <a:pt x="193" y="927"/>
                      <a:pt x="415" y="927"/>
                    </a:cubicBezTo>
                    <a:cubicBezTo>
                      <a:pt x="427" y="927"/>
                      <a:pt x="439" y="927"/>
                      <a:pt x="452" y="926"/>
                    </a:cubicBezTo>
                    <a:cubicBezTo>
                      <a:pt x="594" y="926"/>
                      <a:pt x="689" y="878"/>
                      <a:pt x="784" y="783"/>
                    </a:cubicBezTo>
                    <a:cubicBezTo>
                      <a:pt x="878" y="712"/>
                      <a:pt x="926" y="594"/>
                      <a:pt x="926" y="475"/>
                    </a:cubicBezTo>
                    <a:cubicBezTo>
                      <a:pt x="926" y="356"/>
                      <a:pt x="878" y="214"/>
                      <a:pt x="784" y="143"/>
                    </a:cubicBezTo>
                    <a:cubicBezTo>
                      <a:pt x="689" y="48"/>
                      <a:pt x="570" y="1"/>
                      <a:pt x="4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3"/>
              <p:cNvSpPr/>
              <p:nvPr/>
            </p:nvSpPr>
            <p:spPr>
              <a:xfrm>
                <a:off x="2633725" y="3643025"/>
                <a:ext cx="34400" cy="34425"/>
              </a:xfrm>
              <a:custGeom>
                <a:avLst/>
                <a:gdLst/>
                <a:ahLst/>
                <a:cxnLst/>
                <a:rect l="l" t="t" r="r" b="b"/>
                <a:pathLst>
                  <a:path w="1376" h="1377" extrusionOk="0">
                    <a:moveTo>
                      <a:pt x="830" y="1"/>
                    </a:moveTo>
                    <a:cubicBezTo>
                      <a:pt x="735" y="24"/>
                      <a:pt x="617" y="95"/>
                      <a:pt x="546" y="167"/>
                    </a:cubicBezTo>
                    <a:cubicBezTo>
                      <a:pt x="332" y="356"/>
                      <a:pt x="166" y="546"/>
                      <a:pt x="0" y="760"/>
                    </a:cubicBezTo>
                    <a:lnTo>
                      <a:pt x="332" y="736"/>
                    </a:lnTo>
                    <a:cubicBezTo>
                      <a:pt x="593" y="712"/>
                      <a:pt x="854" y="712"/>
                      <a:pt x="1115" y="712"/>
                    </a:cubicBezTo>
                    <a:lnTo>
                      <a:pt x="1376" y="712"/>
                    </a:lnTo>
                    <a:cubicBezTo>
                      <a:pt x="1328" y="594"/>
                      <a:pt x="1257" y="475"/>
                      <a:pt x="1162" y="333"/>
                    </a:cubicBezTo>
                    <a:cubicBezTo>
                      <a:pt x="1020" y="119"/>
                      <a:pt x="925" y="1"/>
                      <a:pt x="830" y="1"/>
                    </a:cubicBezTo>
                    <a:close/>
                    <a:moveTo>
                      <a:pt x="1115" y="736"/>
                    </a:moveTo>
                    <a:cubicBezTo>
                      <a:pt x="854" y="736"/>
                      <a:pt x="617" y="736"/>
                      <a:pt x="332" y="760"/>
                    </a:cubicBezTo>
                    <a:lnTo>
                      <a:pt x="759" y="1376"/>
                    </a:lnTo>
                    <a:cubicBezTo>
                      <a:pt x="902" y="1187"/>
                      <a:pt x="1044" y="973"/>
                      <a:pt x="1115" y="736"/>
                    </a:cubicBezTo>
                    <a:close/>
                  </a:path>
                </a:pathLst>
              </a:custGeom>
              <a:solidFill>
                <a:srgbClr val="FFA4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3"/>
              <p:cNvSpPr/>
              <p:nvPr/>
            </p:nvSpPr>
            <p:spPr>
              <a:xfrm>
                <a:off x="2627775" y="3639475"/>
                <a:ext cx="47475" cy="41525"/>
              </a:xfrm>
              <a:custGeom>
                <a:avLst/>
                <a:gdLst/>
                <a:ahLst/>
                <a:cxnLst/>
                <a:rect l="l" t="t" r="r" b="b"/>
                <a:pathLst>
                  <a:path w="1899" h="1661" extrusionOk="0">
                    <a:moveTo>
                      <a:pt x="1092" y="285"/>
                    </a:moveTo>
                    <a:cubicBezTo>
                      <a:pt x="1163" y="356"/>
                      <a:pt x="1234" y="451"/>
                      <a:pt x="1306" y="546"/>
                    </a:cubicBezTo>
                    <a:lnTo>
                      <a:pt x="1400" y="712"/>
                    </a:lnTo>
                    <a:cubicBezTo>
                      <a:pt x="1389" y="700"/>
                      <a:pt x="1377" y="694"/>
                      <a:pt x="1365" y="694"/>
                    </a:cubicBezTo>
                    <a:cubicBezTo>
                      <a:pt x="1353" y="694"/>
                      <a:pt x="1341" y="700"/>
                      <a:pt x="1329" y="712"/>
                    </a:cubicBezTo>
                    <a:cubicBezTo>
                      <a:pt x="1092" y="712"/>
                      <a:pt x="831" y="712"/>
                      <a:pt x="594" y="736"/>
                    </a:cubicBezTo>
                    <a:cubicBezTo>
                      <a:pt x="665" y="617"/>
                      <a:pt x="784" y="522"/>
                      <a:pt x="879" y="427"/>
                    </a:cubicBezTo>
                    <a:cubicBezTo>
                      <a:pt x="1021" y="332"/>
                      <a:pt x="1092" y="285"/>
                      <a:pt x="1092" y="285"/>
                    </a:cubicBezTo>
                    <a:close/>
                    <a:moveTo>
                      <a:pt x="1140" y="996"/>
                    </a:moveTo>
                    <a:cubicBezTo>
                      <a:pt x="1116" y="1044"/>
                      <a:pt x="1116" y="1068"/>
                      <a:pt x="1092" y="1139"/>
                    </a:cubicBezTo>
                    <a:cubicBezTo>
                      <a:pt x="1045" y="1186"/>
                      <a:pt x="1021" y="1234"/>
                      <a:pt x="997" y="1257"/>
                    </a:cubicBezTo>
                    <a:lnTo>
                      <a:pt x="855" y="1020"/>
                    </a:lnTo>
                    <a:lnTo>
                      <a:pt x="1140" y="996"/>
                    </a:lnTo>
                    <a:close/>
                    <a:moveTo>
                      <a:pt x="1092" y="0"/>
                    </a:moveTo>
                    <a:cubicBezTo>
                      <a:pt x="1021" y="0"/>
                      <a:pt x="926" y="24"/>
                      <a:pt x="689" y="214"/>
                    </a:cubicBezTo>
                    <a:cubicBezTo>
                      <a:pt x="499" y="356"/>
                      <a:pt x="333" y="546"/>
                      <a:pt x="167" y="759"/>
                    </a:cubicBezTo>
                    <a:lnTo>
                      <a:pt x="143" y="759"/>
                    </a:lnTo>
                    <a:cubicBezTo>
                      <a:pt x="72" y="759"/>
                      <a:pt x="1" y="830"/>
                      <a:pt x="1" y="925"/>
                    </a:cubicBezTo>
                    <a:cubicBezTo>
                      <a:pt x="1" y="996"/>
                      <a:pt x="72" y="1068"/>
                      <a:pt x="143" y="1068"/>
                    </a:cubicBezTo>
                    <a:lnTo>
                      <a:pt x="262" y="1068"/>
                    </a:lnTo>
                    <a:lnTo>
                      <a:pt x="499" y="1044"/>
                    </a:lnTo>
                    <a:lnTo>
                      <a:pt x="879" y="1590"/>
                    </a:lnTo>
                    <a:cubicBezTo>
                      <a:pt x="902" y="1637"/>
                      <a:pt x="926" y="1661"/>
                      <a:pt x="973" y="1661"/>
                    </a:cubicBezTo>
                    <a:lnTo>
                      <a:pt x="997" y="1661"/>
                    </a:lnTo>
                    <a:cubicBezTo>
                      <a:pt x="1045" y="1661"/>
                      <a:pt x="1068" y="1637"/>
                      <a:pt x="1092" y="1613"/>
                    </a:cubicBezTo>
                    <a:cubicBezTo>
                      <a:pt x="1187" y="1518"/>
                      <a:pt x="1282" y="1400"/>
                      <a:pt x="1353" y="1257"/>
                    </a:cubicBezTo>
                    <a:cubicBezTo>
                      <a:pt x="1400" y="1139"/>
                      <a:pt x="1448" y="1044"/>
                      <a:pt x="1472" y="973"/>
                    </a:cubicBezTo>
                    <a:lnTo>
                      <a:pt x="1756" y="973"/>
                    </a:lnTo>
                    <a:cubicBezTo>
                      <a:pt x="1827" y="973"/>
                      <a:pt x="1899" y="925"/>
                      <a:pt x="1899" y="830"/>
                    </a:cubicBezTo>
                    <a:cubicBezTo>
                      <a:pt x="1899" y="759"/>
                      <a:pt x="1827" y="688"/>
                      <a:pt x="1756" y="688"/>
                    </a:cubicBezTo>
                    <a:lnTo>
                      <a:pt x="1709" y="688"/>
                    </a:lnTo>
                    <a:cubicBezTo>
                      <a:pt x="1661" y="593"/>
                      <a:pt x="1614" y="498"/>
                      <a:pt x="1543" y="380"/>
                    </a:cubicBezTo>
                    <a:cubicBezTo>
                      <a:pt x="1377" y="119"/>
                      <a:pt x="1234" y="0"/>
                      <a:pt x="10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3"/>
              <p:cNvSpPr/>
              <p:nvPr/>
            </p:nvSpPr>
            <p:spPr>
              <a:xfrm>
                <a:off x="2535275" y="3696400"/>
                <a:ext cx="229525" cy="124625"/>
              </a:xfrm>
              <a:custGeom>
                <a:avLst/>
                <a:gdLst/>
                <a:ahLst/>
                <a:cxnLst/>
                <a:rect l="l" t="t" r="r" b="b"/>
                <a:pathLst>
                  <a:path w="9181" h="4985" extrusionOk="0">
                    <a:moveTo>
                      <a:pt x="9157" y="0"/>
                    </a:moveTo>
                    <a:lnTo>
                      <a:pt x="5883" y="807"/>
                    </a:lnTo>
                    <a:cubicBezTo>
                      <a:pt x="3321" y="1400"/>
                      <a:pt x="1353" y="1898"/>
                      <a:pt x="0" y="2278"/>
                    </a:cubicBezTo>
                    <a:cubicBezTo>
                      <a:pt x="166" y="2728"/>
                      <a:pt x="404" y="3132"/>
                      <a:pt x="712" y="3511"/>
                    </a:cubicBezTo>
                    <a:lnTo>
                      <a:pt x="5409" y="2349"/>
                    </a:lnTo>
                    <a:cubicBezTo>
                      <a:pt x="6856" y="1969"/>
                      <a:pt x="8066" y="1661"/>
                      <a:pt x="9062" y="1400"/>
                    </a:cubicBezTo>
                    <a:cubicBezTo>
                      <a:pt x="9133" y="926"/>
                      <a:pt x="9180" y="475"/>
                      <a:pt x="9157" y="0"/>
                    </a:cubicBezTo>
                    <a:close/>
                    <a:moveTo>
                      <a:pt x="8730" y="2539"/>
                    </a:moveTo>
                    <a:lnTo>
                      <a:pt x="8730" y="2539"/>
                    </a:lnTo>
                    <a:cubicBezTo>
                      <a:pt x="6951" y="3060"/>
                      <a:pt x="4650" y="3701"/>
                      <a:pt x="1851" y="4484"/>
                    </a:cubicBezTo>
                    <a:cubicBezTo>
                      <a:pt x="2540" y="4810"/>
                      <a:pt x="3271" y="4984"/>
                      <a:pt x="4012" y="4984"/>
                    </a:cubicBezTo>
                    <a:cubicBezTo>
                      <a:pt x="4240" y="4984"/>
                      <a:pt x="4469" y="4968"/>
                      <a:pt x="4697" y="4934"/>
                    </a:cubicBezTo>
                    <a:cubicBezTo>
                      <a:pt x="6429" y="4768"/>
                      <a:pt x="7591" y="4270"/>
                      <a:pt x="8232" y="3416"/>
                    </a:cubicBezTo>
                    <a:cubicBezTo>
                      <a:pt x="8445" y="3155"/>
                      <a:pt x="8611" y="2847"/>
                      <a:pt x="8730" y="253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3"/>
              <p:cNvSpPr/>
              <p:nvPr/>
            </p:nvSpPr>
            <p:spPr>
              <a:xfrm>
                <a:off x="2524000" y="3669125"/>
                <a:ext cx="240800" cy="139375"/>
              </a:xfrm>
              <a:custGeom>
                <a:avLst/>
                <a:gdLst/>
                <a:ahLst/>
                <a:cxnLst/>
                <a:rect l="l" t="t" r="r" b="b"/>
                <a:pathLst>
                  <a:path w="9632" h="5575" extrusionOk="0">
                    <a:moveTo>
                      <a:pt x="9608" y="0"/>
                    </a:moveTo>
                    <a:lnTo>
                      <a:pt x="8493" y="973"/>
                    </a:lnTo>
                    <a:cubicBezTo>
                      <a:pt x="8161" y="736"/>
                      <a:pt x="7829" y="475"/>
                      <a:pt x="7520" y="214"/>
                    </a:cubicBezTo>
                    <a:cubicBezTo>
                      <a:pt x="7141" y="617"/>
                      <a:pt x="6785" y="997"/>
                      <a:pt x="6382" y="1329"/>
                    </a:cubicBezTo>
                    <a:lnTo>
                      <a:pt x="5528" y="854"/>
                    </a:lnTo>
                    <a:cubicBezTo>
                      <a:pt x="4982" y="1305"/>
                      <a:pt x="4650" y="1590"/>
                      <a:pt x="4531" y="1661"/>
                    </a:cubicBezTo>
                    <a:cubicBezTo>
                      <a:pt x="4057" y="1400"/>
                      <a:pt x="3606" y="1068"/>
                      <a:pt x="3203" y="688"/>
                    </a:cubicBezTo>
                    <a:lnTo>
                      <a:pt x="1875" y="2064"/>
                    </a:lnTo>
                    <a:cubicBezTo>
                      <a:pt x="1258" y="1708"/>
                      <a:pt x="641" y="1352"/>
                      <a:pt x="1" y="1068"/>
                    </a:cubicBezTo>
                    <a:lnTo>
                      <a:pt x="1" y="1068"/>
                    </a:lnTo>
                    <a:cubicBezTo>
                      <a:pt x="1" y="1850"/>
                      <a:pt x="167" y="2633"/>
                      <a:pt x="451" y="3369"/>
                    </a:cubicBezTo>
                    <a:cubicBezTo>
                      <a:pt x="1804" y="2989"/>
                      <a:pt x="3772" y="2491"/>
                      <a:pt x="6334" y="1874"/>
                    </a:cubicBezTo>
                    <a:lnTo>
                      <a:pt x="9608" y="1091"/>
                    </a:lnTo>
                    <a:cubicBezTo>
                      <a:pt x="9631" y="997"/>
                      <a:pt x="9631" y="925"/>
                      <a:pt x="9608" y="830"/>
                    </a:cubicBezTo>
                    <a:lnTo>
                      <a:pt x="9608" y="0"/>
                    </a:lnTo>
                    <a:close/>
                    <a:moveTo>
                      <a:pt x="9513" y="2467"/>
                    </a:moveTo>
                    <a:cubicBezTo>
                      <a:pt x="8540" y="2728"/>
                      <a:pt x="7307" y="3037"/>
                      <a:pt x="5860" y="3416"/>
                    </a:cubicBezTo>
                    <a:lnTo>
                      <a:pt x="1163" y="4602"/>
                    </a:lnTo>
                    <a:lnTo>
                      <a:pt x="1329" y="4816"/>
                    </a:lnTo>
                    <a:cubicBezTo>
                      <a:pt x="1590" y="5124"/>
                      <a:pt x="1922" y="5385"/>
                      <a:pt x="2302" y="5575"/>
                    </a:cubicBezTo>
                    <a:cubicBezTo>
                      <a:pt x="5124" y="4792"/>
                      <a:pt x="7425" y="4128"/>
                      <a:pt x="9204" y="3630"/>
                    </a:cubicBezTo>
                    <a:cubicBezTo>
                      <a:pt x="9347" y="3250"/>
                      <a:pt x="9442" y="2870"/>
                      <a:pt x="9513" y="246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3"/>
              <p:cNvSpPr/>
              <p:nvPr/>
            </p:nvSpPr>
            <p:spPr>
              <a:xfrm>
                <a:off x="2520450" y="3666250"/>
                <a:ext cx="247900" cy="158325"/>
              </a:xfrm>
              <a:custGeom>
                <a:avLst/>
                <a:gdLst/>
                <a:ahLst/>
                <a:cxnLst/>
                <a:rect l="l" t="t" r="r" b="b"/>
                <a:pathLst>
                  <a:path w="9916" h="6333" extrusionOk="0">
                    <a:moveTo>
                      <a:pt x="9607" y="424"/>
                    </a:moveTo>
                    <a:lnTo>
                      <a:pt x="9607" y="945"/>
                    </a:lnTo>
                    <a:lnTo>
                      <a:pt x="9607" y="1088"/>
                    </a:lnTo>
                    <a:cubicBezTo>
                      <a:pt x="8635" y="1325"/>
                      <a:pt x="7591" y="1562"/>
                      <a:pt x="6429" y="1847"/>
                    </a:cubicBezTo>
                    <a:cubicBezTo>
                      <a:pt x="3962" y="2440"/>
                      <a:pt x="2040" y="2938"/>
                      <a:pt x="688" y="3318"/>
                    </a:cubicBezTo>
                    <a:cubicBezTo>
                      <a:pt x="451" y="2701"/>
                      <a:pt x="333" y="2060"/>
                      <a:pt x="309" y="1420"/>
                    </a:cubicBezTo>
                    <a:lnTo>
                      <a:pt x="309" y="1420"/>
                    </a:lnTo>
                    <a:cubicBezTo>
                      <a:pt x="854" y="1705"/>
                      <a:pt x="1424" y="1989"/>
                      <a:pt x="1969" y="2321"/>
                    </a:cubicBezTo>
                    <a:cubicBezTo>
                      <a:pt x="1989" y="2331"/>
                      <a:pt x="2013" y="2337"/>
                      <a:pt x="2037" y="2337"/>
                    </a:cubicBezTo>
                    <a:cubicBezTo>
                      <a:pt x="2072" y="2337"/>
                      <a:pt x="2108" y="2325"/>
                      <a:pt x="2135" y="2298"/>
                    </a:cubicBezTo>
                    <a:lnTo>
                      <a:pt x="3345" y="1040"/>
                    </a:lnTo>
                    <a:cubicBezTo>
                      <a:pt x="3748" y="1372"/>
                      <a:pt x="4152" y="1657"/>
                      <a:pt x="4602" y="1918"/>
                    </a:cubicBezTo>
                    <a:cubicBezTo>
                      <a:pt x="4626" y="1930"/>
                      <a:pt x="4650" y="1936"/>
                      <a:pt x="4673" y="1936"/>
                    </a:cubicBezTo>
                    <a:cubicBezTo>
                      <a:pt x="4697" y="1936"/>
                      <a:pt x="4721" y="1930"/>
                      <a:pt x="4745" y="1918"/>
                    </a:cubicBezTo>
                    <a:cubicBezTo>
                      <a:pt x="4887" y="1847"/>
                      <a:pt x="5195" y="1586"/>
                      <a:pt x="5693" y="1159"/>
                    </a:cubicBezTo>
                    <a:lnTo>
                      <a:pt x="6476" y="1562"/>
                    </a:lnTo>
                    <a:cubicBezTo>
                      <a:pt x="6496" y="1582"/>
                      <a:pt x="6521" y="1590"/>
                      <a:pt x="6546" y="1590"/>
                    </a:cubicBezTo>
                    <a:cubicBezTo>
                      <a:pt x="6580" y="1590"/>
                      <a:pt x="6615" y="1576"/>
                      <a:pt x="6642" y="1562"/>
                    </a:cubicBezTo>
                    <a:cubicBezTo>
                      <a:pt x="6998" y="1230"/>
                      <a:pt x="7330" y="898"/>
                      <a:pt x="7686" y="519"/>
                    </a:cubicBezTo>
                    <a:cubicBezTo>
                      <a:pt x="7876" y="708"/>
                      <a:pt x="8160" y="922"/>
                      <a:pt x="8540" y="1183"/>
                    </a:cubicBezTo>
                    <a:cubicBezTo>
                      <a:pt x="8564" y="1206"/>
                      <a:pt x="8599" y="1218"/>
                      <a:pt x="8635" y="1218"/>
                    </a:cubicBezTo>
                    <a:cubicBezTo>
                      <a:pt x="8670" y="1218"/>
                      <a:pt x="8706" y="1206"/>
                      <a:pt x="8730" y="1183"/>
                    </a:cubicBezTo>
                    <a:lnTo>
                      <a:pt x="9607" y="424"/>
                    </a:lnTo>
                    <a:close/>
                    <a:moveTo>
                      <a:pt x="9607" y="1396"/>
                    </a:moveTo>
                    <a:lnTo>
                      <a:pt x="9607" y="1396"/>
                    </a:lnTo>
                    <a:cubicBezTo>
                      <a:pt x="9584" y="1752"/>
                      <a:pt x="9560" y="2108"/>
                      <a:pt x="9512" y="2464"/>
                    </a:cubicBezTo>
                    <a:cubicBezTo>
                      <a:pt x="8564" y="2725"/>
                      <a:pt x="7378" y="3033"/>
                      <a:pt x="5954" y="3389"/>
                    </a:cubicBezTo>
                    <a:lnTo>
                      <a:pt x="1353" y="4551"/>
                    </a:lnTo>
                    <a:cubicBezTo>
                      <a:pt x="1139" y="4243"/>
                      <a:pt x="949" y="3911"/>
                      <a:pt x="783" y="3578"/>
                    </a:cubicBezTo>
                    <a:cubicBezTo>
                      <a:pt x="2159" y="3223"/>
                      <a:pt x="4057" y="2725"/>
                      <a:pt x="6476" y="2132"/>
                    </a:cubicBezTo>
                    <a:cubicBezTo>
                      <a:pt x="7615" y="1871"/>
                      <a:pt x="8659" y="1610"/>
                      <a:pt x="9607" y="1396"/>
                    </a:cubicBezTo>
                    <a:close/>
                    <a:moveTo>
                      <a:pt x="9465" y="2796"/>
                    </a:moveTo>
                    <a:cubicBezTo>
                      <a:pt x="9394" y="3057"/>
                      <a:pt x="9323" y="3341"/>
                      <a:pt x="9228" y="3602"/>
                    </a:cubicBezTo>
                    <a:lnTo>
                      <a:pt x="2467" y="5547"/>
                    </a:lnTo>
                    <a:cubicBezTo>
                      <a:pt x="2135" y="5358"/>
                      <a:pt x="1827" y="5097"/>
                      <a:pt x="1590" y="4812"/>
                    </a:cubicBezTo>
                    <a:lnTo>
                      <a:pt x="1566" y="4788"/>
                    </a:lnTo>
                    <a:lnTo>
                      <a:pt x="6026" y="3673"/>
                    </a:lnTo>
                    <a:lnTo>
                      <a:pt x="9465" y="2796"/>
                    </a:lnTo>
                    <a:close/>
                    <a:moveTo>
                      <a:pt x="9086" y="3958"/>
                    </a:moveTo>
                    <a:lnTo>
                      <a:pt x="9086" y="3958"/>
                    </a:lnTo>
                    <a:cubicBezTo>
                      <a:pt x="8967" y="4148"/>
                      <a:pt x="8848" y="4361"/>
                      <a:pt x="8730" y="4551"/>
                    </a:cubicBezTo>
                    <a:cubicBezTo>
                      <a:pt x="8113" y="5358"/>
                      <a:pt x="6951" y="5832"/>
                      <a:pt x="5290" y="5998"/>
                    </a:cubicBezTo>
                    <a:cubicBezTo>
                      <a:pt x="5085" y="6022"/>
                      <a:pt x="4879" y="6034"/>
                      <a:pt x="4672" y="6034"/>
                    </a:cubicBezTo>
                    <a:cubicBezTo>
                      <a:pt x="4066" y="6034"/>
                      <a:pt x="3461" y="5932"/>
                      <a:pt x="2894" y="5737"/>
                    </a:cubicBezTo>
                    <a:lnTo>
                      <a:pt x="9086" y="3958"/>
                    </a:lnTo>
                    <a:close/>
                    <a:moveTo>
                      <a:pt x="9776" y="1"/>
                    </a:moveTo>
                    <a:cubicBezTo>
                      <a:pt x="9743" y="1"/>
                      <a:pt x="9708" y="14"/>
                      <a:pt x="9679" y="44"/>
                    </a:cubicBezTo>
                    <a:lnTo>
                      <a:pt x="8635" y="945"/>
                    </a:lnTo>
                    <a:cubicBezTo>
                      <a:pt x="8232" y="637"/>
                      <a:pt x="7947" y="424"/>
                      <a:pt x="7781" y="258"/>
                    </a:cubicBezTo>
                    <a:cubicBezTo>
                      <a:pt x="7745" y="234"/>
                      <a:pt x="7704" y="222"/>
                      <a:pt x="7665" y="222"/>
                    </a:cubicBezTo>
                    <a:cubicBezTo>
                      <a:pt x="7627" y="222"/>
                      <a:pt x="7591" y="234"/>
                      <a:pt x="7567" y="258"/>
                    </a:cubicBezTo>
                    <a:cubicBezTo>
                      <a:pt x="7212" y="637"/>
                      <a:pt x="6879" y="969"/>
                      <a:pt x="6524" y="1301"/>
                    </a:cubicBezTo>
                    <a:lnTo>
                      <a:pt x="5765" y="874"/>
                    </a:lnTo>
                    <a:cubicBezTo>
                      <a:pt x="5741" y="851"/>
                      <a:pt x="5711" y="839"/>
                      <a:pt x="5682" y="839"/>
                    </a:cubicBezTo>
                    <a:cubicBezTo>
                      <a:pt x="5652" y="839"/>
                      <a:pt x="5622" y="851"/>
                      <a:pt x="5599" y="874"/>
                    </a:cubicBezTo>
                    <a:cubicBezTo>
                      <a:pt x="5148" y="1254"/>
                      <a:pt x="4839" y="1491"/>
                      <a:pt x="4673" y="1610"/>
                    </a:cubicBezTo>
                    <a:cubicBezTo>
                      <a:pt x="4246" y="1372"/>
                      <a:pt x="3819" y="1088"/>
                      <a:pt x="3464" y="732"/>
                    </a:cubicBezTo>
                    <a:cubicBezTo>
                      <a:pt x="3440" y="708"/>
                      <a:pt x="3398" y="696"/>
                      <a:pt x="3357" y="696"/>
                    </a:cubicBezTo>
                    <a:cubicBezTo>
                      <a:pt x="3315" y="696"/>
                      <a:pt x="3274" y="708"/>
                      <a:pt x="3250" y="732"/>
                    </a:cubicBezTo>
                    <a:lnTo>
                      <a:pt x="2017" y="2013"/>
                    </a:lnTo>
                    <a:cubicBezTo>
                      <a:pt x="1424" y="1657"/>
                      <a:pt x="807" y="1372"/>
                      <a:pt x="214" y="1064"/>
                    </a:cubicBezTo>
                    <a:cubicBezTo>
                      <a:pt x="190" y="1052"/>
                      <a:pt x="166" y="1046"/>
                      <a:pt x="143" y="1046"/>
                    </a:cubicBezTo>
                    <a:cubicBezTo>
                      <a:pt x="119" y="1046"/>
                      <a:pt x="95" y="1052"/>
                      <a:pt x="72" y="1064"/>
                    </a:cubicBezTo>
                    <a:cubicBezTo>
                      <a:pt x="24" y="1112"/>
                      <a:pt x="0" y="1159"/>
                      <a:pt x="0" y="1206"/>
                    </a:cubicBezTo>
                    <a:cubicBezTo>
                      <a:pt x="0" y="2013"/>
                      <a:pt x="166" y="2796"/>
                      <a:pt x="451" y="3555"/>
                    </a:cubicBezTo>
                    <a:cubicBezTo>
                      <a:pt x="641" y="4005"/>
                      <a:pt x="878" y="4432"/>
                      <a:pt x="1186" y="4812"/>
                    </a:cubicBezTo>
                    <a:cubicBezTo>
                      <a:pt x="1234" y="4883"/>
                      <a:pt x="1305" y="4954"/>
                      <a:pt x="1353" y="5025"/>
                    </a:cubicBezTo>
                    <a:cubicBezTo>
                      <a:pt x="1637" y="5358"/>
                      <a:pt x="1993" y="5618"/>
                      <a:pt x="2396" y="5832"/>
                    </a:cubicBezTo>
                    <a:cubicBezTo>
                      <a:pt x="3046" y="6145"/>
                      <a:pt x="3758" y="6332"/>
                      <a:pt x="4495" y="6332"/>
                    </a:cubicBezTo>
                    <a:cubicBezTo>
                      <a:pt x="4538" y="6332"/>
                      <a:pt x="4582" y="6331"/>
                      <a:pt x="4626" y="6330"/>
                    </a:cubicBezTo>
                    <a:cubicBezTo>
                      <a:pt x="4839" y="6330"/>
                      <a:pt x="5077" y="6306"/>
                      <a:pt x="5314" y="6306"/>
                    </a:cubicBezTo>
                    <a:cubicBezTo>
                      <a:pt x="7069" y="6140"/>
                      <a:pt x="8303" y="5618"/>
                      <a:pt x="8967" y="4765"/>
                    </a:cubicBezTo>
                    <a:cubicBezTo>
                      <a:pt x="9180" y="4456"/>
                      <a:pt x="9346" y="4148"/>
                      <a:pt x="9489" y="3816"/>
                    </a:cubicBezTo>
                    <a:cubicBezTo>
                      <a:pt x="9631" y="3436"/>
                      <a:pt x="9726" y="3057"/>
                      <a:pt x="9797" y="2653"/>
                    </a:cubicBezTo>
                    <a:cubicBezTo>
                      <a:pt x="9868" y="2179"/>
                      <a:pt x="9916" y="1728"/>
                      <a:pt x="9916" y="1254"/>
                    </a:cubicBezTo>
                    <a:lnTo>
                      <a:pt x="9916" y="993"/>
                    </a:lnTo>
                    <a:lnTo>
                      <a:pt x="9916" y="163"/>
                    </a:lnTo>
                    <a:cubicBezTo>
                      <a:pt x="9916" y="65"/>
                      <a:pt x="9849" y="1"/>
                      <a:pt x="97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3"/>
              <p:cNvSpPr/>
              <p:nvPr/>
            </p:nvSpPr>
            <p:spPr>
              <a:xfrm>
                <a:off x="2527575" y="3446575"/>
                <a:ext cx="196900" cy="118800"/>
              </a:xfrm>
              <a:custGeom>
                <a:avLst/>
                <a:gdLst/>
                <a:ahLst/>
                <a:cxnLst/>
                <a:rect l="l" t="t" r="r" b="b"/>
                <a:pathLst>
                  <a:path w="7876" h="4752" extrusionOk="0">
                    <a:moveTo>
                      <a:pt x="3712" y="1"/>
                    </a:moveTo>
                    <a:cubicBezTo>
                      <a:pt x="3529" y="1"/>
                      <a:pt x="3345" y="19"/>
                      <a:pt x="3155" y="54"/>
                    </a:cubicBezTo>
                    <a:cubicBezTo>
                      <a:pt x="2088" y="173"/>
                      <a:pt x="1281" y="861"/>
                      <a:pt x="712" y="2094"/>
                    </a:cubicBezTo>
                    <a:cubicBezTo>
                      <a:pt x="1589" y="1573"/>
                      <a:pt x="2775" y="885"/>
                      <a:pt x="4270" y="54"/>
                    </a:cubicBezTo>
                    <a:cubicBezTo>
                      <a:pt x="4080" y="19"/>
                      <a:pt x="3896" y="1"/>
                      <a:pt x="3712" y="1"/>
                    </a:cubicBezTo>
                    <a:close/>
                    <a:moveTo>
                      <a:pt x="5503" y="386"/>
                    </a:moveTo>
                    <a:cubicBezTo>
                      <a:pt x="3250" y="1667"/>
                      <a:pt x="1494" y="2735"/>
                      <a:pt x="214" y="3541"/>
                    </a:cubicBezTo>
                    <a:cubicBezTo>
                      <a:pt x="119" y="3921"/>
                      <a:pt x="48" y="4348"/>
                      <a:pt x="0" y="4751"/>
                    </a:cubicBezTo>
                    <a:cubicBezTo>
                      <a:pt x="403" y="4324"/>
                      <a:pt x="901" y="3850"/>
                      <a:pt x="1423" y="3328"/>
                    </a:cubicBezTo>
                    <a:cubicBezTo>
                      <a:pt x="1803" y="3518"/>
                      <a:pt x="2135" y="3707"/>
                      <a:pt x="2467" y="3921"/>
                    </a:cubicBezTo>
                    <a:cubicBezTo>
                      <a:pt x="2538" y="3945"/>
                      <a:pt x="2633" y="3992"/>
                      <a:pt x="2704" y="4039"/>
                    </a:cubicBezTo>
                    <a:cubicBezTo>
                      <a:pt x="3013" y="3589"/>
                      <a:pt x="3321" y="3162"/>
                      <a:pt x="3629" y="2759"/>
                    </a:cubicBezTo>
                    <a:cubicBezTo>
                      <a:pt x="3701" y="2640"/>
                      <a:pt x="3772" y="2569"/>
                      <a:pt x="3819" y="2498"/>
                    </a:cubicBezTo>
                    <a:lnTo>
                      <a:pt x="5076" y="3423"/>
                    </a:lnTo>
                    <a:cubicBezTo>
                      <a:pt x="5242" y="3114"/>
                      <a:pt x="5432" y="2735"/>
                      <a:pt x="5669" y="2332"/>
                    </a:cubicBezTo>
                    <a:cubicBezTo>
                      <a:pt x="5741" y="2213"/>
                      <a:pt x="5788" y="2118"/>
                      <a:pt x="5859" y="2023"/>
                    </a:cubicBezTo>
                    <a:lnTo>
                      <a:pt x="7875" y="2332"/>
                    </a:lnTo>
                    <a:cubicBezTo>
                      <a:pt x="7591" y="1999"/>
                      <a:pt x="7306" y="1691"/>
                      <a:pt x="6974" y="1406"/>
                    </a:cubicBezTo>
                    <a:cubicBezTo>
                      <a:pt x="6547" y="1003"/>
                      <a:pt x="6049" y="671"/>
                      <a:pt x="5503" y="3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3"/>
              <p:cNvSpPr/>
              <p:nvPr/>
            </p:nvSpPr>
            <p:spPr>
              <a:xfrm>
                <a:off x="2532900" y="3447925"/>
                <a:ext cx="132275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5291" h="3488" extrusionOk="0">
                    <a:moveTo>
                      <a:pt x="4033" y="0"/>
                    </a:moveTo>
                    <a:cubicBezTo>
                      <a:pt x="2562" y="831"/>
                      <a:pt x="1376" y="1519"/>
                      <a:pt x="475" y="2040"/>
                    </a:cubicBezTo>
                    <a:cubicBezTo>
                      <a:pt x="380" y="2301"/>
                      <a:pt x="261" y="2586"/>
                      <a:pt x="167" y="2871"/>
                    </a:cubicBezTo>
                    <a:lnTo>
                      <a:pt x="1" y="3487"/>
                    </a:lnTo>
                    <a:cubicBezTo>
                      <a:pt x="1258" y="2681"/>
                      <a:pt x="3037" y="1613"/>
                      <a:pt x="5290" y="332"/>
                    </a:cubicBezTo>
                    <a:cubicBezTo>
                      <a:pt x="4887" y="166"/>
                      <a:pt x="4484" y="48"/>
                      <a:pt x="40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3"/>
              <p:cNvSpPr/>
              <p:nvPr/>
            </p:nvSpPr>
            <p:spPr>
              <a:xfrm>
                <a:off x="2523425" y="3443625"/>
                <a:ext cx="204000" cy="125900"/>
              </a:xfrm>
              <a:custGeom>
                <a:avLst/>
                <a:gdLst/>
                <a:ahLst/>
                <a:cxnLst/>
                <a:rect l="l" t="t" r="r" b="b"/>
                <a:pathLst>
                  <a:path w="8160" h="5036" extrusionOk="0">
                    <a:moveTo>
                      <a:pt x="3938" y="267"/>
                    </a:moveTo>
                    <a:cubicBezTo>
                      <a:pt x="2894" y="884"/>
                      <a:pt x="1969" y="1406"/>
                      <a:pt x="1234" y="1833"/>
                    </a:cubicBezTo>
                    <a:cubicBezTo>
                      <a:pt x="1755" y="931"/>
                      <a:pt x="2467" y="410"/>
                      <a:pt x="3345" y="315"/>
                    </a:cubicBezTo>
                    <a:cubicBezTo>
                      <a:pt x="3534" y="291"/>
                      <a:pt x="3700" y="267"/>
                      <a:pt x="3867" y="267"/>
                    </a:cubicBezTo>
                    <a:close/>
                    <a:moveTo>
                      <a:pt x="4460" y="315"/>
                    </a:moveTo>
                    <a:cubicBezTo>
                      <a:pt x="4744" y="362"/>
                      <a:pt x="5053" y="433"/>
                      <a:pt x="5337" y="552"/>
                    </a:cubicBezTo>
                    <a:cubicBezTo>
                      <a:pt x="3392" y="1643"/>
                      <a:pt x="1803" y="2592"/>
                      <a:pt x="617" y="3327"/>
                    </a:cubicBezTo>
                    <a:lnTo>
                      <a:pt x="688" y="3090"/>
                    </a:lnTo>
                    <a:cubicBezTo>
                      <a:pt x="783" y="2829"/>
                      <a:pt x="878" y="2568"/>
                      <a:pt x="973" y="2331"/>
                    </a:cubicBezTo>
                    <a:lnTo>
                      <a:pt x="973" y="2307"/>
                    </a:lnTo>
                    <a:cubicBezTo>
                      <a:pt x="1874" y="1785"/>
                      <a:pt x="3036" y="1121"/>
                      <a:pt x="4460" y="315"/>
                    </a:cubicBezTo>
                    <a:close/>
                    <a:moveTo>
                      <a:pt x="5693" y="694"/>
                    </a:moveTo>
                    <a:cubicBezTo>
                      <a:pt x="6191" y="955"/>
                      <a:pt x="6642" y="1264"/>
                      <a:pt x="7069" y="1643"/>
                    </a:cubicBezTo>
                    <a:cubicBezTo>
                      <a:pt x="7259" y="1833"/>
                      <a:pt x="7472" y="2023"/>
                      <a:pt x="7662" y="2236"/>
                    </a:cubicBezTo>
                    <a:lnTo>
                      <a:pt x="6049" y="1999"/>
                    </a:lnTo>
                    <a:cubicBezTo>
                      <a:pt x="6030" y="1993"/>
                      <a:pt x="6012" y="1990"/>
                      <a:pt x="5997" y="1990"/>
                    </a:cubicBezTo>
                    <a:cubicBezTo>
                      <a:pt x="5954" y="1990"/>
                      <a:pt x="5924" y="2012"/>
                      <a:pt x="5907" y="2046"/>
                    </a:cubicBezTo>
                    <a:cubicBezTo>
                      <a:pt x="5835" y="2165"/>
                      <a:pt x="5764" y="2260"/>
                      <a:pt x="5693" y="2378"/>
                    </a:cubicBezTo>
                    <a:cubicBezTo>
                      <a:pt x="5503" y="2711"/>
                      <a:pt x="5337" y="3043"/>
                      <a:pt x="5195" y="3304"/>
                    </a:cubicBezTo>
                    <a:lnTo>
                      <a:pt x="4080" y="2497"/>
                    </a:lnTo>
                    <a:cubicBezTo>
                      <a:pt x="4048" y="2476"/>
                      <a:pt x="4011" y="2464"/>
                      <a:pt x="3976" y="2464"/>
                    </a:cubicBezTo>
                    <a:cubicBezTo>
                      <a:pt x="3933" y="2464"/>
                      <a:pt x="3893" y="2482"/>
                      <a:pt x="3867" y="2521"/>
                    </a:cubicBezTo>
                    <a:cubicBezTo>
                      <a:pt x="3819" y="2592"/>
                      <a:pt x="3748" y="2687"/>
                      <a:pt x="3677" y="2782"/>
                    </a:cubicBezTo>
                    <a:cubicBezTo>
                      <a:pt x="3392" y="3185"/>
                      <a:pt x="3107" y="3564"/>
                      <a:pt x="2823" y="3968"/>
                    </a:cubicBezTo>
                    <a:lnTo>
                      <a:pt x="2704" y="3920"/>
                    </a:lnTo>
                    <a:cubicBezTo>
                      <a:pt x="2372" y="3707"/>
                      <a:pt x="2016" y="3517"/>
                      <a:pt x="1660" y="3327"/>
                    </a:cubicBezTo>
                    <a:cubicBezTo>
                      <a:pt x="1641" y="3317"/>
                      <a:pt x="1617" y="3312"/>
                      <a:pt x="1593" y="3312"/>
                    </a:cubicBezTo>
                    <a:cubicBezTo>
                      <a:pt x="1558" y="3312"/>
                      <a:pt x="1522" y="3323"/>
                      <a:pt x="1494" y="3351"/>
                    </a:cubicBezTo>
                    <a:cubicBezTo>
                      <a:pt x="1091" y="3730"/>
                      <a:pt x="712" y="4110"/>
                      <a:pt x="380" y="4442"/>
                    </a:cubicBezTo>
                    <a:cubicBezTo>
                      <a:pt x="403" y="4205"/>
                      <a:pt x="451" y="3968"/>
                      <a:pt x="498" y="3754"/>
                    </a:cubicBezTo>
                    <a:lnTo>
                      <a:pt x="498" y="3730"/>
                    </a:lnTo>
                    <a:cubicBezTo>
                      <a:pt x="1755" y="2948"/>
                      <a:pt x="3487" y="1928"/>
                      <a:pt x="5693" y="694"/>
                    </a:cubicBezTo>
                    <a:close/>
                    <a:moveTo>
                      <a:pt x="3867" y="0"/>
                    </a:moveTo>
                    <a:cubicBezTo>
                      <a:pt x="3677" y="0"/>
                      <a:pt x="3487" y="18"/>
                      <a:pt x="3297" y="54"/>
                    </a:cubicBezTo>
                    <a:cubicBezTo>
                      <a:pt x="2182" y="196"/>
                      <a:pt x="1328" y="908"/>
                      <a:pt x="735" y="2189"/>
                    </a:cubicBezTo>
                    <a:cubicBezTo>
                      <a:pt x="617" y="2450"/>
                      <a:pt x="498" y="2734"/>
                      <a:pt x="403" y="3043"/>
                    </a:cubicBezTo>
                    <a:lnTo>
                      <a:pt x="237" y="3636"/>
                    </a:lnTo>
                    <a:cubicBezTo>
                      <a:pt x="142" y="4039"/>
                      <a:pt x="71" y="4442"/>
                      <a:pt x="0" y="4869"/>
                    </a:cubicBezTo>
                    <a:cubicBezTo>
                      <a:pt x="0" y="4940"/>
                      <a:pt x="24" y="4988"/>
                      <a:pt x="95" y="5035"/>
                    </a:cubicBezTo>
                    <a:lnTo>
                      <a:pt x="166" y="5035"/>
                    </a:lnTo>
                    <a:cubicBezTo>
                      <a:pt x="190" y="5011"/>
                      <a:pt x="190" y="5011"/>
                      <a:pt x="214" y="4988"/>
                    </a:cubicBezTo>
                    <a:cubicBezTo>
                      <a:pt x="617" y="4584"/>
                      <a:pt x="1067" y="4134"/>
                      <a:pt x="1566" y="3659"/>
                    </a:cubicBezTo>
                    <a:cubicBezTo>
                      <a:pt x="1898" y="3825"/>
                      <a:pt x="2206" y="3991"/>
                      <a:pt x="2514" y="4181"/>
                    </a:cubicBezTo>
                    <a:cubicBezTo>
                      <a:pt x="2586" y="4229"/>
                      <a:pt x="2657" y="4252"/>
                      <a:pt x="2728" y="4300"/>
                    </a:cubicBezTo>
                    <a:cubicBezTo>
                      <a:pt x="2755" y="4318"/>
                      <a:pt x="2786" y="4326"/>
                      <a:pt x="2816" y="4326"/>
                    </a:cubicBezTo>
                    <a:cubicBezTo>
                      <a:pt x="2865" y="4326"/>
                      <a:pt x="2912" y="4305"/>
                      <a:pt x="2941" y="4276"/>
                    </a:cubicBezTo>
                    <a:cubicBezTo>
                      <a:pt x="3226" y="3825"/>
                      <a:pt x="3558" y="3398"/>
                      <a:pt x="3867" y="2995"/>
                    </a:cubicBezTo>
                    <a:lnTo>
                      <a:pt x="3985" y="2829"/>
                    </a:lnTo>
                    <a:lnTo>
                      <a:pt x="5100" y="3683"/>
                    </a:lnTo>
                    <a:cubicBezTo>
                      <a:pt x="5147" y="3707"/>
                      <a:pt x="5195" y="3707"/>
                      <a:pt x="5219" y="3707"/>
                    </a:cubicBezTo>
                    <a:cubicBezTo>
                      <a:pt x="5266" y="3683"/>
                      <a:pt x="5314" y="3659"/>
                      <a:pt x="5337" y="3636"/>
                    </a:cubicBezTo>
                    <a:cubicBezTo>
                      <a:pt x="5503" y="3304"/>
                      <a:pt x="5693" y="2948"/>
                      <a:pt x="5930" y="2544"/>
                    </a:cubicBezTo>
                    <a:cubicBezTo>
                      <a:pt x="5978" y="2450"/>
                      <a:pt x="6001" y="2378"/>
                      <a:pt x="6049" y="2307"/>
                    </a:cubicBezTo>
                    <a:lnTo>
                      <a:pt x="7970" y="2616"/>
                    </a:lnTo>
                    <a:cubicBezTo>
                      <a:pt x="8018" y="2616"/>
                      <a:pt x="8089" y="2592"/>
                      <a:pt x="8113" y="2544"/>
                    </a:cubicBezTo>
                    <a:cubicBezTo>
                      <a:pt x="8160" y="2497"/>
                      <a:pt x="8160" y="2426"/>
                      <a:pt x="8113" y="2378"/>
                    </a:cubicBezTo>
                    <a:cubicBezTo>
                      <a:pt x="7852" y="2046"/>
                      <a:pt x="7543" y="1738"/>
                      <a:pt x="7235" y="1453"/>
                    </a:cubicBezTo>
                    <a:cubicBezTo>
                      <a:pt x="6784" y="1026"/>
                      <a:pt x="6286" y="694"/>
                      <a:pt x="5740" y="410"/>
                    </a:cubicBezTo>
                    <a:cubicBezTo>
                      <a:pt x="5314" y="244"/>
                      <a:pt x="4887" y="101"/>
                      <a:pt x="4436" y="54"/>
                    </a:cubicBezTo>
                    <a:cubicBezTo>
                      <a:pt x="4246" y="18"/>
                      <a:pt x="4056" y="0"/>
                      <a:pt x="38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3"/>
              <p:cNvSpPr/>
              <p:nvPr/>
            </p:nvSpPr>
            <p:spPr>
              <a:xfrm>
                <a:off x="2475575" y="3511725"/>
                <a:ext cx="316000" cy="142025"/>
              </a:xfrm>
              <a:custGeom>
                <a:avLst/>
                <a:gdLst/>
                <a:ahLst/>
                <a:cxnLst/>
                <a:rect l="l" t="t" r="r" b="b"/>
                <a:pathLst>
                  <a:path w="12640" h="5681" extrusionOk="0">
                    <a:moveTo>
                      <a:pt x="11559" y="1"/>
                    </a:moveTo>
                    <a:cubicBezTo>
                      <a:pt x="11516" y="1"/>
                      <a:pt x="11476" y="18"/>
                      <a:pt x="11450" y="58"/>
                    </a:cubicBezTo>
                    <a:lnTo>
                      <a:pt x="10548" y="1173"/>
                    </a:lnTo>
                    <a:cubicBezTo>
                      <a:pt x="10501" y="1244"/>
                      <a:pt x="10525" y="1315"/>
                      <a:pt x="10572" y="1386"/>
                    </a:cubicBezTo>
                    <a:cubicBezTo>
                      <a:pt x="10596" y="1386"/>
                      <a:pt x="10643" y="1410"/>
                      <a:pt x="10667" y="1410"/>
                    </a:cubicBezTo>
                    <a:cubicBezTo>
                      <a:pt x="10714" y="1410"/>
                      <a:pt x="10762" y="1386"/>
                      <a:pt x="10786" y="1362"/>
                    </a:cubicBezTo>
                    <a:lnTo>
                      <a:pt x="11687" y="247"/>
                    </a:lnTo>
                    <a:cubicBezTo>
                      <a:pt x="11734" y="176"/>
                      <a:pt x="11711" y="81"/>
                      <a:pt x="11663" y="34"/>
                    </a:cubicBezTo>
                    <a:cubicBezTo>
                      <a:pt x="11631" y="13"/>
                      <a:pt x="11595" y="1"/>
                      <a:pt x="11559" y="1"/>
                    </a:cubicBezTo>
                    <a:close/>
                    <a:moveTo>
                      <a:pt x="10320" y="1543"/>
                    </a:moveTo>
                    <a:cubicBezTo>
                      <a:pt x="10278" y="1543"/>
                      <a:pt x="10232" y="1560"/>
                      <a:pt x="10193" y="1600"/>
                    </a:cubicBezTo>
                    <a:lnTo>
                      <a:pt x="10027" y="1813"/>
                    </a:lnTo>
                    <a:cubicBezTo>
                      <a:pt x="9979" y="1860"/>
                      <a:pt x="9979" y="1955"/>
                      <a:pt x="10050" y="2003"/>
                    </a:cubicBezTo>
                    <a:cubicBezTo>
                      <a:pt x="10074" y="2026"/>
                      <a:pt x="10121" y="2050"/>
                      <a:pt x="10145" y="2050"/>
                    </a:cubicBezTo>
                    <a:cubicBezTo>
                      <a:pt x="10193" y="2050"/>
                      <a:pt x="10240" y="2026"/>
                      <a:pt x="10264" y="2003"/>
                    </a:cubicBezTo>
                    <a:lnTo>
                      <a:pt x="10430" y="1789"/>
                    </a:lnTo>
                    <a:cubicBezTo>
                      <a:pt x="10477" y="1718"/>
                      <a:pt x="10477" y="1623"/>
                      <a:pt x="10406" y="1576"/>
                    </a:cubicBezTo>
                    <a:cubicBezTo>
                      <a:pt x="10385" y="1554"/>
                      <a:pt x="10354" y="1543"/>
                      <a:pt x="10320" y="1543"/>
                    </a:cubicBezTo>
                    <a:close/>
                    <a:moveTo>
                      <a:pt x="12431" y="1777"/>
                    </a:moveTo>
                    <a:cubicBezTo>
                      <a:pt x="12413" y="1777"/>
                      <a:pt x="12395" y="1781"/>
                      <a:pt x="12375" y="1789"/>
                    </a:cubicBezTo>
                    <a:lnTo>
                      <a:pt x="12090" y="1932"/>
                    </a:lnTo>
                    <a:cubicBezTo>
                      <a:pt x="11995" y="1955"/>
                      <a:pt x="11972" y="2050"/>
                      <a:pt x="12019" y="2121"/>
                    </a:cubicBezTo>
                    <a:cubicBezTo>
                      <a:pt x="12043" y="2169"/>
                      <a:pt x="12090" y="2216"/>
                      <a:pt x="12138" y="2216"/>
                    </a:cubicBezTo>
                    <a:cubicBezTo>
                      <a:pt x="12161" y="2216"/>
                      <a:pt x="12185" y="2216"/>
                      <a:pt x="12209" y="2193"/>
                    </a:cubicBezTo>
                    <a:lnTo>
                      <a:pt x="12494" y="2050"/>
                    </a:lnTo>
                    <a:cubicBezTo>
                      <a:pt x="12640" y="1987"/>
                      <a:pt x="12565" y="1777"/>
                      <a:pt x="12431" y="1777"/>
                    </a:cubicBezTo>
                    <a:close/>
                    <a:moveTo>
                      <a:pt x="11298" y="2284"/>
                    </a:moveTo>
                    <a:cubicBezTo>
                      <a:pt x="11272" y="2284"/>
                      <a:pt x="11243" y="2292"/>
                      <a:pt x="11213" y="2311"/>
                    </a:cubicBezTo>
                    <a:lnTo>
                      <a:pt x="10691" y="2548"/>
                    </a:lnTo>
                    <a:cubicBezTo>
                      <a:pt x="10492" y="2570"/>
                      <a:pt x="10540" y="2838"/>
                      <a:pt x="10699" y="2838"/>
                    </a:cubicBezTo>
                    <a:cubicBezTo>
                      <a:pt x="10712" y="2838"/>
                      <a:pt x="10725" y="2836"/>
                      <a:pt x="10738" y="2833"/>
                    </a:cubicBezTo>
                    <a:lnTo>
                      <a:pt x="10738" y="2857"/>
                    </a:lnTo>
                    <a:cubicBezTo>
                      <a:pt x="10762" y="2833"/>
                      <a:pt x="10786" y="2833"/>
                      <a:pt x="10809" y="2809"/>
                    </a:cubicBezTo>
                    <a:lnTo>
                      <a:pt x="11331" y="2572"/>
                    </a:lnTo>
                    <a:cubicBezTo>
                      <a:pt x="11511" y="2512"/>
                      <a:pt x="11439" y="2284"/>
                      <a:pt x="11298" y="2284"/>
                    </a:cubicBezTo>
                    <a:close/>
                    <a:moveTo>
                      <a:pt x="315" y="2974"/>
                    </a:moveTo>
                    <a:cubicBezTo>
                      <a:pt x="263" y="2974"/>
                      <a:pt x="213" y="3001"/>
                      <a:pt x="182" y="3046"/>
                    </a:cubicBezTo>
                    <a:cubicBezTo>
                      <a:pt x="159" y="3118"/>
                      <a:pt x="182" y="3213"/>
                      <a:pt x="254" y="3260"/>
                    </a:cubicBezTo>
                    <a:lnTo>
                      <a:pt x="1131" y="3758"/>
                    </a:lnTo>
                    <a:cubicBezTo>
                      <a:pt x="1155" y="3782"/>
                      <a:pt x="1179" y="3782"/>
                      <a:pt x="1202" y="3782"/>
                    </a:cubicBezTo>
                    <a:cubicBezTo>
                      <a:pt x="1274" y="3782"/>
                      <a:pt x="1321" y="3758"/>
                      <a:pt x="1345" y="3711"/>
                    </a:cubicBezTo>
                    <a:cubicBezTo>
                      <a:pt x="1368" y="3640"/>
                      <a:pt x="1345" y="3545"/>
                      <a:pt x="1274" y="3497"/>
                    </a:cubicBezTo>
                    <a:lnTo>
                      <a:pt x="396" y="2999"/>
                    </a:lnTo>
                    <a:cubicBezTo>
                      <a:pt x="371" y="2982"/>
                      <a:pt x="343" y="2974"/>
                      <a:pt x="315" y="2974"/>
                    </a:cubicBezTo>
                    <a:close/>
                    <a:moveTo>
                      <a:pt x="1917" y="3896"/>
                    </a:moveTo>
                    <a:cubicBezTo>
                      <a:pt x="1773" y="3896"/>
                      <a:pt x="1685" y="4106"/>
                      <a:pt x="1843" y="4185"/>
                    </a:cubicBezTo>
                    <a:lnTo>
                      <a:pt x="2270" y="4422"/>
                    </a:lnTo>
                    <a:cubicBezTo>
                      <a:pt x="2270" y="4422"/>
                      <a:pt x="2317" y="4446"/>
                      <a:pt x="2341" y="4446"/>
                    </a:cubicBezTo>
                    <a:cubicBezTo>
                      <a:pt x="2483" y="4446"/>
                      <a:pt x="2531" y="4233"/>
                      <a:pt x="2412" y="4161"/>
                    </a:cubicBezTo>
                    <a:lnTo>
                      <a:pt x="2009" y="3924"/>
                    </a:lnTo>
                    <a:cubicBezTo>
                      <a:pt x="1977" y="3904"/>
                      <a:pt x="1946" y="3896"/>
                      <a:pt x="1917" y="3896"/>
                    </a:cubicBezTo>
                    <a:close/>
                    <a:moveTo>
                      <a:pt x="2166" y="4986"/>
                    </a:moveTo>
                    <a:cubicBezTo>
                      <a:pt x="2153" y="4986"/>
                      <a:pt x="2140" y="4988"/>
                      <a:pt x="2128" y="4992"/>
                    </a:cubicBezTo>
                    <a:lnTo>
                      <a:pt x="1250" y="5181"/>
                    </a:lnTo>
                    <a:cubicBezTo>
                      <a:pt x="1044" y="5181"/>
                      <a:pt x="1059" y="5467"/>
                      <a:pt x="1251" y="5467"/>
                    </a:cubicBezTo>
                    <a:cubicBezTo>
                      <a:pt x="1258" y="5467"/>
                      <a:pt x="1266" y="5467"/>
                      <a:pt x="1274" y="5466"/>
                    </a:cubicBezTo>
                    <a:lnTo>
                      <a:pt x="1297" y="5466"/>
                    </a:lnTo>
                    <a:lnTo>
                      <a:pt x="2199" y="5276"/>
                    </a:lnTo>
                    <a:cubicBezTo>
                      <a:pt x="2270" y="5253"/>
                      <a:pt x="2317" y="5181"/>
                      <a:pt x="2294" y="5110"/>
                    </a:cubicBezTo>
                    <a:cubicBezTo>
                      <a:pt x="2294" y="5032"/>
                      <a:pt x="2228" y="4986"/>
                      <a:pt x="2166" y="4986"/>
                    </a:cubicBezTo>
                    <a:close/>
                    <a:moveTo>
                      <a:pt x="657" y="5300"/>
                    </a:moveTo>
                    <a:lnTo>
                      <a:pt x="206" y="5395"/>
                    </a:lnTo>
                    <a:cubicBezTo>
                      <a:pt x="1" y="5395"/>
                      <a:pt x="15" y="5681"/>
                      <a:pt x="207" y="5681"/>
                    </a:cubicBezTo>
                    <a:cubicBezTo>
                      <a:pt x="214" y="5681"/>
                      <a:pt x="222" y="5680"/>
                      <a:pt x="230" y="5680"/>
                    </a:cubicBezTo>
                    <a:lnTo>
                      <a:pt x="254" y="5680"/>
                    </a:lnTo>
                    <a:lnTo>
                      <a:pt x="704" y="5608"/>
                    </a:lnTo>
                    <a:cubicBezTo>
                      <a:pt x="775" y="5585"/>
                      <a:pt x="847" y="5513"/>
                      <a:pt x="823" y="5419"/>
                    </a:cubicBezTo>
                    <a:cubicBezTo>
                      <a:pt x="799" y="5347"/>
                      <a:pt x="728" y="5300"/>
                      <a:pt x="657" y="53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9" name="Google Shape;349;p3"/>
            <p:cNvGrpSpPr/>
            <p:nvPr/>
          </p:nvGrpSpPr>
          <p:grpSpPr>
            <a:xfrm rot="1652002">
              <a:off x="278677" y="2197029"/>
              <a:ext cx="190620" cy="344249"/>
              <a:chOff x="2808075" y="3551650"/>
              <a:chExt cx="136425" cy="246400"/>
            </a:xfrm>
          </p:grpSpPr>
          <p:sp>
            <p:nvSpPr>
              <p:cNvPr id="350" name="Google Shape;350;p3"/>
              <p:cNvSpPr/>
              <p:nvPr/>
            </p:nvSpPr>
            <p:spPr>
              <a:xfrm>
                <a:off x="2843200" y="3576175"/>
                <a:ext cx="82925" cy="221875"/>
              </a:xfrm>
              <a:custGeom>
                <a:avLst/>
                <a:gdLst/>
                <a:ahLst/>
                <a:cxnLst/>
                <a:rect l="l" t="t" r="r" b="b"/>
                <a:pathLst>
                  <a:path w="3317" h="8875" extrusionOk="0">
                    <a:moveTo>
                      <a:pt x="207" y="1"/>
                    </a:moveTo>
                    <a:cubicBezTo>
                      <a:pt x="105" y="1"/>
                      <a:pt x="1" y="109"/>
                      <a:pt x="66" y="240"/>
                    </a:cubicBezTo>
                    <a:cubicBezTo>
                      <a:pt x="517" y="999"/>
                      <a:pt x="873" y="1805"/>
                      <a:pt x="1134" y="2659"/>
                    </a:cubicBezTo>
                    <a:cubicBezTo>
                      <a:pt x="1324" y="3229"/>
                      <a:pt x="1466" y="3822"/>
                      <a:pt x="1561" y="4438"/>
                    </a:cubicBezTo>
                    <a:cubicBezTo>
                      <a:pt x="1300" y="4272"/>
                      <a:pt x="968" y="4083"/>
                      <a:pt x="612" y="3893"/>
                    </a:cubicBezTo>
                    <a:cubicBezTo>
                      <a:pt x="592" y="3880"/>
                      <a:pt x="570" y="3874"/>
                      <a:pt x="549" y="3874"/>
                    </a:cubicBezTo>
                    <a:cubicBezTo>
                      <a:pt x="493" y="3874"/>
                      <a:pt x="439" y="3913"/>
                      <a:pt x="422" y="3964"/>
                    </a:cubicBezTo>
                    <a:cubicBezTo>
                      <a:pt x="375" y="4035"/>
                      <a:pt x="398" y="4106"/>
                      <a:pt x="470" y="4154"/>
                    </a:cubicBezTo>
                    <a:cubicBezTo>
                      <a:pt x="920" y="4391"/>
                      <a:pt x="1300" y="4628"/>
                      <a:pt x="1608" y="4818"/>
                    </a:cubicBezTo>
                    <a:cubicBezTo>
                      <a:pt x="1679" y="5316"/>
                      <a:pt x="1703" y="5814"/>
                      <a:pt x="1703" y="6312"/>
                    </a:cubicBezTo>
                    <a:cubicBezTo>
                      <a:pt x="1703" y="6526"/>
                      <a:pt x="1679" y="6739"/>
                      <a:pt x="1679" y="6953"/>
                    </a:cubicBezTo>
                    <a:lnTo>
                      <a:pt x="991" y="6407"/>
                    </a:lnTo>
                    <a:cubicBezTo>
                      <a:pt x="964" y="6385"/>
                      <a:pt x="935" y="6375"/>
                      <a:pt x="908" y="6375"/>
                    </a:cubicBezTo>
                    <a:cubicBezTo>
                      <a:pt x="790" y="6375"/>
                      <a:pt x="691" y="6549"/>
                      <a:pt x="825" y="6645"/>
                    </a:cubicBezTo>
                    <a:lnTo>
                      <a:pt x="1632" y="7309"/>
                    </a:lnTo>
                    <a:cubicBezTo>
                      <a:pt x="1608" y="7783"/>
                      <a:pt x="1537" y="8234"/>
                      <a:pt x="1442" y="8708"/>
                    </a:cubicBezTo>
                    <a:cubicBezTo>
                      <a:pt x="1418" y="8779"/>
                      <a:pt x="1466" y="8851"/>
                      <a:pt x="1561" y="8874"/>
                    </a:cubicBezTo>
                    <a:lnTo>
                      <a:pt x="1584" y="8874"/>
                    </a:lnTo>
                    <a:cubicBezTo>
                      <a:pt x="1679" y="8874"/>
                      <a:pt x="1727" y="8803"/>
                      <a:pt x="1727" y="8732"/>
                    </a:cubicBezTo>
                    <a:cubicBezTo>
                      <a:pt x="1822" y="8234"/>
                      <a:pt x="1893" y="7736"/>
                      <a:pt x="1940" y="7238"/>
                    </a:cubicBezTo>
                    <a:cubicBezTo>
                      <a:pt x="1964" y="6953"/>
                      <a:pt x="1988" y="6645"/>
                      <a:pt x="1988" y="6360"/>
                    </a:cubicBezTo>
                    <a:cubicBezTo>
                      <a:pt x="2154" y="6170"/>
                      <a:pt x="2296" y="5980"/>
                      <a:pt x="2438" y="5814"/>
                    </a:cubicBezTo>
                    <a:cubicBezTo>
                      <a:pt x="2747" y="5435"/>
                      <a:pt x="3031" y="5032"/>
                      <a:pt x="3269" y="4605"/>
                    </a:cubicBezTo>
                    <a:cubicBezTo>
                      <a:pt x="3316" y="4533"/>
                      <a:pt x="3292" y="4438"/>
                      <a:pt x="3221" y="4391"/>
                    </a:cubicBezTo>
                    <a:cubicBezTo>
                      <a:pt x="3203" y="4385"/>
                      <a:pt x="3184" y="4382"/>
                      <a:pt x="3165" y="4382"/>
                    </a:cubicBezTo>
                    <a:cubicBezTo>
                      <a:pt x="3107" y="4382"/>
                      <a:pt x="3049" y="4409"/>
                      <a:pt x="3031" y="4462"/>
                    </a:cubicBezTo>
                    <a:cubicBezTo>
                      <a:pt x="2771" y="4865"/>
                      <a:pt x="2510" y="5269"/>
                      <a:pt x="2225" y="5648"/>
                    </a:cubicBezTo>
                    <a:cubicBezTo>
                      <a:pt x="2154" y="5719"/>
                      <a:pt x="2059" y="5814"/>
                      <a:pt x="1988" y="5909"/>
                    </a:cubicBezTo>
                    <a:cubicBezTo>
                      <a:pt x="1988" y="5506"/>
                      <a:pt x="1964" y="5103"/>
                      <a:pt x="1893" y="4699"/>
                    </a:cubicBezTo>
                    <a:cubicBezTo>
                      <a:pt x="1822" y="3988"/>
                      <a:pt x="1656" y="3300"/>
                      <a:pt x="1442" y="2612"/>
                    </a:cubicBezTo>
                    <a:cubicBezTo>
                      <a:pt x="1751" y="1995"/>
                      <a:pt x="2011" y="1331"/>
                      <a:pt x="2249" y="691"/>
                    </a:cubicBezTo>
                    <a:cubicBezTo>
                      <a:pt x="2308" y="557"/>
                      <a:pt x="2209" y="470"/>
                      <a:pt x="2110" y="470"/>
                    </a:cubicBezTo>
                    <a:cubicBezTo>
                      <a:pt x="2050" y="470"/>
                      <a:pt x="1991" y="501"/>
                      <a:pt x="1964" y="572"/>
                    </a:cubicBezTo>
                    <a:cubicBezTo>
                      <a:pt x="1751" y="1189"/>
                      <a:pt x="1537" y="1734"/>
                      <a:pt x="1300" y="2209"/>
                    </a:cubicBezTo>
                    <a:cubicBezTo>
                      <a:pt x="1039" y="1473"/>
                      <a:pt x="707" y="762"/>
                      <a:pt x="327" y="74"/>
                    </a:cubicBezTo>
                    <a:cubicBezTo>
                      <a:pt x="298" y="22"/>
                      <a:pt x="253" y="1"/>
                      <a:pt x="2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3"/>
              <p:cNvSpPr/>
              <p:nvPr/>
            </p:nvSpPr>
            <p:spPr>
              <a:xfrm>
                <a:off x="2811625" y="3555175"/>
                <a:ext cx="129325" cy="190975"/>
              </a:xfrm>
              <a:custGeom>
                <a:avLst/>
                <a:gdLst/>
                <a:ahLst/>
                <a:cxnLst/>
                <a:rect l="l" t="t" r="r" b="b"/>
                <a:pathLst>
                  <a:path w="5173" h="7639" extrusionOk="0">
                    <a:moveTo>
                      <a:pt x="1005" y="0"/>
                    </a:moveTo>
                    <a:cubicBezTo>
                      <a:pt x="832" y="0"/>
                      <a:pt x="672" y="89"/>
                      <a:pt x="594" y="226"/>
                    </a:cubicBezTo>
                    <a:cubicBezTo>
                      <a:pt x="452" y="368"/>
                      <a:pt x="380" y="605"/>
                      <a:pt x="428" y="795"/>
                    </a:cubicBezTo>
                    <a:cubicBezTo>
                      <a:pt x="475" y="1080"/>
                      <a:pt x="618" y="1317"/>
                      <a:pt x="855" y="1459"/>
                    </a:cubicBezTo>
                    <a:cubicBezTo>
                      <a:pt x="1059" y="1645"/>
                      <a:pt x="1321" y="1743"/>
                      <a:pt x="1596" y="1743"/>
                    </a:cubicBezTo>
                    <a:cubicBezTo>
                      <a:pt x="1673" y="1743"/>
                      <a:pt x="1750" y="1736"/>
                      <a:pt x="1827" y="1720"/>
                    </a:cubicBezTo>
                    <a:lnTo>
                      <a:pt x="1851" y="1649"/>
                    </a:lnTo>
                    <a:cubicBezTo>
                      <a:pt x="1946" y="1412"/>
                      <a:pt x="1970" y="1151"/>
                      <a:pt x="1946" y="890"/>
                    </a:cubicBezTo>
                    <a:cubicBezTo>
                      <a:pt x="1922" y="653"/>
                      <a:pt x="1827" y="439"/>
                      <a:pt x="1638" y="273"/>
                    </a:cubicBezTo>
                    <a:cubicBezTo>
                      <a:pt x="1495" y="131"/>
                      <a:pt x="1306" y="36"/>
                      <a:pt x="1116" y="12"/>
                    </a:cubicBezTo>
                    <a:cubicBezTo>
                      <a:pt x="1079" y="4"/>
                      <a:pt x="1041" y="0"/>
                      <a:pt x="1005" y="0"/>
                    </a:cubicBezTo>
                    <a:close/>
                    <a:moveTo>
                      <a:pt x="3383" y="626"/>
                    </a:moveTo>
                    <a:cubicBezTo>
                      <a:pt x="3311" y="626"/>
                      <a:pt x="3240" y="642"/>
                      <a:pt x="3180" y="677"/>
                    </a:cubicBezTo>
                    <a:cubicBezTo>
                      <a:pt x="2966" y="772"/>
                      <a:pt x="2824" y="914"/>
                      <a:pt x="2705" y="1080"/>
                    </a:cubicBezTo>
                    <a:cubicBezTo>
                      <a:pt x="2587" y="1293"/>
                      <a:pt x="2563" y="1531"/>
                      <a:pt x="2587" y="1744"/>
                    </a:cubicBezTo>
                    <a:cubicBezTo>
                      <a:pt x="2634" y="2005"/>
                      <a:pt x="2729" y="2242"/>
                      <a:pt x="2895" y="2456"/>
                    </a:cubicBezTo>
                    <a:cubicBezTo>
                      <a:pt x="2895" y="2479"/>
                      <a:pt x="2919" y="2503"/>
                      <a:pt x="2942" y="2527"/>
                    </a:cubicBezTo>
                    <a:cubicBezTo>
                      <a:pt x="3298" y="2503"/>
                      <a:pt x="3630" y="2313"/>
                      <a:pt x="3820" y="2029"/>
                    </a:cubicBezTo>
                    <a:cubicBezTo>
                      <a:pt x="4010" y="1815"/>
                      <a:pt x="4081" y="1554"/>
                      <a:pt x="4081" y="1270"/>
                    </a:cubicBezTo>
                    <a:lnTo>
                      <a:pt x="4057" y="1270"/>
                    </a:lnTo>
                    <a:cubicBezTo>
                      <a:pt x="4034" y="1056"/>
                      <a:pt x="3915" y="866"/>
                      <a:pt x="3725" y="748"/>
                    </a:cubicBezTo>
                    <a:cubicBezTo>
                      <a:pt x="3635" y="673"/>
                      <a:pt x="3507" y="626"/>
                      <a:pt x="3383" y="626"/>
                    </a:cubicBezTo>
                    <a:close/>
                    <a:moveTo>
                      <a:pt x="737" y="3609"/>
                    </a:moveTo>
                    <a:cubicBezTo>
                      <a:pt x="644" y="3609"/>
                      <a:pt x="548" y="3620"/>
                      <a:pt x="452" y="3642"/>
                    </a:cubicBezTo>
                    <a:cubicBezTo>
                      <a:pt x="262" y="3689"/>
                      <a:pt x="120" y="3832"/>
                      <a:pt x="72" y="4021"/>
                    </a:cubicBezTo>
                    <a:cubicBezTo>
                      <a:pt x="1" y="4235"/>
                      <a:pt x="25" y="4448"/>
                      <a:pt x="143" y="4638"/>
                    </a:cubicBezTo>
                    <a:cubicBezTo>
                      <a:pt x="286" y="4875"/>
                      <a:pt x="523" y="5041"/>
                      <a:pt x="784" y="5089"/>
                    </a:cubicBezTo>
                    <a:cubicBezTo>
                      <a:pt x="902" y="5120"/>
                      <a:pt x="1021" y="5136"/>
                      <a:pt x="1138" y="5136"/>
                    </a:cubicBezTo>
                    <a:cubicBezTo>
                      <a:pt x="1372" y="5136"/>
                      <a:pt x="1598" y="5073"/>
                      <a:pt x="1804" y="4946"/>
                    </a:cubicBezTo>
                    <a:lnTo>
                      <a:pt x="1804" y="4852"/>
                    </a:lnTo>
                    <a:cubicBezTo>
                      <a:pt x="1780" y="4591"/>
                      <a:pt x="1709" y="4330"/>
                      <a:pt x="1567" y="4116"/>
                    </a:cubicBezTo>
                    <a:cubicBezTo>
                      <a:pt x="1448" y="3903"/>
                      <a:pt x="1282" y="3760"/>
                      <a:pt x="1068" y="3665"/>
                    </a:cubicBezTo>
                    <a:cubicBezTo>
                      <a:pt x="964" y="3626"/>
                      <a:pt x="852" y="3609"/>
                      <a:pt x="737" y="3609"/>
                    </a:cubicBezTo>
                    <a:close/>
                    <a:moveTo>
                      <a:pt x="4539" y="4626"/>
                    </a:moveTo>
                    <a:cubicBezTo>
                      <a:pt x="4505" y="4626"/>
                      <a:pt x="4470" y="4630"/>
                      <a:pt x="4437" y="4638"/>
                    </a:cubicBezTo>
                    <a:cubicBezTo>
                      <a:pt x="4223" y="4662"/>
                      <a:pt x="4034" y="4757"/>
                      <a:pt x="3867" y="4899"/>
                    </a:cubicBezTo>
                    <a:cubicBezTo>
                      <a:pt x="3725" y="5065"/>
                      <a:pt x="3630" y="5278"/>
                      <a:pt x="3607" y="5516"/>
                    </a:cubicBezTo>
                    <a:cubicBezTo>
                      <a:pt x="3559" y="5777"/>
                      <a:pt x="3607" y="6038"/>
                      <a:pt x="3701" y="6275"/>
                    </a:cubicBezTo>
                    <a:lnTo>
                      <a:pt x="3725" y="6370"/>
                    </a:lnTo>
                    <a:cubicBezTo>
                      <a:pt x="3785" y="6378"/>
                      <a:pt x="3845" y="6382"/>
                      <a:pt x="3905" y="6382"/>
                    </a:cubicBezTo>
                    <a:cubicBezTo>
                      <a:pt x="4199" y="6382"/>
                      <a:pt x="4481" y="6286"/>
                      <a:pt x="4698" y="6109"/>
                    </a:cubicBezTo>
                    <a:cubicBezTo>
                      <a:pt x="4935" y="5943"/>
                      <a:pt x="5077" y="5705"/>
                      <a:pt x="5125" y="5421"/>
                    </a:cubicBezTo>
                    <a:cubicBezTo>
                      <a:pt x="5172" y="5207"/>
                      <a:pt x="5101" y="4994"/>
                      <a:pt x="4959" y="4828"/>
                    </a:cubicBezTo>
                    <a:cubicBezTo>
                      <a:pt x="4861" y="4711"/>
                      <a:pt x="4699" y="4626"/>
                      <a:pt x="4539" y="4626"/>
                    </a:cubicBezTo>
                    <a:close/>
                    <a:moveTo>
                      <a:pt x="1344" y="6066"/>
                    </a:moveTo>
                    <a:cubicBezTo>
                      <a:pt x="1290" y="6066"/>
                      <a:pt x="1238" y="6072"/>
                      <a:pt x="1187" y="6085"/>
                    </a:cubicBezTo>
                    <a:cubicBezTo>
                      <a:pt x="974" y="6085"/>
                      <a:pt x="807" y="6227"/>
                      <a:pt x="736" y="6417"/>
                    </a:cubicBezTo>
                    <a:cubicBezTo>
                      <a:pt x="641" y="6607"/>
                      <a:pt x="641" y="6820"/>
                      <a:pt x="736" y="7010"/>
                    </a:cubicBezTo>
                    <a:cubicBezTo>
                      <a:pt x="855" y="7271"/>
                      <a:pt x="1068" y="7461"/>
                      <a:pt x="1329" y="7532"/>
                    </a:cubicBezTo>
                    <a:cubicBezTo>
                      <a:pt x="1495" y="7603"/>
                      <a:pt x="1673" y="7639"/>
                      <a:pt x="1851" y="7639"/>
                    </a:cubicBezTo>
                    <a:cubicBezTo>
                      <a:pt x="2029" y="7639"/>
                      <a:pt x="2207" y="7603"/>
                      <a:pt x="2373" y="7532"/>
                    </a:cubicBezTo>
                    <a:lnTo>
                      <a:pt x="2373" y="7461"/>
                    </a:lnTo>
                    <a:lnTo>
                      <a:pt x="2349" y="7437"/>
                    </a:lnTo>
                    <a:cubicBezTo>
                      <a:pt x="2373" y="7176"/>
                      <a:pt x="2326" y="6915"/>
                      <a:pt x="2207" y="6678"/>
                    </a:cubicBezTo>
                    <a:cubicBezTo>
                      <a:pt x="2112" y="6465"/>
                      <a:pt x="1970" y="6298"/>
                      <a:pt x="1780" y="6180"/>
                    </a:cubicBezTo>
                    <a:cubicBezTo>
                      <a:pt x="1641" y="6110"/>
                      <a:pt x="1489" y="6066"/>
                      <a:pt x="1344" y="606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3"/>
              <p:cNvSpPr/>
              <p:nvPr/>
            </p:nvSpPr>
            <p:spPr>
              <a:xfrm>
                <a:off x="2808075" y="3551650"/>
                <a:ext cx="136425" cy="198350"/>
              </a:xfrm>
              <a:custGeom>
                <a:avLst/>
                <a:gdLst/>
                <a:ahLst/>
                <a:cxnLst/>
                <a:rect l="l" t="t" r="r" b="b"/>
                <a:pathLst>
                  <a:path w="5457" h="7934" extrusionOk="0">
                    <a:moveTo>
                      <a:pt x="1234" y="296"/>
                    </a:moveTo>
                    <a:cubicBezTo>
                      <a:pt x="1400" y="319"/>
                      <a:pt x="1566" y="414"/>
                      <a:pt x="1685" y="533"/>
                    </a:cubicBezTo>
                    <a:cubicBezTo>
                      <a:pt x="1827" y="675"/>
                      <a:pt x="1922" y="865"/>
                      <a:pt x="1922" y="1079"/>
                    </a:cubicBezTo>
                    <a:cubicBezTo>
                      <a:pt x="1969" y="1292"/>
                      <a:pt x="1946" y="1506"/>
                      <a:pt x="1851" y="1719"/>
                    </a:cubicBezTo>
                    <a:cubicBezTo>
                      <a:pt x="1802" y="1727"/>
                      <a:pt x="1753" y="1731"/>
                      <a:pt x="1705" y="1731"/>
                    </a:cubicBezTo>
                    <a:cubicBezTo>
                      <a:pt x="1471" y="1731"/>
                      <a:pt x="1245" y="1639"/>
                      <a:pt x="1068" y="1482"/>
                    </a:cubicBezTo>
                    <a:cubicBezTo>
                      <a:pt x="878" y="1363"/>
                      <a:pt x="736" y="1150"/>
                      <a:pt x="689" y="936"/>
                    </a:cubicBezTo>
                    <a:cubicBezTo>
                      <a:pt x="665" y="770"/>
                      <a:pt x="712" y="580"/>
                      <a:pt x="831" y="462"/>
                    </a:cubicBezTo>
                    <a:cubicBezTo>
                      <a:pt x="902" y="367"/>
                      <a:pt x="1021" y="296"/>
                      <a:pt x="1163" y="296"/>
                    </a:cubicBezTo>
                    <a:close/>
                    <a:moveTo>
                      <a:pt x="1167" y="1"/>
                    </a:moveTo>
                    <a:cubicBezTo>
                      <a:pt x="951" y="1"/>
                      <a:pt x="759" y="111"/>
                      <a:pt x="617" y="272"/>
                    </a:cubicBezTo>
                    <a:cubicBezTo>
                      <a:pt x="451" y="462"/>
                      <a:pt x="356" y="723"/>
                      <a:pt x="404" y="984"/>
                    </a:cubicBezTo>
                    <a:cubicBezTo>
                      <a:pt x="451" y="1268"/>
                      <a:pt x="617" y="1553"/>
                      <a:pt x="878" y="1719"/>
                    </a:cubicBezTo>
                    <a:cubicBezTo>
                      <a:pt x="1095" y="1914"/>
                      <a:pt x="1392" y="2030"/>
                      <a:pt x="1677" y="2030"/>
                    </a:cubicBezTo>
                    <a:cubicBezTo>
                      <a:pt x="1704" y="2030"/>
                      <a:pt x="1730" y="2029"/>
                      <a:pt x="1756" y="2027"/>
                    </a:cubicBezTo>
                    <a:lnTo>
                      <a:pt x="1780" y="2004"/>
                    </a:lnTo>
                    <a:cubicBezTo>
                      <a:pt x="1827" y="2004"/>
                      <a:pt x="1922" y="2004"/>
                      <a:pt x="1969" y="2027"/>
                    </a:cubicBezTo>
                    <a:cubicBezTo>
                      <a:pt x="2017" y="2004"/>
                      <a:pt x="2064" y="1980"/>
                      <a:pt x="2088" y="1933"/>
                    </a:cubicBezTo>
                    <a:lnTo>
                      <a:pt x="2136" y="1838"/>
                    </a:lnTo>
                    <a:cubicBezTo>
                      <a:pt x="2230" y="1577"/>
                      <a:pt x="2278" y="1292"/>
                      <a:pt x="2230" y="1031"/>
                    </a:cubicBezTo>
                    <a:cubicBezTo>
                      <a:pt x="2207" y="770"/>
                      <a:pt x="2088" y="509"/>
                      <a:pt x="1898" y="343"/>
                    </a:cubicBezTo>
                    <a:cubicBezTo>
                      <a:pt x="1732" y="153"/>
                      <a:pt x="1519" y="35"/>
                      <a:pt x="1282" y="11"/>
                    </a:cubicBezTo>
                    <a:cubicBezTo>
                      <a:pt x="1243" y="4"/>
                      <a:pt x="1204" y="1"/>
                      <a:pt x="1167" y="1"/>
                    </a:cubicBezTo>
                    <a:close/>
                    <a:moveTo>
                      <a:pt x="3559" y="913"/>
                    </a:moveTo>
                    <a:cubicBezTo>
                      <a:pt x="3654" y="913"/>
                      <a:pt x="3749" y="960"/>
                      <a:pt x="3820" y="1007"/>
                    </a:cubicBezTo>
                    <a:cubicBezTo>
                      <a:pt x="3962" y="1102"/>
                      <a:pt x="4057" y="1245"/>
                      <a:pt x="4057" y="1411"/>
                    </a:cubicBezTo>
                    <a:cubicBezTo>
                      <a:pt x="4057" y="1648"/>
                      <a:pt x="3986" y="1885"/>
                      <a:pt x="3843" y="2075"/>
                    </a:cubicBezTo>
                    <a:cubicBezTo>
                      <a:pt x="3677" y="2312"/>
                      <a:pt x="3416" y="2478"/>
                      <a:pt x="3132" y="2502"/>
                    </a:cubicBezTo>
                    <a:cubicBezTo>
                      <a:pt x="3013" y="2312"/>
                      <a:pt x="2918" y="2099"/>
                      <a:pt x="2895" y="1885"/>
                    </a:cubicBezTo>
                    <a:cubicBezTo>
                      <a:pt x="2847" y="1672"/>
                      <a:pt x="2895" y="1482"/>
                      <a:pt x="2989" y="1316"/>
                    </a:cubicBezTo>
                    <a:cubicBezTo>
                      <a:pt x="3061" y="1150"/>
                      <a:pt x="3203" y="1031"/>
                      <a:pt x="3369" y="960"/>
                    </a:cubicBezTo>
                    <a:cubicBezTo>
                      <a:pt x="3416" y="936"/>
                      <a:pt x="3488" y="936"/>
                      <a:pt x="3535" y="936"/>
                    </a:cubicBezTo>
                    <a:lnTo>
                      <a:pt x="3559" y="913"/>
                    </a:lnTo>
                    <a:close/>
                    <a:moveTo>
                      <a:pt x="3556" y="627"/>
                    </a:moveTo>
                    <a:cubicBezTo>
                      <a:pt x="3458" y="627"/>
                      <a:pt x="3360" y="651"/>
                      <a:pt x="3274" y="699"/>
                    </a:cubicBezTo>
                    <a:cubicBezTo>
                      <a:pt x="3037" y="770"/>
                      <a:pt x="2847" y="936"/>
                      <a:pt x="2752" y="1150"/>
                    </a:cubicBezTo>
                    <a:cubicBezTo>
                      <a:pt x="2610" y="1387"/>
                      <a:pt x="2562" y="1648"/>
                      <a:pt x="2610" y="1909"/>
                    </a:cubicBezTo>
                    <a:cubicBezTo>
                      <a:pt x="2634" y="2170"/>
                      <a:pt x="2729" y="2454"/>
                      <a:pt x="2895" y="2668"/>
                    </a:cubicBezTo>
                    <a:cubicBezTo>
                      <a:pt x="2918" y="2715"/>
                      <a:pt x="2942" y="2739"/>
                      <a:pt x="2966" y="2786"/>
                    </a:cubicBezTo>
                    <a:cubicBezTo>
                      <a:pt x="2989" y="2810"/>
                      <a:pt x="3037" y="2810"/>
                      <a:pt x="3084" y="2810"/>
                    </a:cubicBezTo>
                    <a:lnTo>
                      <a:pt x="3108" y="2810"/>
                    </a:lnTo>
                    <a:cubicBezTo>
                      <a:pt x="3511" y="2786"/>
                      <a:pt x="3867" y="2573"/>
                      <a:pt x="4081" y="2265"/>
                    </a:cubicBezTo>
                    <a:cubicBezTo>
                      <a:pt x="4270" y="2004"/>
                      <a:pt x="4365" y="1719"/>
                      <a:pt x="4342" y="1411"/>
                    </a:cubicBezTo>
                    <a:cubicBezTo>
                      <a:pt x="4318" y="1150"/>
                      <a:pt x="4176" y="913"/>
                      <a:pt x="3962" y="794"/>
                    </a:cubicBezTo>
                    <a:cubicBezTo>
                      <a:pt x="3849" y="681"/>
                      <a:pt x="3702" y="627"/>
                      <a:pt x="3556" y="627"/>
                    </a:cubicBezTo>
                    <a:close/>
                    <a:moveTo>
                      <a:pt x="878" y="3901"/>
                    </a:moveTo>
                    <a:cubicBezTo>
                      <a:pt x="973" y="3925"/>
                      <a:pt x="1092" y="3949"/>
                      <a:pt x="1163" y="3996"/>
                    </a:cubicBezTo>
                    <a:cubicBezTo>
                      <a:pt x="1353" y="4067"/>
                      <a:pt x="1495" y="4186"/>
                      <a:pt x="1590" y="4376"/>
                    </a:cubicBezTo>
                    <a:cubicBezTo>
                      <a:pt x="1709" y="4566"/>
                      <a:pt x="1780" y="4803"/>
                      <a:pt x="1803" y="5016"/>
                    </a:cubicBezTo>
                    <a:cubicBezTo>
                      <a:pt x="1623" y="5114"/>
                      <a:pt x="1432" y="5168"/>
                      <a:pt x="1237" y="5168"/>
                    </a:cubicBezTo>
                    <a:cubicBezTo>
                      <a:pt x="1149" y="5168"/>
                      <a:pt x="1061" y="5157"/>
                      <a:pt x="973" y="5135"/>
                    </a:cubicBezTo>
                    <a:cubicBezTo>
                      <a:pt x="760" y="5064"/>
                      <a:pt x="546" y="4945"/>
                      <a:pt x="428" y="4732"/>
                    </a:cubicBezTo>
                    <a:cubicBezTo>
                      <a:pt x="333" y="4589"/>
                      <a:pt x="309" y="4399"/>
                      <a:pt x="356" y="4233"/>
                    </a:cubicBezTo>
                    <a:cubicBezTo>
                      <a:pt x="380" y="4091"/>
                      <a:pt x="499" y="3973"/>
                      <a:pt x="641" y="3949"/>
                    </a:cubicBezTo>
                    <a:cubicBezTo>
                      <a:pt x="712" y="3925"/>
                      <a:pt x="783" y="3925"/>
                      <a:pt x="878" y="3925"/>
                    </a:cubicBezTo>
                    <a:lnTo>
                      <a:pt x="878" y="3901"/>
                    </a:lnTo>
                    <a:close/>
                    <a:moveTo>
                      <a:pt x="875" y="3621"/>
                    </a:moveTo>
                    <a:cubicBezTo>
                      <a:pt x="773" y="3621"/>
                      <a:pt x="669" y="3634"/>
                      <a:pt x="570" y="3664"/>
                    </a:cubicBezTo>
                    <a:cubicBezTo>
                      <a:pt x="333" y="3712"/>
                      <a:pt x="143" y="3901"/>
                      <a:pt x="96" y="4139"/>
                    </a:cubicBezTo>
                    <a:cubicBezTo>
                      <a:pt x="1" y="4399"/>
                      <a:pt x="24" y="4660"/>
                      <a:pt x="190" y="4874"/>
                    </a:cubicBezTo>
                    <a:cubicBezTo>
                      <a:pt x="333" y="5135"/>
                      <a:pt x="594" y="5325"/>
                      <a:pt x="902" y="5396"/>
                    </a:cubicBezTo>
                    <a:cubicBezTo>
                      <a:pt x="997" y="5443"/>
                      <a:pt x="1116" y="5467"/>
                      <a:pt x="1234" y="5467"/>
                    </a:cubicBezTo>
                    <a:lnTo>
                      <a:pt x="1234" y="5443"/>
                    </a:lnTo>
                    <a:cubicBezTo>
                      <a:pt x="1519" y="5443"/>
                      <a:pt x="1780" y="5372"/>
                      <a:pt x="2017" y="5230"/>
                    </a:cubicBezTo>
                    <a:cubicBezTo>
                      <a:pt x="2064" y="5206"/>
                      <a:pt x="2112" y="5159"/>
                      <a:pt x="2112" y="5087"/>
                    </a:cubicBezTo>
                    <a:lnTo>
                      <a:pt x="2112" y="4993"/>
                    </a:lnTo>
                    <a:cubicBezTo>
                      <a:pt x="2088" y="4708"/>
                      <a:pt x="1993" y="4447"/>
                      <a:pt x="1851" y="4210"/>
                    </a:cubicBezTo>
                    <a:cubicBezTo>
                      <a:pt x="1732" y="3973"/>
                      <a:pt x="1519" y="3783"/>
                      <a:pt x="1282" y="3688"/>
                    </a:cubicBezTo>
                    <a:cubicBezTo>
                      <a:pt x="1158" y="3647"/>
                      <a:pt x="1017" y="3621"/>
                      <a:pt x="875" y="3621"/>
                    </a:cubicBezTo>
                    <a:close/>
                    <a:moveTo>
                      <a:pt x="4659" y="4917"/>
                    </a:moveTo>
                    <a:cubicBezTo>
                      <a:pt x="4786" y="4917"/>
                      <a:pt x="4920" y="4984"/>
                      <a:pt x="4982" y="5087"/>
                    </a:cubicBezTo>
                    <a:cubicBezTo>
                      <a:pt x="5101" y="5206"/>
                      <a:pt x="5148" y="5396"/>
                      <a:pt x="5124" y="5562"/>
                    </a:cubicBezTo>
                    <a:cubicBezTo>
                      <a:pt x="5077" y="5799"/>
                      <a:pt x="4935" y="6013"/>
                      <a:pt x="4745" y="6155"/>
                    </a:cubicBezTo>
                    <a:cubicBezTo>
                      <a:pt x="4558" y="6300"/>
                      <a:pt x="4317" y="6373"/>
                      <a:pt x="4069" y="6373"/>
                    </a:cubicBezTo>
                    <a:cubicBezTo>
                      <a:pt x="4033" y="6373"/>
                      <a:pt x="3998" y="6371"/>
                      <a:pt x="3962" y="6368"/>
                    </a:cubicBezTo>
                    <a:lnTo>
                      <a:pt x="3986" y="6345"/>
                    </a:lnTo>
                    <a:cubicBezTo>
                      <a:pt x="3891" y="6131"/>
                      <a:pt x="3867" y="5894"/>
                      <a:pt x="3891" y="5680"/>
                    </a:cubicBezTo>
                    <a:cubicBezTo>
                      <a:pt x="3915" y="5277"/>
                      <a:pt x="4223" y="4969"/>
                      <a:pt x="4602" y="4921"/>
                    </a:cubicBezTo>
                    <a:cubicBezTo>
                      <a:pt x="4621" y="4918"/>
                      <a:pt x="4640" y="4917"/>
                      <a:pt x="4659" y="4917"/>
                    </a:cubicBezTo>
                    <a:close/>
                    <a:moveTo>
                      <a:pt x="4687" y="4648"/>
                    </a:moveTo>
                    <a:cubicBezTo>
                      <a:pt x="4643" y="4648"/>
                      <a:pt x="4599" y="4652"/>
                      <a:pt x="4555" y="4660"/>
                    </a:cubicBezTo>
                    <a:cubicBezTo>
                      <a:pt x="4318" y="4684"/>
                      <a:pt x="4104" y="4779"/>
                      <a:pt x="3915" y="4945"/>
                    </a:cubicBezTo>
                    <a:cubicBezTo>
                      <a:pt x="3749" y="5135"/>
                      <a:pt x="3630" y="5372"/>
                      <a:pt x="3606" y="5633"/>
                    </a:cubicBezTo>
                    <a:cubicBezTo>
                      <a:pt x="3559" y="5918"/>
                      <a:pt x="3582" y="6226"/>
                      <a:pt x="3701" y="6487"/>
                    </a:cubicBezTo>
                    <a:cubicBezTo>
                      <a:pt x="3725" y="6511"/>
                      <a:pt x="3725" y="6534"/>
                      <a:pt x="3725" y="6558"/>
                    </a:cubicBezTo>
                    <a:cubicBezTo>
                      <a:pt x="3749" y="6606"/>
                      <a:pt x="3796" y="6653"/>
                      <a:pt x="3867" y="6653"/>
                    </a:cubicBezTo>
                    <a:lnTo>
                      <a:pt x="4033" y="6653"/>
                    </a:lnTo>
                    <a:cubicBezTo>
                      <a:pt x="4064" y="6655"/>
                      <a:pt x="4096" y="6657"/>
                      <a:pt x="4127" y="6657"/>
                    </a:cubicBezTo>
                    <a:cubicBezTo>
                      <a:pt x="4408" y="6657"/>
                      <a:pt x="4700" y="6563"/>
                      <a:pt x="4935" y="6392"/>
                    </a:cubicBezTo>
                    <a:cubicBezTo>
                      <a:pt x="5196" y="6202"/>
                      <a:pt x="5362" y="5918"/>
                      <a:pt x="5409" y="5609"/>
                    </a:cubicBezTo>
                    <a:cubicBezTo>
                      <a:pt x="5456" y="5372"/>
                      <a:pt x="5385" y="5111"/>
                      <a:pt x="5219" y="4921"/>
                    </a:cubicBezTo>
                    <a:cubicBezTo>
                      <a:pt x="5101" y="4744"/>
                      <a:pt x="4901" y="4648"/>
                      <a:pt x="4687" y="4648"/>
                    </a:cubicBezTo>
                    <a:close/>
                    <a:moveTo>
                      <a:pt x="1584" y="6359"/>
                    </a:moveTo>
                    <a:cubicBezTo>
                      <a:pt x="1673" y="6359"/>
                      <a:pt x="1762" y="6386"/>
                      <a:pt x="1851" y="6439"/>
                    </a:cubicBezTo>
                    <a:cubicBezTo>
                      <a:pt x="2017" y="6534"/>
                      <a:pt x="2159" y="6700"/>
                      <a:pt x="2230" y="6890"/>
                    </a:cubicBezTo>
                    <a:cubicBezTo>
                      <a:pt x="2325" y="7080"/>
                      <a:pt x="2373" y="7317"/>
                      <a:pt x="2349" y="7554"/>
                    </a:cubicBezTo>
                    <a:cubicBezTo>
                      <a:pt x="2219" y="7602"/>
                      <a:pt x="2082" y="7626"/>
                      <a:pt x="1946" y="7626"/>
                    </a:cubicBezTo>
                    <a:cubicBezTo>
                      <a:pt x="1809" y="7626"/>
                      <a:pt x="1673" y="7602"/>
                      <a:pt x="1542" y="7554"/>
                    </a:cubicBezTo>
                    <a:cubicBezTo>
                      <a:pt x="1305" y="7459"/>
                      <a:pt x="1116" y="7317"/>
                      <a:pt x="1021" y="7104"/>
                    </a:cubicBezTo>
                    <a:cubicBezTo>
                      <a:pt x="926" y="6938"/>
                      <a:pt x="926" y="6772"/>
                      <a:pt x="1021" y="6606"/>
                    </a:cubicBezTo>
                    <a:cubicBezTo>
                      <a:pt x="1068" y="6463"/>
                      <a:pt x="1187" y="6368"/>
                      <a:pt x="1353" y="6368"/>
                    </a:cubicBezTo>
                    <a:lnTo>
                      <a:pt x="1495" y="6368"/>
                    </a:lnTo>
                    <a:cubicBezTo>
                      <a:pt x="1525" y="6362"/>
                      <a:pt x="1554" y="6359"/>
                      <a:pt x="1584" y="6359"/>
                    </a:cubicBezTo>
                    <a:close/>
                    <a:moveTo>
                      <a:pt x="1512" y="6065"/>
                    </a:moveTo>
                    <a:cubicBezTo>
                      <a:pt x="1452" y="6065"/>
                      <a:pt x="1390" y="6071"/>
                      <a:pt x="1329" y="6084"/>
                    </a:cubicBezTo>
                    <a:cubicBezTo>
                      <a:pt x="1068" y="6107"/>
                      <a:pt x="855" y="6250"/>
                      <a:pt x="760" y="6487"/>
                    </a:cubicBezTo>
                    <a:cubicBezTo>
                      <a:pt x="641" y="6724"/>
                      <a:pt x="641" y="6985"/>
                      <a:pt x="760" y="7222"/>
                    </a:cubicBezTo>
                    <a:cubicBezTo>
                      <a:pt x="902" y="7507"/>
                      <a:pt x="1139" y="7720"/>
                      <a:pt x="1424" y="7815"/>
                    </a:cubicBezTo>
                    <a:cubicBezTo>
                      <a:pt x="1566" y="7910"/>
                      <a:pt x="1732" y="7934"/>
                      <a:pt x="1922" y="7934"/>
                    </a:cubicBezTo>
                    <a:cubicBezTo>
                      <a:pt x="2136" y="7934"/>
                      <a:pt x="2349" y="7886"/>
                      <a:pt x="2562" y="7815"/>
                    </a:cubicBezTo>
                    <a:cubicBezTo>
                      <a:pt x="2634" y="7792"/>
                      <a:pt x="2681" y="7744"/>
                      <a:pt x="2681" y="7673"/>
                    </a:cubicBezTo>
                    <a:lnTo>
                      <a:pt x="2681" y="7602"/>
                    </a:lnTo>
                    <a:cubicBezTo>
                      <a:pt x="2705" y="7317"/>
                      <a:pt x="2657" y="7032"/>
                      <a:pt x="2515" y="6772"/>
                    </a:cubicBezTo>
                    <a:cubicBezTo>
                      <a:pt x="2420" y="6534"/>
                      <a:pt x="2230" y="6321"/>
                      <a:pt x="2017" y="6202"/>
                    </a:cubicBezTo>
                    <a:cubicBezTo>
                      <a:pt x="1859" y="6114"/>
                      <a:pt x="1687" y="6065"/>
                      <a:pt x="1512" y="60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3" name="Google Shape;353;p3"/>
            <p:cNvGrpSpPr/>
            <p:nvPr/>
          </p:nvGrpSpPr>
          <p:grpSpPr>
            <a:xfrm>
              <a:off x="141446" y="3199351"/>
              <a:ext cx="441515" cy="532225"/>
              <a:chOff x="2475575" y="3443625"/>
              <a:chExt cx="316000" cy="380950"/>
            </a:xfrm>
          </p:grpSpPr>
          <p:sp>
            <p:nvSpPr>
              <p:cNvPr id="354" name="Google Shape;354;p3"/>
              <p:cNvSpPr/>
              <p:nvPr/>
            </p:nvSpPr>
            <p:spPr>
              <a:xfrm>
                <a:off x="2550700" y="3560575"/>
                <a:ext cx="200450" cy="234300"/>
              </a:xfrm>
              <a:custGeom>
                <a:avLst/>
                <a:gdLst/>
                <a:ahLst/>
                <a:cxnLst/>
                <a:rect l="l" t="t" r="r" b="b"/>
                <a:pathLst>
                  <a:path w="8018" h="9372" extrusionOk="0">
                    <a:moveTo>
                      <a:pt x="4095" y="1"/>
                    </a:moveTo>
                    <a:cubicBezTo>
                      <a:pt x="4074" y="1"/>
                      <a:pt x="4054" y="1"/>
                      <a:pt x="4033" y="1"/>
                    </a:cubicBezTo>
                    <a:cubicBezTo>
                      <a:pt x="2372" y="72"/>
                      <a:pt x="1257" y="974"/>
                      <a:pt x="664" y="2682"/>
                    </a:cubicBezTo>
                    <a:cubicBezTo>
                      <a:pt x="546" y="3038"/>
                      <a:pt x="451" y="3393"/>
                      <a:pt x="356" y="3702"/>
                    </a:cubicBezTo>
                    <a:cubicBezTo>
                      <a:pt x="261" y="4034"/>
                      <a:pt x="190" y="4342"/>
                      <a:pt x="143" y="4627"/>
                    </a:cubicBezTo>
                    <a:cubicBezTo>
                      <a:pt x="119" y="4769"/>
                      <a:pt x="95" y="4912"/>
                      <a:pt x="95" y="5054"/>
                    </a:cubicBezTo>
                    <a:lnTo>
                      <a:pt x="95" y="5078"/>
                    </a:lnTo>
                    <a:cubicBezTo>
                      <a:pt x="48" y="5315"/>
                      <a:pt x="24" y="5528"/>
                      <a:pt x="24" y="5766"/>
                    </a:cubicBezTo>
                    <a:cubicBezTo>
                      <a:pt x="24" y="5813"/>
                      <a:pt x="24" y="5884"/>
                      <a:pt x="24" y="5932"/>
                    </a:cubicBezTo>
                    <a:cubicBezTo>
                      <a:pt x="0" y="6501"/>
                      <a:pt x="119" y="7046"/>
                      <a:pt x="332" y="7545"/>
                    </a:cubicBezTo>
                    <a:cubicBezTo>
                      <a:pt x="380" y="7663"/>
                      <a:pt x="451" y="7782"/>
                      <a:pt x="522" y="7900"/>
                    </a:cubicBezTo>
                    <a:cubicBezTo>
                      <a:pt x="1044" y="8778"/>
                      <a:pt x="1993" y="9276"/>
                      <a:pt x="3392" y="9371"/>
                    </a:cubicBezTo>
                    <a:lnTo>
                      <a:pt x="3962" y="9371"/>
                    </a:lnTo>
                    <a:cubicBezTo>
                      <a:pt x="5812" y="9347"/>
                      <a:pt x="7022" y="8707"/>
                      <a:pt x="7662" y="7497"/>
                    </a:cubicBezTo>
                    <a:cubicBezTo>
                      <a:pt x="7876" y="7023"/>
                      <a:pt x="7994" y="6525"/>
                      <a:pt x="8018" y="6003"/>
                    </a:cubicBezTo>
                    <a:lnTo>
                      <a:pt x="8018" y="5599"/>
                    </a:lnTo>
                    <a:cubicBezTo>
                      <a:pt x="8018" y="5457"/>
                      <a:pt x="7994" y="5315"/>
                      <a:pt x="7970" y="5149"/>
                    </a:cubicBezTo>
                    <a:cubicBezTo>
                      <a:pt x="7970" y="5125"/>
                      <a:pt x="7970" y="5078"/>
                      <a:pt x="7947" y="5030"/>
                    </a:cubicBezTo>
                    <a:cubicBezTo>
                      <a:pt x="7947" y="4912"/>
                      <a:pt x="7923" y="4793"/>
                      <a:pt x="7923" y="4698"/>
                    </a:cubicBezTo>
                    <a:lnTo>
                      <a:pt x="7899" y="4579"/>
                    </a:lnTo>
                    <a:cubicBezTo>
                      <a:pt x="7757" y="3892"/>
                      <a:pt x="7567" y="3251"/>
                      <a:pt x="7330" y="2611"/>
                    </a:cubicBezTo>
                    <a:cubicBezTo>
                      <a:pt x="6698" y="856"/>
                      <a:pt x="5605" y="1"/>
                      <a:pt x="40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3"/>
              <p:cNvSpPr/>
              <p:nvPr/>
            </p:nvSpPr>
            <p:spPr>
              <a:xfrm>
                <a:off x="2546550" y="3557050"/>
                <a:ext cx="208175" cy="241375"/>
              </a:xfrm>
              <a:custGeom>
                <a:avLst/>
                <a:gdLst/>
                <a:ahLst/>
                <a:cxnLst/>
                <a:rect l="l" t="t" r="r" b="b"/>
                <a:pathLst>
                  <a:path w="8327" h="9655" extrusionOk="0">
                    <a:moveTo>
                      <a:pt x="4270" y="285"/>
                    </a:moveTo>
                    <a:cubicBezTo>
                      <a:pt x="5717" y="285"/>
                      <a:pt x="6737" y="1115"/>
                      <a:pt x="7354" y="2799"/>
                    </a:cubicBezTo>
                    <a:cubicBezTo>
                      <a:pt x="7591" y="3440"/>
                      <a:pt x="7781" y="4104"/>
                      <a:pt x="7923" y="4768"/>
                    </a:cubicBezTo>
                    <a:cubicBezTo>
                      <a:pt x="7923" y="4792"/>
                      <a:pt x="7947" y="4815"/>
                      <a:pt x="7947" y="4863"/>
                    </a:cubicBezTo>
                    <a:lnTo>
                      <a:pt x="7970" y="5195"/>
                    </a:lnTo>
                    <a:cubicBezTo>
                      <a:pt x="7970" y="5219"/>
                      <a:pt x="7970" y="5266"/>
                      <a:pt x="7970" y="5290"/>
                    </a:cubicBezTo>
                    <a:lnTo>
                      <a:pt x="7970" y="5313"/>
                    </a:lnTo>
                    <a:cubicBezTo>
                      <a:pt x="7994" y="5456"/>
                      <a:pt x="8018" y="5598"/>
                      <a:pt x="8018" y="5740"/>
                    </a:cubicBezTo>
                    <a:lnTo>
                      <a:pt x="8018" y="6120"/>
                    </a:lnTo>
                    <a:cubicBezTo>
                      <a:pt x="7994" y="6618"/>
                      <a:pt x="7875" y="7093"/>
                      <a:pt x="7662" y="7543"/>
                    </a:cubicBezTo>
                    <a:cubicBezTo>
                      <a:pt x="7069" y="8706"/>
                      <a:pt x="5883" y="9322"/>
                      <a:pt x="4104" y="9346"/>
                    </a:cubicBezTo>
                    <a:lnTo>
                      <a:pt x="3535" y="9346"/>
                    </a:lnTo>
                    <a:cubicBezTo>
                      <a:pt x="2206" y="9251"/>
                      <a:pt x="1305" y="8777"/>
                      <a:pt x="807" y="7946"/>
                    </a:cubicBezTo>
                    <a:cubicBezTo>
                      <a:pt x="735" y="7852"/>
                      <a:pt x="664" y="7733"/>
                      <a:pt x="617" y="7614"/>
                    </a:cubicBezTo>
                    <a:cubicBezTo>
                      <a:pt x="403" y="7116"/>
                      <a:pt x="309" y="6594"/>
                      <a:pt x="332" y="6073"/>
                    </a:cubicBezTo>
                    <a:cubicBezTo>
                      <a:pt x="332" y="6001"/>
                      <a:pt x="332" y="5954"/>
                      <a:pt x="356" y="5907"/>
                    </a:cubicBezTo>
                    <a:cubicBezTo>
                      <a:pt x="356" y="5669"/>
                      <a:pt x="380" y="5432"/>
                      <a:pt x="427" y="5219"/>
                    </a:cubicBezTo>
                    <a:lnTo>
                      <a:pt x="427" y="5195"/>
                    </a:lnTo>
                    <a:cubicBezTo>
                      <a:pt x="427" y="5053"/>
                      <a:pt x="451" y="4934"/>
                      <a:pt x="475" y="4792"/>
                    </a:cubicBezTo>
                    <a:cubicBezTo>
                      <a:pt x="522" y="4483"/>
                      <a:pt x="593" y="4175"/>
                      <a:pt x="688" y="3867"/>
                    </a:cubicBezTo>
                    <a:cubicBezTo>
                      <a:pt x="759" y="3558"/>
                      <a:pt x="854" y="3226"/>
                      <a:pt x="973" y="2870"/>
                    </a:cubicBezTo>
                    <a:cubicBezTo>
                      <a:pt x="1542" y="1186"/>
                      <a:pt x="2609" y="356"/>
                      <a:pt x="4199" y="285"/>
                    </a:cubicBezTo>
                    <a:close/>
                    <a:moveTo>
                      <a:pt x="4175" y="0"/>
                    </a:moveTo>
                    <a:cubicBezTo>
                      <a:pt x="2467" y="71"/>
                      <a:pt x="1305" y="996"/>
                      <a:pt x="688" y="2799"/>
                    </a:cubicBezTo>
                    <a:cubicBezTo>
                      <a:pt x="569" y="3131"/>
                      <a:pt x="475" y="3487"/>
                      <a:pt x="380" y="3819"/>
                    </a:cubicBezTo>
                    <a:cubicBezTo>
                      <a:pt x="309" y="4127"/>
                      <a:pt x="214" y="4436"/>
                      <a:pt x="166" y="4744"/>
                    </a:cubicBezTo>
                    <a:cubicBezTo>
                      <a:pt x="142" y="4887"/>
                      <a:pt x="119" y="5029"/>
                      <a:pt x="119" y="5195"/>
                    </a:cubicBezTo>
                    <a:cubicBezTo>
                      <a:pt x="71" y="5408"/>
                      <a:pt x="48" y="5646"/>
                      <a:pt x="48" y="5883"/>
                    </a:cubicBezTo>
                    <a:cubicBezTo>
                      <a:pt x="24" y="5930"/>
                      <a:pt x="24" y="6001"/>
                      <a:pt x="24" y="6073"/>
                    </a:cubicBezTo>
                    <a:cubicBezTo>
                      <a:pt x="0" y="6642"/>
                      <a:pt x="119" y="7211"/>
                      <a:pt x="356" y="7733"/>
                    </a:cubicBezTo>
                    <a:cubicBezTo>
                      <a:pt x="403" y="7852"/>
                      <a:pt x="475" y="7994"/>
                      <a:pt x="546" y="8113"/>
                    </a:cubicBezTo>
                    <a:cubicBezTo>
                      <a:pt x="1091" y="9014"/>
                      <a:pt x="2088" y="9536"/>
                      <a:pt x="3535" y="9654"/>
                    </a:cubicBezTo>
                    <a:lnTo>
                      <a:pt x="4128" y="9654"/>
                    </a:lnTo>
                    <a:cubicBezTo>
                      <a:pt x="6025" y="9607"/>
                      <a:pt x="7306" y="8943"/>
                      <a:pt x="7947" y="7686"/>
                    </a:cubicBezTo>
                    <a:cubicBezTo>
                      <a:pt x="8184" y="7187"/>
                      <a:pt x="8302" y="6666"/>
                      <a:pt x="8326" y="6144"/>
                    </a:cubicBezTo>
                    <a:lnTo>
                      <a:pt x="8326" y="5740"/>
                    </a:lnTo>
                    <a:cubicBezTo>
                      <a:pt x="8326" y="5574"/>
                      <a:pt x="8302" y="5432"/>
                      <a:pt x="8279" y="5290"/>
                    </a:cubicBezTo>
                    <a:cubicBezTo>
                      <a:pt x="8279" y="5242"/>
                      <a:pt x="8279" y="5171"/>
                      <a:pt x="8255" y="5124"/>
                    </a:cubicBezTo>
                    <a:lnTo>
                      <a:pt x="8231" y="4815"/>
                    </a:lnTo>
                    <a:lnTo>
                      <a:pt x="8231" y="4792"/>
                    </a:lnTo>
                    <a:cubicBezTo>
                      <a:pt x="8231" y="4744"/>
                      <a:pt x="8208" y="4720"/>
                      <a:pt x="8208" y="4697"/>
                    </a:cubicBezTo>
                    <a:cubicBezTo>
                      <a:pt x="8065" y="4009"/>
                      <a:pt x="7875" y="3345"/>
                      <a:pt x="7638" y="2704"/>
                    </a:cubicBezTo>
                    <a:cubicBezTo>
                      <a:pt x="6974" y="901"/>
                      <a:pt x="5835" y="0"/>
                      <a:pt x="42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3"/>
              <p:cNvSpPr/>
              <p:nvPr/>
            </p:nvSpPr>
            <p:spPr>
              <a:xfrm>
                <a:off x="2593975" y="3617525"/>
                <a:ext cx="112700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928" extrusionOk="0">
                    <a:moveTo>
                      <a:pt x="4057" y="1"/>
                    </a:moveTo>
                    <a:cubicBezTo>
                      <a:pt x="3938" y="1"/>
                      <a:pt x="3820" y="48"/>
                      <a:pt x="3725" y="119"/>
                    </a:cubicBezTo>
                    <a:cubicBezTo>
                      <a:pt x="3630" y="214"/>
                      <a:pt x="3583" y="333"/>
                      <a:pt x="3583" y="451"/>
                    </a:cubicBezTo>
                    <a:cubicBezTo>
                      <a:pt x="3583" y="570"/>
                      <a:pt x="3630" y="688"/>
                      <a:pt x="3725" y="783"/>
                    </a:cubicBezTo>
                    <a:cubicBezTo>
                      <a:pt x="3796" y="878"/>
                      <a:pt x="3915" y="926"/>
                      <a:pt x="4057" y="926"/>
                    </a:cubicBezTo>
                    <a:cubicBezTo>
                      <a:pt x="4176" y="926"/>
                      <a:pt x="4294" y="878"/>
                      <a:pt x="4365" y="783"/>
                    </a:cubicBezTo>
                    <a:cubicBezTo>
                      <a:pt x="4460" y="688"/>
                      <a:pt x="4508" y="594"/>
                      <a:pt x="4508" y="475"/>
                    </a:cubicBezTo>
                    <a:cubicBezTo>
                      <a:pt x="4508" y="356"/>
                      <a:pt x="4460" y="214"/>
                      <a:pt x="4365" y="143"/>
                    </a:cubicBezTo>
                    <a:cubicBezTo>
                      <a:pt x="4294" y="48"/>
                      <a:pt x="4176" y="1"/>
                      <a:pt x="4057" y="1"/>
                    </a:cubicBezTo>
                    <a:close/>
                    <a:moveTo>
                      <a:pt x="452" y="1"/>
                    </a:moveTo>
                    <a:cubicBezTo>
                      <a:pt x="333" y="1"/>
                      <a:pt x="214" y="48"/>
                      <a:pt x="119" y="143"/>
                    </a:cubicBezTo>
                    <a:cubicBezTo>
                      <a:pt x="48" y="238"/>
                      <a:pt x="1" y="356"/>
                      <a:pt x="1" y="475"/>
                    </a:cubicBezTo>
                    <a:cubicBezTo>
                      <a:pt x="1" y="723"/>
                      <a:pt x="193" y="927"/>
                      <a:pt x="415" y="927"/>
                    </a:cubicBezTo>
                    <a:cubicBezTo>
                      <a:pt x="427" y="927"/>
                      <a:pt x="439" y="927"/>
                      <a:pt x="452" y="926"/>
                    </a:cubicBezTo>
                    <a:cubicBezTo>
                      <a:pt x="594" y="926"/>
                      <a:pt x="689" y="878"/>
                      <a:pt x="784" y="783"/>
                    </a:cubicBezTo>
                    <a:cubicBezTo>
                      <a:pt x="878" y="712"/>
                      <a:pt x="926" y="594"/>
                      <a:pt x="926" y="475"/>
                    </a:cubicBezTo>
                    <a:cubicBezTo>
                      <a:pt x="926" y="356"/>
                      <a:pt x="878" y="214"/>
                      <a:pt x="784" y="143"/>
                    </a:cubicBezTo>
                    <a:cubicBezTo>
                      <a:pt x="689" y="48"/>
                      <a:pt x="570" y="1"/>
                      <a:pt x="4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3"/>
              <p:cNvSpPr/>
              <p:nvPr/>
            </p:nvSpPr>
            <p:spPr>
              <a:xfrm>
                <a:off x="2633725" y="3643025"/>
                <a:ext cx="34400" cy="34425"/>
              </a:xfrm>
              <a:custGeom>
                <a:avLst/>
                <a:gdLst/>
                <a:ahLst/>
                <a:cxnLst/>
                <a:rect l="l" t="t" r="r" b="b"/>
                <a:pathLst>
                  <a:path w="1376" h="1377" extrusionOk="0">
                    <a:moveTo>
                      <a:pt x="830" y="1"/>
                    </a:moveTo>
                    <a:cubicBezTo>
                      <a:pt x="735" y="24"/>
                      <a:pt x="617" y="95"/>
                      <a:pt x="546" y="167"/>
                    </a:cubicBezTo>
                    <a:cubicBezTo>
                      <a:pt x="332" y="356"/>
                      <a:pt x="166" y="546"/>
                      <a:pt x="0" y="760"/>
                    </a:cubicBezTo>
                    <a:lnTo>
                      <a:pt x="332" y="736"/>
                    </a:lnTo>
                    <a:cubicBezTo>
                      <a:pt x="593" y="712"/>
                      <a:pt x="854" y="712"/>
                      <a:pt x="1115" y="712"/>
                    </a:cubicBezTo>
                    <a:lnTo>
                      <a:pt x="1376" y="712"/>
                    </a:lnTo>
                    <a:cubicBezTo>
                      <a:pt x="1328" y="594"/>
                      <a:pt x="1257" y="475"/>
                      <a:pt x="1162" y="333"/>
                    </a:cubicBezTo>
                    <a:cubicBezTo>
                      <a:pt x="1020" y="119"/>
                      <a:pt x="925" y="1"/>
                      <a:pt x="830" y="1"/>
                    </a:cubicBezTo>
                    <a:close/>
                    <a:moveTo>
                      <a:pt x="1115" y="736"/>
                    </a:moveTo>
                    <a:cubicBezTo>
                      <a:pt x="854" y="736"/>
                      <a:pt x="617" y="736"/>
                      <a:pt x="332" y="760"/>
                    </a:cubicBezTo>
                    <a:lnTo>
                      <a:pt x="759" y="1376"/>
                    </a:lnTo>
                    <a:cubicBezTo>
                      <a:pt x="902" y="1187"/>
                      <a:pt x="1044" y="973"/>
                      <a:pt x="1115" y="736"/>
                    </a:cubicBezTo>
                    <a:close/>
                  </a:path>
                </a:pathLst>
              </a:custGeom>
              <a:solidFill>
                <a:srgbClr val="FFA4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3"/>
              <p:cNvSpPr/>
              <p:nvPr/>
            </p:nvSpPr>
            <p:spPr>
              <a:xfrm>
                <a:off x="2627775" y="3639475"/>
                <a:ext cx="47475" cy="41525"/>
              </a:xfrm>
              <a:custGeom>
                <a:avLst/>
                <a:gdLst/>
                <a:ahLst/>
                <a:cxnLst/>
                <a:rect l="l" t="t" r="r" b="b"/>
                <a:pathLst>
                  <a:path w="1899" h="1661" extrusionOk="0">
                    <a:moveTo>
                      <a:pt x="1092" y="285"/>
                    </a:moveTo>
                    <a:cubicBezTo>
                      <a:pt x="1163" y="356"/>
                      <a:pt x="1234" y="451"/>
                      <a:pt x="1306" y="546"/>
                    </a:cubicBezTo>
                    <a:lnTo>
                      <a:pt x="1400" y="712"/>
                    </a:lnTo>
                    <a:cubicBezTo>
                      <a:pt x="1389" y="700"/>
                      <a:pt x="1377" y="694"/>
                      <a:pt x="1365" y="694"/>
                    </a:cubicBezTo>
                    <a:cubicBezTo>
                      <a:pt x="1353" y="694"/>
                      <a:pt x="1341" y="700"/>
                      <a:pt x="1329" y="712"/>
                    </a:cubicBezTo>
                    <a:cubicBezTo>
                      <a:pt x="1092" y="712"/>
                      <a:pt x="831" y="712"/>
                      <a:pt x="594" y="736"/>
                    </a:cubicBezTo>
                    <a:cubicBezTo>
                      <a:pt x="665" y="617"/>
                      <a:pt x="784" y="522"/>
                      <a:pt x="879" y="427"/>
                    </a:cubicBezTo>
                    <a:cubicBezTo>
                      <a:pt x="1021" y="332"/>
                      <a:pt x="1092" y="285"/>
                      <a:pt x="1092" y="285"/>
                    </a:cubicBezTo>
                    <a:close/>
                    <a:moveTo>
                      <a:pt x="1140" y="996"/>
                    </a:moveTo>
                    <a:cubicBezTo>
                      <a:pt x="1116" y="1044"/>
                      <a:pt x="1116" y="1068"/>
                      <a:pt x="1092" y="1139"/>
                    </a:cubicBezTo>
                    <a:cubicBezTo>
                      <a:pt x="1045" y="1186"/>
                      <a:pt x="1021" y="1234"/>
                      <a:pt x="997" y="1257"/>
                    </a:cubicBezTo>
                    <a:lnTo>
                      <a:pt x="855" y="1020"/>
                    </a:lnTo>
                    <a:lnTo>
                      <a:pt x="1140" y="996"/>
                    </a:lnTo>
                    <a:close/>
                    <a:moveTo>
                      <a:pt x="1092" y="0"/>
                    </a:moveTo>
                    <a:cubicBezTo>
                      <a:pt x="1021" y="0"/>
                      <a:pt x="926" y="24"/>
                      <a:pt x="689" y="214"/>
                    </a:cubicBezTo>
                    <a:cubicBezTo>
                      <a:pt x="499" y="356"/>
                      <a:pt x="333" y="546"/>
                      <a:pt x="167" y="759"/>
                    </a:cubicBezTo>
                    <a:lnTo>
                      <a:pt x="143" y="759"/>
                    </a:lnTo>
                    <a:cubicBezTo>
                      <a:pt x="72" y="759"/>
                      <a:pt x="1" y="830"/>
                      <a:pt x="1" y="925"/>
                    </a:cubicBezTo>
                    <a:cubicBezTo>
                      <a:pt x="1" y="996"/>
                      <a:pt x="72" y="1068"/>
                      <a:pt x="143" y="1068"/>
                    </a:cubicBezTo>
                    <a:lnTo>
                      <a:pt x="262" y="1068"/>
                    </a:lnTo>
                    <a:lnTo>
                      <a:pt x="499" y="1044"/>
                    </a:lnTo>
                    <a:lnTo>
                      <a:pt x="879" y="1590"/>
                    </a:lnTo>
                    <a:cubicBezTo>
                      <a:pt x="902" y="1637"/>
                      <a:pt x="926" y="1661"/>
                      <a:pt x="973" y="1661"/>
                    </a:cubicBezTo>
                    <a:lnTo>
                      <a:pt x="997" y="1661"/>
                    </a:lnTo>
                    <a:cubicBezTo>
                      <a:pt x="1045" y="1661"/>
                      <a:pt x="1068" y="1637"/>
                      <a:pt x="1092" y="1613"/>
                    </a:cubicBezTo>
                    <a:cubicBezTo>
                      <a:pt x="1187" y="1518"/>
                      <a:pt x="1282" y="1400"/>
                      <a:pt x="1353" y="1257"/>
                    </a:cubicBezTo>
                    <a:cubicBezTo>
                      <a:pt x="1400" y="1139"/>
                      <a:pt x="1448" y="1044"/>
                      <a:pt x="1472" y="973"/>
                    </a:cubicBezTo>
                    <a:lnTo>
                      <a:pt x="1756" y="973"/>
                    </a:lnTo>
                    <a:cubicBezTo>
                      <a:pt x="1827" y="973"/>
                      <a:pt x="1899" y="925"/>
                      <a:pt x="1899" y="830"/>
                    </a:cubicBezTo>
                    <a:cubicBezTo>
                      <a:pt x="1899" y="759"/>
                      <a:pt x="1827" y="688"/>
                      <a:pt x="1756" y="688"/>
                    </a:cubicBezTo>
                    <a:lnTo>
                      <a:pt x="1709" y="688"/>
                    </a:lnTo>
                    <a:cubicBezTo>
                      <a:pt x="1661" y="593"/>
                      <a:pt x="1614" y="498"/>
                      <a:pt x="1543" y="380"/>
                    </a:cubicBezTo>
                    <a:cubicBezTo>
                      <a:pt x="1377" y="119"/>
                      <a:pt x="1234" y="0"/>
                      <a:pt x="10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3"/>
              <p:cNvSpPr/>
              <p:nvPr/>
            </p:nvSpPr>
            <p:spPr>
              <a:xfrm>
                <a:off x="2535275" y="3696400"/>
                <a:ext cx="229525" cy="124625"/>
              </a:xfrm>
              <a:custGeom>
                <a:avLst/>
                <a:gdLst/>
                <a:ahLst/>
                <a:cxnLst/>
                <a:rect l="l" t="t" r="r" b="b"/>
                <a:pathLst>
                  <a:path w="9181" h="4985" extrusionOk="0">
                    <a:moveTo>
                      <a:pt x="9157" y="0"/>
                    </a:moveTo>
                    <a:lnTo>
                      <a:pt x="5883" y="807"/>
                    </a:lnTo>
                    <a:cubicBezTo>
                      <a:pt x="3321" y="1400"/>
                      <a:pt x="1353" y="1898"/>
                      <a:pt x="0" y="2278"/>
                    </a:cubicBezTo>
                    <a:cubicBezTo>
                      <a:pt x="166" y="2728"/>
                      <a:pt x="404" y="3132"/>
                      <a:pt x="712" y="3511"/>
                    </a:cubicBezTo>
                    <a:lnTo>
                      <a:pt x="5409" y="2349"/>
                    </a:lnTo>
                    <a:cubicBezTo>
                      <a:pt x="6856" y="1969"/>
                      <a:pt x="8066" y="1661"/>
                      <a:pt x="9062" y="1400"/>
                    </a:cubicBezTo>
                    <a:cubicBezTo>
                      <a:pt x="9133" y="926"/>
                      <a:pt x="9180" y="475"/>
                      <a:pt x="9157" y="0"/>
                    </a:cubicBezTo>
                    <a:close/>
                    <a:moveTo>
                      <a:pt x="8730" y="2539"/>
                    </a:moveTo>
                    <a:lnTo>
                      <a:pt x="8730" y="2539"/>
                    </a:lnTo>
                    <a:cubicBezTo>
                      <a:pt x="6951" y="3060"/>
                      <a:pt x="4650" y="3701"/>
                      <a:pt x="1851" y="4484"/>
                    </a:cubicBezTo>
                    <a:cubicBezTo>
                      <a:pt x="2540" y="4810"/>
                      <a:pt x="3271" y="4984"/>
                      <a:pt x="4012" y="4984"/>
                    </a:cubicBezTo>
                    <a:cubicBezTo>
                      <a:pt x="4240" y="4984"/>
                      <a:pt x="4469" y="4968"/>
                      <a:pt x="4697" y="4934"/>
                    </a:cubicBezTo>
                    <a:cubicBezTo>
                      <a:pt x="6429" y="4768"/>
                      <a:pt x="7591" y="4270"/>
                      <a:pt x="8232" y="3416"/>
                    </a:cubicBezTo>
                    <a:cubicBezTo>
                      <a:pt x="8445" y="3155"/>
                      <a:pt x="8611" y="2847"/>
                      <a:pt x="8730" y="253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3"/>
              <p:cNvSpPr/>
              <p:nvPr/>
            </p:nvSpPr>
            <p:spPr>
              <a:xfrm>
                <a:off x="2524000" y="3669125"/>
                <a:ext cx="240800" cy="139375"/>
              </a:xfrm>
              <a:custGeom>
                <a:avLst/>
                <a:gdLst/>
                <a:ahLst/>
                <a:cxnLst/>
                <a:rect l="l" t="t" r="r" b="b"/>
                <a:pathLst>
                  <a:path w="9632" h="5575" extrusionOk="0">
                    <a:moveTo>
                      <a:pt x="9608" y="0"/>
                    </a:moveTo>
                    <a:lnTo>
                      <a:pt x="8493" y="973"/>
                    </a:lnTo>
                    <a:cubicBezTo>
                      <a:pt x="8161" y="736"/>
                      <a:pt x="7829" y="475"/>
                      <a:pt x="7520" y="214"/>
                    </a:cubicBezTo>
                    <a:cubicBezTo>
                      <a:pt x="7141" y="617"/>
                      <a:pt x="6785" y="997"/>
                      <a:pt x="6382" y="1329"/>
                    </a:cubicBezTo>
                    <a:lnTo>
                      <a:pt x="5528" y="854"/>
                    </a:lnTo>
                    <a:cubicBezTo>
                      <a:pt x="4982" y="1305"/>
                      <a:pt x="4650" y="1590"/>
                      <a:pt x="4531" y="1661"/>
                    </a:cubicBezTo>
                    <a:cubicBezTo>
                      <a:pt x="4057" y="1400"/>
                      <a:pt x="3606" y="1068"/>
                      <a:pt x="3203" y="688"/>
                    </a:cubicBezTo>
                    <a:lnTo>
                      <a:pt x="1875" y="2064"/>
                    </a:lnTo>
                    <a:cubicBezTo>
                      <a:pt x="1258" y="1708"/>
                      <a:pt x="641" y="1352"/>
                      <a:pt x="1" y="1068"/>
                    </a:cubicBezTo>
                    <a:lnTo>
                      <a:pt x="1" y="1068"/>
                    </a:lnTo>
                    <a:cubicBezTo>
                      <a:pt x="1" y="1850"/>
                      <a:pt x="167" y="2633"/>
                      <a:pt x="451" y="3369"/>
                    </a:cubicBezTo>
                    <a:cubicBezTo>
                      <a:pt x="1804" y="2989"/>
                      <a:pt x="3772" y="2491"/>
                      <a:pt x="6334" y="1874"/>
                    </a:cubicBezTo>
                    <a:lnTo>
                      <a:pt x="9608" y="1091"/>
                    </a:lnTo>
                    <a:cubicBezTo>
                      <a:pt x="9631" y="997"/>
                      <a:pt x="9631" y="925"/>
                      <a:pt x="9608" y="830"/>
                    </a:cubicBezTo>
                    <a:lnTo>
                      <a:pt x="9608" y="0"/>
                    </a:lnTo>
                    <a:close/>
                    <a:moveTo>
                      <a:pt x="9513" y="2467"/>
                    </a:moveTo>
                    <a:cubicBezTo>
                      <a:pt x="8540" y="2728"/>
                      <a:pt x="7307" y="3037"/>
                      <a:pt x="5860" y="3416"/>
                    </a:cubicBezTo>
                    <a:lnTo>
                      <a:pt x="1163" y="4602"/>
                    </a:lnTo>
                    <a:lnTo>
                      <a:pt x="1329" y="4816"/>
                    </a:lnTo>
                    <a:cubicBezTo>
                      <a:pt x="1590" y="5124"/>
                      <a:pt x="1922" y="5385"/>
                      <a:pt x="2302" y="5575"/>
                    </a:cubicBezTo>
                    <a:cubicBezTo>
                      <a:pt x="5124" y="4792"/>
                      <a:pt x="7425" y="4128"/>
                      <a:pt x="9204" y="3630"/>
                    </a:cubicBezTo>
                    <a:cubicBezTo>
                      <a:pt x="9347" y="3250"/>
                      <a:pt x="9442" y="2870"/>
                      <a:pt x="9513" y="246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3"/>
              <p:cNvSpPr/>
              <p:nvPr/>
            </p:nvSpPr>
            <p:spPr>
              <a:xfrm>
                <a:off x="2520450" y="3666250"/>
                <a:ext cx="247900" cy="158325"/>
              </a:xfrm>
              <a:custGeom>
                <a:avLst/>
                <a:gdLst/>
                <a:ahLst/>
                <a:cxnLst/>
                <a:rect l="l" t="t" r="r" b="b"/>
                <a:pathLst>
                  <a:path w="9916" h="6333" extrusionOk="0">
                    <a:moveTo>
                      <a:pt x="9607" y="424"/>
                    </a:moveTo>
                    <a:lnTo>
                      <a:pt x="9607" y="945"/>
                    </a:lnTo>
                    <a:lnTo>
                      <a:pt x="9607" y="1088"/>
                    </a:lnTo>
                    <a:cubicBezTo>
                      <a:pt x="8635" y="1325"/>
                      <a:pt x="7591" y="1562"/>
                      <a:pt x="6429" y="1847"/>
                    </a:cubicBezTo>
                    <a:cubicBezTo>
                      <a:pt x="3962" y="2440"/>
                      <a:pt x="2040" y="2938"/>
                      <a:pt x="688" y="3318"/>
                    </a:cubicBezTo>
                    <a:cubicBezTo>
                      <a:pt x="451" y="2701"/>
                      <a:pt x="333" y="2060"/>
                      <a:pt x="309" y="1420"/>
                    </a:cubicBezTo>
                    <a:lnTo>
                      <a:pt x="309" y="1420"/>
                    </a:lnTo>
                    <a:cubicBezTo>
                      <a:pt x="854" y="1705"/>
                      <a:pt x="1424" y="1989"/>
                      <a:pt x="1969" y="2321"/>
                    </a:cubicBezTo>
                    <a:cubicBezTo>
                      <a:pt x="1989" y="2331"/>
                      <a:pt x="2013" y="2337"/>
                      <a:pt x="2037" y="2337"/>
                    </a:cubicBezTo>
                    <a:cubicBezTo>
                      <a:pt x="2072" y="2337"/>
                      <a:pt x="2108" y="2325"/>
                      <a:pt x="2135" y="2298"/>
                    </a:cubicBezTo>
                    <a:lnTo>
                      <a:pt x="3345" y="1040"/>
                    </a:lnTo>
                    <a:cubicBezTo>
                      <a:pt x="3748" y="1372"/>
                      <a:pt x="4152" y="1657"/>
                      <a:pt x="4602" y="1918"/>
                    </a:cubicBezTo>
                    <a:cubicBezTo>
                      <a:pt x="4626" y="1930"/>
                      <a:pt x="4650" y="1936"/>
                      <a:pt x="4673" y="1936"/>
                    </a:cubicBezTo>
                    <a:cubicBezTo>
                      <a:pt x="4697" y="1936"/>
                      <a:pt x="4721" y="1930"/>
                      <a:pt x="4745" y="1918"/>
                    </a:cubicBezTo>
                    <a:cubicBezTo>
                      <a:pt x="4887" y="1847"/>
                      <a:pt x="5195" y="1586"/>
                      <a:pt x="5693" y="1159"/>
                    </a:cubicBezTo>
                    <a:lnTo>
                      <a:pt x="6476" y="1562"/>
                    </a:lnTo>
                    <a:cubicBezTo>
                      <a:pt x="6496" y="1582"/>
                      <a:pt x="6521" y="1590"/>
                      <a:pt x="6546" y="1590"/>
                    </a:cubicBezTo>
                    <a:cubicBezTo>
                      <a:pt x="6580" y="1590"/>
                      <a:pt x="6615" y="1576"/>
                      <a:pt x="6642" y="1562"/>
                    </a:cubicBezTo>
                    <a:cubicBezTo>
                      <a:pt x="6998" y="1230"/>
                      <a:pt x="7330" y="898"/>
                      <a:pt x="7686" y="519"/>
                    </a:cubicBezTo>
                    <a:cubicBezTo>
                      <a:pt x="7876" y="708"/>
                      <a:pt x="8160" y="922"/>
                      <a:pt x="8540" y="1183"/>
                    </a:cubicBezTo>
                    <a:cubicBezTo>
                      <a:pt x="8564" y="1206"/>
                      <a:pt x="8599" y="1218"/>
                      <a:pt x="8635" y="1218"/>
                    </a:cubicBezTo>
                    <a:cubicBezTo>
                      <a:pt x="8670" y="1218"/>
                      <a:pt x="8706" y="1206"/>
                      <a:pt x="8730" y="1183"/>
                    </a:cubicBezTo>
                    <a:lnTo>
                      <a:pt x="9607" y="424"/>
                    </a:lnTo>
                    <a:close/>
                    <a:moveTo>
                      <a:pt x="9607" y="1396"/>
                    </a:moveTo>
                    <a:lnTo>
                      <a:pt x="9607" y="1396"/>
                    </a:lnTo>
                    <a:cubicBezTo>
                      <a:pt x="9584" y="1752"/>
                      <a:pt x="9560" y="2108"/>
                      <a:pt x="9512" y="2464"/>
                    </a:cubicBezTo>
                    <a:cubicBezTo>
                      <a:pt x="8564" y="2725"/>
                      <a:pt x="7378" y="3033"/>
                      <a:pt x="5954" y="3389"/>
                    </a:cubicBezTo>
                    <a:lnTo>
                      <a:pt x="1353" y="4551"/>
                    </a:lnTo>
                    <a:cubicBezTo>
                      <a:pt x="1139" y="4243"/>
                      <a:pt x="949" y="3911"/>
                      <a:pt x="783" y="3578"/>
                    </a:cubicBezTo>
                    <a:cubicBezTo>
                      <a:pt x="2159" y="3223"/>
                      <a:pt x="4057" y="2725"/>
                      <a:pt x="6476" y="2132"/>
                    </a:cubicBezTo>
                    <a:cubicBezTo>
                      <a:pt x="7615" y="1871"/>
                      <a:pt x="8659" y="1610"/>
                      <a:pt x="9607" y="1396"/>
                    </a:cubicBezTo>
                    <a:close/>
                    <a:moveTo>
                      <a:pt x="9465" y="2796"/>
                    </a:moveTo>
                    <a:cubicBezTo>
                      <a:pt x="9394" y="3057"/>
                      <a:pt x="9323" y="3341"/>
                      <a:pt x="9228" y="3602"/>
                    </a:cubicBezTo>
                    <a:lnTo>
                      <a:pt x="2467" y="5547"/>
                    </a:lnTo>
                    <a:cubicBezTo>
                      <a:pt x="2135" y="5358"/>
                      <a:pt x="1827" y="5097"/>
                      <a:pt x="1590" y="4812"/>
                    </a:cubicBezTo>
                    <a:lnTo>
                      <a:pt x="1566" y="4788"/>
                    </a:lnTo>
                    <a:lnTo>
                      <a:pt x="6026" y="3673"/>
                    </a:lnTo>
                    <a:lnTo>
                      <a:pt x="9465" y="2796"/>
                    </a:lnTo>
                    <a:close/>
                    <a:moveTo>
                      <a:pt x="9086" y="3958"/>
                    </a:moveTo>
                    <a:lnTo>
                      <a:pt x="9086" y="3958"/>
                    </a:lnTo>
                    <a:cubicBezTo>
                      <a:pt x="8967" y="4148"/>
                      <a:pt x="8848" y="4361"/>
                      <a:pt x="8730" y="4551"/>
                    </a:cubicBezTo>
                    <a:cubicBezTo>
                      <a:pt x="8113" y="5358"/>
                      <a:pt x="6951" y="5832"/>
                      <a:pt x="5290" y="5998"/>
                    </a:cubicBezTo>
                    <a:cubicBezTo>
                      <a:pt x="5085" y="6022"/>
                      <a:pt x="4879" y="6034"/>
                      <a:pt x="4672" y="6034"/>
                    </a:cubicBezTo>
                    <a:cubicBezTo>
                      <a:pt x="4066" y="6034"/>
                      <a:pt x="3461" y="5932"/>
                      <a:pt x="2894" y="5737"/>
                    </a:cubicBezTo>
                    <a:lnTo>
                      <a:pt x="9086" y="3958"/>
                    </a:lnTo>
                    <a:close/>
                    <a:moveTo>
                      <a:pt x="9776" y="1"/>
                    </a:moveTo>
                    <a:cubicBezTo>
                      <a:pt x="9743" y="1"/>
                      <a:pt x="9708" y="14"/>
                      <a:pt x="9679" y="44"/>
                    </a:cubicBezTo>
                    <a:lnTo>
                      <a:pt x="8635" y="945"/>
                    </a:lnTo>
                    <a:cubicBezTo>
                      <a:pt x="8232" y="637"/>
                      <a:pt x="7947" y="424"/>
                      <a:pt x="7781" y="258"/>
                    </a:cubicBezTo>
                    <a:cubicBezTo>
                      <a:pt x="7745" y="234"/>
                      <a:pt x="7704" y="222"/>
                      <a:pt x="7665" y="222"/>
                    </a:cubicBezTo>
                    <a:cubicBezTo>
                      <a:pt x="7627" y="222"/>
                      <a:pt x="7591" y="234"/>
                      <a:pt x="7567" y="258"/>
                    </a:cubicBezTo>
                    <a:cubicBezTo>
                      <a:pt x="7212" y="637"/>
                      <a:pt x="6879" y="969"/>
                      <a:pt x="6524" y="1301"/>
                    </a:cubicBezTo>
                    <a:lnTo>
                      <a:pt x="5765" y="874"/>
                    </a:lnTo>
                    <a:cubicBezTo>
                      <a:pt x="5741" y="851"/>
                      <a:pt x="5711" y="839"/>
                      <a:pt x="5682" y="839"/>
                    </a:cubicBezTo>
                    <a:cubicBezTo>
                      <a:pt x="5652" y="839"/>
                      <a:pt x="5622" y="851"/>
                      <a:pt x="5599" y="874"/>
                    </a:cubicBezTo>
                    <a:cubicBezTo>
                      <a:pt x="5148" y="1254"/>
                      <a:pt x="4839" y="1491"/>
                      <a:pt x="4673" y="1610"/>
                    </a:cubicBezTo>
                    <a:cubicBezTo>
                      <a:pt x="4246" y="1372"/>
                      <a:pt x="3819" y="1088"/>
                      <a:pt x="3464" y="732"/>
                    </a:cubicBezTo>
                    <a:cubicBezTo>
                      <a:pt x="3440" y="708"/>
                      <a:pt x="3398" y="696"/>
                      <a:pt x="3357" y="696"/>
                    </a:cubicBezTo>
                    <a:cubicBezTo>
                      <a:pt x="3315" y="696"/>
                      <a:pt x="3274" y="708"/>
                      <a:pt x="3250" y="732"/>
                    </a:cubicBezTo>
                    <a:lnTo>
                      <a:pt x="2017" y="2013"/>
                    </a:lnTo>
                    <a:cubicBezTo>
                      <a:pt x="1424" y="1657"/>
                      <a:pt x="807" y="1372"/>
                      <a:pt x="214" y="1064"/>
                    </a:cubicBezTo>
                    <a:cubicBezTo>
                      <a:pt x="190" y="1052"/>
                      <a:pt x="166" y="1046"/>
                      <a:pt x="143" y="1046"/>
                    </a:cubicBezTo>
                    <a:cubicBezTo>
                      <a:pt x="119" y="1046"/>
                      <a:pt x="95" y="1052"/>
                      <a:pt x="72" y="1064"/>
                    </a:cubicBezTo>
                    <a:cubicBezTo>
                      <a:pt x="24" y="1112"/>
                      <a:pt x="0" y="1159"/>
                      <a:pt x="0" y="1206"/>
                    </a:cubicBezTo>
                    <a:cubicBezTo>
                      <a:pt x="0" y="2013"/>
                      <a:pt x="166" y="2796"/>
                      <a:pt x="451" y="3555"/>
                    </a:cubicBezTo>
                    <a:cubicBezTo>
                      <a:pt x="641" y="4005"/>
                      <a:pt x="878" y="4432"/>
                      <a:pt x="1186" y="4812"/>
                    </a:cubicBezTo>
                    <a:cubicBezTo>
                      <a:pt x="1234" y="4883"/>
                      <a:pt x="1305" y="4954"/>
                      <a:pt x="1353" y="5025"/>
                    </a:cubicBezTo>
                    <a:cubicBezTo>
                      <a:pt x="1637" y="5358"/>
                      <a:pt x="1993" y="5618"/>
                      <a:pt x="2396" y="5832"/>
                    </a:cubicBezTo>
                    <a:cubicBezTo>
                      <a:pt x="3046" y="6145"/>
                      <a:pt x="3758" y="6332"/>
                      <a:pt x="4495" y="6332"/>
                    </a:cubicBezTo>
                    <a:cubicBezTo>
                      <a:pt x="4538" y="6332"/>
                      <a:pt x="4582" y="6331"/>
                      <a:pt x="4626" y="6330"/>
                    </a:cubicBezTo>
                    <a:cubicBezTo>
                      <a:pt x="4839" y="6330"/>
                      <a:pt x="5077" y="6306"/>
                      <a:pt x="5314" y="6306"/>
                    </a:cubicBezTo>
                    <a:cubicBezTo>
                      <a:pt x="7069" y="6140"/>
                      <a:pt x="8303" y="5618"/>
                      <a:pt x="8967" y="4765"/>
                    </a:cubicBezTo>
                    <a:cubicBezTo>
                      <a:pt x="9180" y="4456"/>
                      <a:pt x="9346" y="4148"/>
                      <a:pt x="9489" y="3816"/>
                    </a:cubicBezTo>
                    <a:cubicBezTo>
                      <a:pt x="9631" y="3436"/>
                      <a:pt x="9726" y="3057"/>
                      <a:pt x="9797" y="2653"/>
                    </a:cubicBezTo>
                    <a:cubicBezTo>
                      <a:pt x="9868" y="2179"/>
                      <a:pt x="9916" y="1728"/>
                      <a:pt x="9916" y="1254"/>
                    </a:cubicBezTo>
                    <a:lnTo>
                      <a:pt x="9916" y="993"/>
                    </a:lnTo>
                    <a:lnTo>
                      <a:pt x="9916" y="163"/>
                    </a:lnTo>
                    <a:cubicBezTo>
                      <a:pt x="9916" y="65"/>
                      <a:pt x="9849" y="1"/>
                      <a:pt x="97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3"/>
              <p:cNvSpPr/>
              <p:nvPr/>
            </p:nvSpPr>
            <p:spPr>
              <a:xfrm>
                <a:off x="2527575" y="3446575"/>
                <a:ext cx="196900" cy="118800"/>
              </a:xfrm>
              <a:custGeom>
                <a:avLst/>
                <a:gdLst/>
                <a:ahLst/>
                <a:cxnLst/>
                <a:rect l="l" t="t" r="r" b="b"/>
                <a:pathLst>
                  <a:path w="7876" h="4752" extrusionOk="0">
                    <a:moveTo>
                      <a:pt x="3712" y="1"/>
                    </a:moveTo>
                    <a:cubicBezTo>
                      <a:pt x="3529" y="1"/>
                      <a:pt x="3345" y="19"/>
                      <a:pt x="3155" y="54"/>
                    </a:cubicBezTo>
                    <a:cubicBezTo>
                      <a:pt x="2088" y="173"/>
                      <a:pt x="1281" y="861"/>
                      <a:pt x="712" y="2094"/>
                    </a:cubicBezTo>
                    <a:cubicBezTo>
                      <a:pt x="1589" y="1573"/>
                      <a:pt x="2775" y="885"/>
                      <a:pt x="4270" y="54"/>
                    </a:cubicBezTo>
                    <a:cubicBezTo>
                      <a:pt x="4080" y="19"/>
                      <a:pt x="3896" y="1"/>
                      <a:pt x="3712" y="1"/>
                    </a:cubicBezTo>
                    <a:close/>
                    <a:moveTo>
                      <a:pt x="5503" y="386"/>
                    </a:moveTo>
                    <a:cubicBezTo>
                      <a:pt x="3250" y="1667"/>
                      <a:pt x="1494" y="2735"/>
                      <a:pt x="214" y="3541"/>
                    </a:cubicBezTo>
                    <a:cubicBezTo>
                      <a:pt x="119" y="3921"/>
                      <a:pt x="48" y="4348"/>
                      <a:pt x="0" y="4751"/>
                    </a:cubicBezTo>
                    <a:cubicBezTo>
                      <a:pt x="403" y="4324"/>
                      <a:pt x="901" y="3850"/>
                      <a:pt x="1423" y="3328"/>
                    </a:cubicBezTo>
                    <a:cubicBezTo>
                      <a:pt x="1803" y="3518"/>
                      <a:pt x="2135" y="3707"/>
                      <a:pt x="2467" y="3921"/>
                    </a:cubicBezTo>
                    <a:cubicBezTo>
                      <a:pt x="2538" y="3945"/>
                      <a:pt x="2633" y="3992"/>
                      <a:pt x="2704" y="4039"/>
                    </a:cubicBezTo>
                    <a:cubicBezTo>
                      <a:pt x="3013" y="3589"/>
                      <a:pt x="3321" y="3162"/>
                      <a:pt x="3629" y="2759"/>
                    </a:cubicBezTo>
                    <a:cubicBezTo>
                      <a:pt x="3701" y="2640"/>
                      <a:pt x="3772" y="2569"/>
                      <a:pt x="3819" y="2498"/>
                    </a:cubicBezTo>
                    <a:lnTo>
                      <a:pt x="5076" y="3423"/>
                    </a:lnTo>
                    <a:cubicBezTo>
                      <a:pt x="5242" y="3114"/>
                      <a:pt x="5432" y="2735"/>
                      <a:pt x="5669" y="2332"/>
                    </a:cubicBezTo>
                    <a:cubicBezTo>
                      <a:pt x="5741" y="2213"/>
                      <a:pt x="5788" y="2118"/>
                      <a:pt x="5859" y="2023"/>
                    </a:cubicBezTo>
                    <a:lnTo>
                      <a:pt x="7875" y="2332"/>
                    </a:lnTo>
                    <a:cubicBezTo>
                      <a:pt x="7591" y="1999"/>
                      <a:pt x="7306" y="1691"/>
                      <a:pt x="6974" y="1406"/>
                    </a:cubicBezTo>
                    <a:cubicBezTo>
                      <a:pt x="6547" y="1003"/>
                      <a:pt x="6049" y="671"/>
                      <a:pt x="5503" y="3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3"/>
              <p:cNvSpPr/>
              <p:nvPr/>
            </p:nvSpPr>
            <p:spPr>
              <a:xfrm>
                <a:off x="2532900" y="3447925"/>
                <a:ext cx="132275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5291" h="3488" extrusionOk="0">
                    <a:moveTo>
                      <a:pt x="4033" y="0"/>
                    </a:moveTo>
                    <a:cubicBezTo>
                      <a:pt x="2562" y="831"/>
                      <a:pt x="1376" y="1519"/>
                      <a:pt x="475" y="2040"/>
                    </a:cubicBezTo>
                    <a:cubicBezTo>
                      <a:pt x="380" y="2301"/>
                      <a:pt x="261" y="2586"/>
                      <a:pt x="167" y="2871"/>
                    </a:cubicBezTo>
                    <a:lnTo>
                      <a:pt x="1" y="3487"/>
                    </a:lnTo>
                    <a:cubicBezTo>
                      <a:pt x="1258" y="2681"/>
                      <a:pt x="3037" y="1613"/>
                      <a:pt x="5290" y="332"/>
                    </a:cubicBezTo>
                    <a:cubicBezTo>
                      <a:pt x="4887" y="166"/>
                      <a:pt x="4484" y="48"/>
                      <a:pt x="40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3"/>
              <p:cNvSpPr/>
              <p:nvPr/>
            </p:nvSpPr>
            <p:spPr>
              <a:xfrm>
                <a:off x="2523425" y="3443625"/>
                <a:ext cx="204000" cy="125900"/>
              </a:xfrm>
              <a:custGeom>
                <a:avLst/>
                <a:gdLst/>
                <a:ahLst/>
                <a:cxnLst/>
                <a:rect l="l" t="t" r="r" b="b"/>
                <a:pathLst>
                  <a:path w="8160" h="5036" extrusionOk="0">
                    <a:moveTo>
                      <a:pt x="3938" y="267"/>
                    </a:moveTo>
                    <a:cubicBezTo>
                      <a:pt x="2894" y="884"/>
                      <a:pt x="1969" y="1406"/>
                      <a:pt x="1234" y="1833"/>
                    </a:cubicBezTo>
                    <a:cubicBezTo>
                      <a:pt x="1755" y="931"/>
                      <a:pt x="2467" y="410"/>
                      <a:pt x="3345" y="315"/>
                    </a:cubicBezTo>
                    <a:cubicBezTo>
                      <a:pt x="3534" y="291"/>
                      <a:pt x="3700" y="267"/>
                      <a:pt x="3867" y="267"/>
                    </a:cubicBezTo>
                    <a:close/>
                    <a:moveTo>
                      <a:pt x="4460" y="315"/>
                    </a:moveTo>
                    <a:cubicBezTo>
                      <a:pt x="4744" y="362"/>
                      <a:pt x="5053" y="433"/>
                      <a:pt x="5337" y="552"/>
                    </a:cubicBezTo>
                    <a:cubicBezTo>
                      <a:pt x="3392" y="1643"/>
                      <a:pt x="1803" y="2592"/>
                      <a:pt x="617" y="3327"/>
                    </a:cubicBezTo>
                    <a:lnTo>
                      <a:pt x="688" y="3090"/>
                    </a:lnTo>
                    <a:cubicBezTo>
                      <a:pt x="783" y="2829"/>
                      <a:pt x="878" y="2568"/>
                      <a:pt x="973" y="2331"/>
                    </a:cubicBezTo>
                    <a:lnTo>
                      <a:pt x="973" y="2307"/>
                    </a:lnTo>
                    <a:cubicBezTo>
                      <a:pt x="1874" y="1785"/>
                      <a:pt x="3036" y="1121"/>
                      <a:pt x="4460" y="315"/>
                    </a:cubicBezTo>
                    <a:close/>
                    <a:moveTo>
                      <a:pt x="5693" y="694"/>
                    </a:moveTo>
                    <a:cubicBezTo>
                      <a:pt x="6191" y="955"/>
                      <a:pt x="6642" y="1264"/>
                      <a:pt x="7069" y="1643"/>
                    </a:cubicBezTo>
                    <a:cubicBezTo>
                      <a:pt x="7259" y="1833"/>
                      <a:pt x="7472" y="2023"/>
                      <a:pt x="7662" y="2236"/>
                    </a:cubicBezTo>
                    <a:lnTo>
                      <a:pt x="6049" y="1999"/>
                    </a:lnTo>
                    <a:cubicBezTo>
                      <a:pt x="6030" y="1993"/>
                      <a:pt x="6012" y="1990"/>
                      <a:pt x="5997" y="1990"/>
                    </a:cubicBezTo>
                    <a:cubicBezTo>
                      <a:pt x="5954" y="1990"/>
                      <a:pt x="5924" y="2012"/>
                      <a:pt x="5907" y="2046"/>
                    </a:cubicBezTo>
                    <a:cubicBezTo>
                      <a:pt x="5835" y="2165"/>
                      <a:pt x="5764" y="2260"/>
                      <a:pt x="5693" y="2378"/>
                    </a:cubicBezTo>
                    <a:cubicBezTo>
                      <a:pt x="5503" y="2711"/>
                      <a:pt x="5337" y="3043"/>
                      <a:pt x="5195" y="3304"/>
                    </a:cubicBezTo>
                    <a:lnTo>
                      <a:pt x="4080" y="2497"/>
                    </a:lnTo>
                    <a:cubicBezTo>
                      <a:pt x="4048" y="2476"/>
                      <a:pt x="4011" y="2464"/>
                      <a:pt x="3976" y="2464"/>
                    </a:cubicBezTo>
                    <a:cubicBezTo>
                      <a:pt x="3933" y="2464"/>
                      <a:pt x="3893" y="2482"/>
                      <a:pt x="3867" y="2521"/>
                    </a:cubicBezTo>
                    <a:cubicBezTo>
                      <a:pt x="3819" y="2592"/>
                      <a:pt x="3748" y="2687"/>
                      <a:pt x="3677" y="2782"/>
                    </a:cubicBezTo>
                    <a:cubicBezTo>
                      <a:pt x="3392" y="3185"/>
                      <a:pt x="3107" y="3564"/>
                      <a:pt x="2823" y="3968"/>
                    </a:cubicBezTo>
                    <a:lnTo>
                      <a:pt x="2704" y="3920"/>
                    </a:lnTo>
                    <a:cubicBezTo>
                      <a:pt x="2372" y="3707"/>
                      <a:pt x="2016" y="3517"/>
                      <a:pt x="1660" y="3327"/>
                    </a:cubicBezTo>
                    <a:cubicBezTo>
                      <a:pt x="1641" y="3317"/>
                      <a:pt x="1617" y="3312"/>
                      <a:pt x="1593" y="3312"/>
                    </a:cubicBezTo>
                    <a:cubicBezTo>
                      <a:pt x="1558" y="3312"/>
                      <a:pt x="1522" y="3323"/>
                      <a:pt x="1494" y="3351"/>
                    </a:cubicBezTo>
                    <a:cubicBezTo>
                      <a:pt x="1091" y="3730"/>
                      <a:pt x="712" y="4110"/>
                      <a:pt x="380" y="4442"/>
                    </a:cubicBezTo>
                    <a:cubicBezTo>
                      <a:pt x="403" y="4205"/>
                      <a:pt x="451" y="3968"/>
                      <a:pt x="498" y="3754"/>
                    </a:cubicBezTo>
                    <a:lnTo>
                      <a:pt x="498" y="3730"/>
                    </a:lnTo>
                    <a:cubicBezTo>
                      <a:pt x="1755" y="2948"/>
                      <a:pt x="3487" y="1928"/>
                      <a:pt x="5693" y="694"/>
                    </a:cubicBezTo>
                    <a:close/>
                    <a:moveTo>
                      <a:pt x="3867" y="0"/>
                    </a:moveTo>
                    <a:cubicBezTo>
                      <a:pt x="3677" y="0"/>
                      <a:pt x="3487" y="18"/>
                      <a:pt x="3297" y="54"/>
                    </a:cubicBezTo>
                    <a:cubicBezTo>
                      <a:pt x="2182" y="196"/>
                      <a:pt x="1328" y="908"/>
                      <a:pt x="735" y="2189"/>
                    </a:cubicBezTo>
                    <a:cubicBezTo>
                      <a:pt x="617" y="2450"/>
                      <a:pt x="498" y="2734"/>
                      <a:pt x="403" y="3043"/>
                    </a:cubicBezTo>
                    <a:lnTo>
                      <a:pt x="237" y="3636"/>
                    </a:lnTo>
                    <a:cubicBezTo>
                      <a:pt x="142" y="4039"/>
                      <a:pt x="71" y="4442"/>
                      <a:pt x="0" y="4869"/>
                    </a:cubicBezTo>
                    <a:cubicBezTo>
                      <a:pt x="0" y="4940"/>
                      <a:pt x="24" y="4988"/>
                      <a:pt x="95" y="5035"/>
                    </a:cubicBezTo>
                    <a:lnTo>
                      <a:pt x="166" y="5035"/>
                    </a:lnTo>
                    <a:cubicBezTo>
                      <a:pt x="190" y="5011"/>
                      <a:pt x="190" y="5011"/>
                      <a:pt x="214" y="4988"/>
                    </a:cubicBezTo>
                    <a:cubicBezTo>
                      <a:pt x="617" y="4584"/>
                      <a:pt x="1067" y="4134"/>
                      <a:pt x="1566" y="3659"/>
                    </a:cubicBezTo>
                    <a:cubicBezTo>
                      <a:pt x="1898" y="3825"/>
                      <a:pt x="2206" y="3991"/>
                      <a:pt x="2514" y="4181"/>
                    </a:cubicBezTo>
                    <a:cubicBezTo>
                      <a:pt x="2586" y="4229"/>
                      <a:pt x="2657" y="4252"/>
                      <a:pt x="2728" y="4300"/>
                    </a:cubicBezTo>
                    <a:cubicBezTo>
                      <a:pt x="2755" y="4318"/>
                      <a:pt x="2786" y="4326"/>
                      <a:pt x="2816" y="4326"/>
                    </a:cubicBezTo>
                    <a:cubicBezTo>
                      <a:pt x="2865" y="4326"/>
                      <a:pt x="2912" y="4305"/>
                      <a:pt x="2941" y="4276"/>
                    </a:cubicBezTo>
                    <a:cubicBezTo>
                      <a:pt x="3226" y="3825"/>
                      <a:pt x="3558" y="3398"/>
                      <a:pt x="3867" y="2995"/>
                    </a:cubicBezTo>
                    <a:lnTo>
                      <a:pt x="3985" y="2829"/>
                    </a:lnTo>
                    <a:lnTo>
                      <a:pt x="5100" y="3683"/>
                    </a:lnTo>
                    <a:cubicBezTo>
                      <a:pt x="5147" y="3707"/>
                      <a:pt x="5195" y="3707"/>
                      <a:pt x="5219" y="3707"/>
                    </a:cubicBezTo>
                    <a:cubicBezTo>
                      <a:pt x="5266" y="3683"/>
                      <a:pt x="5314" y="3659"/>
                      <a:pt x="5337" y="3636"/>
                    </a:cubicBezTo>
                    <a:cubicBezTo>
                      <a:pt x="5503" y="3304"/>
                      <a:pt x="5693" y="2948"/>
                      <a:pt x="5930" y="2544"/>
                    </a:cubicBezTo>
                    <a:cubicBezTo>
                      <a:pt x="5978" y="2450"/>
                      <a:pt x="6001" y="2378"/>
                      <a:pt x="6049" y="2307"/>
                    </a:cubicBezTo>
                    <a:lnTo>
                      <a:pt x="7970" y="2616"/>
                    </a:lnTo>
                    <a:cubicBezTo>
                      <a:pt x="8018" y="2616"/>
                      <a:pt x="8089" y="2592"/>
                      <a:pt x="8113" y="2544"/>
                    </a:cubicBezTo>
                    <a:cubicBezTo>
                      <a:pt x="8160" y="2497"/>
                      <a:pt x="8160" y="2426"/>
                      <a:pt x="8113" y="2378"/>
                    </a:cubicBezTo>
                    <a:cubicBezTo>
                      <a:pt x="7852" y="2046"/>
                      <a:pt x="7543" y="1738"/>
                      <a:pt x="7235" y="1453"/>
                    </a:cubicBezTo>
                    <a:cubicBezTo>
                      <a:pt x="6784" y="1026"/>
                      <a:pt x="6286" y="694"/>
                      <a:pt x="5740" y="410"/>
                    </a:cubicBezTo>
                    <a:cubicBezTo>
                      <a:pt x="5314" y="244"/>
                      <a:pt x="4887" y="101"/>
                      <a:pt x="4436" y="54"/>
                    </a:cubicBezTo>
                    <a:cubicBezTo>
                      <a:pt x="4246" y="18"/>
                      <a:pt x="4056" y="0"/>
                      <a:pt x="38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3"/>
              <p:cNvSpPr/>
              <p:nvPr/>
            </p:nvSpPr>
            <p:spPr>
              <a:xfrm>
                <a:off x="2475575" y="3511725"/>
                <a:ext cx="316000" cy="142025"/>
              </a:xfrm>
              <a:custGeom>
                <a:avLst/>
                <a:gdLst/>
                <a:ahLst/>
                <a:cxnLst/>
                <a:rect l="l" t="t" r="r" b="b"/>
                <a:pathLst>
                  <a:path w="12640" h="5681" extrusionOk="0">
                    <a:moveTo>
                      <a:pt x="11559" y="1"/>
                    </a:moveTo>
                    <a:cubicBezTo>
                      <a:pt x="11516" y="1"/>
                      <a:pt x="11476" y="18"/>
                      <a:pt x="11450" y="58"/>
                    </a:cubicBezTo>
                    <a:lnTo>
                      <a:pt x="10548" y="1173"/>
                    </a:lnTo>
                    <a:cubicBezTo>
                      <a:pt x="10501" y="1244"/>
                      <a:pt x="10525" y="1315"/>
                      <a:pt x="10572" y="1386"/>
                    </a:cubicBezTo>
                    <a:cubicBezTo>
                      <a:pt x="10596" y="1386"/>
                      <a:pt x="10643" y="1410"/>
                      <a:pt x="10667" y="1410"/>
                    </a:cubicBezTo>
                    <a:cubicBezTo>
                      <a:pt x="10714" y="1410"/>
                      <a:pt x="10762" y="1386"/>
                      <a:pt x="10786" y="1362"/>
                    </a:cubicBezTo>
                    <a:lnTo>
                      <a:pt x="11687" y="247"/>
                    </a:lnTo>
                    <a:cubicBezTo>
                      <a:pt x="11734" y="176"/>
                      <a:pt x="11711" y="81"/>
                      <a:pt x="11663" y="34"/>
                    </a:cubicBezTo>
                    <a:cubicBezTo>
                      <a:pt x="11631" y="13"/>
                      <a:pt x="11595" y="1"/>
                      <a:pt x="11559" y="1"/>
                    </a:cubicBezTo>
                    <a:close/>
                    <a:moveTo>
                      <a:pt x="10320" y="1543"/>
                    </a:moveTo>
                    <a:cubicBezTo>
                      <a:pt x="10278" y="1543"/>
                      <a:pt x="10232" y="1560"/>
                      <a:pt x="10193" y="1600"/>
                    </a:cubicBezTo>
                    <a:lnTo>
                      <a:pt x="10027" y="1813"/>
                    </a:lnTo>
                    <a:cubicBezTo>
                      <a:pt x="9979" y="1860"/>
                      <a:pt x="9979" y="1955"/>
                      <a:pt x="10050" y="2003"/>
                    </a:cubicBezTo>
                    <a:cubicBezTo>
                      <a:pt x="10074" y="2026"/>
                      <a:pt x="10121" y="2050"/>
                      <a:pt x="10145" y="2050"/>
                    </a:cubicBezTo>
                    <a:cubicBezTo>
                      <a:pt x="10193" y="2050"/>
                      <a:pt x="10240" y="2026"/>
                      <a:pt x="10264" y="2003"/>
                    </a:cubicBezTo>
                    <a:lnTo>
                      <a:pt x="10430" y="1789"/>
                    </a:lnTo>
                    <a:cubicBezTo>
                      <a:pt x="10477" y="1718"/>
                      <a:pt x="10477" y="1623"/>
                      <a:pt x="10406" y="1576"/>
                    </a:cubicBezTo>
                    <a:cubicBezTo>
                      <a:pt x="10385" y="1554"/>
                      <a:pt x="10354" y="1543"/>
                      <a:pt x="10320" y="1543"/>
                    </a:cubicBezTo>
                    <a:close/>
                    <a:moveTo>
                      <a:pt x="12431" y="1777"/>
                    </a:moveTo>
                    <a:cubicBezTo>
                      <a:pt x="12413" y="1777"/>
                      <a:pt x="12395" y="1781"/>
                      <a:pt x="12375" y="1789"/>
                    </a:cubicBezTo>
                    <a:lnTo>
                      <a:pt x="12090" y="1932"/>
                    </a:lnTo>
                    <a:cubicBezTo>
                      <a:pt x="11995" y="1955"/>
                      <a:pt x="11972" y="2050"/>
                      <a:pt x="12019" y="2121"/>
                    </a:cubicBezTo>
                    <a:cubicBezTo>
                      <a:pt x="12043" y="2169"/>
                      <a:pt x="12090" y="2216"/>
                      <a:pt x="12138" y="2216"/>
                    </a:cubicBezTo>
                    <a:cubicBezTo>
                      <a:pt x="12161" y="2216"/>
                      <a:pt x="12185" y="2216"/>
                      <a:pt x="12209" y="2193"/>
                    </a:cubicBezTo>
                    <a:lnTo>
                      <a:pt x="12494" y="2050"/>
                    </a:lnTo>
                    <a:cubicBezTo>
                      <a:pt x="12640" y="1987"/>
                      <a:pt x="12565" y="1777"/>
                      <a:pt x="12431" y="1777"/>
                    </a:cubicBezTo>
                    <a:close/>
                    <a:moveTo>
                      <a:pt x="11298" y="2284"/>
                    </a:moveTo>
                    <a:cubicBezTo>
                      <a:pt x="11272" y="2284"/>
                      <a:pt x="11243" y="2292"/>
                      <a:pt x="11213" y="2311"/>
                    </a:cubicBezTo>
                    <a:lnTo>
                      <a:pt x="10691" y="2548"/>
                    </a:lnTo>
                    <a:cubicBezTo>
                      <a:pt x="10492" y="2570"/>
                      <a:pt x="10540" y="2838"/>
                      <a:pt x="10699" y="2838"/>
                    </a:cubicBezTo>
                    <a:cubicBezTo>
                      <a:pt x="10712" y="2838"/>
                      <a:pt x="10725" y="2836"/>
                      <a:pt x="10738" y="2833"/>
                    </a:cubicBezTo>
                    <a:lnTo>
                      <a:pt x="10738" y="2857"/>
                    </a:lnTo>
                    <a:cubicBezTo>
                      <a:pt x="10762" y="2833"/>
                      <a:pt x="10786" y="2833"/>
                      <a:pt x="10809" y="2809"/>
                    </a:cubicBezTo>
                    <a:lnTo>
                      <a:pt x="11331" y="2572"/>
                    </a:lnTo>
                    <a:cubicBezTo>
                      <a:pt x="11511" y="2512"/>
                      <a:pt x="11439" y="2284"/>
                      <a:pt x="11298" y="2284"/>
                    </a:cubicBezTo>
                    <a:close/>
                    <a:moveTo>
                      <a:pt x="315" y="2974"/>
                    </a:moveTo>
                    <a:cubicBezTo>
                      <a:pt x="263" y="2974"/>
                      <a:pt x="213" y="3001"/>
                      <a:pt x="182" y="3046"/>
                    </a:cubicBezTo>
                    <a:cubicBezTo>
                      <a:pt x="159" y="3118"/>
                      <a:pt x="182" y="3213"/>
                      <a:pt x="254" y="3260"/>
                    </a:cubicBezTo>
                    <a:lnTo>
                      <a:pt x="1131" y="3758"/>
                    </a:lnTo>
                    <a:cubicBezTo>
                      <a:pt x="1155" y="3782"/>
                      <a:pt x="1179" y="3782"/>
                      <a:pt x="1202" y="3782"/>
                    </a:cubicBezTo>
                    <a:cubicBezTo>
                      <a:pt x="1274" y="3782"/>
                      <a:pt x="1321" y="3758"/>
                      <a:pt x="1345" y="3711"/>
                    </a:cubicBezTo>
                    <a:cubicBezTo>
                      <a:pt x="1368" y="3640"/>
                      <a:pt x="1345" y="3545"/>
                      <a:pt x="1274" y="3497"/>
                    </a:cubicBezTo>
                    <a:lnTo>
                      <a:pt x="396" y="2999"/>
                    </a:lnTo>
                    <a:cubicBezTo>
                      <a:pt x="371" y="2982"/>
                      <a:pt x="343" y="2974"/>
                      <a:pt x="315" y="2974"/>
                    </a:cubicBezTo>
                    <a:close/>
                    <a:moveTo>
                      <a:pt x="1917" y="3896"/>
                    </a:moveTo>
                    <a:cubicBezTo>
                      <a:pt x="1773" y="3896"/>
                      <a:pt x="1685" y="4106"/>
                      <a:pt x="1843" y="4185"/>
                    </a:cubicBezTo>
                    <a:lnTo>
                      <a:pt x="2270" y="4422"/>
                    </a:lnTo>
                    <a:cubicBezTo>
                      <a:pt x="2270" y="4422"/>
                      <a:pt x="2317" y="4446"/>
                      <a:pt x="2341" y="4446"/>
                    </a:cubicBezTo>
                    <a:cubicBezTo>
                      <a:pt x="2483" y="4446"/>
                      <a:pt x="2531" y="4233"/>
                      <a:pt x="2412" y="4161"/>
                    </a:cubicBezTo>
                    <a:lnTo>
                      <a:pt x="2009" y="3924"/>
                    </a:lnTo>
                    <a:cubicBezTo>
                      <a:pt x="1977" y="3904"/>
                      <a:pt x="1946" y="3896"/>
                      <a:pt x="1917" y="3896"/>
                    </a:cubicBezTo>
                    <a:close/>
                    <a:moveTo>
                      <a:pt x="2166" y="4986"/>
                    </a:moveTo>
                    <a:cubicBezTo>
                      <a:pt x="2153" y="4986"/>
                      <a:pt x="2140" y="4988"/>
                      <a:pt x="2128" y="4992"/>
                    </a:cubicBezTo>
                    <a:lnTo>
                      <a:pt x="1250" y="5181"/>
                    </a:lnTo>
                    <a:cubicBezTo>
                      <a:pt x="1044" y="5181"/>
                      <a:pt x="1059" y="5467"/>
                      <a:pt x="1251" y="5467"/>
                    </a:cubicBezTo>
                    <a:cubicBezTo>
                      <a:pt x="1258" y="5467"/>
                      <a:pt x="1266" y="5467"/>
                      <a:pt x="1274" y="5466"/>
                    </a:cubicBezTo>
                    <a:lnTo>
                      <a:pt x="1297" y="5466"/>
                    </a:lnTo>
                    <a:lnTo>
                      <a:pt x="2199" y="5276"/>
                    </a:lnTo>
                    <a:cubicBezTo>
                      <a:pt x="2270" y="5253"/>
                      <a:pt x="2317" y="5181"/>
                      <a:pt x="2294" y="5110"/>
                    </a:cubicBezTo>
                    <a:cubicBezTo>
                      <a:pt x="2294" y="5032"/>
                      <a:pt x="2228" y="4986"/>
                      <a:pt x="2166" y="4986"/>
                    </a:cubicBezTo>
                    <a:close/>
                    <a:moveTo>
                      <a:pt x="657" y="5300"/>
                    </a:moveTo>
                    <a:lnTo>
                      <a:pt x="206" y="5395"/>
                    </a:lnTo>
                    <a:cubicBezTo>
                      <a:pt x="1" y="5395"/>
                      <a:pt x="15" y="5681"/>
                      <a:pt x="207" y="5681"/>
                    </a:cubicBezTo>
                    <a:cubicBezTo>
                      <a:pt x="214" y="5681"/>
                      <a:pt x="222" y="5680"/>
                      <a:pt x="230" y="5680"/>
                    </a:cubicBezTo>
                    <a:lnTo>
                      <a:pt x="254" y="5680"/>
                    </a:lnTo>
                    <a:lnTo>
                      <a:pt x="704" y="5608"/>
                    </a:lnTo>
                    <a:cubicBezTo>
                      <a:pt x="775" y="5585"/>
                      <a:pt x="847" y="5513"/>
                      <a:pt x="823" y="5419"/>
                    </a:cubicBezTo>
                    <a:cubicBezTo>
                      <a:pt x="799" y="5347"/>
                      <a:pt x="728" y="5300"/>
                      <a:pt x="657" y="53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6" name="Google Shape;366;p3"/>
            <p:cNvGrpSpPr/>
            <p:nvPr/>
          </p:nvGrpSpPr>
          <p:grpSpPr>
            <a:xfrm rot="1652002">
              <a:off x="1457990" y="4100779"/>
              <a:ext cx="190620" cy="344249"/>
              <a:chOff x="2808075" y="3551650"/>
              <a:chExt cx="136425" cy="246400"/>
            </a:xfrm>
          </p:grpSpPr>
          <p:sp>
            <p:nvSpPr>
              <p:cNvPr id="367" name="Google Shape;367;p3"/>
              <p:cNvSpPr/>
              <p:nvPr/>
            </p:nvSpPr>
            <p:spPr>
              <a:xfrm>
                <a:off x="2843200" y="3576175"/>
                <a:ext cx="82925" cy="221875"/>
              </a:xfrm>
              <a:custGeom>
                <a:avLst/>
                <a:gdLst/>
                <a:ahLst/>
                <a:cxnLst/>
                <a:rect l="l" t="t" r="r" b="b"/>
                <a:pathLst>
                  <a:path w="3317" h="8875" extrusionOk="0">
                    <a:moveTo>
                      <a:pt x="207" y="1"/>
                    </a:moveTo>
                    <a:cubicBezTo>
                      <a:pt x="105" y="1"/>
                      <a:pt x="1" y="109"/>
                      <a:pt x="66" y="240"/>
                    </a:cubicBezTo>
                    <a:cubicBezTo>
                      <a:pt x="517" y="999"/>
                      <a:pt x="873" y="1805"/>
                      <a:pt x="1134" y="2659"/>
                    </a:cubicBezTo>
                    <a:cubicBezTo>
                      <a:pt x="1324" y="3229"/>
                      <a:pt x="1466" y="3822"/>
                      <a:pt x="1561" y="4438"/>
                    </a:cubicBezTo>
                    <a:cubicBezTo>
                      <a:pt x="1300" y="4272"/>
                      <a:pt x="968" y="4083"/>
                      <a:pt x="612" y="3893"/>
                    </a:cubicBezTo>
                    <a:cubicBezTo>
                      <a:pt x="592" y="3880"/>
                      <a:pt x="570" y="3874"/>
                      <a:pt x="549" y="3874"/>
                    </a:cubicBezTo>
                    <a:cubicBezTo>
                      <a:pt x="493" y="3874"/>
                      <a:pt x="439" y="3913"/>
                      <a:pt x="422" y="3964"/>
                    </a:cubicBezTo>
                    <a:cubicBezTo>
                      <a:pt x="375" y="4035"/>
                      <a:pt x="398" y="4106"/>
                      <a:pt x="470" y="4154"/>
                    </a:cubicBezTo>
                    <a:cubicBezTo>
                      <a:pt x="920" y="4391"/>
                      <a:pt x="1300" y="4628"/>
                      <a:pt x="1608" y="4818"/>
                    </a:cubicBezTo>
                    <a:cubicBezTo>
                      <a:pt x="1679" y="5316"/>
                      <a:pt x="1703" y="5814"/>
                      <a:pt x="1703" y="6312"/>
                    </a:cubicBezTo>
                    <a:cubicBezTo>
                      <a:pt x="1703" y="6526"/>
                      <a:pt x="1679" y="6739"/>
                      <a:pt x="1679" y="6953"/>
                    </a:cubicBezTo>
                    <a:lnTo>
                      <a:pt x="991" y="6407"/>
                    </a:lnTo>
                    <a:cubicBezTo>
                      <a:pt x="964" y="6385"/>
                      <a:pt x="935" y="6375"/>
                      <a:pt x="908" y="6375"/>
                    </a:cubicBezTo>
                    <a:cubicBezTo>
                      <a:pt x="790" y="6375"/>
                      <a:pt x="691" y="6549"/>
                      <a:pt x="825" y="6645"/>
                    </a:cubicBezTo>
                    <a:lnTo>
                      <a:pt x="1632" y="7309"/>
                    </a:lnTo>
                    <a:cubicBezTo>
                      <a:pt x="1608" y="7783"/>
                      <a:pt x="1537" y="8234"/>
                      <a:pt x="1442" y="8708"/>
                    </a:cubicBezTo>
                    <a:cubicBezTo>
                      <a:pt x="1418" y="8779"/>
                      <a:pt x="1466" y="8851"/>
                      <a:pt x="1561" y="8874"/>
                    </a:cubicBezTo>
                    <a:lnTo>
                      <a:pt x="1584" y="8874"/>
                    </a:lnTo>
                    <a:cubicBezTo>
                      <a:pt x="1679" y="8874"/>
                      <a:pt x="1727" y="8803"/>
                      <a:pt x="1727" y="8732"/>
                    </a:cubicBezTo>
                    <a:cubicBezTo>
                      <a:pt x="1822" y="8234"/>
                      <a:pt x="1893" y="7736"/>
                      <a:pt x="1940" y="7238"/>
                    </a:cubicBezTo>
                    <a:cubicBezTo>
                      <a:pt x="1964" y="6953"/>
                      <a:pt x="1988" y="6645"/>
                      <a:pt x="1988" y="6360"/>
                    </a:cubicBezTo>
                    <a:cubicBezTo>
                      <a:pt x="2154" y="6170"/>
                      <a:pt x="2296" y="5980"/>
                      <a:pt x="2438" y="5814"/>
                    </a:cubicBezTo>
                    <a:cubicBezTo>
                      <a:pt x="2747" y="5435"/>
                      <a:pt x="3031" y="5032"/>
                      <a:pt x="3269" y="4605"/>
                    </a:cubicBezTo>
                    <a:cubicBezTo>
                      <a:pt x="3316" y="4533"/>
                      <a:pt x="3292" y="4438"/>
                      <a:pt x="3221" y="4391"/>
                    </a:cubicBezTo>
                    <a:cubicBezTo>
                      <a:pt x="3203" y="4385"/>
                      <a:pt x="3184" y="4382"/>
                      <a:pt x="3165" y="4382"/>
                    </a:cubicBezTo>
                    <a:cubicBezTo>
                      <a:pt x="3107" y="4382"/>
                      <a:pt x="3049" y="4409"/>
                      <a:pt x="3031" y="4462"/>
                    </a:cubicBezTo>
                    <a:cubicBezTo>
                      <a:pt x="2771" y="4865"/>
                      <a:pt x="2510" y="5269"/>
                      <a:pt x="2225" y="5648"/>
                    </a:cubicBezTo>
                    <a:cubicBezTo>
                      <a:pt x="2154" y="5719"/>
                      <a:pt x="2059" y="5814"/>
                      <a:pt x="1988" y="5909"/>
                    </a:cubicBezTo>
                    <a:cubicBezTo>
                      <a:pt x="1988" y="5506"/>
                      <a:pt x="1964" y="5103"/>
                      <a:pt x="1893" y="4699"/>
                    </a:cubicBezTo>
                    <a:cubicBezTo>
                      <a:pt x="1822" y="3988"/>
                      <a:pt x="1656" y="3300"/>
                      <a:pt x="1442" y="2612"/>
                    </a:cubicBezTo>
                    <a:cubicBezTo>
                      <a:pt x="1751" y="1995"/>
                      <a:pt x="2011" y="1331"/>
                      <a:pt x="2249" y="691"/>
                    </a:cubicBezTo>
                    <a:cubicBezTo>
                      <a:pt x="2308" y="557"/>
                      <a:pt x="2209" y="470"/>
                      <a:pt x="2110" y="470"/>
                    </a:cubicBezTo>
                    <a:cubicBezTo>
                      <a:pt x="2050" y="470"/>
                      <a:pt x="1991" y="501"/>
                      <a:pt x="1964" y="572"/>
                    </a:cubicBezTo>
                    <a:cubicBezTo>
                      <a:pt x="1751" y="1189"/>
                      <a:pt x="1537" y="1734"/>
                      <a:pt x="1300" y="2209"/>
                    </a:cubicBezTo>
                    <a:cubicBezTo>
                      <a:pt x="1039" y="1473"/>
                      <a:pt x="707" y="762"/>
                      <a:pt x="327" y="74"/>
                    </a:cubicBezTo>
                    <a:cubicBezTo>
                      <a:pt x="298" y="22"/>
                      <a:pt x="253" y="1"/>
                      <a:pt x="2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3"/>
              <p:cNvSpPr/>
              <p:nvPr/>
            </p:nvSpPr>
            <p:spPr>
              <a:xfrm>
                <a:off x="2811625" y="3555175"/>
                <a:ext cx="129325" cy="190975"/>
              </a:xfrm>
              <a:custGeom>
                <a:avLst/>
                <a:gdLst/>
                <a:ahLst/>
                <a:cxnLst/>
                <a:rect l="l" t="t" r="r" b="b"/>
                <a:pathLst>
                  <a:path w="5173" h="7639" extrusionOk="0">
                    <a:moveTo>
                      <a:pt x="1005" y="0"/>
                    </a:moveTo>
                    <a:cubicBezTo>
                      <a:pt x="832" y="0"/>
                      <a:pt x="672" y="89"/>
                      <a:pt x="594" y="226"/>
                    </a:cubicBezTo>
                    <a:cubicBezTo>
                      <a:pt x="452" y="368"/>
                      <a:pt x="380" y="605"/>
                      <a:pt x="428" y="795"/>
                    </a:cubicBezTo>
                    <a:cubicBezTo>
                      <a:pt x="475" y="1080"/>
                      <a:pt x="618" y="1317"/>
                      <a:pt x="855" y="1459"/>
                    </a:cubicBezTo>
                    <a:cubicBezTo>
                      <a:pt x="1059" y="1645"/>
                      <a:pt x="1321" y="1743"/>
                      <a:pt x="1596" y="1743"/>
                    </a:cubicBezTo>
                    <a:cubicBezTo>
                      <a:pt x="1673" y="1743"/>
                      <a:pt x="1750" y="1736"/>
                      <a:pt x="1827" y="1720"/>
                    </a:cubicBezTo>
                    <a:lnTo>
                      <a:pt x="1851" y="1649"/>
                    </a:lnTo>
                    <a:cubicBezTo>
                      <a:pt x="1946" y="1412"/>
                      <a:pt x="1970" y="1151"/>
                      <a:pt x="1946" y="890"/>
                    </a:cubicBezTo>
                    <a:cubicBezTo>
                      <a:pt x="1922" y="653"/>
                      <a:pt x="1827" y="439"/>
                      <a:pt x="1638" y="273"/>
                    </a:cubicBezTo>
                    <a:cubicBezTo>
                      <a:pt x="1495" y="131"/>
                      <a:pt x="1306" y="36"/>
                      <a:pt x="1116" y="12"/>
                    </a:cubicBezTo>
                    <a:cubicBezTo>
                      <a:pt x="1079" y="4"/>
                      <a:pt x="1041" y="0"/>
                      <a:pt x="1005" y="0"/>
                    </a:cubicBezTo>
                    <a:close/>
                    <a:moveTo>
                      <a:pt x="3383" y="626"/>
                    </a:moveTo>
                    <a:cubicBezTo>
                      <a:pt x="3311" y="626"/>
                      <a:pt x="3240" y="642"/>
                      <a:pt x="3180" y="677"/>
                    </a:cubicBezTo>
                    <a:cubicBezTo>
                      <a:pt x="2966" y="772"/>
                      <a:pt x="2824" y="914"/>
                      <a:pt x="2705" y="1080"/>
                    </a:cubicBezTo>
                    <a:cubicBezTo>
                      <a:pt x="2587" y="1293"/>
                      <a:pt x="2563" y="1531"/>
                      <a:pt x="2587" y="1744"/>
                    </a:cubicBezTo>
                    <a:cubicBezTo>
                      <a:pt x="2634" y="2005"/>
                      <a:pt x="2729" y="2242"/>
                      <a:pt x="2895" y="2456"/>
                    </a:cubicBezTo>
                    <a:cubicBezTo>
                      <a:pt x="2895" y="2479"/>
                      <a:pt x="2919" y="2503"/>
                      <a:pt x="2942" y="2527"/>
                    </a:cubicBezTo>
                    <a:cubicBezTo>
                      <a:pt x="3298" y="2503"/>
                      <a:pt x="3630" y="2313"/>
                      <a:pt x="3820" y="2029"/>
                    </a:cubicBezTo>
                    <a:cubicBezTo>
                      <a:pt x="4010" y="1815"/>
                      <a:pt x="4081" y="1554"/>
                      <a:pt x="4081" y="1270"/>
                    </a:cubicBezTo>
                    <a:lnTo>
                      <a:pt x="4057" y="1270"/>
                    </a:lnTo>
                    <a:cubicBezTo>
                      <a:pt x="4034" y="1056"/>
                      <a:pt x="3915" y="866"/>
                      <a:pt x="3725" y="748"/>
                    </a:cubicBezTo>
                    <a:cubicBezTo>
                      <a:pt x="3635" y="673"/>
                      <a:pt x="3507" y="626"/>
                      <a:pt x="3383" y="626"/>
                    </a:cubicBezTo>
                    <a:close/>
                    <a:moveTo>
                      <a:pt x="737" y="3609"/>
                    </a:moveTo>
                    <a:cubicBezTo>
                      <a:pt x="644" y="3609"/>
                      <a:pt x="548" y="3620"/>
                      <a:pt x="452" y="3642"/>
                    </a:cubicBezTo>
                    <a:cubicBezTo>
                      <a:pt x="262" y="3689"/>
                      <a:pt x="120" y="3832"/>
                      <a:pt x="72" y="4021"/>
                    </a:cubicBezTo>
                    <a:cubicBezTo>
                      <a:pt x="1" y="4235"/>
                      <a:pt x="25" y="4448"/>
                      <a:pt x="143" y="4638"/>
                    </a:cubicBezTo>
                    <a:cubicBezTo>
                      <a:pt x="286" y="4875"/>
                      <a:pt x="523" y="5041"/>
                      <a:pt x="784" y="5089"/>
                    </a:cubicBezTo>
                    <a:cubicBezTo>
                      <a:pt x="902" y="5120"/>
                      <a:pt x="1021" y="5136"/>
                      <a:pt x="1138" y="5136"/>
                    </a:cubicBezTo>
                    <a:cubicBezTo>
                      <a:pt x="1372" y="5136"/>
                      <a:pt x="1598" y="5073"/>
                      <a:pt x="1804" y="4946"/>
                    </a:cubicBezTo>
                    <a:lnTo>
                      <a:pt x="1804" y="4852"/>
                    </a:lnTo>
                    <a:cubicBezTo>
                      <a:pt x="1780" y="4591"/>
                      <a:pt x="1709" y="4330"/>
                      <a:pt x="1567" y="4116"/>
                    </a:cubicBezTo>
                    <a:cubicBezTo>
                      <a:pt x="1448" y="3903"/>
                      <a:pt x="1282" y="3760"/>
                      <a:pt x="1068" y="3665"/>
                    </a:cubicBezTo>
                    <a:cubicBezTo>
                      <a:pt x="964" y="3626"/>
                      <a:pt x="852" y="3609"/>
                      <a:pt x="737" y="3609"/>
                    </a:cubicBezTo>
                    <a:close/>
                    <a:moveTo>
                      <a:pt x="4539" y="4626"/>
                    </a:moveTo>
                    <a:cubicBezTo>
                      <a:pt x="4505" y="4626"/>
                      <a:pt x="4470" y="4630"/>
                      <a:pt x="4437" y="4638"/>
                    </a:cubicBezTo>
                    <a:cubicBezTo>
                      <a:pt x="4223" y="4662"/>
                      <a:pt x="4034" y="4757"/>
                      <a:pt x="3867" y="4899"/>
                    </a:cubicBezTo>
                    <a:cubicBezTo>
                      <a:pt x="3725" y="5065"/>
                      <a:pt x="3630" y="5278"/>
                      <a:pt x="3607" y="5516"/>
                    </a:cubicBezTo>
                    <a:cubicBezTo>
                      <a:pt x="3559" y="5777"/>
                      <a:pt x="3607" y="6038"/>
                      <a:pt x="3701" y="6275"/>
                    </a:cubicBezTo>
                    <a:lnTo>
                      <a:pt x="3725" y="6370"/>
                    </a:lnTo>
                    <a:cubicBezTo>
                      <a:pt x="3785" y="6378"/>
                      <a:pt x="3845" y="6382"/>
                      <a:pt x="3905" y="6382"/>
                    </a:cubicBezTo>
                    <a:cubicBezTo>
                      <a:pt x="4199" y="6382"/>
                      <a:pt x="4481" y="6286"/>
                      <a:pt x="4698" y="6109"/>
                    </a:cubicBezTo>
                    <a:cubicBezTo>
                      <a:pt x="4935" y="5943"/>
                      <a:pt x="5077" y="5705"/>
                      <a:pt x="5125" y="5421"/>
                    </a:cubicBezTo>
                    <a:cubicBezTo>
                      <a:pt x="5172" y="5207"/>
                      <a:pt x="5101" y="4994"/>
                      <a:pt x="4959" y="4828"/>
                    </a:cubicBezTo>
                    <a:cubicBezTo>
                      <a:pt x="4861" y="4711"/>
                      <a:pt x="4699" y="4626"/>
                      <a:pt x="4539" y="4626"/>
                    </a:cubicBezTo>
                    <a:close/>
                    <a:moveTo>
                      <a:pt x="1344" y="6066"/>
                    </a:moveTo>
                    <a:cubicBezTo>
                      <a:pt x="1290" y="6066"/>
                      <a:pt x="1238" y="6072"/>
                      <a:pt x="1187" y="6085"/>
                    </a:cubicBezTo>
                    <a:cubicBezTo>
                      <a:pt x="974" y="6085"/>
                      <a:pt x="807" y="6227"/>
                      <a:pt x="736" y="6417"/>
                    </a:cubicBezTo>
                    <a:cubicBezTo>
                      <a:pt x="641" y="6607"/>
                      <a:pt x="641" y="6820"/>
                      <a:pt x="736" y="7010"/>
                    </a:cubicBezTo>
                    <a:cubicBezTo>
                      <a:pt x="855" y="7271"/>
                      <a:pt x="1068" y="7461"/>
                      <a:pt x="1329" y="7532"/>
                    </a:cubicBezTo>
                    <a:cubicBezTo>
                      <a:pt x="1495" y="7603"/>
                      <a:pt x="1673" y="7639"/>
                      <a:pt x="1851" y="7639"/>
                    </a:cubicBezTo>
                    <a:cubicBezTo>
                      <a:pt x="2029" y="7639"/>
                      <a:pt x="2207" y="7603"/>
                      <a:pt x="2373" y="7532"/>
                    </a:cubicBezTo>
                    <a:lnTo>
                      <a:pt x="2373" y="7461"/>
                    </a:lnTo>
                    <a:lnTo>
                      <a:pt x="2349" y="7437"/>
                    </a:lnTo>
                    <a:cubicBezTo>
                      <a:pt x="2373" y="7176"/>
                      <a:pt x="2326" y="6915"/>
                      <a:pt x="2207" y="6678"/>
                    </a:cubicBezTo>
                    <a:cubicBezTo>
                      <a:pt x="2112" y="6465"/>
                      <a:pt x="1970" y="6298"/>
                      <a:pt x="1780" y="6180"/>
                    </a:cubicBezTo>
                    <a:cubicBezTo>
                      <a:pt x="1641" y="6110"/>
                      <a:pt x="1489" y="6066"/>
                      <a:pt x="1344" y="606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3"/>
              <p:cNvSpPr/>
              <p:nvPr/>
            </p:nvSpPr>
            <p:spPr>
              <a:xfrm>
                <a:off x="2808075" y="3551650"/>
                <a:ext cx="136425" cy="198350"/>
              </a:xfrm>
              <a:custGeom>
                <a:avLst/>
                <a:gdLst/>
                <a:ahLst/>
                <a:cxnLst/>
                <a:rect l="l" t="t" r="r" b="b"/>
                <a:pathLst>
                  <a:path w="5457" h="7934" extrusionOk="0">
                    <a:moveTo>
                      <a:pt x="1234" y="296"/>
                    </a:moveTo>
                    <a:cubicBezTo>
                      <a:pt x="1400" y="319"/>
                      <a:pt x="1566" y="414"/>
                      <a:pt x="1685" y="533"/>
                    </a:cubicBezTo>
                    <a:cubicBezTo>
                      <a:pt x="1827" y="675"/>
                      <a:pt x="1922" y="865"/>
                      <a:pt x="1922" y="1079"/>
                    </a:cubicBezTo>
                    <a:cubicBezTo>
                      <a:pt x="1969" y="1292"/>
                      <a:pt x="1946" y="1506"/>
                      <a:pt x="1851" y="1719"/>
                    </a:cubicBezTo>
                    <a:cubicBezTo>
                      <a:pt x="1802" y="1727"/>
                      <a:pt x="1753" y="1731"/>
                      <a:pt x="1705" y="1731"/>
                    </a:cubicBezTo>
                    <a:cubicBezTo>
                      <a:pt x="1471" y="1731"/>
                      <a:pt x="1245" y="1639"/>
                      <a:pt x="1068" y="1482"/>
                    </a:cubicBezTo>
                    <a:cubicBezTo>
                      <a:pt x="878" y="1363"/>
                      <a:pt x="736" y="1150"/>
                      <a:pt x="689" y="936"/>
                    </a:cubicBezTo>
                    <a:cubicBezTo>
                      <a:pt x="665" y="770"/>
                      <a:pt x="712" y="580"/>
                      <a:pt x="831" y="462"/>
                    </a:cubicBezTo>
                    <a:cubicBezTo>
                      <a:pt x="902" y="367"/>
                      <a:pt x="1021" y="296"/>
                      <a:pt x="1163" y="296"/>
                    </a:cubicBezTo>
                    <a:close/>
                    <a:moveTo>
                      <a:pt x="1167" y="1"/>
                    </a:moveTo>
                    <a:cubicBezTo>
                      <a:pt x="951" y="1"/>
                      <a:pt x="759" y="111"/>
                      <a:pt x="617" y="272"/>
                    </a:cubicBezTo>
                    <a:cubicBezTo>
                      <a:pt x="451" y="462"/>
                      <a:pt x="356" y="723"/>
                      <a:pt x="404" y="984"/>
                    </a:cubicBezTo>
                    <a:cubicBezTo>
                      <a:pt x="451" y="1268"/>
                      <a:pt x="617" y="1553"/>
                      <a:pt x="878" y="1719"/>
                    </a:cubicBezTo>
                    <a:cubicBezTo>
                      <a:pt x="1095" y="1914"/>
                      <a:pt x="1392" y="2030"/>
                      <a:pt x="1677" y="2030"/>
                    </a:cubicBezTo>
                    <a:cubicBezTo>
                      <a:pt x="1704" y="2030"/>
                      <a:pt x="1730" y="2029"/>
                      <a:pt x="1756" y="2027"/>
                    </a:cubicBezTo>
                    <a:lnTo>
                      <a:pt x="1780" y="2004"/>
                    </a:lnTo>
                    <a:cubicBezTo>
                      <a:pt x="1827" y="2004"/>
                      <a:pt x="1922" y="2004"/>
                      <a:pt x="1969" y="2027"/>
                    </a:cubicBezTo>
                    <a:cubicBezTo>
                      <a:pt x="2017" y="2004"/>
                      <a:pt x="2064" y="1980"/>
                      <a:pt x="2088" y="1933"/>
                    </a:cubicBezTo>
                    <a:lnTo>
                      <a:pt x="2136" y="1838"/>
                    </a:lnTo>
                    <a:cubicBezTo>
                      <a:pt x="2230" y="1577"/>
                      <a:pt x="2278" y="1292"/>
                      <a:pt x="2230" y="1031"/>
                    </a:cubicBezTo>
                    <a:cubicBezTo>
                      <a:pt x="2207" y="770"/>
                      <a:pt x="2088" y="509"/>
                      <a:pt x="1898" y="343"/>
                    </a:cubicBezTo>
                    <a:cubicBezTo>
                      <a:pt x="1732" y="153"/>
                      <a:pt x="1519" y="35"/>
                      <a:pt x="1282" y="11"/>
                    </a:cubicBezTo>
                    <a:cubicBezTo>
                      <a:pt x="1243" y="4"/>
                      <a:pt x="1204" y="1"/>
                      <a:pt x="1167" y="1"/>
                    </a:cubicBezTo>
                    <a:close/>
                    <a:moveTo>
                      <a:pt x="3559" y="913"/>
                    </a:moveTo>
                    <a:cubicBezTo>
                      <a:pt x="3654" y="913"/>
                      <a:pt x="3749" y="960"/>
                      <a:pt x="3820" y="1007"/>
                    </a:cubicBezTo>
                    <a:cubicBezTo>
                      <a:pt x="3962" y="1102"/>
                      <a:pt x="4057" y="1245"/>
                      <a:pt x="4057" y="1411"/>
                    </a:cubicBezTo>
                    <a:cubicBezTo>
                      <a:pt x="4057" y="1648"/>
                      <a:pt x="3986" y="1885"/>
                      <a:pt x="3843" y="2075"/>
                    </a:cubicBezTo>
                    <a:cubicBezTo>
                      <a:pt x="3677" y="2312"/>
                      <a:pt x="3416" y="2478"/>
                      <a:pt x="3132" y="2502"/>
                    </a:cubicBezTo>
                    <a:cubicBezTo>
                      <a:pt x="3013" y="2312"/>
                      <a:pt x="2918" y="2099"/>
                      <a:pt x="2895" y="1885"/>
                    </a:cubicBezTo>
                    <a:cubicBezTo>
                      <a:pt x="2847" y="1672"/>
                      <a:pt x="2895" y="1482"/>
                      <a:pt x="2989" y="1316"/>
                    </a:cubicBezTo>
                    <a:cubicBezTo>
                      <a:pt x="3061" y="1150"/>
                      <a:pt x="3203" y="1031"/>
                      <a:pt x="3369" y="960"/>
                    </a:cubicBezTo>
                    <a:cubicBezTo>
                      <a:pt x="3416" y="936"/>
                      <a:pt x="3488" y="936"/>
                      <a:pt x="3535" y="936"/>
                    </a:cubicBezTo>
                    <a:lnTo>
                      <a:pt x="3559" y="913"/>
                    </a:lnTo>
                    <a:close/>
                    <a:moveTo>
                      <a:pt x="3556" y="627"/>
                    </a:moveTo>
                    <a:cubicBezTo>
                      <a:pt x="3458" y="627"/>
                      <a:pt x="3360" y="651"/>
                      <a:pt x="3274" y="699"/>
                    </a:cubicBezTo>
                    <a:cubicBezTo>
                      <a:pt x="3037" y="770"/>
                      <a:pt x="2847" y="936"/>
                      <a:pt x="2752" y="1150"/>
                    </a:cubicBezTo>
                    <a:cubicBezTo>
                      <a:pt x="2610" y="1387"/>
                      <a:pt x="2562" y="1648"/>
                      <a:pt x="2610" y="1909"/>
                    </a:cubicBezTo>
                    <a:cubicBezTo>
                      <a:pt x="2634" y="2170"/>
                      <a:pt x="2729" y="2454"/>
                      <a:pt x="2895" y="2668"/>
                    </a:cubicBezTo>
                    <a:cubicBezTo>
                      <a:pt x="2918" y="2715"/>
                      <a:pt x="2942" y="2739"/>
                      <a:pt x="2966" y="2786"/>
                    </a:cubicBezTo>
                    <a:cubicBezTo>
                      <a:pt x="2989" y="2810"/>
                      <a:pt x="3037" y="2810"/>
                      <a:pt x="3084" y="2810"/>
                    </a:cubicBezTo>
                    <a:lnTo>
                      <a:pt x="3108" y="2810"/>
                    </a:lnTo>
                    <a:cubicBezTo>
                      <a:pt x="3511" y="2786"/>
                      <a:pt x="3867" y="2573"/>
                      <a:pt x="4081" y="2265"/>
                    </a:cubicBezTo>
                    <a:cubicBezTo>
                      <a:pt x="4270" y="2004"/>
                      <a:pt x="4365" y="1719"/>
                      <a:pt x="4342" y="1411"/>
                    </a:cubicBezTo>
                    <a:cubicBezTo>
                      <a:pt x="4318" y="1150"/>
                      <a:pt x="4176" y="913"/>
                      <a:pt x="3962" y="794"/>
                    </a:cubicBezTo>
                    <a:cubicBezTo>
                      <a:pt x="3849" y="681"/>
                      <a:pt x="3702" y="627"/>
                      <a:pt x="3556" y="627"/>
                    </a:cubicBezTo>
                    <a:close/>
                    <a:moveTo>
                      <a:pt x="878" y="3901"/>
                    </a:moveTo>
                    <a:cubicBezTo>
                      <a:pt x="973" y="3925"/>
                      <a:pt x="1092" y="3949"/>
                      <a:pt x="1163" y="3996"/>
                    </a:cubicBezTo>
                    <a:cubicBezTo>
                      <a:pt x="1353" y="4067"/>
                      <a:pt x="1495" y="4186"/>
                      <a:pt x="1590" y="4376"/>
                    </a:cubicBezTo>
                    <a:cubicBezTo>
                      <a:pt x="1709" y="4566"/>
                      <a:pt x="1780" y="4803"/>
                      <a:pt x="1803" y="5016"/>
                    </a:cubicBezTo>
                    <a:cubicBezTo>
                      <a:pt x="1623" y="5114"/>
                      <a:pt x="1432" y="5168"/>
                      <a:pt x="1237" y="5168"/>
                    </a:cubicBezTo>
                    <a:cubicBezTo>
                      <a:pt x="1149" y="5168"/>
                      <a:pt x="1061" y="5157"/>
                      <a:pt x="973" y="5135"/>
                    </a:cubicBezTo>
                    <a:cubicBezTo>
                      <a:pt x="760" y="5064"/>
                      <a:pt x="546" y="4945"/>
                      <a:pt x="428" y="4732"/>
                    </a:cubicBezTo>
                    <a:cubicBezTo>
                      <a:pt x="333" y="4589"/>
                      <a:pt x="309" y="4399"/>
                      <a:pt x="356" y="4233"/>
                    </a:cubicBezTo>
                    <a:cubicBezTo>
                      <a:pt x="380" y="4091"/>
                      <a:pt x="499" y="3973"/>
                      <a:pt x="641" y="3949"/>
                    </a:cubicBezTo>
                    <a:cubicBezTo>
                      <a:pt x="712" y="3925"/>
                      <a:pt x="783" y="3925"/>
                      <a:pt x="878" y="3925"/>
                    </a:cubicBezTo>
                    <a:lnTo>
                      <a:pt x="878" y="3901"/>
                    </a:lnTo>
                    <a:close/>
                    <a:moveTo>
                      <a:pt x="875" y="3621"/>
                    </a:moveTo>
                    <a:cubicBezTo>
                      <a:pt x="773" y="3621"/>
                      <a:pt x="669" y="3634"/>
                      <a:pt x="570" y="3664"/>
                    </a:cubicBezTo>
                    <a:cubicBezTo>
                      <a:pt x="333" y="3712"/>
                      <a:pt x="143" y="3901"/>
                      <a:pt x="96" y="4139"/>
                    </a:cubicBezTo>
                    <a:cubicBezTo>
                      <a:pt x="1" y="4399"/>
                      <a:pt x="24" y="4660"/>
                      <a:pt x="190" y="4874"/>
                    </a:cubicBezTo>
                    <a:cubicBezTo>
                      <a:pt x="333" y="5135"/>
                      <a:pt x="594" y="5325"/>
                      <a:pt x="902" y="5396"/>
                    </a:cubicBezTo>
                    <a:cubicBezTo>
                      <a:pt x="997" y="5443"/>
                      <a:pt x="1116" y="5467"/>
                      <a:pt x="1234" y="5467"/>
                    </a:cubicBezTo>
                    <a:lnTo>
                      <a:pt x="1234" y="5443"/>
                    </a:lnTo>
                    <a:cubicBezTo>
                      <a:pt x="1519" y="5443"/>
                      <a:pt x="1780" y="5372"/>
                      <a:pt x="2017" y="5230"/>
                    </a:cubicBezTo>
                    <a:cubicBezTo>
                      <a:pt x="2064" y="5206"/>
                      <a:pt x="2112" y="5159"/>
                      <a:pt x="2112" y="5087"/>
                    </a:cubicBezTo>
                    <a:lnTo>
                      <a:pt x="2112" y="4993"/>
                    </a:lnTo>
                    <a:cubicBezTo>
                      <a:pt x="2088" y="4708"/>
                      <a:pt x="1993" y="4447"/>
                      <a:pt x="1851" y="4210"/>
                    </a:cubicBezTo>
                    <a:cubicBezTo>
                      <a:pt x="1732" y="3973"/>
                      <a:pt x="1519" y="3783"/>
                      <a:pt x="1282" y="3688"/>
                    </a:cubicBezTo>
                    <a:cubicBezTo>
                      <a:pt x="1158" y="3647"/>
                      <a:pt x="1017" y="3621"/>
                      <a:pt x="875" y="3621"/>
                    </a:cubicBezTo>
                    <a:close/>
                    <a:moveTo>
                      <a:pt x="4659" y="4917"/>
                    </a:moveTo>
                    <a:cubicBezTo>
                      <a:pt x="4786" y="4917"/>
                      <a:pt x="4920" y="4984"/>
                      <a:pt x="4982" y="5087"/>
                    </a:cubicBezTo>
                    <a:cubicBezTo>
                      <a:pt x="5101" y="5206"/>
                      <a:pt x="5148" y="5396"/>
                      <a:pt x="5124" y="5562"/>
                    </a:cubicBezTo>
                    <a:cubicBezTo>
                      <a:pt x="5077" y="5799"/>
                      <a:pt x="4935" y="6013"/>
                      <a:pt x="4745" y="6155"/>
                    </a:cubicBezTo>
                    <a:cubicBezTo>
                      <a:pt x="4558" y="6300"/>
                      <a:pt x="4317" y="6373"/>
                      <a:pt x="4069" y="6373"/>
                    </a:cubicBezTo>
                    <a:cubicBezTo>
                      <a:pt x="4033" y="6373"/>
                      <a:pt x="3998" y="6371"/>
                      <a:pt x="3962" y="6368"/>
                    </a:cubicBezTo>
                    <a:lnTo>
                      <a:pt x="3986" y="6345"/>
                    </a:lnTo>
                    <a:cubicBezTo>
                      <a:pt x="3891" y="6131"/>
                      <a:pt x="3867" y="5894"/>
                      <a:pt x="3891" y="5680"/>
                    </a:cubicBezTo>
                    <a:cubicBezTo>
                      <a:pt x="3915" y="5277"/>
                      <a:pt x="4223" y="4969"/>
                      <a:pt x="4602" y="4921"/>
                    </a:cubicBezTo>
                    <a:cubicBezTo>
                      <a:pt x="4621" y="4918"/>
                      <a:pt x="4640" y="4917"/>
                      <a:pt x="4659" y="4917"/>
                    </a:cubicBezTo>
                    <a:close/>
                    <a:moveTo>
                      <a:pt x="4687" y="4648"/>
                    </a:moveTo>
                    <a:cubicBezTo>
                      <a:pt x="4643" y="4648"/>
                      <a:pt x="4599" y="4652"/>
                      <a:pt x="4555" y="4660"/>
                    </a:cubicBezTo>
                    <a:cubicBezTo>
                      <a:pt x="4318" y="4684"/>
                      <a:pt x="4104" y="4779"/>
                      <a:pt x="3915" y="4945"/>
                    </a:cubicBezTo>
                    <a:cubicBezTo>
                      <a:pt x="3749" y="5135"/>
                      <a:pt x="3630" y="5372"/>
                      <a:pt x="3606" y="5633"/>
                    </a:cubicBezTo>
                    <a:cubicBezTo>
                      <a:pt x="3559" y="5918"/>
                      <a:pt x="3582" y="6226"/>
                      <a:pt x="3701" y="6487"/>
                    </a:cubicBezTo>
                    <a:cubicBezTo>
                      <a:pt x="3725" y="6511"/>
                      <a:pt x="3725" y="6534"/>
                      <a:pt x="3725" y="6558"/>
                    </a:cubicBezTo>
                    <a:cubicBezTo>
                      <a:pt x="3749" y="6606"/>
                      <a:pt x="3796" y="6653"/>
                      <a:pt x="3867" y="6653"/>
                    </a:cubicBezTo>
                    <a:lnTo>
                      <a:pt x="4033" y="6653"/>
                    </a:lnTo>
                    <a:cubicBezTo>
                      <a:pt x="4064" y="6655"/>
                      <a:pt x="4096" y="6657"/>
                      <a:pt x="4127" y="6657"/>
                    </a:cubicBezTo>
                    <a:cubicBezTo>
                      <a:pt x="4408" y="6657"/>
                      <a:pt x="4700" y="6563"/>
                      <a:pt x="4935" y="6392"/>
                    </a:cubicBezTo>
                    <a:cubicBezTo>
                      <a:pt x="5196" y="6202"/>
                      <a:pt x="5362" y="5918"/>
                      <a:pt x="5409" y="5609"/>
                    </a:cubicBezTo>
                    <a:cubicBezTo>
                      <a:pt x="5456" y="5372"/>
                      <a:pt x="5385" y="5111"/>
                      <a:pt x="5219" y="4921"/>
                    </a:cubicBezTo>
                    <a:cubicBezTo>
                      <a:pt x="5101" y="4744"/>
                      <a:pt x="4901" y="4648"/>
                      <a:pt x="4687" y="4648"/>
                    </a:cubicBezTo>
                    <a:close/>
                    <a:moveTo>
                      <a:pt x="1584" y="6359"/>
                    </a:moveTo>
                    <a:cubicBezTo>
                      <a:pt x="1673" y="6359"/>
                      <a:pt x="1762" y="6386"/>
                      <a:pt x="1851" y="6439"/>
                    </a:cubicBezTo>
                    <a:cubicBezTo>
                      <a:pt x="2017" y="6534"/>
                      <a:pt x="2159" y="6700"/>
                      <a:pt x="2230" y="6890"/>
                    </a:cubicBezTo>
                    <a:cubicBezTo>
                      <a:pt x="2325" y="7080"/>
                      <a:pt x="2373" y="7317"/>
                      <a:pt x="2349" y="7554"/>
                    </a:cubicBezTo>
                    <a:cubicBezTo>
                      <a:pt x="2219" y="7602"/>
                      <a:pt x="2082" y="7626"/>
                      <a:pt x="1946" y="7626"/>
                    </a:cubicBezTo>
                    <a:cubicBezTo>
                      <a:pt x="1809" y="7626"/>
                      <a:pt x="1673" y="7602"/>
                      <a:pt x="1542" y="7554"/>
                    </a:cubicBezTo>
                    <a:cubicBezTo>
                      <a:pt x="1305" y="7459"/>
                      <a:pt x="1116" y="7317"/>
                      <a:pt x="1021" y="7104"/>
                    </a:cubicBezTo>
                    <a:cubicBezTo>
                      <a:pt x="926" y="6938"/>
                      <a:pt x="926" y="6772"/>
                      <a:pt x="1021" y="6606"/>
                    </a:cubicBezTo>
                    <a:cubicBezTo>
                      <a:pt x="1068" y="6463"/>
                      <a:pt x="1187" y="6368"/>
                      <a:pt x="1353" y="6368"/>
                    </a:cubicBezTo>
                    <a:lnTo>
                      <a:pt x="1495" y="6368"/>
                    </a:lnTo>
                    <a:cubicBezTo>
                      <a:pt x="1525" y="6362"/>
                      <a:pt x="1554" y="6359"/>
                      <a:pt x="1584" y="6359"/>
                    </a:cubicBezTo>
                    <a:close/>
                    <a:moveTo>
                      <a:pt x="1512" y="6065"/>
                    </a:moveTo>
                    <a:cubicBezTo>
                      <a:pt x="1452" y="6065"/>
                      <a:pt x="1390" y="6071"/>
                      <a:pt x="1329" y="6084"/>
                    </a:cubicBezTo>
                    <a:cubicBezTo>
                      <a:pt x="1068" y="6107"/>
                      <a:pt x="855" y="6250"/>
                      <a:pt x="760" y="6487"/>
                    </a:cubicBezTo>
                    <a:cubicBezTo>
                      <a:pt x="641" y="6724"/>
                      <a:pt x="641" y="6985"/>
                      <a:pt x="760" y="7222"/>
                    </a:cubicBezTo>
                    <a:cubicBezTo>
                      <a:pt x="902" y="7507"/>
                      <a:pt x="1139" y="7720"/>
                      <a:pt x="1424" y="7815"/>
                    </a:cubicBezTo>
                    <a:cubicBezTo>
                      <a:pt x="1566" y="7910"/>
                      <a:pt x="1732" y="7934"/>
                      <a:pt x="1922" y="7934"/>
                    </a:cubicBezTo>
                    <a:cubicBezTo>
                      <a:pt x="2136" y="7934"/>
                      <a:pt x="2349" y="7886"/>
                      <a:pt x="2562" y="7815"/>
                    </a:cubicBezTo>
                    <a:cubicBezTo>
                      <a:pt x="2634" y="7792"/>
                      <a:pt x="2681" y="7744"/>
                      <a:pt x="2681" y="7673"/>
                    </a:cubicBezTo>
                    <a:lnTo>
                      <a:pt x="2681" y="7602"/>
                    </a:lnTo>
                    <a:cubicBezTo>
                      <a:pt x="2705" y="7317"/>
                      <a:pt x="2657" y="7032"/>
                      <a:pt x="2515" y="6772"/>
                    </a:cubicBezTo>
                    <a:cubicBezTo>
                      <a:pt x="2420" y="6534"/>
                      <a:pt x="2230" y="6321"/>
                      <a:pt x="2017" y="6202"/>
                    </a:cubicBezTo>
                    <a:cubicBezTo>
                      <a:pt x="1859" y="6114"/>
                      <a:pt x="1687" y="6065"/>
                      <a:pt x="1512" y="60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0" name="Google Shape;370;p3"/>
            <p:cNvGrpSpPr/>
            <p:nvPr/>
          </p:nvGrpSpPr>
          <p:grpSpPr>
            <a:xfrm>
              <a:off x="153229" y="1548117"/>
              <a:ext cx="54561" cy="54522"/>
              <a:chOff x="2943275" y="3531300"/>
              <a:chExt cx="39050" cy="39025"/>
            </a:xfrm>
          </p:grpSpPr>
          <p:sp>
            <p:nvSpPr>
              <p:cNvPr id="371" name="Google Shape;371;p3"/>
              <p:cNvSpPr/>
              <p:nvPr/>
            </p:nvSpPr>
            <p:spPr>
              <a:xfrm>
                <a:off x="2946500" y="3534625"/>
                <a:ext cx="35825" cy="32150"/>
              </a:xfrm>
              <a:custGeom>
                <a:avLst/>
                <a:gdLst/>
                <a:ahLst/>
                <a:cxnLst/>
                <a:rect l="l" t="t" r="r" b="b"/>
                <a:pathLst>
                  <a:path w="1433" h="1286" extrusionOk="0">
                    <a:moveTo>
                      <a:pt x="657" y="0"/>
                    </a:moveTo>
                    <a:cubicBezTo>
                      <a:pt x="330" y="0"/>
                      <a:pt x="0" y="241"/>
                      <a:pt x="14" y="645"/>
                    </a:cubicBezTo>
                    <a:cubicBezTo>
                      <a:pt x="14" y="811"/>
                      <a:pt x="85" y="977"/>
                      <a:pt x="204" y="1095"/>
                    </a:cubicBezTo>
                    <a:cubicBezTo>
                      <a:pt x="337" y="1228"/>
                      <a:pt x="491" y="1285"/>
                      <a:pt x="642" y="1285"/>
                    </a:cubicBezTo>
                    <a:cubicBezTo>
                      <a:pt x="1055" y="1285"/>
                      <a:pt x="1433" y="854"/>
                      <a:pt x="1224" y="384"/>
                    </a:cubicBezTo>
                    <a:cubicBezTo>
                      <a:pt x="1116" y="119"/>
                      <a:pt x="887" y="0"/>
                      <a:pt x="6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3"/>
              <p:cNvSpPr/>
              <p:nvPr/>
            </p:nvSpPr>
            <p:spPr>
              <a:xfrm>
                <a:off x="2943275" y="3531300"/>
                <a:ext cx="38575" cy="39025"/>
              </a:xfrm>
              <a:custGeom>
                <a:avLst/>
                <a:gdLst/>
                <a:ahLst/>
                <a:cxnLst/>
                <a:rect l="l" t="t" r="r" b="b"/>
                <a:pathLst>
                  <a:path w="1543" h="1561" extrusionOk="0">
                    <a:moveTo>
                      <a:pt x="760" y="303"/>
                    </a:moveTo>
                    <a:cubicBezTo>
                      <a:pt x="879" y="303"/>
                      <a:pt x="1021" y="351"/>
                      <a:pt x="1092" y="446"/>
                    </a:cubicBezTo>
                    <a:cubicBezTo>
                      <a:pt x="1439" y="774"/>
                      <a:pt x="1126" y="1257"/>
                      <a:pt x="758" y="1257"/>
                    </a:cubicBezTo>
                    <a:cubicBezTo>
                      <a:pt x="647" y="1257"/>
                      <a:pt x="532" y="1214"/>
                      <a:pt x="428" y="1110"/>
                    </a:cubicBezTo>
                    <a:cubicBezTo>
                      <a:pt x="238" y="920"/>
                      <a:pt x="238" y="612"/>
                      <a:pt x="428" y="446"/>
                    </a:cubicBezTo>
                    <a:cubicBezTo>
                      <a:pt x="523" y="351"/>
                      <a:pt x="641" y="303"/>
                      <a:pt x="760" y="303"/>
                    </a:cubicBezTo>
                    <a:close/>
                    <a:moveTo>
                      <a:pt x="769" y="1"/>
                    </a:moveTo>
                    <a:cubicBezTo>
                      <a:pt x="570" y="1"/>
                      <a:pt x="369" y="78"/>
                      <a:pt x="214" y="232"/>
                    </a:cubicBezTo>
                    <a:cubicBezTo>
                      <a:pt x="72" y="374"/>
                      <a:pt x="1" y="564"/>
                      <a:pt x="1" y="778"/>
                    </a:cubicBezTo>
                    <a:cubicBezTo>
                      <a:pt x="1" y="967"/>
                      <a:pt x="72" y="1181"/>
                      <a:pt x="214" y="1323"/>
                    </a:cubicBezTo>
                    <a:cubicBezTo>
                      <a:pt x="357" y="1466"/>
                      <a:pt x="547" y="1560"/>
                      <a:pt x="760" y="1560"/>
                    </a:cubicBezTo>
                    <a:cubicBezTo>
                      <a:pt x="1187" y="1537"/>
                      <a:pt x="1519" y="1205"/>
                      <a:pt x="1543" y="778"/>
                    </a:cubicBezTo>
                    <a:cubicBezTo>
                      <a:pt x="1543" y="564"/>
                      <a:pt x="1448" y="374"/>
                      <a:pt x="1306" y="232"/>
                    </a:cubicBezTo>
                    <a:cubicBezTo>
                      <a:pt x="1163" y="78"/>
                      <a:pt x="968" y="1"/>
                      <a:pt x="7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3" name="Google Shape;373;p3"/>
            <p:cNvGrpSpPr/>
            <p:nvPr/>
          </p:nvGrpSpPr>
          <p:grpSpPr>
            <a:xfrm>
              <a:off x="1054329" y="1091767"/>
              <a:ext cx="54561" cy="54522"/>
              <a:chOff x="2943275" y="3531300"/>
              <a:chExt cx="39050" cy="39025"/>
            </a:xfrm>
          </p:grpSpPr>
          <p:sp>
            <p:nvSpPr>
              <p:cNvPr id="374" name="Google Shape;374;p3"/>
              <p:cNvSpPr/>
              <p:nvPr/>
            </p:nvSpPr>
            <p:spPr>
              <a:xfrm>
                <a:off x="2946500" y="3534625"/>
                <a:ext cx="35825" cy="32150"/>
              </a:xfrm>
              <a:custGeom>
                <a:avLst/>
                <a:gdLst/>
                <a:ahLst/>
                <a:cxnLst/>
                <a:rect l="l" t="t" r="r" b="b"/>
                <a:pathLst>
                  <a:path w="1433" h="1286" extrusionOk="0">
                    <a:moveTo>
                      <a:pt x="657" y="0"/>
                    </a:moveTo>
                    <a:cubicBezTo>
                      <a:pt x="330" y="0"/>
                      <a:pt x="0" y="241"/>
                      <a:pt x="14" y="645"/>
                    </a:cubicBezTo>
                    <a:cubicBezTo>
                      <a:pt x="14" y="811"/>
                      <a:pt x="85" y="977"/>
                      <a:pt x="204" y="1095"/>
                    </a:cubicBezTo>
                    <a:cubicBezTo>
                      <a:pt x="337" y="1228"/>
                      <a:pt x="491" y="1285"/>
                      <a:pt x="642" y="1285"/>
                    </a:cubicBezTo>
                    <a:cubicBezTo>
                      <a:pt x="1055" y="1285"/>
                      <a:pt x="1433" y="854"/>
                      <a:pt x="1224" y="384"/>
                    </a:cubicBezTo>
                    <a:cubicBezTo>
                      <a:pt x="1116" y="119"/>
                      <a:pt x="887" y="0"/>
                      <a:pt x="6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3"/>
              <p:cNvSpPr/>
              <p:nvPr/>
            </p:nvSpPr>
            <p:spPr>
              <a:xfrm>
                <a:off x="2943275" y="3531300"/>
                <a:ext cx="38575" cy="39025"/>
              </a:xfrm>
              <a:custGeom>
                <a:avLst/>
                <a:gdLst/>
                <a:ahLst/>
                <a:cxnLst/>
                <a:rect l="l" t="t" r="r" b="b"/>
                <a:pathLst>
                  <a:path w="1543" h="1561" extrusionOk="0">
                    <a:moveTo>
                      <a:pt x="760" y="303"/>
                    </a:moveTo>
                    <a:cubicBezTo>
                      <a:pt x="879" y="303"/>
                      <a:pt x="1021" y="351"/>
                      <a:pt x="1092" y="446"/>
                    </a:cubicBezTo>
                    <a:cubicBezTo>
                      <a:pt x="1439" y="774"/>
                      <a:pt x="1126" y="1257"/>
                      <a:pt x="758" y="1257"/>
                    </a:cubicBezTo>
                    <a:cubicBezTo>
                      <a:pt x="647" y="1257"/>
                      <a:pt x="532" y="1214"/>
                      <a:pt x="428" y="1110"/>
                    </a:cubicBezTo>
                    <a:cubicBezTo>
                      <a:pt x="238" y="920"/>
                      <a:pt x="238" y="612"/>
                      <a:pt x="428" y="446"/>
                    </a:cubicBezTo>
                    <a:cubicBezTo>
                      <a:pt x="523" y="351"/>
                      <a:pt x="641" y="303"/>
                      <a:pt x="760" y="303"/>
                    </a:cubicBezTo>
                    <a:close/>
                    <a:moveTo>
                      <a:pt x="769" y="1"/>
                    </a:moveTo>
                    <a:cubicBezTo>
                      <a:pt x="570" y="1"/>
                      <a:pt x="369" y="78"/>
                      <a:pt x="214" y="232"/>
                    </a:cubicBezTo>
                    <a:cubicBezTo>
                      <a:pt x="72" y="374"/>
                      <a:pt x="1" y="564"/>
                      <a:pt x="1" y="778"/>
                    </a:cubicBezTo>
                    <a:cubicBezTo>
                      <a:pt x="1" y="967"/>
                      <a:pt x="72" y="1181"/>
                      <a:pt x="214" y="1323"/>
                    </a:cubicBezTo>
                    <a:cubicBezTo>
                      <a:pt x="357" y="1466"/>
                      <a:pt x="547" y="1560"/>
                      <a:pt x="760" y="1560"/>
                    </a:cubicBezTo>
                    <a:cubicBezTo>
                      <a:pt x="1187" y="1537"/>
                      <a:pt x="1519" y="1205"/>
                      <a:pt x="1543" y="778"/>
                    </a:cubicBezTo>
                    <a:cubicBezTo>
                      <a:pt x="1543" y="564"/>
                      <a:pt x="1448" y="374"/>
                      <a:pt x="1306" y="232"/>
                    </a:cubicBezTo>
                    <a:cubicBezTo>
                      <a:pt x="1163" y="78"/>
                      <a:pt x="968" y="1"/>
                      <a:pt x="7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6" name="Google Shape;376;p3"/>
            <p:cNvGrpSpPr/>
            <p:nvPr/>
          </p:nvGrpSpPr>
          <p:grpSpPr>
            <a:xfrm>
              <a:off x="507579" y="2881879"/>
              <a:ext cx="54561" cy="54522"/>
              <a:chOff x="2943275" y="3531300"/>
              <a:chExt cx="39050" cy="39025"/>
            </a:xfrm>
          </p:grpSpPr>
          <p:sp>
            <p:nvSpPr>
              <p:cNvPr id="377" name="Google Shape;377;p3"/>
              <p:cNvSpPr/>
              <p:nvPr/>
            </p:nvSpPr>
            <p:spPr>
              <a:xfrm>
                <a:off x="2946500" y="3534625"/>
                <a:ext cx="35825" cy="32150"/>
              </a:xfrm>
              <a:custGeom>
                <a:avLst/>
                <a:gdLst/>
                <a:ahLst/>
                <a:cxnLst/>
                <a:rect l="l" t="t" r="r" b="b"/>
                <a:pathLst>
                  <a:path w="1433" h="1286" extrusionOk="0">
                    <a:moveTo>
                      <a:pt x="657" y="0"/>
                    </a:moveTo>
                    <a:cubicBezTo>
                      <a:pt x="330" y="0"/>
                      <a:pt x="0" y="241"/>
                      <a:pt x="14" y="645"/>
                    </a:cubicBezTo>
                    <a:cubicBezTo>
                      <a:pt x="14" y="811"/>
                      <a:pt x="85" y="977"/>
                      <a:pt x="204" y="1095"/>
                    </a:cubicBezTo>
                    <a:cubicBezTo>
                      <a:pt x="337" y="1228"/>
                      <a:pt x="491" y="1285"/>
                      <a:pt x="642" y="1285"/>
                    </a:cubicBezTo>
                    <a:cubicBezTo>
                      <a:pt x="1055" y="1285"/>
                      <a:pt x="1433" y="854"/>
                      <a:pt x="1224" y="384"/>
                    </a:cubicBezTo>
                    <a:cubicBezTo>
                      <a:pt x="1116" y="119"/>
                      <a:pt x="887" y="0"/>
                      <a:pt x="6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3"/>
              <p:cNvSpPr/>
              <p:nvPr/>
            </p:nvSpPr>
            <p:spPr>
              <a:xfrm>
                <a:off x="2943275" y="3531300"/>
                <a:ext cx="38575" cy="39025"/>
              </a:xfrm>
              <a:custGeom>
                <a:avLst/>
                <a:gdLst/>
                <a:ahLst/>
                <a:cxnLst/>
                <a:rect l="l" t="t" r="r" b="b"/>
                <a:pathLst>
                  <a:path w="1543" h="1561" extrusionOk="0">
                    <a:moveTo>
                      <a:pt x="760" y="303"/>
                    </a:moveTo>
                    <a:cubicBezTo>
                      <a:pt x="879" y="303"/>
                      <a:pt x="1021" y="351"/>
                      <a:pt x="1092" y="446"/>
                    </a:cubicBezTo>
                    <a:cubicBezTo>
                      <a:pt x="1439" y="774"/>
                      <a:pt x="1126" y="1257"/>
                      <a:pt x="758" y="1257"/>
                    </a:cubicBezTo>
                    <a:cubicBezTo>
                      <a:pt x="647" y="1257"/>
                      <a:pt x="532" y="1214"/>
                      <a:pt x="428" y="1110"/>
                    </a:cubicBezTo>
                    <a:cubicBezTo>
                      <a:pt x="238" y="920"/>
                      <a:pt x="238" y="612"/>
                      <a:pt x="428" y="446"/>
                    </a:cubicBezTo>
                    <a:cubicBezTo>
                      <a:pt x="523" y="351"/>
                      <a:pt x="641" y="303"/>
                      <a:pt x="760" y="303"/>
                    </a:cubicBezTo>
                    <a:close/>
                    <a:moveTo>
                      <a:pt x="769" y="1"/>
                    </a:moveTo>
                    <a:cubicBezTo>
                      <a:pt x="570" y="1"/>
                      <a:pt x="369" y="78"/>
                      <a:pt x="214" y="232"/>
                    </a:cubicBezTo>
                    <a:cubicBezTo>
                      <a:pt x="72" y="374"/>
                      <a:pt x="1" y="564"/>
                      <a:pt x="1" y="778"/>
                    </a:cubicBezTo>
                    <a:cubicBezTo>
                      <a:pt x="1" y="967"/>
                      <a:pt x="72" y="1181"/>
                      <a:pt x="214" y="1323"/>
                    </a:cubicBezTo>
                    <a:cubicBezTo>
                      <a:pt x="357" y="1466"/>
                      <a:pt x="547" y="1560"/>
                      <a:pt x="760" y="1560"/>
                    </a:cubicBezTo>
                    <a:cubicBezTo>
                      <a:pt x="1187" y="1537"/>
                      <a:pt x="1519" y="1205"/>
                      <a:pt x="1543" y="778"/>
                    </a:cubicBezTo>
                    <a:cubicBezTo>
                      <a:pt x="1543" y="564"/>
                      <a:pt x="1448" y="374"/>
                      <a:pt x="1306" y="232"/>
                    </a:cubicBezTo>
                    <a:cubicBezTo>
                      <a:pt x="1163" y="78"/>
                      <a:pt x="968" y="1"/>
                      <a:pt x="7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9" name="Google Shape;379;p3"/>
            <p:cNvGrpSpPr/>
            <p:nvPr/>
          </p:nvGrpSpPr>
          <p:grpSpPr>
            <a:xfrm>
              <a:off x="665267" y="4151354"/>
              <a:ext cx="54561" cy="54522"/>
              <a:chOff x="2943275" y="3531300"/>
              <a:chExt cx="39050" cy="39025"/>
            </a:xfrm>
          </p:grpSpPr>
          <p:sp>
            <p:nvSpPr>
              <p:cNvPr id="380" name="Google Shape;380;p3"/>
              <p:cNvSpPr/>
              <p:nvPr/>
            </p:nvSpPr>
            <p:spPr>
              <a:xfrm>
                <a:off x="2946500" y="3534625"/>
                <a:ext cx="35825" cy="32150"/>
              </a:xfrm>
              <a:custGeom>
                <a:avLst/>
                <a:gdLst/>
                <a:ahLst/>
                <a:cxnLst/>
                <a:rect l="l" t="t" r="r" b="b"/>
                <a:pathLst>
                  <a:path w="1433" h="1286" extrusionOk="0">
                    <a:moveTo>
                      <a:pt x="657" y="0"/>
                    </a:moveTo>
                    <a:cubicBezTo>
                      <a:pt x="330" y="0"/>
                      <a:pt x="0" y="241"/>
                      <a:pt x="14" y="645"/>
                    </a:cubicBezTo>
                    <a:cubicBezTo>
                      <a:pt x="14" y="811"/>
                      <a:pt x="85" y="977"/>
                      <a:pt x="204" y="1095"/>
                    </a:cubicBezTo>
                    <a:cubicBezTo>
                      <a:pt x="337" y="1228"/>
                      <a:pt x="491" y="1285"/>
                      <a:pt x="642" y="1285"/>
                    </a:cubicBezTo>
                    <a:cubicBezTo>
                      <a:pt x="1055" y="1285"/>
                      <a:pt x="1433" y="854"/>
                      <a:pt x="1224" y="384"/>
                    </a:cubicBezTo>
                    <a:cubicBezTo>
                      <a:pt x="1116" y="119"/>
                      <a:pt x="887" y="0"/>
                      <a:pt x="6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3"/>
              <p:cNvSpPr/>
              <p:nvPr/>
            </p:nvSpPr>
            <p:spPr>
              <a:xfrm>
                <a:off x="2943275" y="3531300"/>
                <a:ext cx="38575" cy="39025"/>
              </a:xfrm>
              <a:custGeom>
                <a:avLst/>
                <a:gdLst/>
                <a:ahLst/>
                <a:cxnLst/>
                <a:rect l="l" t="t" r="r" b="b"/>
                <a:pathLst>
                  <a:path w="1543" h="1561" extrusionOk="0">
                    <a:moveTo>
                      <a:pt x="760" y="303"/>
                    </a:moveTo>
                    <a:cubicBezTo>
                      <a:pt x="879" y="303"/>
                      <a:pt x="1021" y="351"/>
                      <a:pt x="1092" y="446"/>
                    </a:cubicBezTo>
                    <a:cubicBezTo>
                      <a:pt x="1439" y="774"/>
                      <a:pt x="1126" y="1257"/>
                      <a:pt x="758" y="1257"/>
                    </a:cubicBezTo>
                    <a:cubicBezTo>
                      <a:pt x="647" y="1257"/>
                      <a:pt x="532" y="1214"/>
                      <a:pt x="428" y="1110"/>
                    </a:cubicBezTo>
                    <a:cubicBezTo>
                      <a:pt x="238" y="920"/>
                      <a:pt x="238" y="612"/>
                      <a:pt x="428" y="446"/>
                    </a:cubicBezTo>
                    <a:cubicBezTo>
                      <a:pt x="523" y="351"/>
                      <a:pt x="641" y="303"/>
                      <a:pt x="760" y="303"/>
                    </a:cubicBezTo>
                    <a:close/>
                    <a:moveTo>
                      <a:pt x="769" y="1"/>
                    </a:moveTo>
                    <a:cubicBezTo>
                      <a:pt x="570" y="1"/>
                      <a:pt x="369" y="78"/>
                      <a:pt x="214" y="232"/>
                    </a:cubicBezTo>
                    <a:cubicBezTo>
                      <a:pt x="72" y="374"/>
                      <a:pt x="1" y="564"/>
                      <a:pt x="1" y="778"/>
                    </a:cubicBezTo>
                    <a:cubicBezTo>
                      <a:pt x="1" y="967"/>
                      <a:pt x="72" y="1181"/>
                      <a:pt x="214" y="1323"/>
                    </a:cubicBezTo>
                    <a:cubicBezTo>
                      <a:pt x="357" y="1466"/>
                      <a:pt x="547" y="1560"/>
                      <a:pt x="760" y="1560"/>
                    </a:cubicBezTo>
                    <a:cubicBezTo>
                      <a:pt x="1187" y="1537"/>
                      <a:pt x="1519" y="1205"/>
                      <a:pt x="1543" y="778"/>
                    </a:cubicBezTo>
                    <a:cubicBezTo>
                      <a:pt x="1543" y="564"/>
                      <a:pt x="1448" y="374"/>
                      <a:pt x="1306" y="232"/>
                    </a:cubicBezTo>
                    <a:cubicBezTo>
                      <a:pt x="1163" y="78"/>
                      <a:pt x="968" y="1"/>
                      <a:pt x="7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2" name="Google Shape;382;p3"/>
            <p:cNvSpPr/>
            <p:nvPr/>
          </p:nvSpPr>
          <p:spPr>
            <a:xfrm>
              <a:off x="716863" y="805200"/>
              <a:ext cx="66300" cy="66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"/>
            <p:cNvSpPr/>
            <p:nvPr/>
          </p:nvSpPr>
          <p:spPr>
            <a:xfrm>
              <a:off x="790325" y="2271925"/>
              <a:ext cx="66300" cy="66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"/>
            <p:cNvSpPr/>
            <p:nvPr/>
          </p:nvSpPr>
          <p:spPr>
            <a:xfrm>
              <a:off x="209900" y="4200075"/>
              <a:ext cx="66300" cy="66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5" name="Google Shape;385;p3"/>
            <p:cNvGrpSpPr/>
            <p:nvPr/>
          </p:nvGrpSpPr>
          <p:grpSpPr>
            <a:xfrm>
              <a:off x="1980280" y="4630571"/>
              <a:ext cx="435018" cy="444103"/>
              <a:chOff x="2963450" y="3492750"/>
              <a:chExt cx="311350" cy="317875"/>
            </a:xfrm>
          </p:grpSpPr>
          <p:sp>
            <p:nvSpPr>
              <p:cNvPr id="386" name="Google Shape;386;p3"/>
              <p:cNvSpPr/>
              <p:nvPr/>
            </p:nvSpPr>
            <p:spPr>
              <a:xfrm>
                <a:off x="3105775" y="3752950"/>
                <a:ext cx="77700" cy="57675"/>
              </a:xfrm>
              <a:custGeom>
                <a:avLst/>
                <a:gdLst/>
                <a:ahLst/>
                <a:cxnLst/>
                <a:rect l="l" t="t" r="r" b="b"/>
                <a:pathLst>
                  <a:path w="3108" h="2307" extrusionOk="0">
                    <a:moveTo>
                      <a:pt x="1803" y="0"/>
                    </a:moveTo>
                    <a:cubicBezTo>
                      <a:pt x="1708" y="0"/>
                      <a:pt x="1637" y="48"/>
                      <a:pt x="1637" y="143"/>
                    </a:cubicBezTo>
                    <a:cubicBezTo>
                      <a:pt x="1614" y="451"/>
                      <a:pt x="1685" y="783"/>
                      <a:pt x="1803" y="1068"/>
                    </a:cubicBezTo>
                    <a:cubicBezTo>
                      <a:pt x="1803" y="1092"/>
                      <a:pt x="1827" y="1139"/>
                      <a:pt x="2088" y="1803"/>
                    </a:cubicBezTo>
                    <a:cubicBezTo>
                      <a:pt x="2112" y="1851"/>
                      <a:pt x="2159" y="1898"/>
                      <a:pt x="2230" y="1898"/>
                    </a:cubicBezTo>
                    <a:lnTo>
                      <a:pt x="2278" y="1874"/>
                    </a:lnTo>
                    <a:cubicBezTo>
                      <a:pt x="2539" y="1780"/>
                      <a:pt x="2776" y="1661"/>
                      <a:pt x="3013" y="1542"/>
                    </a:cubicBezTo>
                    <a:cubicBezTo>
                      <a:pt x="3084" y="1495"/>
                      <a:pt x="3108" y="1400"/>
                      <a:pt x="3060" y="1329"/>
                    </a:cubicBezTo>
                    <a:cubicBezTo>
                      <a:pt x="3045" y="1283"/>
                      <a:pt x="3000" y="1257"/>
                      <a:pt x="2951" y="1257"/>
                    </a:cubicBezTo>
                    <a:cubicBezTo>
                      <a:pt x="2924" y="1257"/>
                      <a:pt x="2896" y="1265"/>
                      <a:pt x="2871" y="1281"/>
                    </a:cubicBezTo>
                    <a:cubicBezTo>
                      <a:pt x="2681" y="1376"/>
                      <a:pt x="2491" y="1471"/>
                      <a:pt x="2301" y="1542"/>
                    </a:cubicBezTo>
                    <a:cubicBezTo>
                      <a:pt x="2135" y="1115"/>
                      <a:pt x="2088" y="1020"/>
                      <a:pt x="2088" y="973"/>
                    </a:cubicBezTo>
                    <a:cubicBezTo>
                      <a:pt x="1969" y="736"/>
                      <a:pt x="1922" y="451"/>
                      <a:pt x="1922" y="167"/>
                    </a:cubicBezTo>
                    <a:cubicBezTo>
                      <a:pt x="1922" y="95"/>
                      <a:pt x="1874" y="24"/>
                      <a:pt x="1803" y="0"/>
                    </a:cubicBezTo>
                    <a:close/>
                    <a:moveTo>
                      <a:pt x="460" y="87"/>
                    </a:moveTo>
                    <a:cubicBezTo>
                      <a:pt x="398" y="87"/>
                      <a:pt x="336" y="118"/>
                      <a:pt x="309" y="190"/>
                    </a:cubicBezTo>
                    <a:cubicBezTo>
                      <a:pt x="309" y="261"/>
                      <a:pt x="261" y="499"/>
                      <a:pt x="24" y="1803"/>
                    </a:cubicBezTo>
                    <a:cubicBezTo>
                      <a:pt x="1" y="1874"/>
                      <a:pt x="48" y="1946"/>
                      <a:pt x="95" y="1969"/>
                    </a:cubicBezTo>
                    <a:cubicBezTo>
                      <a:pt x="380" y="2088"/>
                      <a:pt x="665" y="2207"/>
                      <a:pt x="949" y="2301"/>
                    </a:cubicBezTo>
                    <a:lnTo>
                      <a:pt x="997" y="2301"/>
                    </a:lnTo>
                    <a:cubicBezTo>
                      <a:pt x="1010" y="2305"/>
                      <a:pt x="1023" y="2306"/>
                      <a:pt x="1035" y="2306"/>
                    </a:cubicBezTo>
                    <a:cubicBezTo>
                      <a:pt x="1192" y="2306"/>
                      <a:pt x="1220" y="2039"/>
                      <a:pt x="1044" y="2017"/>
                    </a:cubicBezTo>
                    <a:cubicBezTo>
                      <a:pt x="736" y="1922"/>
                      <a:pt x="499" y="1827"/>
                      <a:pt x="333" y="1756"/>
                    </a:cubicBezTo>
                    <a:cubicBezTo>
                      <a:pt x="546" y="594"/>
                      <a:pt x="594" y="333"/>
                      <a:pt x="617" y="285"/>
                    </a:cubicBezTo>
                    <a:cubicBezTo>
                      <a:pt x="661" y="168"/>
                      <a:pt x="560" y="87"/>
                      <a:pt x="460" y="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3"/>
              <p:cNvSpPr/>
              <p:nvPr/>
            </p:nvSpPr>
            <p:spPr>
              <a:xfrm>
                <a:off x="3222600" y="3511000"/>
                <a:ext cx="48650" cy="43300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1732" extrusionOk="0">
                    <a:moveTo>
                      <a:pt x="1400" y="0"/>
                    </a:moveTo>
                    <a:cubicBezTo>
                      <a:pt x="1092" y="48"/>
                      <a:pt x="783" y="95"/>
                      <a:pt x="451" y="143"/>
                    </a:cubicBezTo>
                    <a:lnTo>
                      <a:pt x="1" y="190"/>
                    </a:lnTo>
                    <a:cubicBezTo>
                      <a:pt x="72" y="238"/>
                      <a:pt x="143" y="285"/>
                      <a:pt x="214" y="356"/>
                    </a:cubicBezTo>
                    <a:cubicBezTo>
                      <a:pt x="427" y="522"/>
                      <a:pt x="594" y="712"/>
                      <a:pt x="760" y="925"/>
                    </a:cubicBezTo>
                    <a:lnTo>
                      <a:pt x="1400" y="0"/>
                    </a:lnTo>
                    <a:close/>
                    <a:moveTo>
                      <a:pt x="760" y="925"/>
                    </a:moveTo>
                    <a:lnTo>
                      <a:pt x="783" y="949"/>
                    </a:lnTo>
                    <a:cubicBezTo>
                      <a:pt x="949" y="1210"/>
                      <a:pt x="1092" y="1471"/>
                      <a:pt x="1210" y="1732"/>
                    </a:cubicBezTo>
                    <a:lnTo>
                      <a:pt x="1946" y="1115"/>
                    </a:lnTo>
                    <a:lnTo>
                      <a:pt x="760" y="925"/>
                    </a:lnTo>
                    <a:close/>
                  </a:path>
                </a:pathLst>
              </a:custGeom>
              <a:solidFill>
                <a:srgbClr val="FCB0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3"/>
              <p:cNvSpPr/>
              <p:nvPr/>
            </p:nvSpPr>
            <p:spPr>
              <a:xfrm>
                <a:off x="2964525" y="3496500"/>
                <a:ext cx="299600" cy="270200"/>
              </a:xfrm>
              <a:custGeom>
                <a:avLst/>
                <a:gdLst/>
                <a:ahLst/>
                <a:cxnLst/>
                <a:rect l="l" t="t" r="r" b="b"/>
                <a:pathLst>
                  <a:path w="11984" h="10808" extrusionOk="0">
                    <a:moveTo>
                      <a:pt x="7368" y="5015"/>
                    </a:moveTo>
                    <a:cubicBezTo>
                      <a:pt x="7637" y="5015"/>
                      <a:pt x="7871" y="5189"/>
                      <a:pt x="8070" y="5538"/>
                    </a:cubicBezTo>
                    <a:cubicBezTo>
                      <a:pt x="8355" y="6036"/>
                      <a:pt x="8450" y="6605"/>
                      <a:pt x="8331" y="7175"/>
                    </a:cubicBezTo>
                    <a:cubicBezTo>
                      <a:pt x="8236" y="7792"/>
                      <a:pt x="7857" y="8313"/>
                      <a:pt x="7311" y="8598"/>
                    </a:cubicBezTo>
                    <a:cubicBezTo>
                      <a:pt x="6928" y="8805"/>
                      <a:pt x="6492" y="8916"/>
                      <a:pt x="6060" y="8916"/>
                    </a:cubicBezTo>
                    <a:cubicBezTo>
                      <a:pt x="5849" y="8916"/>
                      <a:pt x="5639" y="8890"/>
                      <a:pt x="5437" y="8835"/>
                    </a:cubicBezTo>
                    <a:cubicBezTo>
                      <a:pt x="4654" y="8598"/>
                      <a:pt x="3990" y="8147"/>
                      <a:pt x="3468" y="7554"/>
                    </a:cubicBezTo>
                    <a:cubicBezTo>
                      <a:pt x="2828" y="6843"/>
                      <a:pt x="2709" y="6297"/>
                      <a:pt x="3112" y="5941"/>
                    </a:cubicBezTo>
                    <a:cubicBezTo>
                      <a:pt x="3634" y="5941"/>
                      <a:pt x="4180" y="5894"/>
                      <a:pt x="4702" y="5799"/>
                    </a:cubicBezTo>
                    <a:cubicBezTo>
                      <a:pt x="5484" y="5680"/>
                      <a:pt x="6267" y="5443"/>
                      <a:pt x="7003" y="5111"/>
                    </a:cubicBezTo>
                    <a:cubicBezTo>
                      <a:pt x="7131" y="5047"/>
                      <a:pt x="7252" y="5015"/>
                      <a:pt x="7368" y="5015"/>
                    </a:cubicBezTo>
                    <a:close/>
                    <a:moveTo>
                      <a:pt x="8107" y="0"/>
                    </a:moveTo>
                    <a:cubicBezTo>
                      <a:pt x="8016" y="0"/>
                      <a:pt x="7924" y="4"/>
                      <a:pt x="7833" y="11"/>
                    </a:cubicBezTo>
                    <a:cubicBezTo>
                      <a:pt x="6979" y="106"/>
                      <a:pt x="6172" y="865"/>
                      <a:pt x="5366" y="2336"/>
                    </a:cubicBezTo>
                    <a:lnTo>
                      <a:pt x="5366" y="2312"/>
                    </a:lnTo>
                    <a:cubicBezTo>
                      <a:pt x="4583" y="3783"/>
                      <a:pt x="3800" y="4660"/>
                      <a:pt x="3041" y="4945"/>
                    </a:cubicBezTo>
                    <a:cubicBezTo>
                      <a:pt x="2424" y="5182"/>
                      <a:pt x="1784" y="5325"/>
                      <a:pt x="1120" y="5372"/>
                    </a:cubicBezTo>
                    <a:cubicBezTo>
                      <a:pt x="997" y="5349"/>
                      <a:pt x="885" y="5337"/>
                      <a:pt x="785" y="5337"/>
                    </a:cubicBezTo>
                    <a:cubicBezTo>
                      <a:pt x="174" y="5337"/>
                      <a:pt x="1" y="5773"/>
                      <a:pt x="266" y="6629"/>
                    </a:cubicBezTo>
                    <a:cubicBezTo>
                      <a:pt x="717" y="8100"/>
                      <a:pt x="1499" y="9167"/>
                      <a:pt x="2614" y="9832"/>
                    </a:cubicBezTo>
                    <a:cubicBezTo>
                      <a:pt x="3624" y="10467"/>
                      <a:pt x="4795" y="10808"/>
                      <a:pt x="5989" y="10808"/>
                    </a:cubicBezTo>
                    <a:cubicBezTo>
                      <a:pt x="6310" y="10808"/>
                      <a:pt x="6633" y="10783"/>
                      <a:pt x="6955" y="10733"/>
                    </a:cubicBezTo>
                    <a:cubicBezTo>
                      <a:pt x="8426" y="10519"/>
                      <a:pt x="9754" y="9737"/>
                      <a:pt x="10632" y="8527"/>
                    </a:cubicBezTo>
                    <a:cubicBezTo>
                      <a:pt x="11533" y="7317"/>
                      <a:pt x="11984" y="5846"/>
                      <a:pt x="11913" y="4328"/>
                    </a:cubicBezTo>
                    <a:cubicBezTo>
                      <a:pt x="11889" y="3640"/>
                      <a:pt x="11770" y="2952"/>
                      <a:pt x="11533" y="2312"/>
                    </a:cubicBezTo>
                    <a:cubicBezTo>
                      <a:pt x="11415" y="2051"/>
                      <a:pt x="11272" y="1790"/>
                      <a:pt x="11106" y="1529"/>
                    </a:cubicBezTo>
                    <a:lnTo>
                      <a:pt x="11059" y="1505"/>
                    </a:lnTo>
                    <a:cubicBezTo>
                      <a:pt x="10917" y="1292"/>
                      <a:pt x="10727" y="1102"/>
                      <a:pt x="10537" y="936"/>
                    </a:cubicBezTo>
                    <a:cubicBezTo>
                      <a:pt x="10466" y="865"/>
                      <a:pt x="10395" y="818"/>
                      <a:pt x="10324" y="770"/>
                    </a:cubicBezTo>
                    <a:cubicBezTo>
                      <a:pt x="9705" y="280"/>
                      <a:pt x="8915" y="0"/>
                      <a:pt x="81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3"/>
              <p:cNvSpPr/>
              <p:nvPr/>
            </p:nvSpPr>
            <p:spPr>
              <a:xfrm>
                <a:off x="3032250" y="3621850"/>
                <a:ext cx="143525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3908" extrusionOk="0">
                    <a:moveTo>
                      <a:pt x="4659" y="1"/>
                    </a:moveTo>
                    <a:cubicBezTo>
                      <a:pt x="4543" y="1"/>
                      <a:pt x="4422" y="33"/>
                      <a:pt x="4294" y="97"/>
                    </a:cubicBezTo>
                    <a:cubicBezTo>
                      <a:pt x="3558" y="429"/>
                      <a:pt x="2775" y="666"/>
                      <a:pt x="1993" y="809"/>
                    </a:cubicBezTo>
                    <a:cubicBezTo>
                      <a:pt x="1471" y="880"/>
                      <a:pt x="925" y="927"/>
                      <a:pt x="403" y="927"/>
                    </a:cubicBezTo>
                    <a:cubicBezTo>
                      <a:pt x="0" y="1283"/>
                      <a:pt x="119" y="1829"/>
                      <a:pt x="759" y="2540"/>
                    </a:cubicBezTo>
                    <a:cubicBezTo>
                      <a:pt x="1281" y="3133"/>
                      <a:pt x="1945" y="3584"/>
                      <a:pt x="2704" y="3821"/>
                    </a:cubicBezTo>
                    <a:cubicBezTo>
                      <a:pt x="2925" y="3878"/>
                      <a:pt x="3151" y="3907"/>
                      <a:pt x="3375" y="3907"/>
                    </a:cubicBezTo>
                    <a:cubicBezTo>
                      <a:pt x="3801" y="3907"/>
                      <a:pt x="4220" y="3802"/>
                      <a:pt x="4578" y="3584"/>
                    </a:cubicBezTo>
                    <a:cubicBezTo>
                      <a:pt x="5148" y="3299"/>
                      <a:pt x="5527" y="2778"/>
                      <a:pt x="5622" y="2161"/>
                    </a:cubicBezTo>
                    <a:cubicBezTo>
                      <a:pt x="5741" y="1615"/>
                      <a:pt x="5646" y="1022"/>
                      <a:pt x="5361" y="524"/>
                    </a:cubicBezTo>
                    <a:cubicBezTo>
                      <a:pt x="5162" y="175"/>
                      <a:pt x="4928" y="1"/>
                      <a:pt x="46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3"/>
              <p:cNvSpPr/>
              <p:nvPr/>
            </p:nvSpPr>
            <p:spPr>
              <a:xfrm>
                <a:off x="2963450" y="3492750"/>
                <a:ext cx="311350" cy="277425"/>
              </a:xfrm>
              <a:custGeom>
                <a:avLst/>
                <a:gdLst/>
                <a:ahLst/>
                <a:cxnLst/>
                <a:rect l="l" t="t" r="r" b="b"/>
                <a:pathLst>
                  <a:path w="12454" h="11097" extrusionOk="0">
                    <a:moveTo>
                      <a:pt x="11434" y="920"/>
                    </a:moveTo>
                    <a:lnTo>
                      <a:pt x="11102" y="1395"/>
                    </a:lnTo>
                    <a:cubicBezTo>
                      <a:pt x="10983" y="1252"/>
                      <a:pt x="10865" y="1134"/>
                      <a:pt x="10746" y="1039"/>
                    </a:cubicBezTo>
                    <a:lnTo>
                      <a:pt x="10841" y="1015"/>
                    </a:lnTo>
                    <a:lnTo>
                      <a:pt x="11434" y="920"/>
                    </a:lnTo>
                    <a:close/>
                    <a:moveTo>
                      <a:pt x="11410" y="1845"/>
                    </a:moveTo>
                    <a:lnTo>
                      <a:pt x="11956" y="1916"/>
                    </a:lnTo>
                    <a:lnTo>
                      <a:pt x="11600" y="2225"/>
                    </a:lnTo>
                    <a:cubicBezTo>
                      <a:pt x="11553" y="2082"/>
                      <a:pt x="11481" y="1964"/>
                      <a:pt x="11410" y="1845"/>
                    </a:cubicBezTo>
                    <a:close/>
                    <a:moveTo>
                      <a:pt x="7407" y="5310"/>
                    </a:moveTo>
                    <a:cubicBezTo>
                      <a:pt x="7590" y="5310"/>
                      <a:pt x="7788" y="5419"/>
                      <a:pt x="7994" y="5759"/>
                    </a:cubicBezTo>
                    <a:cubicBezTo>
                      <a:pt x="8232" y="6234"/>
                      <a:pt x="8327" y="6779"/>
                      <a:pt x="8232" y="7301"/>
                    </a:cubicBezTo>
                    <a:cubicBezTo>
                      <a:pt x="8137" y="7870"/>
                      <a:pt x="7781" y="8369"/>
                      <a:pt x="7259" y="8629"/>
                    </a:cubicBezTo>
                    <a:cubicBezTo>
                      <a:pt x="6920" y="8830"/>
                      <a:pt x="6531" y="8930"/>
                      <a:pt x="6137" y="8930"/>
                    </a:cubicBezTo>
                    <a:cubicBezTo>
                      <a:pt x="5925" y="8930"/>
                      <a:pt x="5711" y="8901"/>
                      <a:pt x="5504" y="8843"/>
                    </a:cubicBezTo>
                    <a:cubicBezTo>
                      <a:pt x="4768" y="8629"/>
                      <a:pt x="4104" y="8179"/>
                      <a:pt x="3606" y="7609"/>
                    </a:cubicBezTo>
                    <a:cubicBezTo>
                      <a:pt x="2847" y="6732"/>
                      <a:pt x="3084" y="6376"/>
                      <a:pt x="3203" y="6234"/>
                    </a:cubicBezTo>
                    <a:lnTo>
                      <a:pt x="3227" y="6234"/>
                    </a:lnTo>
                    <a:cubicBezTo>
                      <a:pt x="3725" y="6234"/>
                      <a:pt x="4247" y="6186"/>
                      <a:pt x="4768" y="6115"/>
                    </a:cubicBezTo>
                    <a:cubicBezTo>
                      <a:pt x="5575" y="5973"/>
                      <a:pt x="6358" y="5735"/>
                      <a:pt x="7093" y="5403"/>
                    </a:cubicBezTo>
                    <a:cubicBezTo>
                      <a:pt x="7191" y="5350"/>
                      <a:pt x="7297" y="5310"/>
                      <a:pt x="7407" y="5310"/>
                    </a:cubicBezTo>
                    <a:close/>
                    <a:moveTo>
                      <a:pt x="7413" y="5009"/>
                    </a:moveTo>
                    <a:cubicBezTo>
                      <a:pt x="7255" y="5009"/>
                      <a:pt x="7105" y="5058"/>
                      <a:pt x="6974" y="5119"/>
                    </a:cubicBezTo>
                    <a:cubicBezTo>
                      <a:pt x="6239" y="5451"/>
                      <a:pt x="5480" y="5688"/>
                      <a:pt x="4697" y="5807"/>
                    </a:cubicBezTo>
                    <a:cubicBezTo>
                      <a:pt x="4199" y="5902"/>
                      <a:pt x="3677" y="5925"/>
                      <a:pt x="3155" y="5949"/>
                    </a:cubicBezTo>
                    <a:cubicBezTo>
                      <a:pt x="3108" y="5949"/>
                      <a:pt x="3084" y="5949"/>
                      <a:pt x="3037" y="5973"/>
                    </a:cubicBezTo>
                    <a:cubicBezTo>
                      <a:pt x="2586" y="6400"/>
                      <a:pt x="2705" y="7016"/>
                      <a:pt x="3393" y="7799"/>
                    </a:cubicBezTo>
                    <a:cubicBezTo>
                      <a:pt x="3938" y="8416"/>
                      <a:pt x="4626" y="8890"/>
                      <a:pt x="5433" y="9128"/>
                    </a:cubicBezTo>
                    <a:cubicBezTo>
                      <a:pt x="5646" y="9175"/>
                      <a:pt x="5883" y="9199"/>
                      <a:pt x="6144" y="9199"/>
                    </a:cubicBezTo>
                    <a:lnTo>
                      <a:pt x="6144" y="9222"/>
                    </a:lnTo>
                    <a:cubicBezTo>
                      <a:pt x="6595" y="9199"/>
                      <a:pt x="7022" y="9080"/>
                      <a:pt x="7401" y="8867"/>
                    </a:cubicBezTo>
                    <a:cubicBezTo>
                      <a:pt x="7994" y="8558"/>
                      <a:pt x="8398" y="7989"/>
                      <a:pt x="8516" y="7349"/>
                    </a:cubicBezTo>
                    <a:cubicBezTo>
                      <a:pt x="8635" y="6755"/>
                      <a:pt x="8540" y="6139"/>
                      <a:pt x="8232" y="5617"/>
                    </a:cubicBezTo>
                    <a:cubicBezTo>
                      <a:pt x="7977" y="5152"/>
                      <a:pt x="7684" y="5009"/>
                      <a:pt x="7413" y="5009"/>
                    </a:cubicBezTo>
                    <a:close/>
                    <a:moveTo>
                      <a:pt x="8176" y="316"/>
                    </a:moveTo>
                    <a:cubicBezTo>
                      <a:pt x="8936" y="316"/>
                      <a:pt x="9679" y="576"/>
                      <a:pt x="10272" y="1062"/>
                    </a:cubicBezTo>
                    <a:lnTo>
                      <a:pt x="10295" y="1062"/>
                    </a:lnTo>
                    <a:cubicBezTo>
                      <a:pt x="10367" y="1086"/>
                      <a:pt x="10414" y="1134"/>
                      <a:pt x="10485" y="1205"/>
                    </a:cubicBezTo>
                    <a:cubicBezTo>
                      <a:pt x="10675" y="1347"/>
                      <a:pt x="10841" y="1513"/>
                      <a:pt x="10983" y="1727"/>
                    </a:cubicBezTo>
                    <a:cubicBezTo>
                      <a:pt x="10983" y="1727"/>
                      <a:pt x="11007" y="1750"/>
                      <a:pt x="11007" y="1750"/>
                    </a:cubicBezTo>
                    <a:lnTo>
                      <a:pt x="11031" y="1774"/>
                    </a:lnTo>
                    <a:cubicBezTo>
                      <a:pt x="11197" y="2011"/>
                      <a:pt x="11315" y="2249"/>
                      <a:pt x="11434" y="2509"/>
                    </a:cubicBezTo>
                    <a:cubicBezTo>
                      <a:pt x="11671" y="3150"/>
                      <a:pt x="11790" y="3814"/>
                      <a:pt x="11813" y="4478"/>
                    </a:cubicBezTo>
                    <a:cubicBezTo>
                      <a:pt x="11885" y="5949"/>
                      <a:pt x="11458" y="7396"/>
                      <a:pt x="10556" y="8582"/>
                    </a:cubicBezTo>
                    <a:cubicBezTo>
                      <a:pt x="9702" y="9744"/>
                      <a:pt x="8398" y="10527"/>
                      <a:pt x="6974" y="10717"/>
                    </a:cubicBezTo>
                    <a:cubicBezTo>
                      <a:pt x="6650" y="10769"/>
                      <a:pt x="6323" y="10795"/>
                      <a:pt x="5998" y="10795"/>
                    </a:cubicBezTo>
                    <a:cubicBezTo>
                      <a:pt x="4847" y="10795"/>
                      <a:pt x="3708" y="10473"/>
                      <a:pt x="2728" y="9863"/>
                    </a:cubicBezTo>
                    <a:cubicBezTo>
                      <a:pt x="1661" y="9222"/>
                      <a:pt x="902" y="8155"/>
                      <a:pt x="475" y="6732"/>
                    </a:cubicBezTo>
                    <a:cubicBezTo>
                      <a:pt x="309" y="6257"/>
                      <a:pt x="309" y="5925"/>
                      <a:pt x="451" y="5783"/>
                    </a:cubicBezTo>
                    <a:cubicBezTo>
                      <a:pt x="530" y="5684"/>
                      <a:pt x="659" y="5635"/>
                      <a:pt x="782" y="5635"/>
                    </a:cubicBezTo>
                    <a:cubicBezTo>
                      <a:pt x="806" y="5635"/>
                      <a:pt x="831" y="5637"/>
                      <a:pt x="854" y="5641"/>
                    </a:cubicBezTo>
                    <a:cubicBezTo>
                      <a:pt x="973" y="5641"/>
                      <a:pt x="1068" y="5664"/>
                      <a:pt x="1187" y="5688"/>
                    </a:cubicBezTo>
                    <a:cubicBezTo>
                      <a:pt x="1851" y="5641"/>
                      <a:pt x="2515" y="5498"/>
                      <a:pt x="3155" y="5237"/>
                    </a:cubicBezTo>
                    <a:cubicBezTo>
                      <a:pt x="3938" y="4953"/>
                      <a:pt x="4745" y="4075"/>
                      <a:pt x="5551" y="2557"/>
                    </a:cubicBezTo>
                    <a:cubicBezTo>
                      <a:pt x="6310" y="1157"/>
                      <a:pt x="7117" y="398"/>
                      <a:pt x="7900" y="327"/>
                    </a:cubicBezTo>
                    <a:cubicBezTo>
                      <a:pt x="7992" y="319"/>
                      <a:pt x="8084" y="316"/>
                      <a:pt x="8176" y="316"/>
                    </a:cubicBezTo>
                    <a:close/>
                    <a:moveTo>
                      <a:pt x="8220" y="1"/>
                    </a:moveTo>
                    <a:cubicBezTo>
                      <a:pt x="8105" y="1"/>
                      <a:pt x="7990" y="7"/>
                      <a:pt x="7876" y="19"/>
                    </a:cubicBezTo>
                    <a:cubicBezTo>
                      <a:pt x="6974" y="90"/>
                      <a:pt x="6097" y="896"/>
                      <a:pt x="5290" y="2415"/>
                    </a:cubicBezTo>
                    <a:cubicBezTo>
                      <a:pt x="4531" y="3838"/>
                      <a:pt x="3748" y="4692"/>
                      <a:pt x="3037" y="4953"/>
                    </a:cubicBezTo>
                    <a:cubicBezTo>
                      <a:pt x="2444" y="5190"/>
                      <a:pt x="1827" y="5332"/>
                      <a:pt x="1187" y="5380"/>
                    </a:cubicBezTo>
                    <a:cubicBezTo>
                      <a:pt x="1044" y="5350"/>
                      <a:pt x="915" y="5334"/>
                      <a:pt x="800" y="5334"/>
                    </a:cubicBezTo>
                    <a:cubicBezTo>
                      <a:pt x="550" y="5334"/>
                      <a:pt x="360" y="5407"/>
                      <a:pt x="214" y="5569"/>
                    </a:cubicBezTo>
                    <a:cubicBezTo>
                      <a:pt x="1" y="5830"/>
                      <a:pt x="1" y="6234"/>
                      <a:pt x="190" y="6827"/>
                    </a:cubicBezTo>
                    <a:cubicBezTo>
                      <a:pt x="641" y="8321"/>
                      <a:pt x="1447" y="9436"/>
                      <a:pt x="2586" y="10124"/>
                    </a:cubicBezTo>
                    <a:cubicBezTo>
                      <a:pt x="3606" y="10741"/>
                      <a:pt x="4792" y="11096"/>
                      <a:pt x="5978" y="11096"/>
                    </a:cubicBezTo>
                    <a:cubicBezTo>
                      <a:pt x="6334" y="11096"/>
                      <a:pt x="6666" y="11073"/>
                      <a:pt x="7022" y="11025"/>
                    </a:cubicBezTo>
                    <a:cubicBezTo>
                      <a:pt x="8516" y="10788"/>
                      <a:pt x="9892" y="9982"/>
                      <a:pt x="10793" y="8772"/>
                    </a:cubicBezTo>
                    <a:cubicBezTo>
                      <a:pt x="11719" y="7538"/>
                      <a:pt x="12193" y="5996"/>
                      <a:pt x="12098" y="4455"/>
                    </a:cubicBezTo>
                    <a:cubicBezTo>
                      <a:pt x="12098" y="3790"/>
                      <a:pt x="11956" y="3126"/>
                      <a:pt x="11742" y="2509"/>
                    </a:cubicBezTo>
                    <a:lnTo>
                      <a:pt x="12383" y="1940"/>
                    </a:lnTo>
                    <a:cubicBezTo>
                      <a:pt x="12430" y="1916"/>
                      <a:pt x="12454" y="1845"/>
                      <a:pt x="12430" y="1798"/>
                    </a:cubicBezTo>
                    <a:cubicBezTo>
                      <a:pt x="12430" y="1727"/>
                      <a:pt x="12383" y="1703"/>
                      <a:pt x="12312" y="1679"/>
                    </a:cubicBezTo>
                    <a:lnTo>
                      <a:pt x="11363" y="1537"/>
                    </a:lnTo>
                    <a:lnTo>
                      <a:pt x="11885" y="802"/>
                    </a:lnTo>
                    <a:cubicBezTo>
                      <a:pt x="11973" y="713"/>
                      <a:pt x="11896" y="562"/>
                      <a:pt x="11770" y="562"/>
                    </a:cubicBezTo>
                    <a:cubicBezTo>
                      <a:pt x="11761" y="562"/>
                      <a:pt x="11752" y="563"/>
                      <a:pt x="11742" y="564"/>
                    </a:cubicBezTo>
                    <a:cubicBezTo>
                      <a:pt x="11458" y="636"/>
                      <a:pt x="11126" y="683"/>
                      <a:pt x="10817" y="730"/>
                    </a:cubicBezTo>
                    <a:lnTo>
                      <a:pt x="10414" y="778"/>
                    </a:lnTo>
                    <a:cubicBezTo>
                      <a:pt x="9793" y="281"/>
                      <a:pt x="9009" y="1"/>
                      <a:pt x="82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3"/>
              <p:cNvSpPr/>
              <p:nvPr/>
            </p:nvSpPr>
            <p:spPr>
              <a:xfrm>
                <a:off x="3176350" y="3528150"/>
                <a:ext cx="27300" cy="27350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1094" extrusionOk="0">
                    <a:moveTo>
                      <a:pt x="507" y="1"/>
                    </a:moveTo>
                    <a:cubicBezTo>
                      <a:pt x="218" y="1"/>
                      <a:pt x="0" y="253"/>
                      <a:pt x="0" y="548"/>
                    </a:cubicBezTo>
                    <a:cubicBezTo>
                      <a:pt x="0" y="690"/>
                      <a:pt x="71" y="809"/>
                      <a:pt x="166" y="927"/>
                    </a:cubicBezTo>
                    <a:cubicBezTo>
                      <a:pt x="261" y="1022"/>
                      <a:pt x="404" y="1070"/>
                      <a:pt x="546" y="1093"/>
                    </a:cubicBezTo>
                    <a:cubicBezTo>
                      <a:pt x="831" y="1070"/>
                      <a:pt x="1068" y="833"/>
                      <a:pt x="1091" y="548"/>
                    </a:cubicBezTo>
                    <a:cubicBezTo>
                      <a:pt x="1091" y="406"/>
                      <a:pt x="1020" y="263"/>
                      <a:pt x="925" y="145"/>
                    </a:cubicBezTo>
                    <a:cubicBezTo>
                      <a:pt x="831" y="50"/>
                      <a:pt x="688" y="2"/>
                      <a:pt x="546" y="2"/>
                    </a:cubicBezTo>
                    <a:cubicBezTo>
                      <a:pt x="533" y="1"/>
                      <a:pt x="520" y="1"/>
                      <a:pt x="5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2" name="Google Shape;392;p3"/>
            <p:cNvGrpSpPr/>
            <p:nvPr/>
          </p:nvGrpSpPr>
          <p:grpSpPr>
            <a:xfrm rot="-1126794">
              <a:off x="969032" y="3636422"/>
              <a:ext cx="208774" cy="289295"/>
              <a:chOff x="3109925" y="3233975"/>
              <a:chExt cx="149425" cy="207075"/>
            </a:xfrm>
          </p:grpSpPr>
          <p:sp>
            <p:nvSpPr>
              <p:cNvPr id="393" name="Google Shape;393;p3"/>
              <p:cNvSpPr/>
              <p:nvPr/>
            </p:nvSpPr>
            <p:spPr>
              <a:xfrm>
                <a:off x="3127125" y="3284475"/>
                <a:ext cx="122175" cy="119200"/>
              </a:xfrm>
              <a:custGeom>
                <a:avLst/>
                <a:gdLst/>
                <a:ahLst/>
                <a:cxnLst/>
                <a:rect l="l" t="t" r="r" b="b"/>
                <a:pathLst>
                  <a:path w="4887" h="4768" extrusionOk="0">
                    <a:moveTo>
                      <a:pt x="3179" y="0"/>
                    </a:moveTo>
                    <a:lnTo>
                      <a:pt x="3084" y="24"/>
                    </a:lnTo>
                    <a:lnTo>
                      <a:pt x="2800" y="24"/>
                    </a:lnTo>
                    <a:cubicBezTo>
                      <a:pt x="2633" y="71"/>
                      <a:pt x="2491" y="95"/>
                      <a:pt x="2325" y="119"/>
                    </a:cubicBezTo>
                    <a:cubicBezTo>
                      <a:pt x="2254" y="119"/>
                      <a:pt x="2159" y="95"/>
                      <a:pt x="2088" y="71"/>
                    </a:cubicBezTo>
                    <a:lnTo>
                      <a:pt x="1637" y="71"/>
                    </a:lnTo>
                    <a:cubicBezTo>
                      <a:pt x="1708" y="285"/>
                      <a:pt x="1851" y="451"/>
                      <a:pt x="2040" y="569"/>
                    </a:cubicBezTo>
                    <a:cubicBezTo>
                      <a:pt x="2159" y="617"/>
                      <a:pt x="2278" y="640"/>
                      <a:pt x="2420" y="664"/>
                    </a:cubicBezTo>
                    <a:lnTo>
                      <a:pt x="2586" y="664"/>
                    </a:lnTo>
                    <a:cubicBezTo>
                      <a:pt x="2604" y="666"/>
                      <a:pt x="2622" y="667"/>
                      <a:pt x="2640" y="667"/>
                    </a:cubicBezTo>
                    <a:cubicBezTo>
                      <a:pt x="2827" y="667"/>
                      <a:pt x="2974" y="555"/>
                      <a:pt x="3060" y="403"/>
                    </a:cubicBezTo>
                    <a:lnTo>
                      <a:pt x="3060" y="380"/>
                    </a:lnTo>
                    <a:cubicBezTo>
                      <a:pt x="3108" y="261"/>
                      <a:pt x="3155" y="119"/>
                      <a:pt x="3179" y="0"/>
                    </a:cubicBezTo>
                    <a:close/>
                    <a:moveTo>
                      <a:pt x="166" y="1589"/>
                    </a:moveTo>
                    <a:cubicBezTo>
                      <a:pt x="48" y="1589"/>
                      <a:pt x="0" y="1684"/>
                      <a:pt x="0" y="1827"/>
                    </a:cubicBezTo>
                    <a:cubicBezTo>
                      <a:pt x="0" y="2230"/>
                      <a:pt x="333" y="2680"/>
                      <a:pt x="1044" y="3155"/>
                    </a:cubicBezTo>
                    <a:cubicBezTo>
                      <a:pt x="1376" y="3416"/>
                      <a:pt x="1756" y="3606"/>
                      <a:pt x="2183" y="3748"/>
                    </a:cubicBezTo>
                    <a:cubicBezTo>
                      <a:pt x="1993" y="3321"/>
                      <a:pt x="1756" y="2918"/>
                      <a:pt x="1471" y="2562"/>
                    </a:cubicBezTo>
                    <a:cubicBezTo>
                      <a:pt x="973" y="1921"/>
                      <a:pt x="546" y="1589"/>
                      <a:pt x="166" y="1589"/>
                    </a:cubicBezTo>
                    <a:close/>
                    <a:moveTo>
                      <a:pt x="4623" y="2168"/>
                    </a:moveTo>
                    <a:cubicBezTo>
                      <a:pt x="4602" y="2168"/>
                      <a:pt x="4580" y="2172"/>
                      <a:pt x="4555" y="2182"/>
                    </a:cubicBezTo>
                    <a:cubicBezTo>
                      <a:pt x="4199" y="2254"/>
                      <a:pt x="3867" y="2680"/>
                      <a:pt x="3535" y="3440"/>
                    </a:cubicBezTo>
                    <a:cubicBezTo>
                      <a:pt x="3369" y="3867"/>
                      <a:pt x="3226" y="4317"/>
                      <a:pt x="3132" y="4768"/>
                    </a:cubicBezTo>
                    <a:cubicBezTo>
                      <a:pt x="3511" y="4531"/>
                      <a:pt x="3820" y="4222"/>
                      <a:pt x="4104" y="3890"/>
                    </a:cubicBezTo>
                    <a:cubicBezTo>
                      <a:pt x="4650" y="3250"/>
                      <a:pt x="4887" y="2728"/>
                      <a:pt x="4768" y="2348"/>
                    </a:cubicBezTo>
                    <a:cubicBezTo>
                      <a:pt x="4750" y="2236"/>
                      <a:pt x="4701" y="2168"/>
                      <a:pt x="4623" y="21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3"/>
              <p:cNvSpPr/>
              <p:nvPr/>
            </p:nvSpPr>
            <p:spPr>
              <a:xfrm>
                <a:off x="3113475" y="3237550"/>
                <a:ext cx="141175" cy="49300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1972" extrusionOk="0">
                    <a:moveTo>
                      <a:pt x="2919" y="1"/>
                    </a:moveTo>
                    <a:cubicBezTo>
                      <a:pt x="2895" y="1"/>
                      <a:pt x="2871" y="1"/>
                      <a:pt x="2847" y="3"/>
                    </a:cubicBezTo>
                    <a:cubicBezTo>
                      <a:pt x="2278" y="3"/>
                      <a:pt x="1922" y="122"/>
                      <a:pt x="1780" y="359"/>
                    </a:cubicBezTo>
                    <a:cubicBezTo>
                      <a:pt x="1709" y="454"/>
                      <a:pt x="1685" y="572"/>
                      <a:pt x="1685" y="667"/>
                    </a:cubicBezTo>
                    <a:cubicBezTo>
                      <a:pt x="1685" y="833"/>
                      <a:pt x="1732" y="999"/>
                      <a:pt x="1804" y="1142"/>
                    </a:cubicBezTo>
                    <a:cubicBezTo>
                      <a:pt x="1519" y="999"/>
                      <a:pt x="1187" y="928"/>
                      <a:pt x="879" y="904"/>
                    </a:cubicBezTo>
                    <a:lnTo>
                      <a:pt x="665" y="904"/>
                    </a:lnTo>
                    <a:cubicBezTo>
                      <a:pt x="238" y="904"/>
                      <a:pt x="1" y="999"/>
                      <a:pt x="1" y="1213"/>
                    </a:cubicBezTo>
                    <a:cubicBezTo>
                      <a:pt x="1" y="1403"/>
                      <a:pt x="167" y="1545"/>
                      <a:pt x="499" y="1711"/>
                    </a:cubicBezTo>
                    <a:cubicBezTo>
                      <a:pt x="902" y="1877"/>
                      <a:pt x="1329" y="1948"/>
                      <a:pt x="1756" y="1948"/>
                    </a:cubicBezTo>
                    <a:lnTo>
                      <a:pt x="2634" y="1948"/>
                    </a:lnTo>
                    <a:cubicBezTo>
                      <a:pt x="2397" y="1853"/>
                      <a:pt x="2183" y="1711"/>
                      <a:pt x="2041" y="1497"/>
                    </a:cubicBezTo>
                    <a:lnTo>
                      <a:pt x="2041" y="1497"/>
                    </a:lnTo>
                    <a:cubicBezTo>
                      <a:pt x="2207" y="1711"/>
                      <a:pt x="2397" y="1853"/>
                      <a:pt x="2634" y="1948"/>
                    </a:cubicBezTo>
                    <a:cubicBezTo>
                      <a:pt x="2705" y="1972"/>
                      <a:pt x="2800" y="1972"/>
                      <a:pt x="2871" y="1972"/>
                    </a:cubicBezTo>
                    <a:cubicBezTo>
                      <a:pt x="3037" y="1972"/>
                      <a:pt x="3179" y="1948"/>
                      <a:pt x="3346" y="1901"/>
                    </a:cubicBezTo>
                    <a:lnTo>
                      <a:pt x="3630" y="1901"/>
                    </a:lnTo>
                    <a:lnTo>
                      <a:pt x="3701" y="1877"/>
                    </a:lnTo>
                    <a:cubicBezTo>
                      <a:pt x="4128" y="1853"/>
                      <a:pt x="4532" y="1758"/>
                      <a:pt x="4935" y="1616"/>
                    </a:cubicBezTo>
                    <a:cubicBezTo>
                      <a:pt x="5409" y="1426"/>
                      <a:pt x="5646" y="1189"/>
                      <a:pt x="5646" y="928"/>
                    </a:cubicBezTo>
                    <a:cubicBezTo>
                      <a:pt x="5646" y="738"/>
                      <a:pt x="5552" y="644"/>
                      <a:pt x="5362" y="644"/>
                    </a:cubicBezTo>
                    <a:cubicBezTo>
                      <a:pt x="5101" y="667"/>
                      <a:pt x="4864" y="738"/>
                      <a:pt x="4626" y="833"/>
                    </a:cubicBezTo>
                    <a:cubicBezTo>
                      <a:pt x="4413" y="904"/>
                      <a:pt x="4152" y="1023"/>
                      <a:pt x="3844" y="1165"/>
                    </a:cubicBezTo>
                    <a:cubicBezTo>
                      <a:pt x="3915" y="928"/>
                      <a:pt x="3867" y="667"/>
                      <a:pt x="3749" y="430"/>
                    </a:cubicBezTo>
                    <a:cubicBezTo>
                      <a:pt x="3749" y="406"/>
                      <a:pt x="3725" y="383"/>
                      <a:pt x="3701" y="383"/>
                    </a:cubicBezTo>
                    <a:cubicBezTo>
                      <a:pt x="3503" y="141"/>
                      <a:pt x="3223" y="1"/>
                      <a:pt x="29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3"/>
              <p:cNvSpPr/>
              <p:nvPr/>
            </p:nvSpPr>
            <p:spPr>
              <a:xfrm>
                <a:off x="3134825" y="3240500"/>
                <a:ext cx="95500" cy="26200"/>
              </a:xfrm>
              <a:custGeom>
                <a:avLst/>
                <a:gdLst/>
                <a:ahLst/>
                <a:cxnLst/>
                <a:rect l="l" t="t" r="r" b="b"/>
                <a:pathLst>
                  <a:path w="3820" h="1048" extrusionOk="0">
                    <a:moveTo>
                      <a:pt x="594" y="122"/>
                    </a:moveTo>
                    <a:cubicBezTo>
                      <a:pt x="191" y="122"/>
                      <a:pt x="1" y="288"/>
                      <a:pt x="1" y="549"/>
                    </a:cubicBezTo>
                    <a:cubicBezTo>
                      <a:pt x="1" y="620"/>
                      <a:pt x="1" y="715"/>
                      <a:pt x="25" y="763"/>
                    </a:cubicBezTo>
                    <a:cubicBezTo>
                      <a:pt x="357" y="810"/>
                      <a:pt x="665" y="881"/>
                      <a:pt x="950" y="1000"/>
                    </a:cubicBezTo>
                    <a:cubicBezTo>
                      <a:pt x="878" y="881"/>
                      <a:pt x="831" y="715"/>
                      <a:pt x="831" y="549"/>
                    </a:cubicBezTo>
                    <a:cubicBezTo>
                      <a:pt x="831" y="454"/>
                      <a:pt x="855" y="336"/>
                      <a:pt x="926" y="241"/>
                    </a:cubicBezTo>
                    <a:cubicBezTo>
                      <a:pt x="831" y="170"/>
                      <a:pt x="712" y="122"/>
                      <a:pt x="594" y="122"/>
                    </a:cubicBezTo>
                    <a:close/>
                    <a:moveTo>
                      <a:pt x="3556" y="0"/>
                    </a:moveTo>
                    <a:cubicBezTo>
                      <a:pt x="3541" y="0"/>
                      <a:pt x="3526" y="1"/>
                      <a:pt x="3512" y="4"/>
                    </a:cubicBezTo>
                    <a:cubicBezTo>
                      <a:pt x="3274" y="4"/>
                      <a:pt x="3037" y="99"/>
                      <a:pt x="2847" y="241"/>
                    </a:cubicBezTo>
                    <a:cubicBezTo>
                      <a:pt x="2871" y="265"/>
                      <a:pt x="2895" y="288"/>
                      <a:pt x="2895" y="312"/>
                    </a:cubicBezTo>
                    <a:cubicBezTo>
                      <a:pt x="3013" y="549"/>
                      <a:pt x="3061" y="810"/>
                      <a:pt x="3013" y="1047"/>
                    </a:cubicBezTo>
                    <a:cubicBezTo>
                      <a:pt x="3322" y="905"/>
                      <a:pt x="3583" y="786"/>
                      <a:pt x="3796" y="715"/>
                    </a:cubicBezTo>
                    <a:cubicBezTo>
                      <a:pt x="3820" y="620"/>
                      <a:pt x="3820" y="549"/>
                      <a:pt x="3820" y="454"/>
                    </a:cubicBezTo>
                    <a:lnTo>
                      <a:pt x="3820" y="193"/>
                    </a:lnTo>
                    <a:cubicBezTo>
                      <a:pt x="3799" y="87"/>
                      <a:pt x="3682" y="0"/>
                      <a:pt x="35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3"/>
              <p:cNvSpPr/>
              <p:nvPr/>
            </p:nvSpPr>
            <p:spPr>
              <a:xfrm>
                <a:off x="3109925" y="3233975"/>
                <a:ext cx="149425" cy="207075"/>
              </a:xfrm>
              <a:custGeom>
                <a:avLst/>
                <a:gdLst/>
                <a:ahLst/>
                <a:cxnLst/>
                <a:rect l="l" t="t" r="r" b="b"/>
                <a:pathLst>
                  <a:path w="5977" h="8283" extrusionOk="0">
                    <a:moveTo>
                      <a:pt x="1566" y="573"/>
                    </a:moveTo>
                    <a:cubicBezTo>
                      <a:pt x="1614" y="573"/>
                      <a:pt x="1661" y="573"/>
                      <a:pt x="1708" y="597"/>
                    </a:cubicBezTo>
                    <a:cubicBezTo>
                      <a:pt x="1685" y="668"/>
                      <a:pt x="1661" y="739"/>
                      <a:pt x="1661" y="834"/>
                    </a:cubicBezTo>
                    <a:cubicBezTo>
                      <a:pt x="1661" y="905"/>
                      <a:pt x="1685" y="976"/>
                      <a:pt x="1685" y="1047"/>
                    </a:cubicBezTo>
                    <a:cubicBezTo>
                      <a:pt x="1519" y="1000"/>
                      <a:pt x="1329" y="953"/>
                      <a:pt x="1139" y="929"/>
                    </a:cubicBezTo>
                    <a:lnTo>
                      <a:pt x="1139" y="905"/>
                    </a:lnTo>
                    <a:cubicBezTo>
                      <a:pt x="1139" y="881"/>
                      <a:pt x="1115" y="858"/>
                      <a:pt x="1115" y="834"/>
                    </a:cubicBezTo>
                    <a:cubicBezTo>
                      <a:pt x="1115" y="739"/>
                      <a:pt x="1115" y="573"/>
                      <a:pt x="1566" y="573"/>
                    </a:cubicBezTo>
                    <a:close/>
                    <a:moveTo>
                      <a:pt x="4484" y="431"/>
                    </a:moveTo>
                    <a:cubicBezTo>
                      <a:pt x="4602" y="431"/>
                      <a:pt x="4650" y="478"/>
                      <a:pt x="4650" y="502"/>
                    </a:cubicBezTo>
                    <a:lnTo>
                      <a:pt x="4650" y="739"/>
                    </a:lnTo>
                    <a:cubicBezTo>
                      <a:pt x="4650" y="787"/>
                      <a:pt x="4650" y="834"/>
                      <a:pt x="4650" y="881"/>
                    </a:cubicBezTo>
                    <a:cubicBezTo>
                      <a:pt x="4508" y="929"/>
                      <a:pt x="4341" y="1000"/>
                      <a:pt x="4152" y="1095"/>
                    </a:cubicBezTo>
                    <a:cubicBezTo>
                      <a:pt x="4152" y="905"/>
                      <a:pt x="4128" y="739"/>
                      <a:pt x="4033" y="573"/>
                    </a:cubicBezTo>
                    <a:lnTo>
                      <a:pt x="4057" y="549"/>
                    </a:lnTo>
                    <a:cubicBezTo>
                      <a:pt x="4175" y="478"/>
                      <a:pt x="4341" y="431"/>
                      <a:pt x="4484" y="431"/>
                    </a:cubicBezTo>
                    <a:close/>
                    <a:moveTo>
                      <a:pt x="5504" y="953"/>
                    </a:moveTo>
                    <a:cubicBezTo>
                      <a:pt x="5622" y="953"/>
                      <a:pt x="5646" y="1000"/>
                      <a:pt x="5646" y="1095"/>
                    </a:cubicBezTo>
                    <a:cubicBezTo>
                      <a:pt x="5646" y="1332"/>
                      <a:pt x="5314" y="1522"/>
                      <a:pt x="5029" y="1617"/>
                    </a:cubicBezTo>
                    <a:cubicBezTo>
                      <a:pt x="4721" y="1735"/>
                      <a:pt x="4389" y="1830"/>
                      <a:pt x="4057" y="1878"/>
                    </a:cubicBezTo>
                    <a:cubicBezTo>
                      <a:pt x="4057" y="1830"/>
                      <a:pt x="4033" y="1807"/>
                      <a:pt x="4009" y="1783"/>
                    </a:cubicBezTo>
                    <a:lnTo>
                      <a:pt x="4033" y="1783"/>
                    </a:lnTo>
                    <a:cubicBezTo>
                      <a:pt x="4081" y="1664"/>
                      <a:pt x="4104" y="1546"/>
                      <a:pt x="4128" y="1427"/>
                    </a:cubicBezTo>
                    <a:cubicBezTo>
                      <a:pt x="4389" y="1308"/>
                      <a:pt x="4626" y="1190"/>
                      <a:pt x="4840" y="1119"/>
                    </a:cubicBezTo>
                    <a:cubicBezTo>
                      <a:pt x="5029" y="1024"/>
                      <a:pt x="5267" y="976"/>
                      <a:pt x="5504" y="953"/>
                    </a:cubicBezTo>
                    <a:close/>
                    <a:moveTo>
                      <a:pt x="997" y="1190"/>
                    </a:moveTo>
                    <a:cubicBezTo>
                      <a:pt x="1281" y="1214"/>
                      <a:pt x="1566" y="1285"/>
                      <a:pt x="1827" y="1403"/>
                    </a:cubicBezTo>
                    <a:cubicBezTo>
                      <a:pt x="1898" y="1522"/>
                      <a:pt x="1969" y="1640"/>
                      <a:pt x="2064" y="1735"/>
                    </a:cubicBezTo>
                    <a:cubicBezTo>
                      <a:pt x="2112" y="1807"/>
                      <a:pt x="2183" y="1878"/>
                      <a:pt x="2230" y="1949"/>
                    </a:cubicBezTo>
                    <a:lnTo>
                      <a:pt x="1874" y="1949"/>
                    </a:lnTo>
                    <a:cubicBezTo>
                      <a:pt x="1471" y="1949"/>
                      <a:pt x="1068" y="1878"/>
                      <a:pt x="688" y="1712"/>
                    </a:cubicBezTo>
                    <a:cubicBezTo>
                      <a:pt x="451" y="1593"/>
                      <a:pt x="285" y="1522"/>
                      <a:pt x="285" y="1356"/>
                    </a:cubicBezTo>
                    <a:cubicBezTo>
                      <a:pt x="285" y="1214"/>
                      <a:pt x="617" y="1190"/>
                      <a:pt x="807" y="1190"/>
                    </a:cubicBezTo>
                    <a:close/>
                    <a:moveTo>
                      <a:pt x="3056" y="309"/>
                    </a:moveTo>
                    <a:cubicBezTo>
                      <a:pt x="3298" y="309"/>
                      <a:pt x="3549" y="425"/>
                      <a:pt x="3701" y="620"/>
                    </a:cubicBezTo>
                    <a:cubicBezTo>
                      <a:pt x="3725" y="644"/>
                      <a:pt x="3725" y="668"/>
                      <a:pt x="3748" y="668"/>
                    </a:cubicBezTo>
                    <a:cubicBezTo>
                      <a:pt x="3843" y="881"/>
                      <a:pt x="3867" y="1095"/>
                      <a:pt x="3843" y="1308"/>
                    </a:cubicBezTo>
                    <a:cubicBezTo>
                      <a:pt x="3843" y="1332"/>
                      <a:pt x="3843" y="1356"/>
                      <a:pt x="3843" y="1356"/>
                    </a:cubicBezTo>
                    <a:cubicBezTo>
                      <a:pt x="3820" y="1593"/>
                      <a:pt x="3677" y="1783"/>
                      <a:pt x="3464" y="1878"/>
                    </a:cubicBezTo>
                    <a:lnTo>
                      <a:pt x="3416" y="1901"/>
                    </a:lnTo>
                    <a:cubicBezTo>
                      <a:pt x="3274" y="1949"/>
                      <a:pt x="3155" y="1973"/>
                      <a:pt x="3013" y="1996"/>
                    </a:cubicBezTo>
                    <a:cubicBezTo>
                      <a:pt x="2942" y="1973"/>
                      <a:pt x="2871" y="1973"/>
                      <a:pt x="2800" y="1949"/>
                    </a:cubicBezTo>
                    <a:cubicBezTo>
                      <a:pt x="2586" y="1878"/>
                      <a:pt x="2420" y="1759"/>
                      <a:pt x="2278" y="1569"/>
                    </a:cubicBezTo>
                    <a:cubicBezTo>
                      <a:pt x="2207" y="1474"/>
                      <a:pt x="2135" y="1356"/>
                      <a:pt x="2064" y="1237"/>
                    </a:cubicBezTo>
                    <a:cubicBezTo>
                      <a:pt x="1993" y="1119"/>
                      <a:pt x="1969" y="976"/>
                      <a:pt x="1969" y="834"/>
                    </a:cubicBezTo>
                    <a:cubicBezTo>
                      <a:pt x="1969" y="763"/>
                      <a:pt x="1969" y="668"/>
                      <a:pt x="2017" y="597"/>
                    </a:cubicBezTo>
                    <a:cubicBezTo>
                      <a:pt x="2135" y="407"/>
                      <a:pt x="2468" y="312"/>
                      <a:pt x="2989" y="312"/>
                    </a:cubicBezTo>
                    <a:cubicBezTo>
                      <a:pt x="3011" y="310"/>
                      <a:pt x="3034" y="309"/>
                      <a:pt x="3056" y="309"/>
                    </a:cubicBezTo>
                    <a:close/>
                    <a:moveTo>
                      <a:pt x="3654" y="2186"/>
                    </a:moveTo>
                    <a:cubicBezTo>
                      <a:pt x="3630" y="2234"/>
                      <a:pt x="3606" y="2257"/>
                      <a:pt x="3582" y="2352"/>
                    </a:cubicBezTo>
                    <a:cubicBezTo>
                      <a:pt x="3559" y="2423"/>
                      <a:pt x="3488" y="2518"/>
                      <a:pt x="3274" y="2518"/>
                    </a:cubicBezTo>
                    <a:lnTo>
                      <a:pt x="3108" y="2518"/>
                    </a:lnTo>
                    <a:cubicBezTo>
                      <a:pt x="3013" y="2518"/>
                      <a:pt x="2894" y="2494"/>
                      <a:pt x="2800" y="2447"/>
                    </a:cubicBezTo>
                    <a:cubicBezTo>
                      <a:pt x="2705" y="2376"/>
                      <a:pt x="2634" y="2305"/>
                      <a:pt x="2586" y="2234"/>
                    </a:cubicBezTo>
                    <a:lnTo>
                      <a:pt x="2752" y="2234"/>
                    </a:lnTo>
                    <a:cubicBezTo>
                      <a:pt x="2823" y="2257"/>
                      <a:pt x="2918" y="2257"/>
                      <a:pt x="2989" y="2257"/>
                    </a:cubicBezTo>
                    <a:cubicBezTo>
                      <a:pt x="3155" y="2257"/>
                      <a:pt x="3321" y="2234"/>
                      <a:pt x="3488" y="2186"/>
                    </a:cubicBezTo>
                    <a:close/>
                    <a:moveTo>
                      <a:pt x="831" y="3752"/>
                    </a:moveTo>
                    <a:cubicBezTo>
                      <a:pt x="1163" y="3752"/>
                      <a:pt x="1566" y="4060"/>
                      <a:pt x="2017" y="4653"/>
                    </a:cubicBezTo>
                    <a:cubicBezTo>
                      <a:pt x="2230" y="4914"/>
                      <a:pt x="2396" y="5175"/>
                      <a:pt x="2562" y="5483"/>
                    </a:cubicBezTo>
                    <a:cubicBezTo>
                      <a:pt x="2301" y="5341"/>
                      <a:pt x="2041" y="5199"/>
                      <a:pt x="1803" y="5033"/>
                    </a:cubicBezTo>
                    <a:cubicBezTo>
                      <a:pt x="1139" y="4582"/>
                      <a:pt x="831" y="4179"/>
                      <a:pt x="831" y="3847"/>
                    </a:cubicBezTo>
                    <a:cubicBezTo>
                      <a:pt x="831" y="3775"/>
                      <a:pt x="831" y="3752"/>
                      <a:pt x="831" y="3752"/>
                    </a:cubicBezTo>
                    <a:close/>
                    <a:moveTo>
                      <a:pt x="5290" y="4321"/>
                    </a:moveTo>
                    <a:cubicBezTo>
                      <a:pt x="5290" y="4321"/>
                      <a:pt x="5314" y="4345"/>
                      <a:pt x="5314" y="4416"/>
                    </a:cubicBezTo>
                    <a:cubicBezTo>
                      <a:pt x="5409" y="4724"/>
                      <a:pt x="5195" y="5222"/>
                      <a:pt x="4674" y="5815"/>
                    </a:cubicBezTo>
                    <a:cubicBezTo>
                      <a:pt x="4484" y="6029"/>
                      <a:pt x="4270" y="6242"/>
                      <a:pt x="4057" y="6432"/>
                    </a:cubicBezTo>
                    <a:cubicBezTo>
                      <a:pt x="4128" y="6124"/>
                      <a:pt x="4247" y="5815"/>
                      <a:pt x="4365" y="5507"/>
                    </a:cubicBezTo>
                    <a:cubicBezTo>
                      <a:pt x="4650" y="4819"/>
                      <a:pt x="4982" y="4416"/>
                      <a:pt x="5290" y="4321"/>
                    </a:cubicBezTo>
                    <a:close/>
                    <a:moveTo>
                      <a:pt x="3073" y="1"/>
                    </a:moveTo>
                    <a:cubicBezTo>
                      <a:pt x="3045" y="1"/>
                      <a:pt x="3017" y="2"/>
                      <a:pt x="2989" y="4"/>
                    </a:cubicBezTo>
                    <a:cubicBezTo>
                      <a:pt x="2444" y="4"/>
                      <a:pt x="2088" y="99"/>
                      <a:pt x="1874" y="312"/>
                    </a:cubicBezTo>
                    <a:cubicBezTo>
                      <a:pt x="1780" y="265"/>
                      <a:pt x="1685" y="241"/>
                      <a:pt x="1566" y="241"/>
                    </a:cubicBezTo>
                    <a:cubicBezTo>
                      <a:pt x="926" y="241"/>
                      <a:pt x="831" y="597"/>
                      <a:pt x="831" y="810"/>
                    </a:cubicBezTo>
                    <a:lnTo>
                      <a:pt x="831" y="905"/>
                    </a:lnTo>
                    <a:cubicBezTo>
                      <a:pt x="800" y="904"/>
                      <a:pt x="770" y="903"/>
                      <a:pt x="741" y="903"/>
                    </a:cubicBezTo>
                    <a:cubicBezTo>
                      <a:pt x="152" y="903"/>
                      <a:pt x="1" y="1130"/>
                      <a:pt x="1" y="1356"/>
                    </a:cubicBezTo>
                    <a:cubicBezTo>
                      <a:pt x="1" y="1617"/>
                      <a:pt x="190" y="1807"/>
                      <a:pt x="570" y="1996"/>
                    </a:cubicBezTo>
                    <a:cubicBezTo>
                      <a:pt x="953" y="2145"/>
                      <a:pt x="1356" y="2237"/>
                      <a:pt x="1760" y="2237"/>
                    </a:cubicBezTo>
                    <a:cubicBezTo>
                      <a:pt x="1806" y="2237"/>
                      <a:pt x="1852" y="2236"/>
                      <a:pt x="1898" y="2234"/>
                    </a:cubicBezTo>
                    <a:lnTo>
                      <a:pt x="2230" y="2234"/>
                    </a:lnTo>
                    <a:cubicBezTo>
                      <a:pt x="2325" y="2423"/>
                      <a:pt x="2468" y="2589"/>
                      <a:pt x="2657" y="2708"/>
                    </a:cubicBezTo>
                    <a:cubicBezTo>
                      <a:pt x="2752" y="2755"/>
                      <a:pt x="2847" y="2779"/>
                      <a:pt x="2942" y="2803"/>
                    </a:cubicBezTo>
                    <a:cubicBezTo>
                      <a:pt x="2942" y="3752"/>
                      <a:pt x="2989" y="4700"/>
                      <a:pt x="3084" y="5649"/>
                    </a:cubicBezTo>
                    <a:cubicBezTo>
                      <a:pt x="3061" y="5649"/>
                      <a:pt x="3013" y="5626"/>
                      <a:pt x="2966" y="5626"/>
                    </a:cubicBezTo>
                    <a:cubicBezTo>
                      <a:pt x="2776" y="5222"/>
                      <a:pt x="2539" y="4843"/>
                      <a:pt x="2278" y="4487"/>
                    </a:cubicBezTo>
                    <a:cubicBezTo>
                      <a:pt x="1732" y="3799"/>
                      <a:pt x="1281" y="3467"/>
                      <a:pt x="854" y="3467"/>
                    </a:cubicBezTo>
                    <a:cubicBezTo>
                      <a:pt x="783" y="3467"/>
                      <a:pt x="522" y="3491"/>
                      <a:pt x="522" y="3847"/>
                    </a:cubicBezTo>
                    <a:cubicBezTo>
                      <a:pt x="522" y="4297"/>
                      <a:pt x="902" y="4772"/>
                      <a:pt x="1637" y="5293"/>
                    </a:cubicBezTo>
                    <a:cubicBezTo>
                      <a:pt x="2017" y="5554"/>
                      <a:pt x="2396" y="5768"/>
                      <a:pt x="2823" y="5887"/>
                    </a:cubicBezTo>
                    <a:cubicBezTo>
                      <a:pt x="2918" y="5934"/>
                      <a:pt x="3037" y="5934"/>
                      <a:pt x="3132" y="5958"/>
                    </a:cubicBezTo>
                    <a:cubicBezTo>
                      <a:pt x="3179" y="6313"/>
                      <a:pt x="3227" y="6646"/>
                      <a:pt x="3298" y="6978"/>
                    </a:cubicBezTo>
                    <a:cubicBezTo>
                      <a:pt x="3393" y="7381"/>
                      <a:pt x="3511" y="7784"/>
                      <a:pt x="3630" y="8187"/>
                    </a:cubicBezTo>
                    <a:cubicBezTo>
                      <a:pt x="3654" y="8235"/>
                      <a:pt x="3701" y="8282"/>
                      <a:pt x="3772" y="8282"/>
                    </a:cubicBezTo>
                    <a:lnTo>
                      <a:pt x="3820" y="8282"/>
                    </a:lnTo>
                    <a:cubicBezTo>
                      <a:pt x="3891" y="8259"/>
                      <a:pt x="3938" y="8187"/>
                      <a:pt x="3914" y="8116"/>
                    </a:cubicBezTo>
                    <a:cubicBezTo>
                      <a:pt x="3796" y="7760"/>
                      <a:pt x="3701" y="7405"/>
                      <a:pt x="3606" y="7049"/>
                    </a:cubicBezTo>
                    <a:cubicBezTo>
                      <a:pt x="3701" y="7025"/>
                      <a:pt x="3796" y="6978"/>
                      <a:pt x="3891" y="6930"/>
                    </a:cubicBezTo>
                    <a:cubicBezTo>
                      <a:pt x="4270" y="6693"/>
                      <a:pt x="4602" y="6385"/>
                      <a:pt x="4887" y="6029"/>
                    </a:cubicBezTo>
                    <a:cubicBezTo>
                      <a:pt x="5480" y="5341"/>
                      <a:pt x="5717" y="4795"/>
                      <a:pt x="5599" y="4368"/>
                    </a:cubicBezTo>
                    <a:cubicBezTo>
                      <a:pt x="5575" y="4250"/>
                      <a:pt x="5528" y="4155"/>
                      <a:pt x="5433" y="4084"/>
                    </a:cubicBezTo>
                    <a:cubicBezTo>
                      <a:pt x="5391" y="4056"/>
                      <a:pt x="5341" y="4044"/>
                      <a:pt x="5293" y="4044"/>
                    </a:cubicBezTo>
                    <a:cubicBezTo>
                      <a:pt x="5258" y="4044"/>
                      <a:pt x="5225" y="4050"/>
                      <a:pt x="5195" y="4060"/>
                    </a:cubicBezTo>
                    <a:cubicBezTo>
                      <a:pt x="4768" y="4155"/>
                      <a:pt x="4413" y="4606"/>
                      <a:pt x="4081" y="5412"/>
                    </a:cubicBezTo>
                    <a:cubicBezTo>
                      <a:pt x="3914" y="5839"/>
                      <a:pt x="3772" y="6266"/>
                      <a:pt x="3677" y="6717"/>
                    </a:cubicBezTo>
                    <a:cubicBezTo>
                      <a:pt x="3630" y="6717"/>
                      <a:pt x="3606" y="6740"/>
                      <a:pt x="3559" y="6764"/>
                    </a:cubicBezTo>
                    <a:cubicBezTo>
                      <a:pt x="3488" y="6456"/>
                      <a:pt x="3440" y="6147"/>
                      <a:pt x="3393" y="5815"/>
                    </a:cubicBezTo>
                    <a:cubicBezTo>
                      <a:pt x="3274" y="4819"/>
                      <a:pt x="3227" y="3823"/>
                      <a:pt x="3227" y="2850"/>
                    </a:cubicBezTo>
                    <a:lnTo>
                      <a:pt x="3274" y="2850"/>
                    </a:lnTo>
                    <a:cubicBezTo>
                      <a:pt x="3535" y="2850"/>
                      <a:pt x="3772" y="2708"/>
                      <a:pt x="3867" y="2471"/>
                    </a:cubicBezTo>
                    <a:cubicBezTo>
                      <a:pt x="3914" y="2352"/>
                      <a:pt x="3962" y="2257"/>
                      <a:pt x="3986" y="2186"/>
                    </a:cubicBezTo>
                    <a:cubicBezTo>
                      <a:pt x="4389" y="2139"/>
                      <a:pt x="4768" y="2044"/>
                      <a:pt x="5124" y="1901"/>
                    </a:cubicBezTo>
                    <a:cubicBezTo>
                      <a:pt x="5694" y="1688"/>
                      <a:pt x="5954" y="1427"/>
                      <a:pt x="5954" y="1095"/>
                    </a:cubicBezTo>
                    <a:cubicBezTo>
                      <a:pt x="5977" y="847"/>
                      <a:pt x="5786" y="642"/>
                      <a:pt x="5543" y="642"/>
                    </a:cubicBezTo>
                    <a:cubicBezTo>
                      <a:pt x="5530" y="642"/>
                      <a:pt x="5517" y="643"/>
                      <a:pt x="5504" y="644"/>
                    </a:cubicBezTo>
                    <a:cubicBezTo>
                      <a:pt x="5314" y="668"/>
                      <a:pt x="5124" y="692"/>
                      <a:pt x="4958" y="763"/>
                    </a:cubicBezTo>
                    <a:lnTo>
                      <a:pt x="4958" y="478"/>
                    </a:lnTo>
                    <a:cubicBezTo>
                      <a:pt x="4958" y="454"/>
                      <a:pt x="4958" y="454"/>
                      <a:pt x="4958" y="431"/>
                    </a:cubicBezTo>
                    <a:cubicBezTo>
                      <a:pt x="4914" y="255"/>
                      <a:pt x="4748" y="120"/>
                      <a:pt x="4554" y="120"/>
                    </a:cubicBezTo>
                    <a:cubicBezTo>
                      <a:pt x="4539" y="120"/>
                      <a:pt x="4523" y="121"/>
                      <a:pt x="4508" y="122"/>
                    </a:cubicBezTo>
                    <a:cubicBezTo>
                      <a:pt x="4270" y="122"/>
                      <a:pt x="4057" y="194"/>
                      <a:pt x="3867" y="312"/>
                    </a:cubicBezTo>
                    <a:cubicBezTo>
                      <a:pt x="3650" y="117"/>
                      <a:pt x="3373" y="1"/>
                      <a:pt x="30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7" name="Google Shape;397;p3"/>
            <p:cNvGrpSpPr/>
            <p:nvPr/>
          </p:nvGrpSpPr>
          <p:grpSpPr>
            <a:xfrm rot="-1126794">
              <a:off x="269595" y="4707972"/>
              <a:ext cx="208774" cy="289295"/>
              <a:chOff x="3109925" y="3233975"/>
              <a:chExt cx="149425" cy="207075"/>
            </a:xfrm>
          </p:grpSpPr>
          <p:sp>
            <p:nvSpPr>
              <p:cNvPr id="398" name="Google Shape;398;p3"/>
              <p:cNvSpPr/>
              <p:nvPr/>
            </p:nvSpPr>
            <p:spPr>
              <a:xfrm>
                <a:off x="3127125" y="3284475"/>
                <a:ext cx="122175" cy="119200"/>
              </a:xfrm>
              <a:custGeom>
                <a:avLst/>
                <a:gdLst/>
                <a:ahLst/>
                <a:cxnLst/>
                <a:rect l="l" t="t" r="r" b="b"/>
                <a:pathLst>
                  <a:path w="4887" h="4768" extrusionOk="0">
                    <a:moveTo>
                      <a:pt x="3179" y="0"/>
                    </a:moveTo>
                    <a:lnTo>
                      <a:pt x="3084" y="24"/>
                    </a:lnTo>
                    <a:lnTo>
                      <a:pt x="2800" y="24"/>
                    </a:lnTo>
                    <a:cubicBezTo>
                      <a:pt x="2633" y="71"/>
                      <a:pt x="2491" y="95"/>
                      <a:pt x="2325" y="119"/>
                    </a:cubicBezTo>
                    <a:cubicBezTo>
                      <a:pt x="2254" y="119"/>
                      <a:pt x="2159" y="95"/>
                      <a:pt x="2088" y="71"/>
                    </a:cubicBezTo>
                    <a:lnTo>
                      <a:pt x="1637" y="71"/>
                    </a:lnTo>
                    <a:cubicBezTo>
                      <a:pt x="1708" y="285"/>
                      <a:pt x="1851" y="451"/>
                      <a:pt x="2040" y="569"/>
                    </a:cubicBezTo>
                    <a:cubicBezTo>
                      <a:pt x="2159" y="617"/>
                      <a:pt x="2278" y="640"/>
                      <a:pt x="2420" y="664"/>
                    </a:cubicBezTo>
                    <a:lnTo>
                      <a:pt x="2586" y="664"/>
                    </a:lnTo>
                    <a:cubicBezTo>
                      <a:pt x="2604" y="666"/>
                      <a:pt x="2622" y="667"/>
                      <a:pt x="2640" y="667"/>
                    </a:cubicBezTo>
                    <a:cubicBezTo>
                      <a:pt x="2827" y="667"/>
                      <a:pt x="2974" y="555"/>
                      <a:pt x="3060" y="403"/>
                    </a:cubicBezTo>
                    <a:lnTo>
                      <a:pt x="3060" y="380"/>
                    </a:lnTo>
                    <a:cubicBezTo>
                      <a:pt x="3108" y="261"/>
                      <a:pt x="3155" y="119"/>
                      <a:pt x="3179" y="0"/>
                    </a:cubicBezTo>
                    <a:close/>
                    <a:moveTo>
                      <a:pt x="166" y="1589"/>
                    </a:moveTo>
                    <a:cubicBezTo>
                      <a:pt x="48" y="1589"/>
                      <a:pt x="0" y="1684"/>
                      <a:pt x="0" y="1827"/>
                    </a:cubicBezTo>
                    <a:cubicBezTo>
                      <a:pt x="0" y="2230"/>
                      <a:pt x="333" y="2680"/>
                      <a:pt x="1044" y="3155"/>
                    </a:cubicBezTo>
                    <a:cubicBezTo>
                      <a:pt x="1376" y="3416"/>
                      <a:pt x="1756" y="3606"/>
                      <a:pt x="2183" y="3748"/>
                    </a:cubicBezTo>
                    <a:cubicBezTo>
                      <a:pt x="1993" y="3321"/>
                      <a:pt x="1756" y="2918"/>
                      <a:pt x="1471" y="2562"/>
                    </a:cubicBezTo>
                    <a:cubicBezTo>
                      <a:pt x="973" y="1921"/>
                      <a:pt x="546" y="1589"/>
                      <a:pt x="166" y="1589"/>
                    </a:cubicBezTo>
                    <a:close/>
                    <a:moveTo>
                      <a:pt x="4623" y="2168"/>
                    </a:moveTo>
                    <a:cubicBezTo>
                      <a:pt x="4602" y="2168"/>
                      <a:pt x="4580" y="2172"/>
                      <a:pt x="4555" y="2182"/>
                    </a:cubicBezTo>
                    <a:cubicBezTo>
                      <a:pt x="4199" y="2254"/>
                      <a:pt x="3867" y="2680"/>
                      <a:pt x="3535" y="3440"/>
                    </a:cubicBezTo>
                    <a:cubicBezTo>
                      <a:pt x="3369" y="3867"/>
                      <a:pt x="3226" y="4317"/>
                      <a:pt x="3132" y="4768"/>
                    </a:cubicBezTo>
                    <a:cubicBezTo>
                      <a:pt x="3511" y="4531"/>
                      <a:pt x="3820" y="4222"/>
                      <a:pt x="4104" y="3890"/>
                    </a:cubicBezTo>
                    <a:cubicBezTo>
                      <a:pt x="4650" y="3250"/>
                      <a:pt x="4887" y="2728"/>
                      <a:pt x="4768" y="2348"/>
                    </a:cubicBezTo>
                    <a:cubicBezTo>
                      <a:pt x="4750" y="2236"/>
                      <a:pt x="4701" y="2168"/>
                      <a:pt x="4623" y="21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3"/>
              <p:cNvSpPr/>
              <p:nvPr/>
            </p:nvSpPr>
            <p:spPr>
              <a:xfrm>
                <a:off x="3113475" y="3237550"/>
                <a:ext cx="141175" cy="49300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1972" extrusionOk="0">
                    <a:moveTo>
                      <a:pt x="2919" y="1"/>
                    </a:moveTo>
                    <a:cubicBezTo>
                      <a:pt x="2895" y="1"/>
                      <a:pt x="2871" y="1"/>
                      <a:pt x="2847" y="3"/>
                    </a:cubicBezTo>
                    <a:cubicBezTo>
                      <a:pt x="2278" y="3"/>
                      <a:pt x="1922" y="122"/>
                      <a:pt x="1780" y="359"/>
                    </a:cubicBezTo>
                    <a:cubicBezTo>
                      <a:pt x="1709" y="454"/>
                      <a:pt x="1685" y="572"/>
                      <a:pt x="1685" y="667"/>
                    </a:cubicBezTo>
                    <a:cubicBezTo>
                      <a:pt x="1685" y="833"/>
                      <a:pt x="1732" y="999"/>
                      <a:pt x="1804" y="1142"/>
                    </a:cubicBezTo>
                    <a:cubicBezTo>
                      <a:pt x="1519" y="999"/>
                      <a:pt x="1187" y="928"/>
                      <a:pt x="879" y="904"/>
                    </a:cubicBezTo>
                    <a:lnTo>
                      <a:pt x="665" y="904"/>
                    </a:lnTo>
                    <a:cubicBezTo>
                      <a:pt x="238" y="904"/>
                      <a:pt x="1" y="999"/>
                      <a:pt x="1" y="1213"/>
                    </a:cubicBezTo>
                    <a:cubicBezTo>
                      <a:pt x="1" y="1403"/>
                      <a:pt x="167" y="1545"/>
                      <a:pt x="499" y="1711"/>
                    </a:cubicBezTo>
                    <a:cubicBezTo>
                      <a:pt x="902" y="1877"/>
                      <a:pt x="1329" y="1948"/>
                      <a:pt x="1756" y="1948"/>
                    </a:cubicBezTo>
                    <a:lnTo>
                      <a:pt x="2634" y="1948"/>
                    </a:lnTo>
                    <a:cubicBezTo>
                      <a:pt x="2397" y="1853"/>
                      <a:pt x="2183" y="1711"/>
                      <a:pt x="2041" y="1497"/>
                    </a:cubicBezTo>
                    <a:lnTo>
                      <a:pt x="2041" y="1497"/>
                    </a:lnTo>
                    <a:cubicBezTo>
                      <a:pt x="2207" y="1711"/>
                      <a:pt x="2397" y="1853"/>
                      <a:pt x="2634" y="1948"/>
                    </a:cubicBezTo>
                    <a:cubicBezTo>
                      <a:pt x="2705" y="1972"/>
                      <a:pt x="2800" y="1972"/>
                      <a:pt x="2871" y="1972"/>
                    </a:cubicBezTo>
                    <a:cubicBezTo>
                      <a:pt x="3037" y="1972"/>
                      <a:pt x="3179" y="1948"/>
                      <a:pt x="3346" y="1901"/>
                    </a:cubicBezTo>
                    <a:lnTo>
                      <a:pt x="3630" y="1901"/>
                    </a:lnTo>
                    <a:lnTo>
                      <a:pt x="3701" y="1877"/>
                    </a:lnTo>
                    <a:cubicBezTo>
                      <a:pt x="4128" y="1853"/>
                      <a:pt x="4532" y="1758"/>
                      <a:pt x="4935" y="1616"/>
                    </a:cubicBezTo>
                    <a:cubicBezTo>
                      <a:pt x="5409" y="1426"/>
                      <a:pt x="5646" y="1189"/>
                      <a:pt x="5646" y="928"/>
                    </a:cubicBezTo>
                    <a:cubicBezTo>
                      <a:pt x="5646" y="738"/>
                      <a:pt x="5552" y="644"/>
                      <a:pt x="5362" y="644"/>
                    </a:cubicBezTo>
                    <a:cubicBezTo>
                      <a:pt x="5101" y="667"/>
                      <a:pt x="4864" y="738"/>
                      <a:pt x="4626" y="833"/>
                    </a:cubicBezTo>
                    <a:cubicBezTo>
                      <a:pt x="4413" y="904"/>
                      <a:pt x="4152" y="1023"/>
                      <a:pt x="3844" y="1165"/>
                    </a:cubicBezTo>
                    <a:cubicBezTo>
                      <a:pt x="3915" y="928"/>
                      <a:pt x="3867" y="667"/>
                      <a:pt x="3749" y="430"/>
                    </a:cubicBezTo>
                    <a:cubicBezTo>
                      <a:pt x="3749" y="406"/>
                      <a:pt x="3725" y="383"/>
                      <a:pt x="3701" y="383"/>
                    </a:cubicBezTo>
                    <a:cubicBezTo>
                      <a:pt x="3503" y="141"/>
                      <a:pt x="3223" y="1"/>
                      <a:pt x="29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3"/>
              <p:cNvSpPr/>
              <p:nvPr/>
            </p:nvSpPr>
            <p:spPr>
              <a:xfrm>
                <a:off x="3134825" y="3240500"/>
                <a:ext cx="95500" cy="26200"/>
              </a:xfrm>
              <a:custGeom>
                <a:avLst/>
                <a:gdLst/>
                <a:ahLst/>
                <a:cxnLst/>
                <a:rect l="l" t="t" r="r" b="b"/>
                <a:pathLst>
                  <a:path w="3820" h="1048" extrusionOk="0">
                    <a:moveTo>
                      <a:pt x="594" y="122"/>
                    </a:moveTo>
                    <a:cubicBezTo>
                      <a:pt x="191" y="122"/>
                      <a:pt x="1" y="288"/>
                      <a:pt x="1" y="549"/>
                    </a:cubicBezTo>
                    <a:cubicBezTo>
                      <a:pt x="1" y="620"/>
                      <a:pt x="1" y="715"/>
                      <a:pt x="25" y="763"/>
                    </a:cubicBezTo>
                    <a:cubicBezTo>
                      <a:pt x="357" y="810"/>
                      <a:pt x="665" y="881"/>
                      <a:pt x="950" y="1000"/>
                    </a:cubicBezTo>
                    <a:cubicBezTo>
                      <a:pt x="878" y="881"/>
                      <a:pt x="831" y="715"/>
                      <a:pt x="831" y="549"/>
                    </a:cubicBezTo>
                    <a:cubicBezTo>
                      <a:pt x="831" y="454"/>
                      <a:pt x="855" y="336"/>
                      <a:pt x="926" y="241"/>
                    </a:cubicBezTo>
                    <a:cubicBezTo>
                      <a:pt x="831" y="170"/>
                      <a:pt x="712" y="122"/>
                      <a:pt x="594" y="122"/>
                    </a:cubicBezTo>
                    <a:close/>
                    <a:moveTo>
                      <a:pt x="3556" y="0"/>
                    </a:moveTo>
                    <a:cubicBezTo>
                      <a:pt x="3541" y="0"/>
                      <a:pt x="3526" y="1"/>
                      <a:pt x="3512" y="4"/>
                    </a:cubicBezTo>
                    <a:cubicBezTo>
                      <a:pt x="3274" y="4"/>
                      <a:pt x="3037" y="99"/>
                      <a:pt x="2847" y="241"/>
                    </a:cubicBezTo>
                    <a:cubicBezTo>
                      <a:pt x="2871" y="265"/>
                      <a:pt x="2895" y="288"/>
                      <a:pt x="2895" y="312"/>
                    </a:cubicBezTo>
                    <a:cubicBezTo>
                      <a:pt x="3013" y="549"/>
                      <a:pt x="3061" y="810"/>
                      <a:pt x="3013" y="1047"/>
                    </a:cubicBezTo>
                    <a:cubicBezTo>
                      <a:pt x="3322" y="905"/>
                      <a:pt x="3583" y="786"/>
                      <a:pt x="3796" y="715"/>
                    </a:cubicBezTo>
                    <a:cubicBezTo>
                      <a:pt x="3820" y="620"/>
                      <a:pt x="3820" y="549"/>
                      <a:pt x="3820" y="454"/>
                    </a:cubicBezTo>
                    <a:lnTo>
                      <a:pt x="3820" y="193"/>
                    </a:lnTo>
                    <a:cubicBezTo>
                      <a:pt x="3799" y="87"/>
                      <a:pt x="3682" y="0"/>
                      <a:pt x="35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"/>
              <p:cNvSpPr/>
              <p:nvPr/>
            </p:nvSpPr>
            <p:spPr>
              <a:xfrm>
                <a:off x="3109925" y="3233975"/>
                <a:ext cx="149425" cy="207075"/>
              </a:xfrm>
              <a:custGeom>
                <a:avLst/>
                <a:gdLst/>
                <a:ahLst/>
                <a:cxnLst/>
                <a:rect l="l" t="t" r="r" b="b"/>
                <a:pathLst>
                  <a:path w="5977" h="8283" extrusionOk="0">
                    <a:moveTo>
                      <a:pt x="1566" y="573"/>
                    </a:moveTo>
                    <a:cubicBezTo>
                      <a:pt x="1614" y="573"/>
                      <a:pt x="1661" y="573"/>
                      <a:pt x="1708" y="597"/>
                    </a:cubicBezTo>
                    <a:cubicBezTo>
                      <a:pt x="1685" y="668"/>
                      <a:pt x="1661" y="739"/>
                      <a:pt x="1661" y="834"/>
                    </a:cubicBezTo>
                    <a:cubicBezTo>
                      <a:pt x="1661" y="905"/>
                      <a:pt x="1685" y="976"/>
                      <a:pt x="1685" y="1047"/>
                    </a:cubicBezTo>
                    <a:cubicBezTo>
                      <a:pt x="1519" y="1000"/>
                      <a:pt x="1329" y="953"/>
                      <a:pt x="1139" y="929"/>
                    </a:cubicBezTo>
                    <a:lnTo>
                      <a:pt x="1139" y="905"/>
                    </a:lnTo>
                    <a:cubicBezTo>
                      <a:pt x="1139" y="881"/>
                      <a:pt x="1115" y="858"/>
                      <a:pt x="1115" y="834"/>
                    </a:cubicBezTo>
                    <a:cubicBezTo>
                      <a:pt x="1115" y="739"/>
                      <a:pt x="1115" y="573"/>
                      <a:pt x="1566" y="573"/>
                    </a:cubicBezTo>
                    <a:close/>
                    <a:moveTo>
                      <a:pt x="4484" y="431"/>
                    </a:moveTo>
                    <a:cubicBezTo>
                      <a:pt x="4602" y="431"/>
                      <a:pt x="4650" y="478"/>
                      <a:pt x="4650" y="502"/>
                    </a:cubicBezTo>
                    <a:lnTo>
                      <a:pt x="4650" y="739"/>
                    </a:lnTo>
                    <a:cubicBezTo>
                      <a:pt x="4650" y="787"/>
                      <a:pt x="4650" y="834"/>
                      <a:pt x="4650" y="881"/>
                    </a:cubicBezTo>
                    <a:cubicBezTo>
                      <a:pt x="4508" y="929"/>
                      <a:pt x="4341" y="1000"/>
                      <a:pt x="4152" y="1095"/>
                    </a:cubicBezTo>
                    <a:cubicBezTo>
                      <a:pt x="4152" y="905"/>
                      <a:pt x="4128" y="739"/>
                      <a:pt x="4033" y="573"/>
                    </a:cubicBezTo>
                    <a:lnTo>
                      <a:pt x="4057" y="549"/>
                    </a:lnTo>
                    <a:cubicBezTo>
                      <a:pt x="4175" y="478"/>
                      <a:pt x="4341" y="431"/>
                      <a:pt x="4484" y="431"/>
                    </a:cubicBezTo>
                    <a:close/>
                    <a:moveTo>
                      <a:pt x="5504" y="953"/>
                    </a:moveTo>
                    <a:cubicBezTo>
                      <a:pt x="5622" y="953"/>
                      <a:pt x="5646" y="1000"/>
                      <a:pt x="5646" y="1095"/>
                    </a:cubicBezTo>
                    <a:cubicBezTo>
                      <a:pt x="5646" y="1332"/>
                      <a:pt x="5314" y="1522"/>
                      <a:pt x="5029" y="1617"/>
                    </a:cubicBezTo>
                    <a:cubicBezTo>
                      <a:pt x="4721" y="1735"/>
                      <a:pt x="4389" y="1830"/>
                      <a:pt x="4057" y="1878"/>
                    </a:cubicBezTo>
                    <a:cubicBezTo>
                      <a:pt x="4057" y="1830"/>
                      <a:pt x="4033" y="1807"/>
                      <a:pt x="4009" y="1783"/>
                    </a:cubicBezTo>
                    <a:lnTo>
                      <a:pt x="4033" y="1783"/>
                    </a:lnTo>
                    <a:cubicBezTo>
                      <a:pt x="4081" y="1664"/>
                      <a:pt x="4104" y="1546"/>
                      <a:pt x="4128" y="1427"/>
                    </a:cubicBezTo>
                    <a:cubicBezTo>
                      <a:pt x="4389" y="1308"/>
                      <a:pt x="4626" y="1190"/>
                      <a:pt x="4840" y="1119"/>
                    </a:cubicBezTo>
                    <a:cubicBezTo>
                      <a:pt x="5029" y="1024"/>
                      <a:pt x="5267" y="976"/>
                      <a:pt x="5504" y="953"/>
                    </a:cubicBezTo>
                    <a:close/>
                    <a:moveTo>
                      <a:pt x="997" y="1190"/>
                    </a:moveTo>
                    <a:cubicBezTo>
                      <a:pt x="1281" y="1214"/>
                      <a:pt x="1566" y="1285"/>
                      <a:pt x="1827" y="1403"/>
                    </a:cubicBezTo>
                    <a:cubicBezTo>
                      <a:pt x="1898" y="1522"/>
                      <a:pt x="1969" y="1640"/>
                      <a:pt x="2064" y="1735"/>
                    </a:cubicBezTo>
                    <a:cubicBezTo>
                      <a:pt x="2112" y="1807"/>
                      <a:pt x="2183" y="1878"/>
                      <a:pt x="2230" y="1949"/>
                    </a:cubicBezTo>
                    <a:lnTo>
                      <a:pt x="1874" y="1949"/>
                    </a:lnTo>
                    <a:cubicBezTo>
                      <a:pt x="1471" y="1949"/>
                      <a:pt x="1068" y="1878"/>
                      <a:pt x="688" y="1712"/>
                    </a:cubicBezTo>
                    <a:cubicBezTo>
                      <a:pt x="451" y="1593"/>
                      <a:pt x="285" y="1522"/>
                      <a:pt x="285" y="1356"/>
                    </a:cubicBezTo>
                    <a:cubicBezTo>
                      <a:pt x="285" y="1214"/>
                      <a:pt x="617" y="1190"/>
                      <a:pt x="807" y="1190"/>
                    </a:cubicBezTo>
                    <a:close/>
                    <a:moveTo>
                      <a:pt x="3056" y="309"/>
                    </a:moveTo>
                    <a:cubicBezTo>
                      <a:pt x="3298" y="309"/>
                      <a:pt x="3549" y="425"/>
                      <a:pt x="3701" y="620"/>
                    </a:cubicBezTo>
                    <a:cubicBezTo>
                      <a:pt x="3725" y="644"/>
                      <a:pt x="3725" y="668"/>
                      <a:pt x="3748" y="668"/>
                    </a:cubicBezTo>
                    <a:cubicBezTo>
                      <a:pt x="3843" y="881"/>
                      <a:pt x="3867" y="1095"/>
                      <a:pt x="3843" y="1308"/>
                    </a:cubicBezTo>
                    <a:cubicBezTo>
                      <a:pt x="3843" y="1332"/>
                      <a:pt x="3843" y="1356"/>
                      <a:pt x="3843" y="1356"/>
                    </a:cubicBezTo>
                    <a:cubicBezTo>
                      <a:pt x="3820" y="1593"/>
                      <a:pt x="3677" y="1783"/>
                      <a:pt x="3464" y="1878"/>
                    </a:cubicBezTo>
                    <a:lnTo>
                      <a:pt x="3416" y="1901"/>
                    </a:lnTo>
                    <a:cubicBezTo>
                      <a:pt x="3274" y="1949"/>
                      <a:pt x="3155" y="1973"/>
                      <a:pt x="3013" y="1996"/>
                    </a:cubicBezTo>
                    <a:cubicBezTo>
                      <a:pt x="2942" y="1973"/>
                      <a:pt x="2871" y="1973"/>
                      <a:pt x="2800" y="1949"/>
                    </a:cubicBezTo>
                    <a:cubicBezTo>
                      <a:pt x="2586" y="1878"/>
                      <a:pt x="2420" y="1759"/>
                      <a:pt x="2278" y="1569"/>
                    </a:cubicBezTo>
                    <a:cubicBezTo>
                      <a:pt x="2207" y="1474"/>
                      <a:pt x="2135" y="1356"/>
                      <a:pt x="2064" y="1237"/>
                    </a:cubicBezTo>
                    <a:cubicBezTo>
                      <a:pt x="1993" y="1119"/>
                      <a:pt x="1969" y="976"/>
                      <a:pt x="1969" y="834"/>
                    </a:cubicBezTo>
                    <a:cubicBezTo>
                      <a:pt x="1969" y="763"/>
                      <a:pt x="1969" y="668"/>
                      <a:pt x="2017" y="597"/>
                    </a:cubicBezTo>
                    <a:cubicBezTo>
                      <a:pt x="2135" y="407"/>
                      <a:pt x="2468" y="312"/>
                      <a:pt x="2989" y="312"/>
                    </a:cubicBezTo>
                    <a:cubicBezTo>
                      <a:pt x="3011" y="310"/>
                      <a:pt x="3034" y="309"/>
                      <a:pt x="3056" y="309"/>
                    </a:cubicBezTo>
                    <a:close/>
                    <a:moveTo>
                      <a:pt x="3654" y="2186"/>
                    </a:moveTo>
                    <a:cubicBezTo>
                      <a:pt x="3630" y="2234"/>
                      <a:pt x="3606" y="2257"/>
                      <a:pt x="3582" y="2352"/>
                    </a:cubicBezTo>
                    <a:cubicBezTo>
                      <a:pt x="3559" y="2423"/>
                      <a:pt x="3488" y="2518"/>
                      <a:pt x="3274" y="2518"/>
                    </a:cubicBezTo>
                    <a:lnTo>
                      <a:pt x="3108" y="2518"/>
                    </a:lnTo>
                    <a:cubicBezTo>
                      <a:pt x="3013" y="2518"/>
                      <a:pt x="2894" y="2494"/>
                      <a:pt x="2800" y="2447"/>
                    </a:cubicBezTo>
                    <a:cubicBezTo>
                      <a:pt x="2705" y="2376"/>
                      <a:pt x="2634" y="2305"/>
                      <a:pt x="2586" y="2234"/>
                    </a:cubicBezTo>
                    <a:lnTo>
                      <a:pt x="2752" y="2234"/>
                    </a:lnTo>
                    <a:cubicBezTo>
                      <a:pt x="2823" y="2257"/>
                      <a:pt x="2918" y="2257"/>
                      <a:pt x="2989" y="2257"/>
                    </a:cubicBezTo>
                    <a:cubicBezTo>
                      <a:pt x="3155" y="2257"/>
                      <a:pt x="3321" y="2234"/>
                      <a:pt x="3488" y="2186"/>
                    </a:cubicBezTo>
                    <a:close/>
                    <a:moveTo>
                      <a:pt x="831" y="3752"/>
                    </a:moveTo>
                    <a:cubicBezTo>
                      <a:pt x="1163" y="3752"/>
                      <a:pt x="1566" y="4060"/>
                      <a:pt x="2017" y="4653"/>
                    </a:cubicBezTo>
                    <a:cubicBezTo>
                      <a:pt x="2230" y="4914"/>
                      <a:pt x="2396" y="5175"/>
                      <a:pt x="2562" y="5483"/>
                    </a:cubicBezTo>
                    <a:cubicBezTo>
                      <a:pt x="2301" y="5341"/>
                      <a:pt x="2041" y="5199"/>
                      <a:pt x="1803" y="5033"/>
                    </a:cubicBezTo>
                    <a:cubicBezTo>
                      <a:pt x="1139" y="4582"/>
                      <a:pt x="831" y="4179"/>
                      <a:pt x="831" y="3847"/>
                    </a:cubicBezTo>
                    <a:cubicBezTo>
                      <a:pt x="831" y="3775"/>
                      <a:pt x="831" y="3752"/>
                      <a:pt x="831" y="3752"/>
                    </a:cubicBezTo>
                    <a:close/>
                    <a:moveTo>
                      <a:pt x="5290" y="4321"/>
                    </a:moveTo>
                    <a:cubicBezTo>
                      <a:pt x="5290" y="4321"/>
                      <a:pt x="5314" y="4345"/>
                      <a:pt x="5314" y="4416"/>
                    </a:cubicBezTo>
                    <a:cubicBezTo>
                      <a:pt x="5409" y="4724"/>
                      <a:pt x="5195" y="5222"/>
                      <a:pt x="4674" y="5815"/>
                    </a:cubicBezTo>
                    <a:cubicBezTo>
                      <a:pt x="4484" y="6029"/>
                      <a:pt x="4270" y="6242"/>
                      <a:pt x="4057" y="6432"/>
                    </a:cubicBezTo>
                    <a:cubicBezTo>
                      <a:pt x="4128" y="6124"/>
                      <a:pt x="4247" y="5815"/>
                      <a:pt x="4365" y="5507"/>
                    </a:cubicBezTo>
                    <a:cubicBezTo>
                      <a:pt x="4650" y="4819"/>
                      <a:pt x="4982" y="4416"/>
                      <a:pt x="5290" y="4321"/>
                    </a:cubicBezTo>
                    <a:close/>
                    <a:moveTo>
                      <a:pt x="3073" y="1"/>
                    </a:moveTo>
                    <a:cubicBezTo>
                      <a:pt x="3045" y="1"/>
                      <a:pt x="3017" y="2"/>
                      <a:pt x="2989" y="4"/>
                    </a:cubicBezTo>
                    <a:cubicBezTo>
                      <a:pt x="2444" y="4"/>
                      <a:pt x="2088" y="99"/>
                      <a:pt x="1874" y="312"/>
                    </a:cubicBezTo>
                    <a:cubicBezTo>
                      <a:pt x="1780" y="265"/>
                      <a:pt x="1685" y="241"/>
                      <a:pt x="1566" y="241"/>
                    </a:cubicBezTo>
                    <a:cubicBezTo>
                      <a:pt x="926" y="241"/>
                      <a:pt x="831" y="597"/>
                      <a:pt x="831" y="810"/>
                    </a:cubicBezTo>
                    <a:lnTo>
                      <a:pt x="831" y="905"/>
                    </a:lnTo>
                    <a:cubicBezTo>
                      <a:pt x="800" y="904"/>
                      <a:pt x="770" y="903"/>
                      <a:pt x="741" y="903"/>
                    </a:cubicBezTo>
                    <a:cubicBezTo>
                      <a:pt x="152" y="903"/>
                      <a:pt x="1" y="1130"/>
                      <a:pt x="1" y="1356"/>
                    </a:cubicBezTo>
                    <a:cubicBezTo>
                      <a:pt x="1" y="1617"/>
                      <a:pt x="190" y="1807"/>
                      <a:pt x="570" y="1996"/>
                    </a:cubicBezTo>
                    <a:cubicBezTo>
                      <a:pt x="953" y="2145"/>
                      <a:pt x="1356" y="2237"/>
                      <a:pt x="1760" y="2237"/>
                    </a:cubicBezTo>
                    <a:cubicBezTo>
                      <a:pt x="1806" y="2237"/>
                      <a:pt x="1852" y="2236"/>
                      <a:pt x="1898" y="2234"/>
                    </a:cubicBezTo>
                    <a:lnTo>
                      <a:pt x="2230" y="2234"/>
                    </a:lnTo>
                    <a:cubicBezTo>
                      <a:pt x="2325" y="2423"/>
                      <a:pt x="2468" y="2589"/>
                      <a:pt x="2657" y="2708"/>
                    </a:cubicBezTo>
                    <a:cubicBezTo>
                      <a:pt x="2752" y="2755"/>
                      <a:pt x="2847" y="2779"/>
                      <a:pt x="2942" y="2803"/>
                    </a:cubicBezTo>
                    <a:cubicBezTo>
                      <a:pt x="2942" y="3752"/>
                      <a:pt x="2989" y="4700"/>
                      <a:pt x="3084" y="5649"/>
                    </a:cubicBezTo>
                    <a:cubicBezTo>
                      <a:pt x="3061" y="5649"/>
                      <a:pt x="3013" y="5626"/>
                      <a:pt x="2966" y="5626"/>
                    </a:cubicBezTo>
                    <a:cubicBezTo>
                      <a:pt x="2776" y="5222"/>
                      <a:pt x="2539" y="4843"/>
                      <a:pt x="2278" y="4487"/>
                    </a:cubicBezTo>
                    <a:cubicBezTo>
                      <a:pt x="1732" y="3799"/>
                      <a:pt x="1281" y="3467"/>
                      <a:pt x="854" y="3467"/>
                    </a:cubicBezTo>
                    <a:cubicBezTo>
                      <a:pt x="783" y="3467"/>
                      <a:pt x="522" y="3491"/>
                      <a:pt x="522" y="3847"/>
                    </a:cubicBezTo>
                    <a:cubicBezTo>
                      <a:pt x="522" y="4297"/>
                      <a:pt x="902" y="4772"/>
                      <a:pt x="1637" y="5293"/>
                    </a:cubicBezTo>
                    <a:cubicBezTo>
                      <a:pt x="2017" y="5554"/>
                      <a:pt x="2396" y="5768"/>
                      <a:pt x="2823" y="5887"/>
                    </a:cubicBezTo>
                    <a:cubicBezTo>
                      <a:pt x="2918" y="5934"/>
                      <a:pt x="3037" y="5934"/>
                      <a:pt x="3132" y="5958"/>
                    </a:cubicBezTo>
                    <a:cubicBezTo>
                      <a:pt x="3179" y="6313"/>
                      <a:pt x="3227" y="6646"/>
                      <a:pt x="3298" y="6978"/>
                    </a:cubicBezTo>
                    <a:cubicBezTo>
                      <a:pt x="3393" y="7381"/>
                      <a:pt x="3511" y="7784"/>
                      <a:pt x="3630" y="8187"/>
                    </a:cubicBezTo>
                    <a:cubicBezTo>
                      <a:pt x="3654" y="8235"/>
                      <a:pt x="3701" y="8282"/>
                      <a:pt x="3772" y="8282"/>
                    </a:cubicBezTo>
                    <a:lnTo>
                      <a:pt x="3820" y="8282"/>
                    </a:lnTo>
                    <a:cubicBezTo>
                      <a:pt x="3891" y="8259"/>
                      <a:pt x="3938" y="8187"/>
                      <a:pt x="3914" y="8116"/>
                    </a:cubicBezTo>
                    <a:cubicBezTo>
                      <a:pt x="3796" y="7760"/>
                      <a:pt x="3701" y="7405"/>
                      <a:pt x="3606" y="7049"/>
                    </a:cubicBezTo>
                    <a:cubicBezTo>
                      <a:pt x="3701" y="7025"/>
                      <a:pt x="3796" y="6978"/>
                      <a:pt x="3891" y="6930"/>
                    </a:cubicBezTo>
                    <a:cubicBezTo>
                      <a:pt x="4270" y="6693"/>
                      <a:pt x="4602" y="6385"/>
                      <a:pt x="4887" y="6029"/>
                    </a:cubicBezTo>
                    <a:cubicBezTo>
                      <a:pt x="5480" y="5341"/>
                      <a:pt x="5717" y="4795"/>
                      <a:pt x="5599" y="4368"/>
                    </a:cubicBezTo>
                    <a:cubicBezTo>
                      <a:pt x="5575" y="4250"/>
                      <a:pt x="5528" y="4155"/>
                      <a:pt x="5433" y="4084"/>
                    </a:cubicBezTo>
                    <a:cubicBezTo>
                      <a:pt x="5391" y="4056"/>
                      <a:pt x="5341" y="4044"/>
                      <a:pt x="5293" y="4044"/>
                    </a:cubicBezTo>
                    <a:cubicBezTo>
                      <a:pt x="5258" y="4044"/>
                      <a:pt x="5225" y="4050"/>
                      <a:pt x="5195" y="4060"/>
                    </a:cubicBezTo>
                    <a:cubicBezTo>
                      <a:pt x="4768" y="4155"/>
                      <a:pt x="4413" y="4606"/>
                      <a:pt x="4081" y="5412"/>
                    </a:cubicBezTo>
                    <a:cubicBezTo>
                      <a:pt x="3914" y="5839"/>
                      <a:pt x="3772" y="6266"/>
                      <a:pt x="3677" y="6717"/>
                    </a:cubicBezTo>
                    <a:cubicBezTo>
                      <a:pt x="3630" y="6717"/>
                      <a:pt x="3606" y="6740"/>
                      <a:pt x="3559" y="6764"/>
                    </a:cubicBezTo>
                    <a:cubicBezTo>
                      <a:pt x="3488" y="6456"/>
                      <a:pt x="3440" y="6147"/>
                      <a:pt x="3393" y="5815"/>
                    </a:cubicBezTo>
                    <a:cubicBezTo>
                      <a:pt x="3274" y="4819"/>
                      <a:pt x="3227" y="3823"/>
                      <a:pt x="3227" y="2850"/>
                    </a:cubicBezTo>
                    <a:lnTo>
                      <a:pt x="3274" y="2850"/>
                    </a:lnTo>
                    <a:cubicBezTo>
                      <a:pt x="3535" y="2850"/>
                      <a:pt x="3772" y="2708"/>
                      <a:pt x="3867" y="2471"/>
                    </a:cubicBezTo>
                    <a:cubicBezTo>
                      <a:pt x="3914" y="2352"/>
                      <a:pt x="3962" y="2257"/>
                      <a:pt x="3986" y="2186"/>
                    </a:cubicBezTo>
                    <a:cubicBezTo>
                      <a:pt x="4389" y="2139"/>
                      <a:pt x="4768" y="2044"/>
                      <a:pt x="5124" y="1901"/>
                    </a:cubicBezTo>
                    <a:cubicBezTo>
                      <a:pt x="5694" y="1688"/>
                      <a:pt x="5954" y="1427"/>
                      <a:pt x="5954" y="1095"/>
                    </a:cubicBezTo>
                    <a:cubicBezTo>
                      <a:pt x="5977" y="847"/>
                      <a:pt x="5786" y="642"/>
                      <a:pt x="5543" y="642"/>
                    </a:cubicBezTo>
                    <a:cubicBezTo>
                      <a:pt x="5530" y="642"/>
                      <a:pt x="5517" y="643"/>
                      <a:pt x="5504" y="644"/>
                    </a:cubicBezTo>
                    <a:cubicBezTo>
                      <a:pt x="5314" y="668"/>
                      <a:pt x="5124" y="692"/>
                      <a:pt x="4958" y="763"/>
                    </a:cubicBezTo>
                    <a:lnTo>
                      <a:pt x="4958" y="478"/>
                    </a:lnTo>
                    <a:cubicBezTo>
                      <a:pt x="4958" y="454"/>
                      <a:pt x="4958" y="454"/>
                      <a:pt x="4958" y="431"/>
                    </a:cubicBezTo>
                    <a:cubicBezTo>
                      <a:pt x="4914" y="255"/>
                      <a:pt x="4748" y="120"/>
                      <a:pt x="4554" y="120"/>
                    </a:cubicBezTo>
                    <a:cubicBezTo>
                      <a:pt x="4539" y="120"/>
                      <a:pt x="4523" y="121"/>
                      <a:pt x="4508" y="122"/>
                    </a:cubicBezTo>
                    <a:cubicBezTo>
                      <a:pt x="4270" y="122"/>
                      <a:pt x="4057" y="194"/>
                      <a:pt x="3867" y="312"/>
                    </a:cubicBezTo>
                    <a:cubicBezTo>
                      <a:pt x="3650" y="117"/>
                      <a:pt x="3373" y="1"/>
                      <a:pt x="30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2" name="Google Shape;402;p3"/>
            <p:cNvGrpSpPr/>
            <p:nvPr/>
          </p:nvGrpSpPr>
          <p:grpSpPr>
            <a:xfrm>
              <a:off x="799596" y="4469601"/>
              <a:ext cx="441515" cy="532225"/>
              <a:chOff x="2475575" y="3443625"/>
              <a:chExt cx="316000" cy="380950"/>
            </a:xfrm>
          </p:grpSpPr>
          <p:sp>
            <p:nvSpPr>
              <p:cNvPr id="403" name="Google Shape;403;p3"/>
              <p:cNvSpPr/>
              <p:nvPr/>
            </p:nvSpPr>
            <p:spPr>
              <a:xfrm>
                <a:off x="2550700" y="3560575"/>
                <a:ext cx="200450" cy="234300"/>
              </a:xfrm>
              <a:custGeom>
                <a:avLst/>
                <a:gdLst/>
                <a:ahLst/>
                <a:cxnLst/>
                <a:rect l="l" t="t" r="r" b="b"/>
                <a:pathLst>
                  <a:path w="8018" h="9372" extrusionOk="0">
                    <a:moveTo>
                      <a:pt x="4095" y="1"/>
                    </a:moveTo>
                    <a:cubicBezTo>
                      <a:pt x="4074" y="1"/>
                      <a:pt x="4054" y="1"/>
                      <a:pt x="4033" y="1"/>
                    </a:cubicBezTo>
                    <a:cubicBezTo>
                      <a:pt x="2372" y="72"/>
                      <a:pt x="1257" y="974"/>
                      <a:pt x="664" y="2682"/>
                    </a:cubicBezTo>
                    <a:cubicBezTo>
                      <a:pt x="546" y="3038"/>
                      <a:pt x="451" y="3393"/>
                      <a:pt x="356" y="3702"/>
                    </a:cubicBezTo>
                    <a:cubicBezTo>
                      <a:pt x="261" y="4034"/>
                      <a:pt x="190" y="4342"/>
                      <a:pt x="143" y="4627"/>
                    </a:cubicBezTo>
                    <a:cubicBezTo>
                      <a:pt x="119" y="4769"/>
                      <a:pt x="95" y="4912"/>
                      <a:pt x="95" y="5054"/>
                    </a:cubicBezTo>
                    <a:lnTo>
                      <a:pt x="95" y="5078"/>
                    </a:lnTo>
                    <a:cubicBezTo>
                      <a:pt x="48" y="5315"/>
                      <a:pt x="24" y="5528"/>
                      <a:pt x="24" y="5766"/>
                    </a:cubicBezTo>
                    <a:cubicBezTo>
                      <a:pt x="24" y="5813"/>
                      <a:pt x="24" y="5884"/>
                      <a:pt x="24" y="5932"/>
                    </a:cubicBezTo>
                    <a:cubicBezTo>
                      <a:pt x="0" y="6501"/>
                      <a:pt x="119" y="7046"/>
                      <a:pt x="332" y="7545"/>
                    </a:cubicBezTo>
                    <a:cubicBezTo>
                      <a:pt x="380" y="7663"/>
                      <a:pt x="451" y="7782"/>
                      <a:pt x="522" y="7900"/>
                    </a:cubicBezTo>
                    <a:cubicBezTo>
                      <a:pt x="1044" y="8778"/>
                      <a:pt x="1993" y="9276"/>
                      <a:pt x="3392" y="9371"/>
                    </a:cubicBezTo>
                    <a:lnTo>
                      <a:pt x="3962" y="9371"/>
                    </a:lnTo>
                    <a:cubicBezTo>
                      <a:pt x="5812" y="9347"/>
                      <a:pt x="7022" y="8707"/>
                      <a:pt x="7662" y="7497"/>
                    </a:cubicBezTo>
                    <a:cubicBezTo>
                      <a:pt x="7876" y="7023"/>
                      <a:pt x="7994" y="6525"/>
                      <a:pt x="8018" y="6003"/>
                    </a:cubicBezTo>
                    <a:lnTo>
                      <a:pt x="8018" y="5599"/>
                    </a:lnTo>
                    <a:cubicBezTo>
                      <a:pt x="8018" y="5457"/>
                      <a:pt x="7994" y="5315"/>
                      <a:pt x="7970" y="5149"/>
                    </a:cubicBezTo>
                    <a:cubicBezTo>
                      <a:pt x="7970" y="5125"/>
                      <a:pt x="7970" y="5078"/>
                      <a:pt x="7947" y="5030"/>
                    </a:cubicBezTo>
                    <a:cubicBezTo>
                      <a:pt x="7947" y="4912"/>
                      <a:pt x="7923" y="4793"/>
                      <a:pt x="7923" y="4698"/>
                    </a:cubicBezTo>
                    <a:lnTo>
                      <a:pt x="7899" y="4579"/>
                    </a:lnTo>
                    <a:cubicBezTo>
                      <a:pt x="7757" y="3892"/>
                      <a:pt x="7567" y="3251"/>
                      <a:pt x="7330" y="2611"/>
                    </a:cubicBezTo>
                    <a:cubicBezTo>
                      <a:pt x="6698" y="856"/>
                      <a:pt x="5605" y="1"/>
                      <a:pt x="40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"/>
              <p:cNvSpPr/>
              <p:nvPr/>
            </p:nvSpPr>
            <p:spPr>
              <a:xfrm>
                <a:off x="2546550" y="3557050"/>
                <a:ext cx="208175" cy="241375"/>
              </a:xfrm>
              <a:custGeom>
                <a:avLst/>
                <a:gdLst/>
                <a:ahLst/>
                <a:cxnLst/>
                <a:rect l="l" t="t" r="r" b="b"/>
                <a:pathLst>
                  <a:path w="8327" h="9655" extrusionOk="0">
                    <a:moveTo>
                      <a:pt x="4270" y="285"/>
                    </a:moveTo>
                    <a:cubicBezTo>
                      <a:pt x="5717" y="285"/>
                      <a:pt x="6737" y="1115"/>
                      <a:pt x="7354" y="2799"/>
                    </a:cubicBezTo>
                    <a:cubicBezTo>
                      <a:pt x="7591" y="3440"/>
                      <a:pt x="7781" y="4104"/>
                      <a:pt x="7923" y="4768"/>
                    </a:cubicBezTo>
                    <a:cubicBezTo>
                      <a:pt x="7923" y="4792"/>
                      <a:pt x="7947" y="4815"/>
                      <a:pt x="7947" y="4863"/>
                    </a:cubicBezTo>
                    <a:lnTo>
                      <a:pt x="7970" y="5195"/>
                    </a:lnTo>
                    <a:cubicBezTo>
                      <a:pt x="7970" y="5219"/>
                      <a:pt x="7970" y="5266"/>
                      <a:pt x="7970" y="5290"/>
                    </a:cubicBezTo>
                    <a:lnTo>
                      <a:pt x="7970" y="5313"/>
                    </a:lnTo>
                    <a:cubicBezTo>
                      <a:pt x="7994" y="5456"/>
                      <a:pt x="8018" y="5598"/>
                      <a:pt x="8018" y="5740"/>
                    </a:cubicBezTo>
                    <a:lnTo>
                      <a:pt x="8018" y="6120"/>
                    </a:lnTo>
                    <a:cubicBezTo>
                      <a:pt x="7994" y="6618"/>
                      <a:pt x="7875" y="7093"/>
                      <a:pt x="7662" y="7543"/>
                    </a:cubicBezTo>
                    <a:cubicBezTo>
                      <a:pt x="7069" y="8706"/>
                      <a:pt x="5883" y="9322"/>
                      <a:pt x="4104" y="9346"/>
                    </a:cubicBezTo>
                    <a:lnTo>
                      <a:pt x="3535" y="9346"/>
                    </a:lnTo>
                    <a:cubicBezTo>
                      <a:pt x="2206" y="9251"/>
                      <a:pt x="1305" y="8777"/>
                      <a:pt x="807" y="7946"/>
                    </a:cubicBezTo>
                    <a:cubicBezTo>
                      <a:pt x="735" y="7852"/>
                      <a:pt x="664" y="7733"/>
                      <a:pt x="617" y="7614"/>
                    </a:cubicBezTo>
                    <a:cubicBezTo>
                      <a:pt x="403" y="7116"/>
                      <a:pt x="309" y="6594"/>
                      <a:pt x="332" y="6073"/>
                    </a:cubicBezTo>
                    <a:cubicBezTo>
                      <a:pt x="332" y="6001"/>
                      <a:pt x="332" y="5954"/>
                      <a:pt x="356" y="5907"/>
                    </a:cubicBezTo>
                    <a:cubicBezTo>
                      <a:pt x="356" y="5669"/>
                      <a:pt x="380" y="5432"/>
                      <a:pt x="427" y="5219"/>
                    </a:cubicBezTo>
                    <a:lnTo>
                      <a:pt x="427" y="5195"/>
                    </a:lnTo>
                    <a:cubicBezTo>
                      <a:pt x="427" y="5053"/>
                      <a:pt x="451" y="4934"/>
                      <a:pt x="475" y="4792"/>
                    </a:cubicBezTo>
                    <a:cubicBezTo>
                      <a:pt x="522" y="4483"/>
                      <a:pt x="593" y="4175"/>
                      <a:pt x="688" y="3867"/>
                    </a:cubicBezTo>
                    <a:cubicBezTo>
                      <a:pt x="759" y="3558"/>
                      <a:pt x="854" y="3226"/>
                      <a:pt x="973" y="2870"/>
                    </a:cubicBezTo>
                    <a:cubicBezTo>
                      <a:pt x="1542" y="1186"/>
                      <a:pt x="2609" y="356"/>
                      <a:pt x="4199" y="285"/>
                    </a:cubicBezTo>
                    <a:close/>
                    <a:moveTo>
                      <a:pt x="4175" y="0"/>
                    </a:moveTo>
                    <a:cubicBezTo>
                      <a:pt x="2467" y="71"/>
                      <a:pt x="1305" y="996"/>
                      <a:pt x="688" y="2799"/>
                    </a:cubicBezTo>
                    <a:cubicBezTo>
                      <a:pt x="569" y="3131"/>
                      <a:pt x="475" y="3487"/>
                      <a:pt x="380" y="3819"/>
                    </a:cubicBezTo>
                    <a:cubicBezTo>
                      <a:pt x="309" y="4127"/>
                      <a:pt x="214" y="4436"/>
                      <a:pt x="166" y="4744"/>
                    </a:cubicBezTo>
                    <a:cubicBezTo>
                      <a:pt x="142" y="4887"/>
                      <a:pt x="119" y="5029"/>
                      <a:pt x="119" y="5195"/>
                    </a:cubicBezTo>
                    <a:cubicBezTo>
                      <a:pt x="71" y="5408"/>
                      <a:pt x="48" y="5646"/>
                      <a:pt x="48" y="5883"/>
                    </a:cubicBezTo>
                    <a:cubicBezTo>
                      <a:pt x="24" y="5930"/>
                      <a:pt x="24" y="6001"/>
                      <a:pt x="24" y="6073"/>
                    </a:cubicBezTo>
                    <a:cubicBezTo>
                      <a:pt x="0" y="6642"/>
                      <a:pt x="119" y="7211"/>
                      <a:pt x="356" y="7733"/>
                    </a:cubicBezTo>
                    <a:cubicBezTo>
                      <a:pt x="403" y="7852"/>
                      <a:pt x="475" y="7994"/>
                      <a:pt x="546" y="8113"/>
                    </a:cubicBezTo>
                    <a:cubicBezTo>
                      <a:pt x="1091" y="9014"/>
                      <a:pt x="2088" y="9536"/>
                      <a:pt x="3535" y="9654"/>
                    </a:cubicBezTo>
                    <a:lnTo>
                      <a:pt x="4128" y="9654"/>
                    </a:lnTo>
                    <a:cubicBezTo>
                      <a:pt x="6025" y="9607"/>
                      <a:pt x="7306" y="8943"/>
                      <a:pt x="7947" y="7686"/>
                    </a:cubicBezTo>
                    <a:cubicBezTo>
                      <a:pt x="8184" y="7187"/>
                      <a:pt x="8302" y="6666"/>
                      <a:pt x="8326" y="6144"/>
                    </a:cubicBezTo>
                    <a:lnTo>
                      <a:pt x="8326" y="5740"/>
                    </a:lnTo>
                    <a:cubicBezTo>
                      <a:pt x="8326" y="5574"/>
                      <a:pt x="8302" y="5432"/>
                      <a:pt x="8279" y="5290"/>
                    </a:cubicBezTo>
                    <a:cubicBezTo>
                      <a:pt x="8279" y="5242"/>
                      <a:pt x="8279" y="5171"/>
                      <a:pt x="8255" y="5124"/>
                    </a:cubicBezTo>
                    <a:lnTo>
                      <a:pt x="8231" y="4815"/>
                    </a:lnTo>
                    <a:lnTo>
                      <a:pt x="8231" y="4792"/>
                    </a:lnTo>
                    <a:cubicBezTo>
                      <a:pt x="8231" y="4744"/>
                      <a:pt x="8208" y="4720"/>
                      <a:pt x="8208" y="4697"/>
                    </a:cubicBezTo>
                    <a:cubicBezTo>
                      <a:pt x="8065" y="4009"/>
                      <a:pt x="7875" y="3345"/>
                      <a:pt x="7638" y="2704"/>
                    </a:cubicBezTo>
                    <a:cubicBezTo>
                      <a:pt x="6974" y="901"/>
                      <a:pt x="5835" y="0"/>
                      <a:pt x="42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"/>
              <p:cNvSpPr/>
              <p:nvPr/>
            </p:nvSpPr>
            <p:spPr>
              <a:xfrm>
                <a:off x="2593975" y="3617525"/>
                <a:ext cx="112700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928" extrusionOk="0">
                    <a:moveTo>
                      <a:pt x="4057" y="1"/>
                    </a:moveTo>
                    <a:cubicBezTo>
                      <a:pt x="3938" y="1"/>
                      <a:pt x="3820" y="48"/>
                      <a:pt x="3725" y="119"/>
                    </a:cubicBezTo>
                    <a:cubicBezTo>
                      <a:pt x="3630" y="214"/>
                      <a:pt x="3583" y="333"/>
                      <a:pt x="3583" y="451"/>
                    </a:cubicBezTo>
                    <a:cubicBezTo>
                      <a:pt x="3583" y="570"/>
                      <a:pt x="3630" y="688"/>
                      <a:pt x="3725" y="783"/>
                    </a:cubicBezTo>
                    <a:cubicBezTo>
                      <a:pt x="3796" y="878"/>
                      <a:pt x="3915" y="926"/>
                      <a:pt x="4057" y="926"/>
                    </a:cubicBezTo>
                    <a:cubicBezTo>
                      <a:pt x="4176" y="926"/>
                      <a:pt x="4294" y="878"/>
                      <a:pt x="4365" y="783"/>
                    </a:cubicBezTo>
                    <a:cubicBezTo>
                      <a:pt x="4460" y="688"/>
                      <a:pt x="4508" y="594"/>
                      <a:pt x="4508" y="475"/>
                    </a:cubicBezTo>
                    <a:cubicBezTo>
                      <a:pt x="4508" y="356"/>
                      <a:pt x="4460" y="214"/>
                      <a:pt x="4365" y="143"/>
                    </a:cubicBezTo>
                    <a:cubicBezTo>
                      <a:pt x="4294" y="48"/>
                      <a:pt x="4176" y="1"/>
                      <a:pt x="4057" y="1"/>
                    </a:cubicBezTo>
                    <a:close/>
                    <a:moveTo>
                      <a:pt x="452" y="1"/>
                    </a:moveTo>
                    <a:cubicBezTo>
                      <a:pt x="333" y="1"/>
                      <a:pt x="214" y="48"/>
                      <a:pt x="119" y="143"/>
                    </a:cubicBezTo>
                    <a:cubicBezTo>
                      <a:pt x="48" y="238"/>
                      <a:pt x="1" y="356"/>
                      <a:pt x="1" y="475"/>
                    </a:cubicBezTo>
                    <a:cubicBezTo>
                      <a:pt x="1" y="723"/>
                      <a:pt x="193" y="927"/>
                      <a:pt x="415" y="927"/>
                    </a:cubicBezTo>
                    <a:cubicBezTo>
                      <a:pt x="427" y="927"/>
                      <a:pt x="439" y="927"/>
                      <a:pt x="452" y="926"/>
                    </a:cubicBezTo>
                    <a:cubicBezTo>
                      <a:pt x="594" y="926"/>
                      <a:pt x="689" y="878"/>
                      <a:pt x="784" y="783"/>
                    </a:cubicBezTo>
                    <a:cubicBezTo>
                      <a:pt x="878" y="712"/>
                      <a:pt x="926" y="594"/>
                      <a:pt x="926" y="475"/>
                    </a:cubicBezTo>
                    <a:cubicBezTo>
                      <a:pt x="926" y="356"/>
                      <a:pt x="878" y="214"/>
                      <a:pt x="784" y="143"/>
                    </a:cubicBezTo>
                    <a:cubicBezTo>
                      <a:pt x="689" y="48"/>
                      <a:pt x="570" y="1"/>
                      <a:pt x="4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3"/>
              <p:cNvSpPr/>
              <p:nvPr/>
            </p:nvSpPr>
            <p:spPr>
              <a:xfrm>
                <a:off x="2633725" y="3643025"/>
                <a:ext cx="34400" cy="34425"/>
              </a:xfrm>
              <a:custGeom>
                <a:avLst/>
                <a:gdLst/>
                <a:ahLst/>
                <a:cxnLst/>
                <a:rect l="l" t="t" r="r" b="b"/>
                <a:pathLst>
                  <a:path w="1376" h="1377" extrusionOk="0">
                    <a:moveTo>
                      <a:pt x="830" y="1"/>
                    </a:moveTo>
                    <a:cubicBezTo>
                      <a:pt x="735" y="24"/>
                      <a:pt x="617" y="95"/>
                      <a:pt x="546" y="167"/>
                    </a:cubicBezTo>
                    <a:cubicBezTo>
                      <a:pt x="332" y="356"/>
                      <a:pt x="166" y="546"/>
                      <a:pt x="0" y="760"/>
                    </a:cubicBezTo>
                    <a:lnTo>
                      <a:pt x="332" y="736"/>
                    </a:lnTo>
                    <a:cubicBezTo>
                      <a:pt x="593" y="712"/>
                      <a:pt x="854" y="712"/>
                      <a:pt x="1115" y="712"/>
                    </a:cubicBezTo>
                    <a:lnTo>
                      <a:pt x="1376" y="712"/>
                    </a:lnTo>
                    <a:cubicBezTo>
                      <a:pt x="1328" y="594"/>
                      <a:pt x="1257" y="475"/>
                      <a:pt x="1162" y="333"/>
                    </a:cubicBezTo>
                    <a:cubicBezTo>
                      <a:pt x="1020" y="119"/>
                      <a:pt x="925" y="1"/>
                      <a:pt x="830" y="1"/>
                    </a:cubicBezTo>
                    <a:close/>
                    <a:moveTo>
                      <a:pt x="1115" y="736"/>
                    </a:moveTo>
                    <a:cubicBezTo>
                      <a:pt x="854" y="736"/>
                      <a:pt x="617" y="736"/>
                      <a:pt x="332" y="760"/>
                    </a:cubicBezTo>
                    <a:lnTo>
                      <a:pt x="759" y="1376"/>
                    </a:lnTo>
                    <a:cubicBezTo>
                      <a:pt x="902" y="1187"/>
                      <a:pt x="1044" y="973"/>
                      <a:pt x="1115" y="736"/>
                    </a:cubicBezTo>
                    <a:close/>
                  </a:path>
                </a:pathLst>
              </a:custGeom>
              <a:solidFill>
                <a:srgbClr val="FFA4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3"/>
              <p:cNvSpPr/>
              <p:nvPr/>
            </p:nvSpPr>
            <p:spPr>
              <a:xfrm>
                <a:off x="2627775" y="3639475"/>
                <a:ext cx="47475" cy="41525"/>
              </a:xfrm>
              <a:custGeom>
                <a:avLst/>
                <a:gdLst/>
                <a:ahLst/>
                <a:cxnLst/>
                <a:rect l="l" t="t" r="r" b="b"/>
                <a:pathLst>
                  <a:path w="1899" h="1661" extrusionOk="0">
                    <a:moveTo>
                      <a:pt x="1092" y="285"/>
                    </a:moveTo>
                    <a:cubicBezTo>
                      <a:pt x="1163" y="356"/>
                      <a:pt x="1234" y="451"/>
                      <a:pt x="1306" y="546"/>
                    </a:cubicBezTo>
                    <a:lnTo>
                      <a:pt x="1400" y="712"/>
                    </a:lnTo>
                    <a:cubicBezTo>
                      <a:pt x="1389" y="700"/>
                      <a:pt x="1377" y="694"/>
                      <a:pt x="1365" y="694"/>
                    </a:cubicBezTo>
                    <a:cubicBezTo>
                      <a:pt x="1353" y="694"/>
                      <a:pt x="1341" y="700"/>
                      <a:pt x="1329" y="712"/>
                    </a:cubicBezTo>
                    <a:cubicBezTo>
                      <a:pt x="1092" y="712"/>
                      <a:pt x="831" y="712"/>
                      <a:pt x="594" y="736"/>
                    </a:cubicBezTo>
                    <a:cubicBezTo>
                      <a:pt x="665" y="617"/>
                      <a:pt x="784" y="522"/>
                      <a:pt x="879" y="427"/>
                    </a:cubicBezTo>
                    <a:cubicBezTo>
                      <a:pt x="1021" y="332"/>
                      <a:pt x="1092" y="285"/>
                      <a:pt x="1092" y="285"/>
                    </a:cubicBezTo>
                    <a:close/>
                    <a:moveTo>
                      <a:pt x="1140" y="996"/>
                    </a:moveTo>
                    <a:cubicBezTo>
                      <a:pt x="1116" y="1044"/>
                      <a:pt x="1116" y="1068"/>
                      <a:pt x="1092" y="1139"/>
                    </a:cubicBezTo>
                    <a:cubicBezTo>
                      <a:pt x="1045" y="1186"/>
                      <a:pt x="1021" y="1234"/>
                      <a:pt x="997" y="1257"/>
                    </a:cubicBezTo>
                    <a:lnTo>
                      <a:pt x="855" y="1020"/>
                    </a:lnTo>
                    <a:lnTo>
                      <a:pt x="1140" y="996"/>
                    </a:lnTo>
                    <a:close/>
                    <a:moveTo>
                      <a:pt x="1092" y="0"/>
                    </a:moveTo>
                    <a:cubicBezTo>
                      <a:pt x="1021" y="0"/>
                      <a:pt x="926" y="24"/>
                      <a:pt x="689" y="214"/>
                    </a:cubicBezTo>
                    <a:cubicBezTo>
                      <a:pt x="499" y="356"/>
                      <a:pt x="333" y="546"/>
                      <a:pt x="167" y="759"/>
                    </a:cubicBezTo>
                    <a:lnTo>
                      <a:pt x="143" y="759"/>
                    </a:lnTo>
                    <a:cubicBezTo>
                      <a:pt x="72" y="759"/>
                      <a:pt x="1" y="830"/>
                      <a:pt x="1" y="925"/>
                    </a:cubicBezTo>
                    <a:cubicBezTo>
                      <a:pt x="1" y="996"/>
                      <a:pt x="72" y="1068"/>
                      <a:pt x="143" y="1068"/>
                    </a:cubicBezTo>
                    <a:lnTo>
                      <a:pt x="262" y="1068"/>
                    </a:lnTo>
                    <a:lnTo>
                      <a:pt x="499" y="1044"/>
                    </a:lnTo>
                    <a:lnTo>
                      <a:pt x="879" y="1590"/>
                    </a:lnTo>
                    <a:cubicBezTo>
                      <a:pt x="902" y="1637"/>
                      <a:pt x="926" y="1661"/>
                      <a:pt x="973" y="1661"/>
                    </a:cubicBezTo>
                    <a:lnTo>
                      <a:pt x="997" y="1661"/>
                    </a:lnTo>
                    <a:cubicBezTo>
                      <a:pt x="1045" y="1661"/>
                      <a:pt x="1068" y="1637"/>
                      <a:pt x="1092" y="1613"/>
                    </a:cubicBezTo>
                    <a:cubicBezTo>
                      <a:pt x="1187" y="1518"/>
                      <a:pt x="1282" y="1400"/>
                      <a:pt x="1353" y="1257"/>
                    </a:cubicBezTo>
                    <a:cubicBezTo>
                      <a:pt x="1400" y="1139"/>
                      <a:pt x="1448" y="1044"/>
                      <a:pt x="1472" y="973"/>
                    </a:cubicBezTo>
                    <a:lnTo>
                      <a:pt x="1756" y="973"/>
                    </a:lnTo>
                    <a:cubicBezTo>
                      <a:pt x="1827" y="973"/>
                      <a:pt x="1899" y="925"/>
                      <a:pt x="1899" y="830"/>
                    </a:cubicBezTo>
                    <a:cubicBezTo>
                      <a:pt x="1899" y="759"/>
                      <a:pt x="1827" y="688"/>
                      <a:pt x="1756" y="688"/>
                    </a:cubicBezTo>
                    <a:lnTo>
                      <a:pt x="1709" y="688"/>
                    </a:lnTo>
                    <a:cubicBezTo>
                      <a:pt x="1661" y="593"/>
                      <a:pt x="1614" y="498"/>
                      <a:pt x="1543" y="380"/>
                    </a:cubicBezTo>
                    <a:cubicBezTo>
                      <a:pt x="1377" y="119"/>
                      <a:pt x="1234" y="0"/>
                      <a:pt x="10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"/>
              <p:cNvSpPr/>
              <p:nvPr/>
            </p:nvSpPr>
            <p:spPr>
              <a:xfrm>
                <a:off x="2535275" y="3696400"/>
                <a:ext cx="229525" cy="124625"/>
              </a:xfrm>
              <a:custGeom>
                <a:avLst/>
                <a:gdLst/>
                <a:ahLst/>
                <a:cxnLst/>
                <a:rect l="l" t="t" r="r" b="b"/>
                <a:pathLst>
                  <a:path w="9181" h="4985" extrusionOk="0">
                    <a:moveTo>
                      <a:pt x="9157" y="0"/>
                    </a:moveTo>
                    <a:lnTo>
                      <a:pt x="5883" y="807"/>
                    </a:lnTo>
                    <a:cubicBezTo>
                      <a:pt x="3321" y="1400"/>
                      <a:pt x="1353" y="1898"/>
                      <a:pt x="0" y="2278"/>
                    </a:cubicBezTo>
                    <a:cubicBezTo>
                      <a:pt x="166" y="2728"/>
                      <a:pt x="404" y="3132"/>
                      <a:pt x="712" y="3511"/>
                    </a:cubicBezTo>
                    <a:lnTo>
                      <a:pt x="5409" y="2349"/>
                    </a:lnTo>
                    <a:cubicBezTo>
                      <a:pt x="6856" y="1969"/>
                      <a:pt x="8066" y="1661"/>
                      <a:pt x="9062" y="1400"/>
                    </a:cubicBezTo>
                    <a:cubicBezTo>
                      <a:pt x="9133" y="926"/>
                      <a:pt x="9180" y="475"/>
                      <a:pt x="9157" y="0"/>
                    </a:cubicBezTo>
                    <a:close/>
                    <a:moveTo>
                      <a:pt x="8730" y="2539"/>
                    </a:moveTo>
                    <a:lnTo>
                      <a:pt x="8730" y="2539"/>
                    </a:lnTo>
                    <a:cubicBezTo>
                      <a:pt x="6951" y="3060"/>
                      <a:pt x="4650" y="3701"/>
                      <a:pt x="1851" y="4484"/>
                    </a:cubicBezTo>
                    <a:cubicBezTo>
                      <a:pt x="2540" y="4810"/>
                      <a:pt x="3271" y="4984"/>
                      <a:pt x="4012" y="4984"/>
                    </a:cubicBezTo>
                    <a:cubicBezTo>
                      <a:pt x="4240" y="4984"/>
                      <a:pt x="4469" y="4968"/>
                      <a:pt x="4697" y="4934"/>
                    </a:cubicBezTo>
                    <a:cubicBezTo>
                      <a:pt x="6429" y="4768"/>
                      <a:pt x="7591" y="4270"/>
                      <a:pt x="8232" y="3416"/>
                    </a:cubicBezTo>
                    <a:cubicBezTo>
                      <a:pt x="8445" y="3155"/>
                      <a:pt x="8611" y="2847"/>
                      <a:pt x="8730" y="253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"/>
              <p:cNvSpPr/>
              <p:nvPr/>
            </p:nvSpPr>
            <p:spPr>
              <a:xfrm>
                <a:off x="2524000" y="3669125"/>
                <a:ext cx="240800" cy="139375"/>
              </a:xfrm>
              <a:custGeom>
                <a:avLst/>
                <a:gdLst/>
                <a:ahLst/>
                <a:cxnLst/>
                <a:rect l="l" t="t" r="r" b="b"/>
                <a:pathLst>
                  <a:path w="9632" h="5575" extrusionOk="0">
                    <a:moveTo>
                      <a:pt x="9608" y="0"/>
                    </a:moveTo>
                    <a:lnTo>
                      <a:pt x="8493" y="973"/>
                    </a:lnTo>
                    <a:cubicBezTo>
                      <a:pt x="8161" y="736"/>
                      <a:pt x="7829" y="475"/>
                      <a:pt x="7520" y="214"/>
                    </a:cubicBezTo>
                    <a:cubicBezTo>
                      <a:pt x="7141" y="617"/>
                      <a:pt x="6785" y="997"/>
                      <a:pt x="6382" y="1329"/>
                    </a:cubicBezTo>
                    <a:lnTo>
                      <a:pt x="5528" y="854"/>
                    </a:lnTo>
                    <a:cubicBezTo>
                      <a:pt x="4982" y="1305"/>
                      <a:pt x="4650" y="1590"/>
                      <a:pt x="4531" y="1661"/>
                    </a:cubicBezTo>
                    <a:cubicBezTo>
                      <a:pt x="4057" y="1400"/>
                      <a:pt x="3606" y="1068"/>
                      <a:pt x="3203" y="688"/>
                    </a:cubicBezTo>
                    <a:lnTo>
                      <a:pt x="1875" y="2064"/>
                    </a:lnTo>
                    <a:cubicBezTo>
                      <a:pt x="1258" y="1708"/>
                      <a:pt x="641" y="1352"/>
                      <a:pt x="1" y="1068"/>
                    </a:cubicBezTo>
                    <a:lnTo>
                      <a:pt x="1" y="1068"/>
                    </a:lnTo>
                    <a:cubicBezTo>
                      <a:pt x="1" y="1850"/>
                      <a:pt x="167" y="2633"/>
                      <a:pt x="451" y="3369"/>
                    </a:cubicBezTo>
                    <a:cubicBezTo>
                      <a:pt x="1804" y="2989"/>
                      <a:pt x="3772" y="2491"/>
                      <a:pt x="6334" y="1874"/>
                    </a:cubicBezTo>
                    <a:lnTo>
                      <a:pt x="9608" y="1091"/>
                    </a:lnTo>
                    <a:cubicBezTo>
                      <a:pt x="9631" y="997"/>
                      <a:pt x="9631" y="925"/>
                      <a:pt x="9608" y="830"/>
                    </a:cubicBezTo>
                    <a:lnTo>
                      <a:pt x="9608" y="0"/>
                    </a:lnTo>
                    <a:close/>
                    <a:moveTo>
                      <a:pt x="9513" y="2467"/>
                    </a:moveTo>
                    <a:cubicBezTo>
                      <a:pt x="8540" y="2728"/>
                      <a:pt x="7307" y="3037"/>
                      <a:pt x="5860" y="3416"/>
                    </a:cubicBezTo>
                    <a:lnTo>
                      <a:pt x="1163" y="4602"/>
                    </a:lnTo>
                    <a:lnTo>
                      <a:pt x="1329" y="4816"/>
                    </a:lnTo>
                    <a:cubicBezTo>
                      <a:pt x="1590" y="5124"/>
                      <a:pt x="1922" y="5385"/>
                      <a:pt x="2302" y="5575"/>
                    </a:cubicBezTo>
                    <a:cubicBezTo>
                      <a:pt x="5124" y="4792"/>
                      <a:pt x="7425" y="4128"/>
                      <a:pt x="9204" y="3630"/>
                    </a:cubicBezTo>
                    <a:cubicBezTo>
                      <a:pt x="9347" y="3250"/>
                      <a:pt x="9442" y="2870"/>
                      <a:pt x="9513" y="246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"/>
              <p:cNvSpPr/>
              <p:nvPr/>
            </p:nvSpPr>
            <p:spPr>
              <a:xfrm>
                <a:off x="2520450" y="3666250"/>
                <a:ext cx="247900" cy="158325"/>
              </a:xfrm>
              <a:custGeom>
                <a:avLst/>
                <a:gdLst/>
                <a:ahLst/>
                <a:cxnLst/>
                <a:rect l="l" t="t" r="r" b="b"/>
                <a:pathLst>
                  <a:path w="9916" h="6333" extrusionOk="0">
                    <a:moveTo>
                      <a:pt x="9607" y="424"/>
                    </a:moveTo>
                    <a:lnTo>
                      <a:pt x="9607" y="945"/>
                    </a:lnTo>
                    <a:lnTo>
                      <a:pt x="9607" y="1088"/>
                    </a:lnTo>
                    <a:cubicBezTo>
                      <a:pt x="8635" y="1325"/>
                      <a:pt x="7591" y="1562"/>
                      <a:pt x="6429" y="1847"/>
                    </a:cubicBezTo>
                    <a:cubicBezTo>
                      <a:pt x="3962" y="2440"/>
                      <a:pt x="2040" y="2938"/>
                      <a:pt x="688" y="3318"/>
                    </a:cubicBezTo>
                    <a:cubicBezTo>
                      <a:pt x="451" y="2701"/>
                      <a:pt x="333" y="2060"/>
                      <a:pt x="309" y="1420"/>
                    </a:cubicBezTo>
                    <a:lnTo>
                      <a:pt x="309" y="1420"/>
                    </a:lnTo>
                    <a:cubicBezTo>
                      <a:pt x="854" y="1705"/>
                      <a:pt x="1424" y="1989"/>
                      <a:pt x="1969" y="2321"/>
                    </a:cubicBezTo>
                    <a:cubicBezTo>
                      <a:pt x="1989" y="2331"/>
                      <a:pt x="2013" y="2337"/>
                      <a:pt x="2037" y="2337"/>
                    </a:cubicBezTo>
                    <a:cubicBezTo>
                      <a:pt x="2072" y="2337"/>
                      <a:pt x="2108" y="2325"/>
                      <a:pt x="2135" y="2298"/>
                    </a:cubicBezTo>
                    <a:lnTo>
                      <a:pt x="3345" y="1040"/>
                    </a:lnTo>
                    <a:cubicBezTo>
                      <a:pt x="3748" y="1372"/>
                      <a:pt x="4152" y="1657"/>
                      <a:pt x="4602" y="1918"/>
                    </a:cubicBezTo>
                    <a:cubicBezTo>
                      <a:pt x="4626" y="1930"/>
                      <a:pt x="4650" y="1936"/>
                      <a:pt x="4673" y="1936"/>
                    </a:cubicBezTo>
                    <a:cubicBezTo>
                      <a:pt x="4697" y="1936"/>
                      <a:pt x="4721" y="1930"/>
                      <a:pt x="4745" y="1918"/>
                    </a:cubicBezTo>
                    <a:cubicBezTo>
                      <a:pt x="4887" y="1847"/>
                      <a:pt x="5195" y="1586"/>
                      <a:pt x="5693" y="1159"/>
                    </a:cubicBezTo>
                    <a:lnTo>
                      <a:pt x="6476" y="1562"/>
                    </a:lnTo>
                    <a:cubicBezTo>
                      <a:pt x="6496" y="1582"/>
                      <a:pt x="6521" y="1590"/>
                      <a:pt x="6546" y="1590"/>
                    </a:cubicBezTo>
                    <a:cubicBezTo>
                      <a:pt x="6580" y="1590"/>
                      <a:pt x="6615" y="1576"/>
                      <a:pt x="6642" y="1562"/>
                    </a:cubicBezTo>
                    <a:cubicBezTo>
                      <a:pt x="6998" y="1230"/>
                      <a:pt x="7330" y="898"/>
                      <a:pt x="7686" y="519"/>
                    </a:cubicBezTo>
                    <a:cubicBezTo>
                      <a:pt x="7876" y="708"/>
                      <a:pt x="8160" y="922"/>
                      <a:pt x="8540" y="1183"/>
                    </a:cubicBezTo>
                    <a:cubicBezTo>
                      <a:pt x="8564" y="1206"/>
                      <a:pt x="8599" y="1218"/>
                      <a:pt x="8635" y="1218"/>
                    </a:cubicBezTo>
                    <a:cubicBezTo>
                      <a:pt x="8670" y="1218"/>
                      <a:pt x="8706" y="1206"/>
                      <a:pt x="8730" y="1183"/>
                    </a:cubicBezTo>
                    <a:lnTo>
                      <a:pt x="9607" y="424"/>
                    </a:lnTo>
                    <a:close/>
                    <a:moveTo>
                      <a:pt x="9607" y="1396"/>
                    </a:moveTo>
                    <a:lnTo>
                      <a:pt x="9607" y="1396"/>
                    </a:lnTo>
                    <a:cubicBezTo>
                      <a:pt x="9584" y="1752"/>
                      <a:pt x="9560" y="2108"/>
                      <a:pt x="9512" y="2464"/>
                    </a:cubicBezTo>
                    <a:cubicBezTo>
                      <a:pt x="8564" y="2725"/>
                      <a:pt x="7378" y="3033"/>
                      <a:pt x="5954" y="3389"/>
                    </a:cubicBezTo>
                    <a:lnTo>
                      <a:pt x="1353" y="4551"/>
                    </a:lnTo>
                    <a:cubicBezTo>
                      <a:pt x="1139" y="4243"/>
                      <a:pt x="949" y="3911"/>
                      <a:pt x="783" y="3578"/>
                    </a:cubicBezTo>
                    <a:cubicBezTo>
                      <a:pt x="2159" y="3223"/>
                      <a:pt x="4057" y="2725"/>
                      <a:pt x="6476" y="2132"/>
                    </a:cubicBezTo>
                    <a:cubicBezTo>
                      <a:pt x="7615" y="1871"/>
                      <a:pt x="8659" y="1610"/>
                      <a:pt x="9607" y="1396"/>
                    </a:cubicBezTo>
                    <a:close/>
                    <a:moveTo>
                      <a:pt x="9465" y="2796"/>
                    </a:moveTo>
                    <a:cubicBezTo>
                      <a:pt x="9394" y="3057"/>
                      <a:pt x="9323" y="3341"/>
                      <a:pt x="9228" y="3602"/>
                    </a:cubicBezTo>
                    <a:lnTo>
                      <a:pt x="2467" y="5547"/>
                    </a:lnTo>
                    <a:cubicBezTo>
                      <a:pt x="2135" y="5358"/>
                      <a:pt x="1827" y="5097"/>
                      <a:pt x="1590" y="4812"/>
                    </a:cubicBezTo>
                    <a:lnTo>
                      <a:pt x="1566" y="4788"/>
                    </a:lnTo>
                    <a:lnTo>
                      <a:pt x="6026" y="3673"/>
                    </a:lnTo>
                    <a:lnTo>
                      <a:pt x="9465" y="2796"/>
                    </a:lnTo>
                    <a:close/>
                    <a:moveTo>
                      <a:pt x="9086" y="3958"/>
                    </a:moveTo>
                    <a:lnTo>
                      <a:pt x="9086" y="3958"/>
                    </a:lnTo>
                    <a:cubicBezTo>
                      <a:pt x="8967" y="4148"/>
                      <a:pt x="8848" y="4361"/>
                      <a:pt x="8730" y="4551"/>
                    </a:cubicBezTo>
                    <a:cubicBezTo>
                      <a:pt x="8113" y="5358"/>
                      <a:pt x="6951" y="5832"/>
                      <a:pt x="5290" y="5998"/>
                    </a:cubicBezTo>
                    <a:cubicBezTo>
                      <a:pt x="5085" y="6022"/>
                      <a:pt x="4879" y="6034"/>
                      <a:pt x="4672" y="6034"/>
                    </a:cubicBezTo>
                    <a:cubicBezTo>
                      <a:pt x="4066" y="6034"/>
                      <a:pt x="3461" y="5932"/>
                      <a:pt x="2894" y="5737"/>
                    </a:cubicBezTo>
                    <a:lnTo>
                      <a:pt x="9086" y="3958"/>
                    </a:lnTo>
                    <a:close/>
                    <a:moveTo>
                      <a:pt x="9776" y="1"/>
                    </a:moveTo>
                    <a:cubicBezTo>
                      <a:pt x="9743" y="1"/>
                      <a:pt x="9708" y="14"/>
                      <a:pt x="9679" y="44"/>
                    </a:cubicBezTo>
                    <a:lnTo>
                      <a:pt x="8635" y="945"/>
                    </a:lnTo>
                    <a:cubicBezTo>
                      <a:pt x="8232" y="637"/>
                      <a:pt x="7947" y="424"/>
                      <a:pt x="7781" y="258"/>
                    </a:cubicBezTo>
                    <a:cubicBezTo>
                      <a:pt x="7745" y="234"/>
                      <a:pt x="7704" y="222"/>
                      <a:pt x="7665" y="222"/>
                    </a:cubicBezTo>
                    <a:cubicBezTo>
                      <a:pt x="7627" y="222"/>
                      <a:pt x="7591" y="234"/>
                      <a:pt x="7567" y="258"/>
                    </a:cubicBezTo>
                    <a:cubicBezTo>
                      <a:pt x="7212" y="637"/>
                      <a:pt x="6879" y="969"/>
                      <a:pt x="6524" y="1301"/>
                    </a:cubicBezTo>
                    <a:lnTo>
                      <a:pt x="5765" y="874"/>
                    </a:lnTo>
                    <a:cubicBezTo>
                      <a:pt x="5741" y="851"/>
                      <a:pt x="5711" y="839"/>
                      <a:pt x="5682" y="839"/>
                    </a:cubicBezTo>
                    <a:cubicBezTo>
                      <a:pt x="5652" y="839"/>
                      <a:pt x="5622" y="851"/>
                      <a:pt x="5599" y="874"/>
                    </a:cubicBezTo>
                    <a:cubicBezTo>
                      <a:pt x="5148" y="1254"/>
                      <a:pt x="4839" y="1491"/>
                      <a:pt x="4673" y="1610"/>
                    </a:cubicBezTo>
                    <a:cubicBezTo>
                      <a:pt x="4246" y="1372"/>
                      <a:pt x="3819" y="1088"/>
                      <a:pt x="3464" y="732"/>
                    </a:cubicBezTo>
                    <a:cubicBezTo>
                      <a:pt x="3440" y="708"/>
                      <a:pt x="3398" y="696"/>
                      <a:pt x="3357" y="696"/>
                    </a:cubicBezTo>
                    <a:cubicBezTo>
                      <a:pt x="3315" y="696"/>
                      <a:pt x="3274" y="708"/>
                      <a:pt x="3250" y="732"/>
                    </a:cubicBezTo>
                    <a:lnTo>
                      <a:pt x="2017" y="2013"/>
                    </a:lnTo>
                    <a:cubicBezTo>
                      <a:pt x="1424" y="1657"/>
                      <a:pt x="807" y="1372"/>
                      <a:pt x="214" y="1064"/>
                    </a:cubicBezTo>
                    <a:cubicBezTo>
                      <a:pt x="190" y="1052"/>
                      <a:pt x="166" y="1046"/>
                      <a:pt x="143" y="1046"/>
                    </a:cubicBezTo>
                    <a:cubicBezTo>
                      <a:pt x="119" y="1046"/>
                      <a:pt x="95" y="1052"/>
                      <a:pt x="72" y="1064"/>
                    </a:cubicBezTo>
                    <a:cubicBezTo>
                      <a:pt x="24" y="1112"/>
                      <a:pt x="0" y="1159"/>
                      <a:pt x="0" y="1206"/>
                    </a:cubicBezTo>
                    <a:cubicBezTo>
                      <a:pt x="0" y="2013"/>
                      <a:pt x="166" y="2796"/>
                      <a:pt x="451" y="3555"/>
                    </a:cubicBezTo>
                    <a:cubicBezTo>
                      <a:pt x="641" y="4005"/>
                      <a:pt x="878" y="4432"/>
                      <a:pt x="1186" y="4812"/>
                    </a:cubicBezTo>
                    <a:cubicBezTo>
                      <a:pt x="1234" y="4883"/>
                      <a:pt x="1305" y="4954"/>
                      <a:pt x="1353" y="5025"/>
                    </a:cubicBezTo>
                    <a:cubicBezTo>
                      <a:pt x="1637" y="5358"/>
                      <a:pt x="1993" y="5618"/>
                      <a:pt x="2396" y="5832"/>
                    </a:cubicBezTo>
                    <a:cubicBezTo>
                      <a:pt x="3046" y="6145"/>
                      <a:pt x="3758" y="6332"/>
                      <a:pt x="4495" y="6332"/>
                    </a:cubicBezTo>
                    <a:cubicBezTo>
                      <a:pt x="4538" y="6332"/>
                      <a:pt x="4582" y="6331"/>
                      <a:pt x="4626" y="6330"/>
                    </a:cubicBezTo>
                    <a:cubicBezTo>
                      <a:pt x="4839" y="6330"/>
                      <a:pt x="5077" y="6306"/>
                      <a:pt x="5314" y="6306"/>
                    </a:cubicBezTo>
                    <a:cubicBezTo>
                      <a:pt x="7069" y="6140"/>
                      <a:pt x="8303" y="5618"/>
                      <a:pt x="8967" y="4765"/>
                    </a:cubicBezTo>
                    <a:cubicBezTo>
                      <a:pt x="9180" y="4456"/>
                      <a:pt x="9346" y="4148"/>
                      <a:pt x="9489" y="3816"/>
                    </a:cubicBezTo>
                    <a:cubicBezTo>
                      <a:pt x="9631" y="3436"/>
                      <a:pt x="9726" y="3057"/>
                      <a:pt x="9797" y="2653"/>
                    </a:cubicBezTo>
                    <a:cubicBezTo>
                      <a:pt x="9868" y="2179"/>
                      <a:pt x="9916" y="1728"/>
                      <a:pt x="9916" y="1254"/>
                    </a:cubicBezTo>
                    <a:lnTo>
                      <a:pt x="9916" y="993"/>
                    </a:lnTo>
                    <a:lnTo>
                      <a:pt x="9916" y="163"/>
                    </a:lnTo>
                    <a:cubicBezTo>
                      <a:pt x="9916" y="65"/>
                      <a:pt x="9849" y="1"/>
                      <a:pt x="97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"/>
              <p:cNvSpPr/>
              <p:nvPr/>
            </p:nvSpPr>
            <p:spPr>
              <a:xfrm>
                <a:off x="2527575" y="3446575"/>
                <a:ext cx="196900" cy="118800"/>
              </a:xfrm>
              <a:custGeom>
                <a:avLst/>
                <a:gdLst/>
                <a:ahLst/>
                <a:cxnLst/>
                <a:rect l="l" t="t" r="r" b="b"/>
                <a:pathLst>
                  <a:path w="7876" h="4752" extrusionOk="0">
                    <a:moveTo>
                      <a:pt x="3712" y="1"/>
                    </a:moveTo>
                    <a:cubicBezTo>
                      <a:pt x="3529" y="1"/>
                      <a:pt x="3345" y="19"/>
                      <a:pt x="3155" y="54"/>
                    </a:cubicBezTo>
                    <a:cubicBezTo>
                      <a:pt x="2088" y="173"/>
                      <a:pt x="1281" y="861"/>
                      <a:pt x="712" y="2094"/>
                    </a:cubicBezTo>
                    <a:cubicBezTo>
                      <a:pt x="1589" y="1573"/>
                      <a:pt x="2775" y="885"/>
                      <a:pt x="4270" y="54"/>
                    </a:cubicBezTo>
                    <a:cubicBezTo>
                      <a:pt x="4080" y="19"/>
                      <a:pt x="3896" y="1"/>
                      <a:pt x="3712" y="1"/>
                    </a:cubicBezTo>
                    <a:close/>
                    <a:moveTo>
                      <a:pt x="5503" y="386"/>
                    </a:moveTo>
                    <a:cubicBezTo>
                      <a:pt x="3250" y="1667"/>
                      <a:pt x="1494" y="2735"/>
                      <a:pt x="214" y="3541"/>
                    </a:cubicBezTo>
                    <a:cubicBezTo>
                      <a:pt x="119" y="3921"/>
                      <a:pt x="48" y="4348"/>
                      <a:pt x="0" y="4751"/>
                    </a:cubicBezTo>
                    <a:cubicBezTo>
                      <a:pt x="403" y="4324"/>
                      <a:pt x="901" y="3850"/>
                      <a:pt x="1423" y="3328"/>
                    </a:cubicBezTo>
                    <a:cubicBezTo>
                      <a:pt x="1803" y="3518"/>
                      <a:pt x="2135" y="3707"/>
                      <a:pt x="2467" y="3921"/>
                    </a:cubicBezTo>
                    <a:cubicBezTo>
                      <a:pt x="2538" y="3945"/>
                      <a:pt x="2633" y="3992"/>
                      <a:pt x="2704" y="4039"/>
                    </a:cubicBezTo>
                    <a:cubicBezTo>
                      <a:pt x="3013" y="3589"/>
                      <a:pt x="3321" y="3162"/>
                      <a:pt x="3629" y="2759"/>
                    </a:cubicBezTo>
                    <a:cubicBezTo>
                      <a:pt x="3701" y="2640"/>
                      <a:pt x="3772" y="2569"/>
                      <a:pt x="3819" y="2498"/>
                    </a:cubicBezTo>
                    <a:lnTo>
                      <a:pt x="5076" y="3423"/>
                    </a:lnTo>
                    <a:cubicBezTo>
                      <a:pt x="5242" y="3114"/>
                      <a:pt x="5432" y="2735"/>
                      <a:pt x="5669" y="2332"/>
                    </a:cubicBezTo>
                    <a:cubicBezTo>
                      <a:pt x="5741" y="2213"/>
                      <a:pt x="5788" y="2118"/>
                      <a:pt x="5859" y="2023"/>
                    </a:cubicBezTo>
                    <a:lnTo>
                      <a:pt x="7875" y="2332"/>
                    </a:lnTo>
                    <a:cubicBezTo>
                      <a:pt x="7591" y="1999"/>
                      <a:pt x="7306" y="1691"/>
                      <a:pt x="6974" y="1406"/>
                    </a:cubicBezTo>
                    <a:cubicBezTo>
                      <a:pt x="6547" y="1003"/>
                      <a:pt x="6049" y="671"/>
                      <a:pt x="5503" y="3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"/>
              <p:cNvSpPr/>
              <p:nvPr/>
            </p:nvSpPr>
            <p:spPr>
              <a:xfrm>
                <a:off x="2532900" y="3447925"/>
                <a:ext cx="132275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5291" h="3488" extrusionOk="0">
                    <a:moveTo>
                      <a:pt x="4033" y="0"/>
                    </a:moveTo>
                    <a:cubicBezTo>
                      <a:pt x="2562" y="831"/>
                      <a:pt x="1376" y="1519"/>
                      <a:pt x="475" y="2040"/>
                    </a:cubicBezTo>
                    <a:cubicBezTo>
                      <a:pt x="380" y="2301"/>
                      <a:pt x="261" y="2586"/>
                      <a:pt x="167" y="2871"/>
                    </a:cubicBezTo>
                    <a:lnTo>
                      <a:pt x="1" y="3487"/>
                    </a:lnTo>
                    <a:cubicBezTo>
                      <a:pt x="1258" y="2681"/>
                      <a:pt x="3037" y="1613"/>
                      <a:pt x="5290" y="332"/>
                    </a:cubicBezTo>
                    <a:cubicBezTo>
                      <a:pt x="4887" y="166"/>
                      <a:pt x="4484" y="48"/>
                      <a:pt x="40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"/>
              <p:cNvSpPr/>
              <p:nvPr/>
            </p:nvSpPr>
            <p:spPr>
              <a:xfrm>
                <a:off x="2523425" y="3443625"/>
                <a:ext cx="204000" cy="125900"/>
              </a:xfrm>
              <a:custGeom>
                <a:avLst/>
                <a:gdLst/>
                <a:ahLst/>
                <a:cxnLst/>
                <a:rect l="l" t="t" r="r" b="b"/>
                <a:pathLst>
                  <a:path w="8160" h="5036" extrusionOk="0">
                    <a:moveTo>
                      <a:pt x="3938" y="267"/>
                    </a:moveTo>
                    <a:cubicBezTo>
                      <a:pt x="2894" y="884"/>
                      <a:pt x="1969" y="1406"/>
                      <a:pt x="1234" y="1833"/>
                    </a:cubicBezTo>
                    <a:cubicBezTo>
                      <a:pt x="1755" y="931"/>
                      <a:pt x="2467" y="410"/>
                      <a:pt x="3345" y="315"/>
                    </a:cubicBezTo>
                    <a:cubicBezTo>
                      <a:pt x="3534" y="291"/>
                      <a:pt x="3700" y="267"/>
                      <a:pt x="3867" y="267"/>
                    </a:cubicBezTo>
                    <a:close/>
                    <a:moveTo>
                      <a:pt x="4460" y="315"/>
                    </a:moveTo>
                    <a:cubicBezTo>
                      <a:pt x="4744" y="362"/>
                      <a:pt x="5053" y="433"/>
                      <a:pt x="5337" y="552"/>
                    </a:cubicBezTo>
                    <a:cubicBezTo>
                      <a:pt x="3392" y="1643"/>
                      <a:pt x="1803" y="2592"/>
                      <a:pt x="617" y="3327"/>
                    </a:cubicBezTo>
                    <a:lnTo>
                      <a:pt x="688" y="3090"/>
                    </a:lnTo>
                    <a:cubicBezTo>
                      <a:pt x="783" y="2829"/>
                      <a:pt x="878" y="2568"/>
                      <a:pt x="973" y="2331"/>
                    </a:cubicBezTo>
                    <a:lnTo>
                      <a:pt x="973" y="2307"/>
                    </a:lnTo>
                    <a:cubicBezTo>
                      <a:pt x="1874" y="1785"/>
                      <a:pt x="3036" y="1121"/>
                      <a:pt x="4460" y="315"/>
                    </a:cubicBezTo>
                    <a:close/>
                    <a:moveTo>
                      <a:pt x="5693" y="694"/>
                    </a:moveTo>
                    <a:cubicBezTo>
                      <a:pt x="6191" y="955"/>
                      <a:pt x="6642" y="1264"/>
                      <a:pt x="7069" y="1643"/>
                    </a:cubicBezTo>
                    <a:cubicBezTo>
                      <a:pt x="7259" y="1833"/>
                      <a:pt x="7472" y="2023"/>
                      <a:pt x="7662" y="2236"/>
                    </a:cubicBezTo>
                    <a:lnTo>
                      <a:pt x="6049" y="1999"/>
                    </a:lnTo>
                    <a:cubicBezTo>
                      <a:pt x="6030" y="1993"/>
                      <a:pt x="6012" y="1990"/>
                      <a:pt x="5997" y="1990"/>
                    </a:cubicBezTo>
                    <a:cubicBezTo>
                      <a:pt x="5954" y="1990"/>
                      <a:pt x="5924" y="2012"/>
                      <a:pt x="5907" y="2046"/>
                    </a:cubicBezTo>
                    <a:cubicBezTo>
                      <a:pt x="5835" y="2165"/>
                      <a:pt x="5764" y="2260"/>
                      <a:pt x="5693" y="2378"/>
                    </a:cubicBezTo>
                    <a:cubicBezTo>
                      <a:pt x="5503" y="2711"/>
                      <a:pt x="5337" y="3043"/>
                      <a:pt x="5195" y="3304"/>
                    </a:cubicBezTo>
                    <a:lnTo>
                      <a:pt x="4080" y="2497"/>
                    </a:lnTo>
                    <a:cubicBezTo>
                      <a:pt x="4048" y="2476"/>
                      <a:pt x="4011" y="2464"/>
                      <a:pt x="3976" y="2464"/>
                    </a:cubicBezTo>
                    <a:cubicBezTo>
                      <a:pt x="3933" y="2464"/>
                      <a:pt x="3893" y="2482"/>
                      <a:pt x="3867" y="2521"/>
                    </a:cubicBezTo>
                    <a:cubicBezTo>
                      <a:pt x="3819" y="2592"/>
                      <a:pt x="3748" y="2687"/>
                      <a:pt x="3677" y="2782"/>
                    </a:cubicBezTo>
                    <a:cubicBezTo>
                      <a:pt x="3392" y="3185"/>
                      <a:pt x="3107" y="3564"/>
                      <a:pt x="2823" y="3968"/>
                    </a:cubicBezTo>
                    <a:lnTo>
                      <a:pt x="2704" y="3920"/>
                    </a:lnTo>
                    <a:cubicBezTo>
                      <a:pt x="2372" y="3707"/>
                      <a:pt x="2016" y="3517"/>
                      <a:pt x="1660" y="3327"/>
                    </a:cubicBezTo>
                    <a:cubicBezTo>
                      <a:pt x="1641" y="3317"/>
                      <a:pt x="1617" y="3312"/>
                      <a:pt x="1593" y="3312"/>
                    </a:cubicBezTo>
                    <a:cubicBezTo>
                      <a:pt x="1558" y="3312"/>
                      <a:pt x="1522" y="3323"/>
                      <a:pt x="1494" y="3351"/>
                    </a:cubicBezTo>
                    <a:cubicBezTo>
                      <a:pt x="1091" y="3730"/>
                      <a:pt x="712" y="4110"/>
                      <a:pt x="380" y="4442"/>
                    </a:cubicBezTo>
                    <a:cubicBezTo>
                      <a:pt x="403" y="4205"/>
                      <a:pt x="451" y="3968"/>
                      <a:pt x="498" y="3754"/>
                    </a:cubicBezTo>
                    <a:lnTo>
                      <a:pt x="498" y="3730"/>
                    </a:lnTo>
                    <a:cubicBezTo>
                      <a:pt x="1755" y="2948"/>
                      <a:pt x="3487" y="1928"/>
                      <a:pt x="5693" y="694"/>
                    </a:cubicBezTo>
                    <a:close/>
                    <a:moveTo>
                      <a:pt x="3867" y="0"/>
                    </a:moveTo>
                    <a:cubicBezTo>
                      <a:pt x="3677" y="0"/>
                      <a:pt x="3487" y="18"/>
                      <a:pt x="3297" y="54"/>
                    </a:cubicBezTo>
                    <a:cubicBezTo>
                      <a:pt x="2182" y="196"/>
                      <a:pt x="1328" y="908"/>
                      <a:pt x="735" y="2189"/>
                    </a:cubicBezTo>
                    <a:cubicBezTo>
                      <a:pt x="617" y="2450"/>
                      <a:pt x="498" y="2734"/>
                      <a:pt x="403" y="3043"/>
                    </a:cubicBezTo>
                    <a:lnTo>
                      <a:pt x="237" y="3636"/>
                    </a:lnTo>
                    <a:cubicBezTo>
                      <a:pt x="142" y="4039"/>
                      <a:pt x="71" y="4442"/>
                      <a:pt x="0" y="4869"/>
                    </a:cubicBezTo>
                    <a:cubicBezTo>
                      <a:pt x="0" y="4940"/>
                      <a:pt x="24" y="4988"/>
                      <a:pt x="95" y="5035"/>
                    </a:cubicBezTo>
                    <a:lnTo>
                      <a:pt x="166" y="5035"/>
                    </a:lnTo>
                    <a:cubicBezTo>
                      <a:pt x="190" y="5011"/>
                      <a:pt x="190" y="5011"/>
                      <a:pt x="214" y="4988"/>
                    </a:cubicBezTo>
                    <a:cubicBezTo>
                      <a:pt x="617" y="4584"/>
                      <a:pt x="1067" y="4134"/>
                      <a:pt x="1566" y="3659"/>
                    </a:cubicBezTo>
                    <a:cubicBezTo>
                      <a:pt x="1898" y="3825"/>
                      <a:pt x="2206" y="3991"/>
                      <a:pt x="2514" y="4181"/>
                    </a:cubicBezTo>
                    <a:cubicBezTo>
                      <a:pt x="2586" y="4229"/>
                      <a:pt x="2657" y="4252"/>
                      <a:pt x="2728" y="4300"/>
                    </a:cubicBezTo>
                    <a:cubicBezTo>
                      <a:pt x="2755" y="4318"/>
                      <a:pt x="2786" y="4326"/>
                      <a:pt x="2816" y="4326"/>
                    </a:cubicBezTo>
                    <a:cubicBezTo>
                      <a:pt x="2865" y="4326"/>
                      <a:pt x="2912" y="4305"/>
                      <a:pt x="2941" y="4276"/>
                    </a:cubicBezTo>
                    <a:cubicBezTo>
                      <a:pt x="3226" y="3825"/>
                      <a:pt x="3558" y="3398"/>
                      <a:pt x="3867" y="2995"/>
                    </a:cubicBezTo>
                    <a:lnTo>
                      <a:pt x="3985" y="2829"/>
                    </a:lnTo>
                    <a:lnTo>
                      <a:pt x="5100" y="3683"/>
                    </a:lnTo>
                    <a:cubicBezTo>
                      <a:pt x="5147" y="3707"/>
                      <a:pt x="5195" y="3707"/>
                      <a:pt x="5219" y="3707"/>
                    </a:cubicBezTo>
                    <a:cubicBezTo>
                      <a:pt x="5266" y="3683"/>
                      <a:pt x="5314" y="3659"/>
                      <a:pt x="5337" y="3636"/>
                    </a:cubicBezTo>
                    <a:cubicBezTo>
                      <a:pt x="5503" y="3304"/>
                      <a:pt x="5693" y="2948"/>
                      <a:pt x="5930" y="2544"/>
                    </a:cubicBezTo>
                    <a:cubicBezTo>
                      <a:pt x="5978" y="2450"/>
                      <a:pt x="6001" y="2378"/>
                      <a:pt x="6049" y="2307"/>
                    </a:cubicBezTo>
                    <a:lnTo>
                      <a:pt x="7970" y="2616"/>
                    </a:lnTo>
                    <a:cubicBezTo>
                      <a:pt x="8018" y="2616"/>
                      <a:pt x="8089" y="2592"/>
                      <a:pt x="8113" y="2544"/>
                    </a:cubicBezTo>
                    <a:cubicBezTo>
                      <a:pt x="8160" y="2497"/>
                      <a:pt x="8160" y="2426"/>
                      <a:pt x="8113" y="2378"/>
                    </a:cubicBezTo>
                    <a:cubicBezTo>
                      <a:pt x="7852" y="2046"/>
                      <a:pt x="7543" y="1738"/>
                      <a:pt x="7235" y="1453"/>
                    </a:cubicBezTo>
                    <a:cubicBezTo>
                      <a:pt x="6784" y="1026"/>
                      <a:pt x="6286" y="694"/>
                      <a:pt x="5740" y="410"/>
                    </a:cubicBezTo>
                    <a:cubicBezTo>
                      <a:pt x="5314" y="244"/>
                      <a:pt x="4887" y="101"/>
                      <a:pt x="4436" y="54"/>
                    </a:cubicBezTo>
                    <a:cubicBezTo>
                      <a:pt x="4246" y="18"/>
                      <a:pt x="4056" y="0"/>
                      <a:pt x="38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3"/>
              <p:cNvSpPr/>
              <p:nvPr/>
            </p:nvSpPr>
            <p:spPr>
              <a:xfrm>
                <a:off x="2475575" y="3511725"/>
                <a:ext cx="316000" cy="142025"/>
              </a:xfrm>
              <a:custGeom>
                <a:avLst/>
                <a:gdLst/>
                <a:ahLst/>
                <a:cxnLst/>
                <a:rect l="l" t="t" r="r" b="b"/>
                <a:pathLst>
                  <a:path w="12640" h="5681" extrusionOk="0">
                    <a:moveTo>
                      <a:pt x="11559" y="1"/>
                    </a:moveTo>
                    <a:cubicBezTo>
                      <a:pt x="11516" y="1"/>
                      <a:pt x="11476" y="18"/>
                      <a:pt x="11450" y="58"/>
                    </a:cubicBezTo>
                    <a:lnTo>
                      <a:pt x="10548" y="1173"/>
                    </a:lnTo>
                    <a:cubicBezTo>
                      <a:pt x="10501" y="1244"/>
                      <a:pt x="10525" y="1315"/>
                      <a:pt x="10572" y="1386"/>
                    </a:cubicBezTo>
                    <a:cubicBezTo>
                      <a:pt x="10596" y="1386"/>
                      <a:pt x="10643" y="1410"/>
                      <a:pt x="10667" y="1410"/>
                    </a:cubicBezTo>
                    <a:cubicBezTo>
                      <a:pt x="10714" y="1410"/>
                      <a:pt x="10762" y="1386"/>
                      <a:pt x="10786" y="1362"/>
                    </a:cubicBezTo>
                    <a:lnTo>
                      <a:pt x="11687" y="247"/>
                    </a:lnTo>
                    <a:cubicBezTo>
                      <a:pt x="11734" y="176"/>
                      <a:pt x="11711" y="81"/>
                      <a:pt x="11663" y="34"/>
                    </a:cubicBezTo>
                    <a:cubicBezTo>
                      <a:pt x="11631" y="13"/>
                      <a:pt x="11595" y="1"/>
                      <a:pt x="11559" y="1"/>
                    </a:cubicBezTo>
                    <a:close/>
                    <a:moveTo>
                      <a:pt x="10320" y="1543"/>
                    </a:moveTo>
                    <a:cubicBezTo>
                      <a:pt x="10278" y="1543"/>
                      <a:pt x="10232" y="1560"/>
                      <a:pt x="10193" y="1600"/>
                    </a:cubicBezTo>
                    <a:lnTo>
                      <a:pt x="10027" y="1813"/>
                    </a:lnTo>
                    <a:cubicBezTo>
                      <a:pt x="9979" y="1860"/>
                      <a:pt x="9979" y="1955"/>
                      <a:pt x="10050" y="2003"/>
                    </a:cubicBezTo>
                    <a:cubicBezTo>
                      <a:pt x="10074" y="2026"/>
                      <a:pt x="10121" y="2050"/>
                      <a:pt x="10145" y="2050"/>
                    </a:cubicBezTo>
                    <a:cubicBezTo>
                      <a:pt x="10193" y="2050"/>
                      <a:pt x="10240" y="2026"/>
                      <a:pt x="10264" y="2003"/>
                    </a:cubicBezTo>
                    <a:lnTo>
                      <a:pt x="10430" y="1789"/>
                    </a:lnTo>
                    <a:cubicBezTo>
                      <a:pt x="10477" y="1718"/>
                      <a:pt x="10477" y="1623"/>
                      <a:pt x="10406" y="1576"/>
                    </a:cubicBezTo>
                    <a:cubicBezTo>
                      <a:pt x="10385" y="1554"/>
                      <a:pt x="10354" y="1543"/>
                      <a:pt x="10320" y="1543"/>
                    </a:cubicBezTo>
                    <a:close/>
                    <a:moveTo>
                      <a:pt x="12431" y="1777"/>
                    </a:moveTo>
                    <a:cubicBezTo>
                      <a:pt x="12413" y="1777"/>
                      <a:pt x="12395" y="1781"/>
                      <a:pt x="12375" y="1789"/>
                    </a:cubicBezTo>
                    <a:lnTo>
                      <a:pt x="12090" y="1932"/>
                    </a:lnTo>
                    <a:cubicBezTo>
                      <a:pt x="11995" y="1955"/>
                      <a:pt x="11972" y="2050"/>
                      <a:pt x="12019" y="2121"/>
                    </a:cubicBezTo>
                    <a:cubicBezTo>
                      <a:pt x="12043" y="2169"/>
                      <a:pt x="12090" y="2216"/>
                      <a:pt x="12138" y="2216"/>
                    </a:cubicBezTo>
                    <a:cubicBezTo>
                      <a:pt x="12161" y="2216"/>
                      <a:pt x="12185" y="2216"/>
                      <a:pt x="12209" y="2193"/>
                    </a:cubicBezTo>
                    <a:lnTo>
                      <a:pt x="12494" y="2050"/>
                    </a:lnTo>
                    <a:cubicBezTo>
                      <a:pt x="12640" y="1987"/>
                      <a:pt x="12565" y="1777"/>
                      <a:pt x="12431" y="1777"/>
                    </a:cubicBezTo>
                    <a:close/>
                    <a:moveTo>
                      <a:pt x="11298" y="2284"/>
                    </a:moveTo>
                    <a:cubicBezTo>
                      <a:pt x="11272" y="2284"/>
                      <a:pt x="11243" y="2292"/>
                      <a:pt x="11213" y="2311"/>
                    </a:cubicBezTo>
                    <a:lnTo>
                      <a:pt x="10691" y="2548"/>
                    </a:lnTo>
                    <a:cubicBezTo>
                      <a:pt x="10492" y="2570"/>
                      <a:pt x="10540" y="2838"/>
                      <a:pt x="10699" y="2838"/>
                    </a:cubicBezTo>
                    <a:cubicBezTo>
                      <a:pt x="10712" y="2838"/>
                      <a:pt x="10725" y="2836"/>
                      <a:pt x="10738" y="2833"/>
                    </a:cubicBezTo>
                    <a:lnTo>
                      <a:pt x="10738" y="2857"/>
                    </a:lnTo>
                    <a:cubicBezTo>
                      <a:pt x="10762" y="2833"/>
                      <a:pt x="10786" y="2833"/>
                      <a:pt x="10809" y="2809"/>
                    </a:cubicBezTo>
                    <a:lnTo>
                      <a:pt x="11331" y="2572"/>
                    </a:lnTo>
                    <a:cubicBezTo>
                      <a:pt x="11511" y="2512"/>
                      <a:pt x="11439" y="2284"/>
                      <a:pt x="11298" y="2284"/>
                    </a:cubicBezTo>
                    <a:close/>
                    <a:moveTo>
                      <a:pt x="315" y="2974"/>
                    </a:moveTo>
                    <a:cubicBezTo>
                      <a:pt x="263" y="2974"/>
                      <a:pt x="213" y="3001"/>
                      <a:pt x="182" y="3046"/>
                    </a:cubicBezTo>
                    <a:cubicBezTo>
                      <a:pt x="159" y="3118"/>
                      <a:pt x="182" y="3213"/>
                      <a:pt x="254" y="3260"/>
                    </a:cubicBezTo>
                    <a:lnTo>
                      <a:pt x="1131" y="3758"/>
                    </a:lnTo>
                    <a:cubicBezTo>
                      <a:pt x="1155" y="3782"/>
                      <a:pt x="1179" y="3782"/>
                      <a:pt x="1202" y="3782"/>
                    </a:cubicBezTo>
                    <a:cubicBezTo>
                      <a:pt x="1274" y="3782"/>
                      <a:pt x="1321" y="3758"/>
                      <a:pt x="1345" y="3711"/>
                    </a:cubicBezTo>
                    <a:cubicBezTo>
                      <a:pt x="1368" y="3640"/>
                      <a:pt x="1345" y="3545"/>
                      <a:pt x="1274" y="3497"/>
                    </a:cubicBezTo>
                    <a:lnTo>
                      <a:pt x="396" y="2999"/>
                    </a:lnTo>
                    <a:cubicBezTo>
                      <a:pt x="371" y="2982"/>
                      <a:pt x="343" y="2974"/>
                      <a:pt x="315" y="2974"/>
                    </a:cubicBezTo>
                    <a:close/>
                    <a:moveTo>
                      <a:pt x="1917" y="3896"/>
                    </a:moveTo>
                    <a:cubicBezTo>
                      <a:pt x="1773" y="3896"/>
                      <a:pt x="1685" y="4106"/>
                      <a:pt x="1843" y="4185"/>
                    </a:cubicBezTo>
                    <a:lnTo>
                      <a:pt x="2270" y="4422"/>
                    </a:lnTo>
                    <a:cubicBezTo>
                      <a:pt x="2270" y="4422"/>
                      <a:pt x="2317" y="4446"/>
                      <a:pt x="2341" y="4446"/>
                    </a:cubicBezTo>
                    <a:cubicBezTo>
                      <a:pt x="2483" y="4446"/>
                      <a:pt x="2531" y="4233"/>
                      <a:pt x="2412" y="4161"/>
                    </a:cubicBezTo>
                    <a:lnTo>
                      <a:pt x="2009" y="3924"/>
                    </a:lnTo>
                    <a:cubicBezTo>
                      <a:pt x="1977" y="3904"/>
                      <a:pt x="1946" y="3896"/>
                      <a:pt x="1917" y="3896"/>
                    </a:cubicBezTo>
                    <a:close/>
                    <a:moveTo>
                      <a:pt x="2166" y="4986"/>
                    </a:moveTo>
                    <a:cubicBezTo>
                      <a:pt x="2153" y="4986"/>
                      <a:pt x="2140" y="4988"/>
                      <a:pt x="2128" y="4992"/>
                    </a:cubicBezTo>
                    <a:lnTo>
                      <a:pt x="1250" y="5181"/>
                    </a:lnTo>
                    <a:cubicBezTo>
                      <a:pt x="1044" y="5181"/>
                      <a:pt x="1059" y="5467"/>
                      <a:pt x="1251" y="5467"/>
                    </a:cubicBezTo>
                    <a:cubicBezTo>
                      <a:pt x="1258" y="5467"/>
                      <a:pt x="1266" y="5467"/>
                      <a:pt x="1274" y="5466"/>
                    </a:cubicBezTo>
                    <a:lnTo>
                      <a:pt x="1297" y="5466"/>
                    </a:lnTo>
                    <a:lnTo>
                      <a:pt x="2199" y="5276"/>
                    </a:lnTo>
                    <a:cubicBezTo>
                      <a:pt x="2270" y="5253"/>
                      <a:pt x="2317" y="5181"/>
                      <a:pt x="2294" y="5110"/>
                    </a:cubicBezTo>
                    <a:cubicBezTo>
                      <a:pt x="2294" y="5032"/>
                      <a:pt x="2228" y="4986"/>
                      <a:pt x="2166" y="4986"/>
                    </a:cubicBezTo>
                    <a:close/>
                    <a:moveTo>
                      <a:pt x="657" y="5300"/>
                    </a:moveTo>
                    <a:lnTo>
                      <a:pt x="206" y="5395"/>
                    </a:lnTo>
                    <a:cubicBezTo>
                      <a:pt x="1" y="5395"/>
                      <a:pt x="15" y="5681"/>
                      <a:pt x="207" y="5681"/>
                    </a:cubicBezTo>
                    <a:cubicBezTo>
                      <a:pt x="214" y="5681"/>
                      <a:pt x="222" y="5680"/>
                      <a:pt x="230" y="5680"/>
                    </a:cubicBezTo>
                    <a:lnTo>
                      <a:pt x="254" y="5680"/>
                    </a:lnTo>
                    <a:lnTo>
                      <a:pt x="704" y="5608"/>
                    </a:lnTo>
                    <a:cubicBezTo>
                      <a:pt x="775" y="5585"/>
                      <a:pt x="847" y="5513"/>
                      <a:pt x="823" y="5419"/>
                    </a:cubicBezTo>
                    <a:cubicBezTo>
                      <a:pt x="799" y="5347"/>
                      <a:pt x="728" y="5300"/>
                      <a:pt x="657" y="53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5" name="Google Shape;415;p3"/>
            <p:cNvSpPr/>
            <p:nvPr/>
          </p:nvSpPr>
          <p:spPr>
            <a:xfrm>
              <a:off x="1825675" y="4608488"/>
              <a:ext cx="66300" cy="66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2276950" y="141600"/>
              <a:ext cx="66300" cy="66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7" name="Google Shape;417;p3"/>
            <p:cNvGrpSpPr/>
            <p:nvPr/>
          </p:nvGrpSpPr>
          <p:grpSpPr>
            <a:xfrm rot="2699826">
              <a:off x="1179595" y="1771645"/>
              <a:ext cx="208772" cy="289305"/>
              <a:chOff x="3109925" y="3233975"/>
              <a:chExt cx="149425" cy="207075"/>
            </a:xfrm>
          </p:grpSpPr>
          <p:sp>
            <p:nvSpPr>
              <p:cNvPr id="418" name="Google Shape;418;p3"/>
              <p:cNvSpPr/>
              <p:nvPr/>
            </p:nvSpPr>
            <p:spPr>
              <a:xfrm>
                <a:off x="3127125" y="3284475"/>
                <a:ext cx="122175" cy="119200"/>
              </a:xfrm>
              <a:custGeom>
                <a:avLst/>
                <a:gdLst/>
                <a:ahLst/>
                <a:cxnLst/>
                <a:rect l="l" t="t" r="r" b="b"/>
                <a:pathLst>
                  <a:path w="4887" h="4768" extrusionOk="0">
                    <a:moveTo>
                      <a:pt x="3179" y="0"/>
                    </a:moveTo>
                    <a:lnTo>
                      <a:pt x="3084" y="24"/>
                    </a:lnTo>
                    <a:lnTo>
                      <a:pt x="2800" y="24"/>
                    </a:lnTo>
                    <a:cubicBezTo>
                      <a:pt x="2633" y="71"/>
                      <a:pt x="2491" y="95"/>
                      <a:pt x="2325" y="119"/>
                    </a:cubicBezTo>
                    <a:cubicBezTo>
                      <a:pt x="2254" y="119"/>
                      <a:pt x="2159" y="95"/>
                      <a:pt x="2088" y="71"/>
                    </a:cubicBezTo>
                    <a:lnTo>
                      <a:pt x="1637" y="71"/>
                    </a:lnTo>
                    <a:cubicBezTo>
                      <a:pt x="1708" y="285"/>
                      <a:pt x="1851" y="451"/>
                      <a:pt x="2040" y="569"/>
                    </a:cubicBezTo>
                    <a:cubicBezTo>
                      <a:pt x="2159" y="617"/>
                      <a:pt x="2278" y="640"/>
                      <a:pt x="2420" y="664"/>
                    </a:cubicBezTo>
                    <a:lnTo>
                      <a:pt x="2586" y="664"/>
                    </a:lnTo>
                    <a:cubicBezTo>
                      <a:pt x="2604" y="666"/>
                      <a:pt x="2622" y="667"/>
                      <a:pt x="2640" y="667"/>
                    </a:cubicBezTo>
                    <a:cubicBezTo>
                      <a:pt x="2827" y="667"/>
                      <a:pt x="2974" y="555"/>
                      <a:pt x="3060" y="403"/>
                    </a:cubicBezTo>
                    <a:lnTo>
                      <a:pt x="3060" y="380"/>
                    </a:lnTo>
                    <a:cubicBezTo>
                      <a:pt x="3108" y="261"/>
                      <a:pt x="3155" y="119"/>
                      <a:pt x="3179" y="0"/>
                    </a:cubicBezTo>
                    <a:close/>
                    <a:moveTo>
                      <a:pt x="166" y="1589"/>
                    </a:moveTo>
                    <a:cubicBezTo>
                      <a:pt x="48" y="1589"/>
                      <a:pt x="0" y="1684"/>
                      <a:pt x="0" y="1827"/>
                    </a:cubicBezTo>
                    <a:cubicBezTo>
                      <a:pt x="0" y="2230"/>
                      <a:pt x="333" y="2680"/>
                      <a:pt x="1044" y="3155"/>
                    </a:cubicBezTo>
                    <a:cubicBezTo>
                      <a:pt x="1376" y="3416"/>
                      <a:pt x="1756" y="3606"/>
                      <a:pt x="2183" y="3748"/>
                    </a:cubicBezTo>
                    <a:cubicBezTo>
                      <a:pt x="1993" y="3321"/>
                      <a:pt x="1756" y="2918"/>
                      <a:pt x="1471" y="2562"/>
                    </a:cubicBezTo>
                    <a:cubicBezTo>
                      <a:pt x="973" y="1921"/>
                      <a:pt x="546" y="1589"/>
                      <a:pt x="166" y="1589"/>
                    </a:cubicBezTo>
                    <a:close/>
                    <a:moveTo>
                      <a:pt x="4623" y="2168"/>
                    </a:moveTo>
                    <a:cubicBezTo>
                      <a:pt x="4602" y="2168"/>
                      <a:pt x="4580" y="2172"/>
                      <a:pt x="4555" y="2182"/>
                    </a:cubicBezTo>
                    <a:cubicBezTo>
                      <a:pt x="4199" y="2254"/>
                      <a:pt x="3867" y="2680"/>
                      <a:pt x="3535" y="3440"/>
                    </a:cubicBezTo>
                    <a:cubicBezTo>
                      <a:pt x="3369" y="3867"/>
                      <a:pt x="3226" y="4317"/>
                      <a:pt x="3132" y="4768"/>
                    </a:cubicBezTo>
                    <a:cubicBezTo>
                      <a:pt x="3511" y="4531"/>
                      <a:pt x="3820" y="4222"/>
                      <a:pt x="4104" y="3890"/>
                    </a:cubicBezTo>
                    <a:cubicBezTo>
                      <a:pt x="4650" y="3250"/>
                      <a:pt x="4887" y="2728"/>
                      <a:pt x="4768" y="2348"/>
                    </a:cubicBezTo>
                    <a:cubicBezTo>
                      <a:pt x="4750" y="2236"/>
                      <a:pt x="4701" y="2168"/>
                      <a:pt x="4623" y="21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3"/>
              <p:cNvSpPr/>
              <p:nvPr/>
            </p:nvSpPr>
            <p:spPr>
              <a:xfrm>
                <a:off x="3113475" y="3237550"/>
                <a:ext cx="141175" cy="49300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1972" extrusionOk="0">
                    <a:moveTo>
                      <a:pt x="2919" y="1"/>
                    </a:moveTo>
                    <a:cubicBezTo>
                      <a:pt x="2895" y="1"/>
                      <a:pt x="2871" y="1"/>
                      <a:pt x="2847" y="3"/>
                    </a:cubicBezTo>
                    <a:cubicBezTo>
                      <a:pt x="2278" y="3"/>
                      <a:pt x="1922" y="122"/>
                      <a:pt x="1780" y="359"/>
                    </a:cubicBezTo>
                    <a:cubicBezTo>
                      <a:pt x="1709" y="454"/>
                      <a:pt x="1685" y="572"/>
                      <a:pt x="1685" y="667"/>
                    </a:cubicBezTo>
                    <a:cubicBezTo>
                      <a:pt x="1685" y="833"/>
                      <a:pt x="1732" y="999"/>
                      <a:pt x="1804" y="1142"/>
                    </a:cubicBezTo>
                    <a:cubicBezTo>
                      <a:pt x="1519" y="999"/>
                      <a:pt x="1187" y="928"/>
                      <a:pt x="879" y="904"/>
                    </a:cubicBezTo>
                    <a:lnTo>
                      <a:pt x="665" y="904"/>
                    </a:lnTo>
                    <a:cubicBezTo>
                      <a:pt x="238" y="904"/>
                      <a:pt x="1" y="999"/>
                      <a:pt x="1" y="1213"/>
                    </a:cubicBezTo>
                    <a:cubicBezTo>
                      <a:pt x="1" y="1403"/>
                      <a:pt x="167" y="1545"/>
                      <a:pt x="499" y="1711"/>
                    </a:cubicBezTo>
                    <a:cubicBezTo>
                      <a:pt x="902" y="1877"/>
                      <a:pt x="1329" y="1948"/>
                      <a:pt x="1756" y="1948"/>
                    </a:cubicBezTo>
                    <a:lnTo>
                      <a:pt x="2634" y="1948"/>
                    </a:lnTo>
                    <a:cubicBezTo>
                      <a:pt x="2397" y="1853"/>
                      <a:pt x="2183" y="1711"/>
                      <a:pt x="2041" y="1497"/>
                    </a:cubicBezTo>
                    <a:lnTo>
                      <a:pt x="2041" y="1497"/>
                    </a:lnTo>
                    <a:cubicBezTo>
                      <a:pt x="2207" y="1711"/>
                      <a:pt x="2397" y="1853"/>
                      <a:pt x="2634" y="1948"/>
                    </a:cubicBezTo>
                    <a:cubicBezTo>
                      <a:pt x="2705" y="1972"/>
                      <a:pt x="2800" y="1972"/>
                      <a:pt x="2871" y="1972"/>
                    </a:cubicBezTo>
                    <a:cubicBezTo>
                      <a:pt x="3037" y="1972"/>
                      <a:pt x="3179" y="1948"/>
                      <a:pt x="3346" y="1901"/>
                    </a:cubicBezTo>
                    <a:lnTo>
                      <a:pt x="3630" y="1901"/>
                    </a:lnTo>
                    <a:lnTo>
                      <a:pt x="3701" y="1877"/>
                    </a:lnTo>
                    <a:cubicBezTo>
                      <a:pt x="4128" y="1853"/>
                      <a:pt x="4532" y="1758"/>
                      <a:pt x="4935" y="1616"/>
                    </a:cubicBezTo>
                    <a:cubicBezTo>
                      <a:pt x="5409" y="1426"/>
                      <a:pt x="5646" y="1189"/>
                      <a:pt x="5646" y="928"/>
                    </a:cubicBezTo>
                    <a:cubicBezTo>
                      <a:pt x="5646" y="738"/>
                      <a:pt x="5552" y="644"/>
                      <a:pt x="5362" y="644"/>
                    </a:cubicBezTo>
                    <a:cubicBezTo>
                      <a:pt x="5101" y="667"/>
                      <a:pt x="4864" y="738"/>
                      <a:pt x="4626" y="833"/>
                    </a:cubicBezTo>
                    <a:cubicBezTo>
                      <a:pt x="4413" y="904"/>
                      <a:pt x="4152" y="1023"/>
                      <a:pt x="3844" y="1165"/>
                    </a:cubicBezTo>
                    <a:cubicBezTo>
                      <a:pt x="3915" y="928"/>
                      <a:pt x="3867" y="667"/>
                      <a:pt x="3749" y="430"/>
                    </a:cubicBezTo>
                    <a:cubicBezTo>
                      <a:pt x="3749" y="406"/>
                      <a:pt x="3725" y="383"/>
                      <a:pt x="3701" y="383"/>
                    </a:cubicBezTo>
                    <a:cubicBezTo>
                      <a:pt x="3503" y="141"/>
                      <a:pt x="3223" y="1"/>
                      <a:pt x="29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3"/>
              <p:cNvSpPr/>
              <p:nvPr/>
            </p:nvSpPr>
            <p:spPr>
              <a:xfrm>
                <a:off x="3134825" y="3240500"/>
                <a:ext cx="95500" cy="26200"/>
              </a:xfrm>
              <a:custGeom>
                <a:avLst/>
                <a:gdLst/>
                <a:ahLst/>
                <a:cxnLst/>
                <a:rect l="l" t="t" r="r" b="b"/>
                <a:pathLst>
                  <a:path w="3820" h="1048" extrusionOk="0">
                    <a:moveTo>
                      <a:pt x="594" y="122"/>
                    </a:moveTo>
                    <a:cubicBezTo>
                      <a:pt x="191" y="122"/>
                      <a:pt x="1" y="288"/>
                      <a:pt x="1" y="549"/>
                    </a:cubicBezTo>
                    <a:cubicBezTo>
                      <a:pt x="1" y="620"/>
                      <a:pt x="1" y="715"/>
                      <a:pt x="25" y="763"/>
                    </a:cubicBezTo>
                    <a:cubicBezTo>
                      <a:pt x="357" y="810"/>
                      <a:pt x="665" y="881"/>
                      <a:pt x="950" y="1000"/>
                    </a:cubicBezTo>
                    <a:cubicBezTo>
                      <a:pt x="878" y="881"/>
                      <a:pt x="831" y="715"/>
                      <a:pt x="831" y="549"/>
                    </a:cubicBezTo>
                    <a:cubicBezTo>
                      <a:pt x="831" y="454"/>
                      <a:pt x="855" y="336"/>
                      <a:pt x="926" y="241"/>
                    </a:cubicBezTo>
                    <a:cubicBezTo>
                      <a:pt x="831" y="170"/>
                      <a:pt x="712" y="122"/>
                      <a:pt x="594" y="122"/>
                    </a:cubicBezTo>
                    <a:close/>
                    <a:moveTo>
                      <a:pt x="3556" y="0"/>
                    </a:moveTo>
                    <a:cubicBezTo>
                      <a:pt x="3541" y="0"/>
                      <a:pt x="3526" y="1"/>
                      <a:pt x="3512" y="4"/>
                    </a:cubicBezTo>
                    <a:cubicBezTo>
                      <a:pt x="3274" y="4"/>
                      <a:pt x="3037" y="99"/>
                      <a:pt x="2847" y="241"/>
                    </a:cubicBezTo>
                    <a:cubicBezTo>
                      <a:pt x="2871" y="265"/>
                      <a:pt x="2895" y="288"/>
                      <a:pt x="2895" y="312"/>
                    </a:cubicBezTo>
                    <a:cubicBezTo>
                      <a:pt x="3013" y="549"/>
                      <a:pt x="3061" y="810"/>
                      <a:pt x="3013" y="1047"/>
                    </a:cubicBezTo>
                    <a:cubicBezTo>
                      <a:pt x="3322" y="905"/>
                      <a:pt x="3583" y="786"/>
                      <a:pt x="3796" y="715"/>
                    </a:cubicBezTo>
                    <a:cubicBezTo>
                      <a:pt x="3820" y="620"/>
                      <a:pt x="3820" y="549"/>
                      <a:pt x="3820" y="454"/>
                    </a:cubicBezTo>
                    <a:lnTo>
                      <a:pt x="3820" y="193"/>
                    </a:lnTo>
                    <a:cubicBezTo>
                      <a:pt x="3799" y="87"/>
                      <a:pt x="3682" y="0"/>
                      <a:pt x="35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3"/>
              <p:cNvSpPr/>
              <p:nvPr/>
            </p:nvSpPr>
            <p:spPr>
              <a:xfrm>
                <a:off x="3109925" y="3233975"/>
                <a:ext cx="149425" cy="207075"/>
              </a:xfrm>
              <a:custGeom>
                <a:avLst/>
                <a:gdLst/>
                <a:ahLst/>
                <a:cxnLst/>
                <a:rect l="l" t="t" r="r" b="b"/>
                <a:pathLst>
                  <a:path w="5977" h="8283" extrusionOk="0">
                    <a:moveTo>
                      <a:pt x="1566" y="573"/>
                    </a:moveTo>
                    <a:cubicBezTo>
                      <a:pt x="1614" y="573"/>
                      <a:pt x="1661" y="573"/>
                      <a:pt x="1708" y="597"/>
                    </a:cubicBezTo>
                    <a:cubicBezTo>
                      <a:pt x="1685" y="668"/>
                      <a:pt x="1661" y="739"/>
                      <a:pt x="1661" y="834"/>
                    </a:cubicBezTo>
                    <a:cubicBezTo>
                      <a:pt x="1661" y="905"/>
                      <a:pt x="1685" y="976"/>
                      <a:pt x="1685" y="1047"/>
                    </a:cubicBezTo>
                    <a:cubicBezTo>
                      <a:pt x="1519" y="1000"/>
                      <a:pt x="1329" y="953"/>
                      <a:pt x="1139" y="929"/>
                    </a:cubicBezTo>
                    <a:lnTo>
                      <a:pt x="1139" y="905"/>
                    </a:lnTo>
                    <a:cubicBezTo>
                      <a:pt x="1139" y="881"/>
                      <a:pt x="1115" y="858"/>
                      <a:pt x="1115" y="834"/>
                    </a:cubicBezTo>
                    <a:cubicBezTo>
                      <a:pt x="1115" y="739"/>
                      <a:pt x="1115" y="573"/>
                      <a:pt x="1566" y="573"/>
                    </a:cubicBezTo>
                    <a:close/>
                    <a:moveTo>
                      <a:pt x="4484" y="431"/>
                    </a:moveTo>
                    <a:cubicBezTo>
                      <a:pt x="4602" y="431"/>
                      <a:pt x="4650" y="478"/>
                      <a:pt x="4650" y="502"/>
                    </a:cubicBezTo>
                    <a:lnTo>
                      <a:pt x="4650" y="739"/>
                    </a:lnTo>
                    <a:cubicBezTo>
                      <a:pt x="4650" y="787"/>
                      <a:pt x="4650" y="834"/>
                      <a:pt x="4650" y="881"/>
                    </a:cubicBezTo>
                    <a:cubicBezTo>
                      <a:pt x="4508" y="929"/>
                      <a:pt x="4341" y="1000"/>
                      <a:pt x="4152" y="1095"/>
                    </a:cubicBezTo>
                    <a:cubicBezTo>
                      <a:pt x="4152" y="905"/>
                      <a:pt x="4128" y="739"/>
                      <a:pt x="4033" y="573"/>
                    </a:cubicBezTo>
                    <a:lnTo>
                      <a:pt x="4057" y="549"/>
                    </a:lnTo>
                    <a:cubicBezTo>
                      <a:pt x="4175" y="478"/>
                      <a:pt x="4341" y="431"/>
                      <a:pt x="4484" y="431"/>
                    </a:cubicBezTo>
                    <a:close/>
                    <a:moveTo>
                      <a:pt x="5504" y="953"/>
                    </a:moveTo>
                    <a:cubicBezTo>
                      <a:pt x="5622" y="953"/>
                      <a:pt x="5646" y="1000"/>
                      <a:pt x="5646" y="1095"/>
                    </a:cubicBezTo>
                    <a:cubicBezTo>
                      <a:pt x="5646" y="1332"/>
                      <a:pt x="5314" y="1522"/>
                      <a:pt x="5029" y="1617"/>
                    </a:cubicBezTo>
                    <a:cubicBezTo>
                      <a:pt x="4721" y="1735"/>
                      <a:pt x="4389" y="1830"/>
                      <a:pt x="4057" y="1878"/>
                    </a:cubicBezTo>
                    <a:cubicBezTo>
                      <a:pt x="4057" y="1830"/>
                      <a:pt x="4033" y="1807"/>
                      <a:pt x="4009" y="1783"/>
                    </a:cubicBezTo>
                    <a:lnTo>
                      <a:pt x="4033" y="1783"/>
                    </a:lnTo>
                    <a:cubicBezTo>
                      <a:pt x="4081" y="1664"/>
                      <a:pt x="4104" y="1546"/>
                      <a:pt x="4128" y="1427"/>
                    </a:cubicBezTo>
                    <a:cubicBezTo>
                      <a:pt x="4389" y="1308"/>
                      <a:pt x="4626" y="1190"/>
                      <a:pt x="4840" y="1119"/>
                    </a:cubicBezTo>
                    <a:cubicBezTo>
                      <a:pt x="5029" y="1024"/>
                      <a:pt x="5267" y="976"/>
                      <a:pt x="5504" y="953"/>
                    </a:cubicBezTo>
                    <a:close/>
                    <a:moveTo>
                      <a:pt x="997" y="1190"/>
                    </a:moveTo>
                    <a:cubicBezTo>
                      <a:pt x="1281" y="1214"/>
                      <a:pt x="1566" y="1285"/>
                      <a:pt x="1827" y="1403"/>
                    </a:cubicBezTo>
                    <a:cubicBezTo>
                      <a:pt x="1898" y="1522"/>
                      <a:pt x="1969" y="1640"/>
                      <a:pt x="2064" y="1735"/>
                    </a:cubicBezTo>
                    <a:cubicBezTo>
                      <a:pt x="2112" y="1807"/>
                      <a:pt x="2183" y="1878"/>
                      <a:pt x="2230" y="1949"/>
                    </a:cubicBezTo>
                    <a:lnTo>
                      <a:pt x="1874" y="1949"/>
                    </a:lnTo>
                    <a:cubicBezTo>
                      <a:pt x="1471" y="1949"/>
                      <a:pt x="1068" y="1878"/>
                      <a:pt x="688" y="1712"/>
                    </a:cubicBezTo>
                    <a:cubicBezTo>
                      <a:pt x="451" y="1593"/>
                      <a:pt x="285" y="1522"/>
                      <a:pt x="285" y="1356"/>
                    </a:cubicBezTo>
                    <a:cubicBezTo>
                      <a:pt x="285" y="1214"/>
                      <a:pt x="617" y="1190"/>
                      <a:pt x="807" y="1190"/>
                    </a:cubicBezTo>
                    <a:close/>
                    <a:moveTo>
                      <a:pt x="3056" y="309"/>
                    </a:moveTo>
                    <a:cubicBezTo>
                      <a:pt x="3298" y="309"/>
                      <a:pt x="3549" y="425"/>
                      <a:pt x="3701" y="620"/>
                    </a:cubicBezTo>
                    <a:cubicBezTo>
                      <a:pt x="3725" y="644"/>
                      <a:pt x="3725" y="668"/>
                      <a:pt x="3748" y="668"/>
                    </a:cubicBezTo>
                    <a:cubicBezTo>
                      <a:pt x="3843" y="881"/>
                      <a:pt x="3867" y="1095"/>
                      <a:pt x="3843" y="1308"/>
                    </a:cubicBezTo>
                    <a:cubicBezTo>
                      <a:pt x="3843" y="1332"/>
                      <a:pt x="3843" y="1356"/>
                      <a:pt x="3843" y="1356"/>
                    </a:cubicBezTo>
                    <a:cubicBezTo>
                      <a:pt x="3820" y="1593"/>
                      <a:pt x="3677" y="1783"/>
                      <a:pt x="3464" y="1878"/>
                    </a:cubicBezTo>
                    <a:lnTo>
                      <a:pt x="3416" y="1901"/>
                    </a:lnTo>
                    <a:cubicBezTo>
                      <a:pt x="3274" y="1949"/>
                      <a:pt x="3155" y="1973"/>
                      <a:pt x="3013" y="1996"/>
                    </a:cubicBezTo>
                    <a:cubicBezTo>
                      <a:pt x="2942" y="1973"/>
                      <a:pt x="2871" y="1973"/>
                      <a:pt x="2800" y="1949"/>
                    </a:cubicBezTo>
                    <a:cubicBezTo>
                      <a:pt x="2586" y="1878"/>
                      <a:pt x="2420" y="1759"/>
                      <a:pt x="2278" y="1569"/>
                    </a:cubicBezTo>
                    <a:cubicBezTo>
                      <a:pt x="2207" y="1474"/>
                      <a:pt x="2135" y="1356"/>
                      <a:pt x="2064" y="1237"/>
                    </a:cubicBezTo>
                    <a:cubicBezTo>
                      <a:pt x="1993" y="1119"/>
                      <a:pt x="1969" y="976"/>
                      <a:pt x="1969" y="834"/>
                    </a:cubicBezTo>
                    <a:cubicBezTo>
                      <a:pt x="1969" y="763"/>
                      <a:pt x="1969" y="668"/>
                      <a:pt x="2017" y="597"/>
                    </a:cubicBezTo>
                    <a:cubicBezTo>
                      <a:pt x="2135" y="407"/>
                      <a:pt x="2468" y="312"/>
                      <a:pt x="2989" y="312"/>
                    </a:cubicBezTo>
                    <a:cubicBezTo>
                      <a:pt x="3011" y="310"/>
                      <a:pt x="3034" y="309"/>
                      <a:pt x="3056" y="309"/>
                    </a:cubicBezTo>
                    <a:close/>
                    <a:moveTo>
                      <a:pt x="3654" y="2186"/>
                    </a:moveTo>
                    <a:cubicBezTo>
                      <a:pt x="3630" y="2234"/>
                      <a:pt x="3606" y="2257"/>
                      <a:pt x="3582" y="2352"/>
                    </a:cubicBezTo>
                    <a:cubicBezTo>
                      <a:pt x="3559" y="2423"/>
                      <a:pt x="3488" y="2518"/>
                      <a:pt x="3274" y="2518"/>
                    </a:cubicBezTo>
                    <a:lnTo>
                      <a:pt x="3108" y="2518"/>
                    </a:lnTo>
                    <a:cubicBezTo>
                      <a:pt x="3013" y="2518"/>
                      <a:pt x="2894" y="2494"/>
                      <a:pt x="2800" y="2447"/>
                    </a:cubicBezTo>
                    <a:cubicBezTo>
                      <a:pt x="2705" y="2376"/>
                      <a:pt x="2634" y="2305"/>
                      <a:pt x="2586" y="2234"/>
                    </a:cubicBezTo>
                    <a:lnTo>
                      <a:pt x="2752" y="2234"/>
                    </a:lnTo>
                    <a:cubicBezTo>
                      <a:pt x="2823" y="2257"/>
                      <a:pt x="2918" y="2257"/>
                      <a:pt x="2989" y="2257"/>
                    </a:cubicBezTo>
                    <a:cubicBezTo>
                      <a:pt x="3155" y="2257"/>
                      <a:pt x="3321" y="2234"/>
                      <a:pt x="3488" y="2186"/>
                    </a:cubicBezTo>
                    <a:close/>
                    <a:moveTo>
                      <a:pt x="831" y="3752"/>
                    </a:moveTo>
                    <a:cubicBezTo>
                      <a:pt x="1163" y="3752"/>
                      <a:pt x="1566" y="4060"/>
                      <a:pt x="2017" y="4653"/>
                    </a:cubicBezTo>
                    <a:cubicBezTo>
                      <a:pt x="2230" y="4914"/>
                      <a:pt x="2396" y="5175"/>
                      <a:pt x="2562" y="5483"/>
                    </a:cubicBezTo>
                    <a:cubicBezTo>
                      <a:pt x="2301" y="5341"/>
                      <a:pt x="2041" y="5199"/>
                      <a:pt x="1803" y="5033"/>
                    </a:cubicBezTo>
                    <a:cubicBezTo>
                      <a:pt x="1139" y="4582"/>
                      <a:pt x="831" y="4179"/>
                      <a:pt x="831" y="3847"/>
                    </a:cubicBezTo>
                    <a:cubicBezTo>
                      <a:pt x="831" y="3775"/>
                      <a:pt x="831" y="3752"/>
                      <a:pt x="831" y="3752"/>
                    </a:cubicBezTo>
                    <a:close/>
                    <a:moveTo>
                      <a:pt x="5290" y="4321"/>
                    </a:moveTo>
                    <a:cubicBezTo>
                      <a:pt x="5290" y="4321"/>
                      <a:pt x="5314" y="4345"/>
                      <a:pt x="5314" y="4416"/>
                    </a:cubicBezTo>
                    <a:cubicBezTo>
                      <a:pt x="5409" y="4724"/>
                      <a:pt x="5195" y="5222"/>
                      <a:pt x="4674" y="5815"/>
                    </a:cubicBezTo>
                    <a:cubicBezTo>
                      <a:pt x="4484" y="6029"/>
                      <a:pt x="4270" y="6242"/>
                      <a:pt x="4057" y="6432"/>
                    </a:cubicBezTo>
                    <a:cubicBezTo>
                      <a:pt x="4128" y="6124"/>
                      <a:pt x="4247" y="5815"/>
                      <a:pt x="4365" y="5507"/>
                    </a:cubicBezTo>
                    <a:cubicBezTo>
                      <a:pt x="4650" y="4819"/>
                      <a:pt x="4982" y="4416"/>
                      <a:pt x="5290" y="4321"/>
                    </a:cubicBezTo>
                    <a:close/>
                    <a:moveTo>
                      <a:pt x="3073" y="1"/>
                    </a:moveTo>
                    <a:cubicBezTo>
                      <a:pt x="3045" y="1"/>
                      <a:pt x="3017" y="2"/>
                      <a:pt x="2989" y="4"/>
                    </a:cubicBezTo>
                    <a:cubicBezTo>
                      <a:pt x="2444" y="4"/>
                      <a:pt x="2088" y="99"/>
                      <a:pt x="1874" y="312"/>
                    </a:cubicBezTo>
                    <a:cubicBezTo>
                      <a:pt x="1780" y="265"/>
                      <a:pt x="1685" y="241"/>
                      <a:pt x="1566" y="241"/>
                    </a:cubicBezTo>
                    <a:cubicBezTo>
                      <a:pt x="926" y="241"/>
                      <a:pt x="831" y="597"/>
                      <a:pt x="831" y="810"/>
                    </a:cubicBezTo>
                    <a:lnTo>
                      <a:pt x="831" y="905"/>
                    </a:lnTo>
                    <a:cubicBezTo>
                      <a:pt x="800" y="904"/>
                      <a:pt x="770" y="903"/>
                      <a:pt x="741" y="903"/>
                    </a:cubicBezTo>
                    <a:cubicBezTo>
                      <a:pt x="152" y="903"/>
                      <a:pt x="1" y="1130"/>
                      <a:pt x="1" y="1356"/>
                    </a:cubicBezTo>
                    <a:cubicBezTo>
                      <a:pt x="1" y="1617"/>
                      <a:pt x="190" y="1807"/>
                      <a:pt x="570" y="1996"/>
                    </a:cubicBezTo>
                    <a:cubicBezTo>
                      <a:pt x="953" y="2145"/>
                      <a:pt x="1356" y="2237"/>
                      <a:pt x="1760" y="2237"/>
                    </a:cubicBezTo>
                    <a:cubicBezTo>
                      <a:pt x="1806" y="2237"/>
                      <a:pt x="1852" y="2236"/>
                      <a:pt x="1898" y="2234"/>
                    </a:cubicBezTo>
                    <a:lnTo>
                      <a:pt x="2230" y="2234"/>
                    </a:lnTo>
                    <a:cubicBezTo>
                      <a:pt x="2325" y="2423"/>
                      <a:pt x="2468" y="2589"/>
                      <a:pt x="2657" y="2708"/>
                    </a:cubicBezTo>
                    <a:cubicBezTo>
                      <a:pt x="2752" y="2755"/>
                      <a:pt x="2847" y="2779"/>
                      <a:pt x="2942" y="2803"/>
                    </a:cubicBezTo>
                    <a:cubicBezTo>
                      <a:pt x="2942" y="3752"/>
                      <a:pt x="2989" y="4700"/>
                      <a:pt x="3084" y="5649"/>
                    </a:cubicBezTo>
                    <a:cubicBezTo>
                      <a:pt x="3061" y="5649"/>
                      <a:pt x="3013" y="5626"/>
                      <a:pt x="2966" y="5626"/>
                    </a:cubicBezTo>
                    <a:cubicBezTo>
                      <a:pt x="2776" y="5222"/>
                      <a:pt x="2539" y="4843"/>
                      <a:pt x="2278" y="4487"/>
                    </a:cubicBezTo>
                    <a:cubicBezTo>
                      <a:pt x="1732" y="3799"/>
                      <a:pt x="1281" y="3467"/>
                      <a:pt x="854" y="3467"/>
                    </a:cubicBezTo>
                    <a:cubicBezTo>
                      <a:pt x="783" y="3467"/>
                      <a:pt x="522" y="3491"/>
                      <a:pt x="522" y="3847"/>
                    </a:cubicBezTo>
                    <a:cubicBezTo>
                      <a:pt x="522" y="4297"/>
                      <a:pt x="902" y="4772"/>
                      <a:pt x="1637" y="5293"/>
                    </a:cubicBezTo>
                    <a:cubicBezTo>
                      <a:pt x="2017" y="5554"/>
                      <a:pt x="2396" y="5768"/>
                      <a:pt x="2823" y="5887"/>
                    </a:cubicBezTo>
                    <a:cubicBezTo>
                      <a:pt x="2918" y="5934"/>
                      <a:pt x="3037" y="5934"/>
                      <a:pt x="3132" y="5958"/>
                    </a:cubicBezTo>
                    <a:cubicBezTo>
                      <a:pt x="3179" y="6313"/>
                      <a:pt x="3227" y="6646"/>
                      <a:pt x="3298" y="6978"/>
                    </a:cubicBezTo>
                    <a:cubicBezTo>
                      <a:pt x="3393" y="7381"/>
                      <a:pt x="3511" y="7784"/>
                      <a:pt x="3630" y="8187"/>
                    </a:cubicBezTo>
                    <a:cubicBezTo>
                      <a:pt x="3654" y="8235"/>
                      <a:pt x="3701" y="8282"/>
                      <a:pt x="3772" y="8282"/>
                    </a:cubicBezTo>
                    <a:lnTo>
                      <a:pt x="3820" y="8282"/>
                    </a:lnTo>
                    <a:cubicBezTo>
                      <a:pt x="3891" y="8259"/>
                      <a:pt x="3938" y="8187"/>
                      <a:pt x="3914" y="8116"/>
                    </a:cubicBezTo>
                    <a:cubicBezTo>
                      <a:pt x="3796" y="7760"/>
                      <a:pt x="3701" y="7405"/>
                      <a:pt x="3606" y="7049"/>
                    </a:cubicBezTo>
                    <a:cubicBezTo>
                      <a:pt x="3701" y="7025"/>
                      <a:pt x="3796" y="6978"/>
                      <a:pt x="3891" y="6930"/>
                    </a:cubicBezTo>
                    <a:cubicBezTo>
                      <a:pt x="4270" y="6693"/>
                      <a:pt x="4602" y="6385"/>
                      <a:pt x="4887" y="6029"/>
                    </a:cubicBezTo>
                    <a:cubicBezTo>
                      <a:pt x="5480" y="5341"/>
                      <a:pt x="5717" y="4795"/>
                      <a:pt x="5599" y="4368"/>
                    </a:cubicBezTo>
                    <a:cubicBezTo>
                      <a:pt x="5575" y="4250"/>
                      <a:pt x="5528" y="4155"/>
                      <a:pt x="5433" y="4084"/>
                    </a:cubicBezTo>
                    <a:cubicBezTo>
                      <a:pt x="5391" y="4056"/>
                      <a:pt x="5341" y="4044"/>
                      <a:pt x="5293" y="4044"/>
                    </a:cubicBezTo>
                    <a:cubicBezTo>
                      <a:pt x="5258" y="4044"/>
                      <a:pt x="5225" y="4050"/>
                      <a:pt x="5195" y="4060"/>
                    </a:cubicBezTo>
                    <a:cubicBezTo>
                      <a:pt x="4768" y="4155"/>
                      <a:pt x="4413" y="4606"/>
                      <a:pt x="4081" y="5412"/>
                    </a:cubicBezTo>
                    <a:cubicBezTo>
                      <a:pt x="3914" y="5839"/>
                      <a:pt x="3772" y="6266"/>
                      <a:pt x="3677" y="6717"/>
                    </a:cubicBezTo>
                    <a:cubicBezTo>
                      <a:pt x="3630" y="6717"/>
                      <a:pt x="3606" y="6740"/>
                      <a:pt x="3559" y="6764"/>
                    </a:cubicBezTo>
                    <a:cubicBezTo>
                      <a:pt x="3488" y="6456"/>
                      <a:pt x="3440" y="6147"/>
                      <a:pt x="3393" y="5815"/>
                    </a:cubicBezTo>
                    <a:cubicBezTo>
                      <a:pt x="3274" y="4819"/>
                      <a:pt x="3227" y="3823"/>
                      <a:pt x="3227" y="2850"/>
                    </a:cubicBezTo>
                    <a:lnTo>
                      <a:pt x="3274" y="2850"/>
                    </a:lnTo>
                    <a:cubicBezTo>
                      <a:pt x="3535" y="2850"/>
                      <a:pt x="3772" y="2708"/>
                      <a:pt x="3867" y="2471"/>
                    </a:cubicBezTo>
                    <a:cubicBezTo>
                      <a:pt x="3914" y="2352"/>
                      <a:pt x="3962" y="2257"/>
                      <a:pt x="3986" y="2186"/>
                    </a:cubicBezTo>
                    <a:cubicBezTo>
                      <a:pt x="4389" y="2139"/>
                      <a:pt x="4768" y="2044"/>
                      <a:pt x="5124" y="1901"/>
                    </a:cubicBezTo>
                    <a:cubicBezTo>
                      <a:pt x="5694" y="1688"/>
                      <a:pt x="5954" y="1427"/>
                      <a:pt x="5954" y="1095"/>
                    </a:cubicBezTo>
                    <a:cubicBezTo>
                      <a:pt x="5977" y="847"/>
                      <a:pt x="5786" y="642"/>
                      <a:pt x="5543" y="642"/>
                    </a:cubicBezTo>
                    <a:cubicBezTo>
                      <a:pt x="5530" y="642"/>
                      <a:pt x="5517" y="643"/>
                      <a:pt x="5504" y="644"/>
                    </a:cubicBezTo>
                    <a:cubicBezTo>
                      <a:pt x="5314" y="668"/>
                      <a:pt x="5124" y="692"/>
                      <a:pt x="4958" y="763"/>
                    </a:cubicBezTo>
                    <a:lnTo>
                      <a:pt x="4958" y="478"/>
                    </a:lnTo>
                    <a:cubicBezTo>
                      <a:pt x="4958" y="454"/>
                      <a:pt x="4958" y="454"/>
                      <a:pt x="4958" y="431"/>
                    </a:cubicBezTo>
                    <a:cubicBezTo>
                      <a:pt x="4914" y="255"/>
                      <a:pt x="4748" y="120"/>
                      <a:pt x="4554" y="120"/>
                    </a:cubicBezTo>
                    <a:cubicBezTo>
                      <a:pt x="4539" y="120"/>
                      <a:pt x="4523" y="121"/>
                      <a:pt x="4508" y="122"/>
                    </a:cubicBezTo>
                    <a:cubicBezTo>
                      <a:pt x="4270" y="122"/>
                      <a:pt x="4057" y="194"/>
                      <a:pt x="3867" y="312"/>
                    </a:cubicBezTo>
                    <a:cubicBezTo>
                      <a:pt x="3650" y="117"/>
                      <a:pt x="3373" y="1"/>
                      <a:pt x="30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2" name="Google Shape;422;p3"/>
            <p:cNvGrpSpPr/>
            <p:nvPr/>
          </p:nvGrpSpPr>
          <p:grpSpPr>
            <a:xfrm>
              <a:off x="1655642" y="1036479"/>
              <a:ext cx="58546" cy="109825"/>
              <a:chOff x="3028100" y="3462950"/>
              <a:chExt cx="42700" cy="80100"/>
            </a:xfrm>
          </p:grpSpPr>
          <p:sp>
            <p:nvSpPr>
              <p:cNvPr id="423" name="Google Shape;423;p3"/>
              <p:cNvSpPr/>
              <p:nvPr/>
            </p:nvSpPr>
            <p:spPr>
              <a:xfrm>
                <a:off x="3031050" y="3467050"/>
                <a:ext cx="36200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2281" extrusionOk="0">
                    <a:moveTo>
                      <a:pt x="648" y="0"/>
                    </a:moveTo>
                    <a:cubicBezTo>
                      <a:pt x="637" y="0"/>
                      <a:pt x="627" y="1"/>
                      <a:pt x="617" y="3"/>
                    </a:cubicBezTo>
                    <a:cubicBezTo>
                      <a:pt x="475" y="3"/>
                      <a:pt x="333" y="122"/>
                      <a:pt x="190" y="383"/>
                    </a:cubicBezTo>
                    <a:cubicBezTo>
                      <a:pt x="72" y="620"/>
                      <a:pt x="1" y="881"/>
                      <a:pt x="24" y="1165"/>
                    </a:cubicBezTo>
                    <a:cubicBezTo>
                      <a:pt x="24" y="1426"/>
                      <a:pt x="119" y="1687"/>
                      <a:pt x="309" y="1877"/>
                    </a:cubicBezTo>
                    <a:cubicBezTo>
                      <a:pt x="499" y="2090"/>
                      <a:pt x="783" y="2233"/>
                      <a:pt x="1068" y="2280"/>
                    </a:cubicBezTo>
                    <a:cubicBezTo>
                      <a:pt x="1305" y="1948"/>
                      <a:pt x="1424" y="1545"/>
                      <a:pt x="1448" y="1165"/>
                    </a:cubicBezTo>
                    <a:cubicBezTo>
                      <a:pt x="1424" y="857"/>
                      <a:pt x="1305" y="549"/>
                      <a:pt x="1092" y="335"/>
                    </a:cubicBezTo>
                    <a:cubicBezTo>
                      <a:pt x="896" y="118"/>
                      <a:pt x="760" y="0"/>
                      <a:pt x="6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3"/>
              <p:cNvSpPr/>
              <p:nvPr/>
            </p:nvSpPr>
            <p:spPr>
              <a:xfrm>
                <a:off x="3028100" y="3462950"/>
                <a:ext cx="42700" cy="80100"/>
              </a:xfrm>
              <a:custGeom>
                <a:avLst/>
                <a:gdLst/>
                <a:ahLst/>
                <a:cxnLst/>
                <a:rect l="l" t="t" r="r" b="b"/>
                <a:pathLst>
                  <a:path w="1708" h="3204" extrusionOk="0">
                    <a:moveTo>
                      <a:pt x="759" y="286"/>
                    </a:moveTo>
                    <a:cubicBezTo>
                      <a:pt x="759" y="309"/>
                      <a:pt x="854" y="309"/>
                      <a:pt x="1115" y="570"/>
                    </a:cubicBezTo>
                    <a:cubicBezTo>
                      <a:pt x="1305" y="760"/>
                      <a:pt x="1400" y="1021"/>
                      <a:pt x="1423" y="1306"/>
                    </a:cubicBezTo>
                    <a:cubicBezTo>
                      <a:pt x="1400" y="1567"/>
                      <a:pt x="1328" y="1851"/>
                      <a:pt x="1210" y="2088"/>
                    </a:cubicBezTo>
                    <a:cubicBezTo>
                      <a:pt x="1139" y="1875"/>
                      <a:pt x="1068" y="1685"/>
                      <a:pt x="996" y="1472"/>
                    </a:cubicBezTo>
                    <a:cubicBezTo>
                      <a:pt x="977" y="1386"/>
                      <a:pt x="916" y="1350"/>
                      <a:pt x="854" y="1350"/>
                    </a:cubicBezTo>
                    <a:cubicBezTo>
                      <a:pt x="762" y="1350"/>
                      <a:pt x="669" y="1429"/>
                      <a:pt x="712" y="1543"/>
                    </a:cubicBezTo>
                    <a:cubicBezTo>
                      <a:pt x="783" y="1780"/>
                      <a:pt x="854" y="1994"/>
                      <a:pt x="925" y="2207"/>
                    </a:cubicBezTo>
                    <a:cubicBezTo>
                      <a:pt x="783" y="2160"/>
                      <a:pt x="641" y="2065"/>
                      <a:pt x="522" y="1946"/>
                    </a:cubicBezTo>
                    <a:cubicBezTo>
                      <a:pt x="380" y="1756"/>
                      <a:pt x="285" y="1543"/>
                      <a:pt x="285" y="1306"/>
                    </a:cubicBezTo>
                    <a:cubicBezTo>
                      <a:pt x="285" y="1045"/>
                      <a:pt x="332" y="808"/>
                      <a:pt x="451" y="594"/>
                    </a:cubicBezTo>
                    <a:cubicBezTo>
                      <a:pt x="569" y="404"/>
                      <a:pt x="664" y="309"/>
                      <a:pt x="759" y="309"/>
                    </a:cubicBezTo>
                    <a:lnTo>
                      <a:pt x="759" y="286"/>
                    </a:lnTo>
                    <a:close/>
                    <a:moveTo>
                      <a:pt x="759" y="1"/>
                    </a:moveTo>
                    <a:cubicBezTo>
                      <a:pt x="546" y="1"/>
                      <a:pt x="356" y="143"/>
                      <a:pt x="190" y="475"/>
                    </a:cubicBezTo>
                    <a:cubicBezTo>
                      <a:pt x="71" y="736"/>
                      <a:pt x="0" y="1021"/>
                      <a:pt x="0" y="1306"/>
                    </a:cubicBezTo>
                    <a:cubicBezTo>
                      <a:pt x="0" y="1614"/>
                      <a:pt x="95" y="1922"/>
                      <a:pt x="308" y="2160"/>
                    </a:cubicBezTo>
                    <a:cubicBezTo>
                      <a:pt x="522" y="2373"/>
                      <a:pt x="783" y="2515"/>
                      <a:pt x="1068" y="2563"/>
                    </a:cubicBezTo>
                    <a:lnTo>
                      <a:pt x="1091" y="2587"/>
                    </a:lnTo>
                    <a:cubicBezTo>
                      <a:pt x="1257" y="2990"/>
                      <a:pt x="1305" y="3061"/>
                      <a:pt x="1305" y="3061"/>
                    </a:cubicBezTo>
                    <a:cubicBezTo>
                      <a:pt x="1305" y="3132"/>
                      <a:pt x="1352" y="3203"/>
                      <a:pt x="1447" y="3203"/>
                    </a:cubicBezTo>
                    <a:cubicBezTo>
                      <a:pt x="1518" y="3203"/>
                      <a:pt x="1589" y="3132"/>
                      <a:pt x="1589" y="3061"/>
                    </a:cubicBezTo>
                    <a:cubicBezTo>
                      <a:pt x="1589" y="3014"/>
                      <a:pt x="1589" y="2990"/>
                      <a:pt x="1352" y="2468"/>
                    </a:cubicBezTo>
                    <a:lnTo>
                      <a:pt x="1352" y="2444"/>
                    </a:lnTo>
                    <a:cubicBezTo>
                      <a:pt x="1566" y="2112"/>
                      <a:pt x="1684" y="1709"/>
                      <a:pt x="1708" y="1306"/>
                    </a:cubicBezTo>
                    <a:cubicBezTo>
                      <a:pt x="1708" y="974"/>
                      <a:pt x="1566" y="641"/>
                      <a:pt x="1328" y="381"/>
                    </a:cubicBezTo>
                    <a:cubicBezTo>
                      <a:pt x="1091" y="120"/>
                      <a:pt x="901" y="1"/>
                      <a:pt x="7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5" name="Google Shape;425;p3"/>
            <p:cNvGrpSpPr/>
            <p:nvPr/>
          </p:nvGrpSpPr>
          <p:grpSpPr>
            <a:xfrm rot="5090173">
              <a:off x="468897" y="514178"/>
              <a:ext cx="58544" cy="109830"/>
              <a:chOff x="3028100" y="3462950"/>
              <a:chExt cx="42700" cy="80100"/>
            </a:xfrm>
          </p:grpSpPr>
          <p:sp>
            <p:nvSpPr>
              <p:cNvPr id="426" name="Google Shape;426;p3"/>
              <p:cNvSpPr/>
              <p:nvPr/>
            </p:nvSpPr>
            <p:spPr>
              <a:xfrm>
                <a:off x="3031050" y="3467050"/>
                <a:ext cx="36200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2281" extrusionOk="0">
                    <a:moveTo>
                      <a:pt x="648" y="0"/>
                    </a:moveTo>
                    <a:cubicBezTo>
                      <a:pt x="637" y="0"/>
                      <a:pt x="627" y="1"/>
                      <a:pt x="617" y="3"/>
                    </a:cubicBezTo>
                    <a:cubicBezTo>
                      <a:pt x="475" y="3"/>
                      <a:pt x="333" y="122"/>
                      <a:pt x="190" y="383"/>
                    </a:cubicBezTo>
                    <a:cubicBezTo>
                      <a:pt x="72" y="620"/>
                      <a:pt x="1" y="881"/>
                      <a:pt x="24" y="1165"/>
                    </a:cubicBezTo>
                    <a:cubicBezTo>
                      <a:pt x="24" y="1426"/>
                      <a:pt x="119" y="1687"/>
                      <a:pt x="309" y="1877"/>
                    </a:cubicBezTo>
                    <a:cubicBezTo>
                      <a:pt x="499" y="2090"/>
                      <a:pt x="783" y="2233"/>
                      <a:pt x="1068" y="2280"/>
                    </a:cubicBezTo>
                    <a:cubicBezTo>
                      <a:pt x="1305" y="1948"/>
                      <a:pt x="1424" y="1545"/>
                      <a:pt x="1448" y="1165"/>
                    </a:cubicBezTo>
                    <a:cubicBezTo>
                      <a:pt x="1424" y="857"/>
                      <a:pt x="1305" y="549"/>
                      <a:pt x="1092" y="335"/>
                    </a:cubicBezTo>
                    <a:cubicBezTo>
                      <a:pt x="896" y="118"/>
                      <a:pt x="760" y="0"/>
                      <a:pt x="6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3"/>
              <p:cNvSpPr/>
              <p:nvPr/>
            </p:nvSpPr>
            <p:spPr>
              <a:xfrm>
                <a:off x="3028100" y="3462950"/>
                <a:ext cx="42700" cy="80100"/>
              </a:xfrm>
              <a:custGeom>
                <a:avLst/>
                <a:gdLst/>
                <a:ahLst/>
                <a:cxnLst/>
                <a:rect l="l" t="t" r="r" b="b"/>
                <a:pathLst>
                  <a:path w="1708" h="3204" extrusionOk="0">
                    <a:moveTo>
                      <a:pt x="759" y="286"/>
                    </a:moveTo>
                    <a:cubicBezTo>
                      <a:pt x="759" y="309"/>
                      <a:pt x="854" y="309"/>
                      <a:pt x="1115" y="570"/>
                    </a:cubicBezTo>
                    <a:cubicBezTo>
                      <a:pt x="1305" y="760"/>
                      <a:pt x="1400" y="1021"/>
                      <a:pt x="1423" y="1306"/>
                    </a:cubicBezTo>
                    <a:cubicBezTo>
                      <a:pt x="1400" y="1567"/>
                      <a:pt x="1328" y="1851"/>
                      <a:pt x="1210" y="2088"/>
                    </a:cubicBezTo>
                    <a:cubicBezTo>
                      <a:pt x="1139" y="1875"/>
                      <a:pt x="1068" y="1685"/>
                      <a:pt x="996" y="1472"/>
                    </a:cubicBezTo>
                    <a:cubicBezTo>
                      <a:pt x="977" y="1386"/>
                      <a:pt x="916" y="1350"/>
                      <a:pt x="854" y="1350"/>
                    </a:cubicBezTo>
                    <a:cubicBezTo>
                      <a:pt x="762" y="1350"/>
                      <a:pt x="669" y="1429"/>
                      <a:pt x="712" y="1543"/>
                    </a:cubicBezTo>
                    <a:cubicBezTo>
                      <a:pt x="783" y="1780"/>
                      <a:pt x="854" y="1994"/>
                      <a:pt x="925" y="2207"/>
                    </a:cubicBezTo>
                    <a:cubicBezTo>
                      <a:pt x="783" y="2160"/>
                      <a:pt x="641" y="2065"/>
                      <a:pt x="522" y="1946"/>
                    </a:cubicBezTo>
                    <a:cubicBezTo>
                      <a:pt x="380" y="1756"/>
                      <a:pt x="285" y="1543"/>
                      <a:pt x="285" y="1306"/>
                    </a:cubicBezTo>
                    <a:cubicBezTo>
                      <a:pt x="285" y="1045"/>
                      <a:pt x="332" y="808"/>
                      <a:pt x="451" y="594"/>
                    </a:cubicBezTo>
                    <a:cubicBezTo>
                      <a:pt x="569" y="404"/>
                      <a:pt x="664" y="309"/>
                      <a:pt x="759" y="309"/>
                    </a:cubicBezTo>
                    <a:lnTo>
                      <a:pt x="759" y="286"/>
                    </a:lnTo>
                    <a:close/>
                    <a:moveTo>
                      <a:pt x="759" y="1"/>
                    </a:moveTo>
                    <a:cubicBezTo>
                      <a:pt x="546" y="1"/>
                      <a:pt x="356" y="143"/>
                      <a:pt x="190" y="475"/>
                    </a:cubicBezTo>
                    <a:cubicBezTo>
                      <a:pt x="71" y="736"/>
                      <a:pt x="0" y="1021"/>
                      <a:pt x="0" y="1306"/>
                    </a:cubicBezTo>
                    <a:cubicBezTo>
                      <a:pt x="0" y="1614"/>
                      <a:pt x="95" y="1922"/>
                      <a:pt x="308" y="2160"/>
                    </a:cubicBezTo>
                    <a:cubicBezTo>
                      <a:pt x="522" y="2373"/>
                      <a:pt x="783" y="2515"/>
                      <a:pt x="1068" y="2563"/>
                    </a:cubicBezTo>
                    <a:lnTo>
                      <a:pt x="1091" y="2587"/>
                    </a:lnTo>
                    <a:cubicBezTo>
                      <a:pt x="1257" y="2990"/>
                      <a:pt x="1305" y="3061"/>
                      <a:pt x="1305" y="3061"/>
                    </a:cubicBezTo>
                    <a:cubicBezTo>
                      <a:pt x="1305" y="3132"/>
                      <a:pt x="1352" y="3203"/>
                      <a:pt x="1447" y="3203"/>
                    </a:cubicBezTo>
                    <a:cubicBezTo>
                      <a:pt x="1518" y="3203"/>
                      <a:pt x="1589" y="3132"/>
                      <a:pt x="1589" y="3061"/>
                    </a:cubicBezTo>
                    <a:cubicBezTo>
                      <a:pt x="1589" y="3014"/>
                      <a:pt x="1589" y="2990"/>
                      <a:pt x="1352" y="2468"/>
                    </a:cubicBezTo>
                    <a:lnTo>
                      <a:pt x="1352" y="2444"/>
                    </a:lnTo>
                    <a:cubicBezTo>
                      <a:pt x="1566" y="2112"/>
                      <a:pt x="1684" y="1709"/>
                      <a:pt x="1708" y="1306"/>
                    </a:cubicBezTo>
                    <a:cubicBezTo>
                      <a:pt x="1708" y="974"/>
                      <a:pt x="1566" y="641"/>
                      <a:pt x="1328" y="381"/>
                    </a:cubicBezTo>
                    <a:cubicBezTo>
                      <a:pt x="1091" y="120"/>
                      <a:pt x="901" y="1"/>
                      <a:pt x="7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8" name="Google Shape;428;p3"/>
            <p:cNvGrpSpPr/>
            <p:nvPr/>
          </p:nvGrpSpPr>
          <p:grpSpPr>
            <a:xfrm>
              <a:off x="1460084" y="3281476"/>
              <a:ext cx="58546" cy="109825"/>
              <a:chOff x="3028100" y="3462950"/>
              <a:chExt cx="42700" cy="80100"/>
            </a:xfrm>
          </p:grpSpPr>
          <p:sp>
            <p:nvSpPr>
              <p:cNvPr id="429" name="Google Shape;429;p3"/>
              <p:cNvSpPr/>
              <p:nvPr/>
            </p:nvSpPr>
            <p:spPr>
              <a:xfrm>
                <a:off x="3031050" y="3467050"/>
                <a:ext cx="36200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2281" extrusionOk="0">
                    <a:moveTo>
                      <a:pt x="648" y="0"/>
                    </a:moveTo>
                    <a:cubicBezTo>
                      <a:pt x="637" y="0"/>
                      <a:pt x="627" y="1"/>
                      <a:pt x="617" y="3"/>
                    </a:cubicBezTo>
                    <a:cubicBezTo>
                      <a:pt x="475" y="3"/>
                      <a:pt x="333" y="122"/>
                      <a:pt x="190" y="383"/>
                    </a:cubicBezTo>
                    <a:cubicBezTo>
                      <a:pt x="72" y="620"/>
                      <a:pt x="1" y="881"/>
                      <a:pt x="24" y="1165"/>
                    </a:cubicBezTo>
                    <a:cubicBezTo>
                      <a:pt x="24" y="1426"/>
                      <a:pt x="119" y="1687"/>
                      <a:pt x="309" y="1877"/>
                    </a:cubicBezTo>
                    <a:cubicBezTo>
                      <a:pt x="499" y="2090"/>
                      <a:pt x="783" y="2233"/>
                      <a:pt x="1068" y="2280"/>
                    </a:cubicBezTo>
                    <a:cubicBezTo>
                      <a:pt x="1305" y="1948"/>
                      <a:pt x="1424" y="1545"/>
                      <a:pt x="1448" y="1165"/>
                    </a:cubicBezTo>
                    <a:cubicBezTo>
                      <a:pt x="1424" y="857"/>
                      <a:pt x="1305" y="549"/>
                      <a:pt x="1092" y="335"/>
                    </a:cubicBezTo>
                    <a:cubicBezTo>
                      <a:pt x="896" y="118"/>
                      <a:pt x="760" y="0"/>
                      <a:pt x="6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3"/>
              <p:cNvSpPr/>
              <p:nvPr/>
            </p:nvSpPr>
            <p:spPr>
              <a:xfrm>
                <a:off x="3028100" y="3462950"/>
                <a:ext cx="42700" cy="80100"/>
              </a:xfrm>
              <a:custGeom>
                <a:avLst/>
                <a:gdLst/>
                <a:ahLst/>
                <a:cxnLst/>
                <a:rect l="l" t="t" r="r" b="b"/>
                <a:pathLst>
                  <a:path w="1708" h="3204" extrusionOk="0">
                    <a:moveTo>
                      <a:pt x="759" y="286"/>
                    </a:moveTo>
                    <a:cubicBezTo>
                      <a:pt x="759" y="309"/>
                      <a:pt x="854" y="309"/>
                      <a:pt x="1115" y="570"/>
                    </a:cubicBezTo>
                    <a:cubicBezTo>
                      <a:pt x="1305" y="760"/>
                      <a:pt x="1400" y="1021"/>
                      <a:pt x="1423" y="1306"/>
                    </a:cubicBezTo>
                    <a:cubicBezTo>
                      <a:pt x="1400" y="1567"/>
                      <a:pt x="1328" y="1851"/>
                      <a:pt x="1210" y="2088"/>
                    </a:cubicBezTo>
                    <a:cubicBezTo>
                      <a:pt x="1139" y="1875"/>
                      <a:pt x="1068" y="1685"/>
                      <a:pt x="996" y="1472"/>
                    </a:cubicBezTo>
                    <a:cubicBezTo>
                      <a:pt x="977" y="1386"/>
                      <a:pt x="916" y="1350"/>
                      <a:pt x="854" y="1350"/>
                    </a:cubicBezTo>
                    <a:cubicBezTo>
                      <a:pt x="762" y="1350"/>
                      <a:pt x="669" y="1429"/>
                      <a:pt x="712" y="1543"/>
                    </a:cubicBezTo>
                    <a:cubicBezTo>
                      <a:pt x="783" y="1780"/>
                      <a:pt x="854" y="1994"/>
                      <a:pt x="925" y="2207"/>
                    </a:cubicBezTo>
                    <a:cubicBezTo>
                      <a:pt x="783" y="2160"/>
                      <a:pt x="641" y="2065"/>
                      <a:pt x="522" y="1946"/>
                    </a:cubicBezTo>
                    <a:cubicBezTo>
                      <a:pt x="380" y="1756"/>
                      <a:pt x="285" y="1543"/>
                      <a:pt x="285" y="1306"/>
                    </a:cubicBezTo>
                    <a:cubicBezTo>
                      <a:pt x="285" y="1045"/>
                      <a:pt x="332" y="808"/>
                      <a:pt x="451" y="594"/>
                    </a:cubicBezTo>
                    <a:cubicBezTo>
                      <a:pt x="569" y="404"/>
                      <a:pt x="664" y="309"/>
                      <a:pt x="759" y="309"/>
                    </a:cubicBezTo>
                    <a:lnTo>
                      <a:pt x="759" y="286"/>
                    </a:lnTo>
                    <a:close/>
                    <a:moveTo>
                      <a:pt x="759" y="1"/>
                    </a:moveTo>
                    <a:cubicBezTo>
                      <a:pt x="546" y="1"/>
                      <a:pt x="356" y="143"/>
                      <a:pt x="190" y="475"/>
                    </a:cubicBezTo>
                    <a:cubicBezTo>
                      <a:pt x="71" y="736"/>
                      <a:pt x="0" y="1021"/>
                      <a:pt x="0" y="1306"/>
                    </a:cubicBezTo>
                    <a:cubicBezTo>
                      <a:pt x="0" y="1614"/>
                      <a:pt x="95" y="1922"/>
                      <a:pt x="308" y="2160"/>
                    </a:cubicBezTo>
                    <a:cubicBezTo>
                      <a:pt x="522" y="2373"/>
                      <a:pt x="783" y="2515"/>
                      <a:pt x="1068" y="2563"/>
                    </a:cubicBezTo>
                    <a:lnTo>
                      <a:pt x="1091" y="2587"/>
                    </a:lnTo>
                    <a:cubicBezTo>
                      <a:pt x="1257" y="2990"/>
                      <a:pt x="1305" y="3061"/>
                      <a:pt x="1305" y="3061"/>
                    </a:cubicBezTo>
                    <a:cubicBezTo>
                      <a:pt x="1305" y="3132"/>
                      <a:pt x="1352" y="3203"/>
                      <a:pt x="1447" y="3203"/>
                    </a:cubicBezTo>
                    <a:cubicBezTo>
                      <a:pt x="1518" y="3203"/>
                      <a:pt x="1589" y="3132"/>
                      <a:pt x="1589" y="3061"/>
                    </a:cubicBezTo>
                    <a:cubicBezTo>
                      <a:pt x="1589" y="3014"/>
                      <a:pt x="1589" y="2990"/>
                      <a:pt x="1352" y="2468"/>
                    </a:cubicBezTo>
                    <a:lnTo>
                      <a:pt x="1352" y="2444"/>
                    </a:lnTo>
                    <a:cubicBezTo>
                      <a:pt x="1566" y="2112"/>
                      <a:pt x="1684" y="1709"/>
                      <a:pt x="1708" y="1306"/>
                    </a:cubicBezTo>
                    <a:cubicBezTo>
                      <a:pt x="1708" y="974"/>
                      <a:pt x="1566" y="641"/>
                      <a:pt x="1328" y="381"/>
                    </a:cubicBezTo>
                    <a:cubicBezTo>
                      <a:pt x="1091" y="120"/>
                      <a:pt x="901" y="1"/>
                      <a:pt x="7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1" name="Google Shape;431;p3"/>
            <p:cNvGrpSpPr/>
            <p:nvPr/>
          </p:nvGrpSpPr>
          <p:grpSpPr>
            <a:xfrm>
              <a:off x="1460086" y="2285420"/>
              <a:ext cx="58546" cy="109825"/>
              <a:chOff x="3028100" y="3462950"/>
              <a:chExt cx="42700" cy="80100"/>
            </a:xfrm>
          </p:grpSpPr>
          <p:sp>
            <p:nvSpPr>
              <p:cNvPr id="432" name="Google Shape;432;p3"/>
              <p:cNvSpPr/>
              <p:nvPr/>
            </p:nvSpPr>
            <p:spPr>
              <a:xfrm>
                <a:off x="3031050" y="3467050"/>
                <a:ext cx="36200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2281" extrusionOk="0">
                    <a:moveTo>
                      <a:pt x="648" y="0"/>
                    </a:moveTo>
                    <a:cubicBezTo>
                      <a:pt x="637" y="0"/>
                      <a:pt x="627" y="1"/>
                      <a:pt x="617" y="3"/>
                    </a:cubicBezTo>
                    <a:cubicBezTo>
                      <a:pt x="475" y="3"/>
                      <a:pt x="333" y="122"/>
                      <a:pt x="190" y="383"/>
                    </a:cubicBezTo>
                    <a:cubicBezTo>
                      <a:pt x="72" y="620"/>
                      <a:pt x="1" y="881"/>
                      <a:pt x="24" y="1165"/>
                    </a:cubicBezTo>
                    <a:cubicBezTo>
                      <a:pt x="24" y="1426"/>
                      <a:pt x="119" y="1687"/>
                      <a:pt x="309" y="1877"/>
                    </a:cubicBezTo>
                    <a:cubicBezTo>
                      <a:pt x="499" y="2090"/>
                      <a:pt x="783" y="2233"/>
                      <a:pt x="1068" y="2280"/>
                    </a:cubicBezTo>
                    <a:cubicBezTo>
                      <a:pt x="1305" y="1948"/>
                      <a:pt x="1424" y="1545"/>
                      <a:pt x="1448" y="1165"/>
                    </a:cubicBezTo>
                    <a:cubicBezTo>
                      <a:pt x="1424" y="857"/>
                      <a:pt x="1305" y="549"/>
                      <a:pt x="1092" y="335"/>
                    </a:cubicBezTo>
                    <a:cubicBezTo>
                      <a:pt x="896" y="118"/>
                      <a:pt x="760" y="0"/>
                      <a:pt x="6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3"/>
              <p:cNvSpPr/>
              <p:nvPr/>
            </p:nvSpPr>
            <p:spPr>
              <a:xfrm>
                <a:off x="3028100" y="3462950"/>
                <a:ext cx="42700" cy="80100"/>
              </a:xfrm>
              <a:custGeom>
                <a:avLst/>
                <a:gdLst/>
                <a:ahLst/>
                <a:cxnLst/>
                <a:rect l="l" t="t" r="r" b="b"/>
                <a:pathLst>
                  <a:path w="1708" h="3204" extrusionOk="0">
                    <a:moveTo>
                      <a:pt x="759" y="286"/>
                    </a:moveTo>
                    <a:cubicBezTo>
                      <a:pt x="759" y="309"/>
                      <a:pt x="854" y="309"/>
                      <a:pt x="1115" y="570"/>
                    </a:cubicBezTo>
                    <a:cubicBezTo>
                      <a:pt x="1305" y="760"/>
                      <a:pt x="1400" y="1021"/>
                      <a:pt x="1423" y="1306"/>
                    </a:cubicBezTo>
                    <a:cubicBezTo>
                      <a:pt x="1400" y="1567"/>
                      <a:pt x="1328" y="1851"/>
                      <a:pt x="1210" y="2088"/>
                    </a:cubicBezTo>
                    <a:cubicBezTo>
                      <a:pt x="1139" y="1875"/>
                      <a:pt x="1068" y="1685"/>
                      <a:pt x="996" y="1472"/>
                    </a:cubicBezTo>
                    <a:cubicBezTo>
                      <a:pt x="977" y="1386"/>
                      <a:pt x="916" y="1350"/>
                      <a:pt x="854" y="1350"/>
                    </a:cubicBezTo>
                    <a:cubicBezTo>
                      <a:pt x="762" y="1350"/>
                      <a:pt x="669" y="1429"/>
                      <a:pt x="712" y="1543"/>
                    </a:cubicBezTo>
                    <a:cubicBezTo>
                      <a:pt x="783" y="1780"/>
                      <a:pt x="854" y="1994"/>
                      <a:pt x="925" y="2207"/>
                    </a:cubicBezTo>
                    <a:cubicBezTo>
                      <a:pt x="783" y="2160"/>
                      <a:pt x="641" y="2065"/>
                      <a:pt x="522" y="1946"/>
                    </a:cubicBezTo>
                    <a:cubicBezTo>
                      <a:pt x="380" y="1756"/>
                      <a:pt x="285" y="1543"/>
                      <a:pt x="285" y="1306"/>
                    </a:cubicBezTo>
                    <a:cubicBezTo>
                      <a:pt x="285" y="1045"/>
                      <a:pt x="332" y="808"/>
                      <a:pt x="451" y="594"/>
                    </a:cubicBezTo>
                    <a:cubicBezTo>
                      <a:pt x="569" y="404"/>
                      <a:pt x="664" y="309"/>
                      <a:pt x="759" y="309"/>
                    </a:cubicBezTo>
                    <a:lnTo>
                      <a:pt x="759" y="286"/>
                    </a:lnTo>
                    <a:close/>
                    <a:moveTo>
                      <a:pt x="759" y="1"/>
                    </a:moveTo>
                    <a:cubicBezTo>
                      <a:pt x="546" y="1"/>
                      <a:pt x="356" y="143"/>
                      <a:pt x="190" y="475"/>
                    </a:cubicBezTo>
                    <a:cubicBezTo>
                      <a:pt x="71" y="736"/>
                      <a:pt x="0" y="1021"/>
                      <a:pt x="0" y="1306"/>
                    </a:cubicBezTo>
                    <a:cubicBezTo>
                      <a:pt x="0" y="1614"/>
                      <a:pt x="95" y="1922"/>
                      <a:pt x="308" y="2160"/>
                    </a:cubicBezTo>
                    <a:cubicBezTo>
                      <a:pt x="522" y="2373"/>
                      <a:pt x="783" y="2515"/>
                      <a:pt x="1068" y="2563"/>
                    </a:cubicBezTo>
                    <a:lnTo>
                      <a:pt x="1091" y="2587"/>
                    </a:lnTo>
                    <a:cubicBezTo>
                      <a:pt x="1257" y="2990"/>
                      <a:pt x="1305" y="3061"/>
                      <a:pt x="1305" y="3061"/>
                    </a:cubicBezTo>
                    <a:cubicBezTo>
                      <a:pt x="1305" y="3132"/>
                      <a:pt x="1352" y="3203"/>
                      <a:pt x="1447" y="3203"/>
                    </a:cubicBezTo>
                    <a:cubicBezTo>
                      <a:pt x="1518" y="3203"/>
                      <a:pt x="1589" y="3132"/>
                      <a:pt x="1589" y="3061"/>
                    </a:cubicBezTo>
                    <a:cubicBezTo>
                      <a:pt x="1589" y="3014"/>
                      <a:pt x="1589" y="2990"/>
                      <a:pt x="1352" y="2468"/>
                    </a:cubicBezTo>
                    <a:lnTo>
                      <a:pt x="1352" y="2444"/>
                    </a:lnTo>
                    <a:cubicBezTo>
                      <a:pt x="1566" y="2112"/>
                      <a:pt x="1684" y="1709"/>
                      <a:pt x="1708" y="1306"/>
                    </a:cubicBezTo>
                    <a:cubicBezTo>
                      <a:pt x="1708" y="974"/>
                      <a:pt x="1566" y="641"/>
                      <a:pt x="1328" y="381"/>
                    </a:cubicBezTo>
                    <a:cubicBezTo>
                      <a:pt x="1091" y="120"/>
                      <a:pt x="901" y="1"/>
                      <a:pt x="7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4" name="Google Shape;434;p3"/>
            <p:cNvGrpSpPr/>
            <p:nvPr/>
          </p:nvGrpSpPr>
          <p:grpSpPr>
            <a:xfrm rot="5090173">
              <a:off x="1581427" y="4872636"/>
              <a:ext cx="58544" cy="109830"/>
              <a:chOff x="3028100" y="3462950"/>
              <a:chExt cx="42700" cy="80100"/>
            </a:xfrm>
          </p:grpSpPr>
          <p:sp>
            <p:nvSpPr>
              <p:cNvPr id="435" name="Google Shape;435;p3"/>
              <p:cNvSpPr/>
              <p:nvPr/>
            </p:nvSpPr>
            <p:spPr>
              <a:xfrm>
                <a:off x="3031050" y="3467050"/>
                <a:ext cx="36200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2281" extrusionOk="0">
                    <a:moveTo>
                      <a:pt x="648" y="0"/>
                    </a:moveTo>
                    <a:cubicBezTo>
                      <a:pt x="637" y="0"/>
                      <a:pt x="627" y="1"/>
                      <a:pt x="617" y="3"/>
                    </a:cubicBezTo>
                    <a:cubicBezTo>
                      <a:pt x="475" y="3"/>
                      <a:pt x="333" y="122"/>
                      <a:pt x="190" y="383"/>
                    </a:cubicBezTo>
                    <a:cubicBezTo>
                      <a:pt x="72" y="620"/>
                      <a:pt x="1" y="881"/>
                      <a:pt x="24" y="1165"/>
                    </a:cubicBezTo>
                    <a:cubicBezTo>
                      <a:pt x="24" y="1426"/>
                      <a:pt x="119" y="1687"/>
                      <a:pt x="309" y="1877"/>
                    </a:cubicBezTo>
                    <a:cubicBezTo>
                      <a:pt x="499" y="2090"/>
                      <a:pt x="783" y="2233"/>
                      <a:pt x="1068" y="2280"/>
                    </a:cubicBezTo>
                    <a:cubicBezTo>
                      <a:pt x="1305" y="1948"/>
                      <a:pt x="1424" y="1545"/>
                      <a:pt x="1448" y="1165"/>
                    </a:cubicBezTo>
                    <a:cubicBezTo>
                      <a:pt x="1424" y="857"/>
                      <a:pt x="1305" y="549"/>
                      <a:pt x="1092" y="335"/>
                    </a:cubicBezTo>
                    <a:cubicBezTo>
                      <a:pt x="896" y="118"/>
                      <a:pt x="760" y="0"/>
                      <a:pt x="6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3"/>
              <p:cNvSpPr/>
              <p:nvPr/>
            </p:nvSpPr>
            <p:spPr>
              <a:xfrm>
                <a:off x="3028100" y="3462950"/>
                <a:ext cx="42700" cy="80100"/>
              </a:xfrm>
              <a:custGeom>
                <a:avLst/>
                <a:gdLst/>
                <a:ahLst/>
                <a:cxnLst/>
                <a:rect l="l" t="t" r="r" b="b"/>
                <a:pathLst>
                  <a:path w="1708" h="3204" extrusionOk="0">
                    <a:moveTo>
                      <a:pt x="759" y="286"/>
                    </a:moveTo>
                    <a:cubicBezTo>
                      <a:pt x="759" y="309"/>
                      <a:pt x="854" y="309"/>
                      <a:pt x="1115" y="570"/>
                    </a:cubicBezTo>
                    <a:cubicBezTo>
                      <a:pt x="1305" y="760"/>
                      <a:pt x="1400" y="1021"/>
                      <a:pt x="1423" y="1306"/>
                    </a:cubicBezTo>
                    <a:cubicBezTo>
                      <a:pt x="1400" y="1567"/>
                      <a:pt x="1328" y="1851"/>
                      <a:pt x="1210" y="2088"/>
                    </a:cubicBezTo>
                    <a:cubicBezTo>
                      <a:pt x="1139" y="1875"/>
                      <a:pt x="1068" y="1685"/>
                      <a:pt x="996" y="1472"/>
                    </a:cubicBezTo>
                    <a:cubicBezTo>
                      <a:pt x="977" y="1386"/>
                      <a:pt x="916" y="1350"/>
                      <a:pt x="854" y="1350"/>
                    </a:cubicBezTo>
                    <a:cubicBezTo>
                      <a:pt x="762" y="1350"/>
                      <a:pt x="669" y="1429"/>
                      <a:pt x="712" y="1543"/>
                    </a:cubicBezTo>
                    <a:cubicBezTo>
                      <a:pt x="783" y="1780"/>
                      <a:pt x="854" y="1994"/>
                      <a:pt x="925" y="2207"/>
                    </a:cubicBezTo>
                    <a:cubicBezTo>
                      <a:pt x="783" y="2160"/>
                      <a:pt x="641" y="2065"/>
                      <a:pt x="522" y="1946"/>
                    </a:cubicBezTo>
                    <a:cubicBezTo>
                      <a:pt x="380" y="1756"/>
                      <a:pt x="285" y="1543"/>
                      <a:pt x="285" y="1306"/>
                    </a:cubicBezTo>
                    <a:cubicBezTo>
                      <a:pt x="285" y="1045"/>
                      <a:pt x="332" y="808"/>
                      <a:pt x="451" y="594"/>
                    </a:cubicBezTo>
                    <a:cubicBezTo>
                      <a:pt x="569" y="404"/>
                      <a:pt x="664" y="309"/>
                      <a:pt x="759" y="309"/>
                    </a:cubicBezTo>
                    <a:lnTo>
                      <a:pt x="759" y="286"/>
                    </a:lnTo>
                    <a:close/>
                    <a:moveTo>
                      <a:pt x="759" y="1"/>
                    </a:moveTo>
                    <a:cubicBezTo>
                      <a:pt x="546" y="1"/>
                      <a:pt x="356" y="143"/>
                      <a:pt x="190" y="475"/>
                    </a:cubicBezTo>
                    <a:cubicBezTo>
                      <a:pt x="71" y="736"/>
                      <a:pt x="0" y="1021"/>
                      <a:pt x="0" y="1306"/>
                    </a:cubicBezTo>
                    <a:cubicBezTo>
                      <a:pt x="0" y="1614"/>
                      <a:pt x="95" y="1922"/>
                      <a:pt x="308" y="2160"/>
                    </a:cubicBezTo>
                    <a:cubicBezTo>
                      <a:pt x="522" y="2373"/>
                      <a:pt x="783" y="2515"/>
                      <a:pt x="1068" y="2563"/>
                    </a:cubicBezTo>
                    <a:lnTo>
                      <a:pt x="1091" y="2587"/>
                    </a:lnTo>
                    <a:cubicBezTo>
                      <a:pt x="1257" y="2990"/>
                      <a:pt x="1305" y="3061"/>
                      <a:pt x="1305" y="3061"/>
                    </a:cubicBezTo>
                    <a:cubicBezTo>
                      <a:pt x="1305" y="3132"/>
                      <a:pt x="1352" y="3203"/>
                      <a:pt x="1447" y="3203"/>
                    </a:cubicBezTo>
                    <a:cubicBezTo>
                      <a:pt x="1518" y="3203"/>
                      <a:pt x="1589" y="3132"/>
                      <a:pt x="1589" y="3061"/>
                    </a:cubicBezTo>
                    <a:cubicBezTo>
                      <a:pt x="1589" y="3014"/>
                      <a:pt x="1589" y="2990"/>
                      <a:pt x="1352" y="2468"/>
                    </a:cubicBezTo>
                    <a:lnTo>
                      <a:pt x="1352" y="2444"/>
                    </a:lnTo>
                    <a:cubicBezTo>
                      <a:pt x="1566" y="2112"/>
                      <a:pt x="1684" y="1709"/>
                      <a:pt x="1708" y="1306"/>
                    </a:cubicBezTo>
                    <a:cubicBezTo>
                      <a:pt x="1708" y="974"/>
                      <a:pt x="1566" y="641"/>
                      <a:pt x="1328" y="381"/>
                    </a:cubicBezTo>
                    <a:cubicBezTo>
                      <a:pt x="1091" y="120"/>
                      <a:pt x="901" y="1"/>
                      <a:pt x="7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7" name="Google Shape;437;p3"/>
            <p:cNvGrpSpPr/>
            <p:nvPr/>
          </p:nvGrpSpPr>
          <p:grpSpPr>
            <a:xfrm rot="-1126794">
              <a:off x="2136995" y="633884"/>
              <a:ext cx="208774" cy="289295"/>
              <a:chOff x="3109925" y="3233975"/>
              <a:chExt cx="149425" cy="207075"/>
            </a:xfrm>
          </p:grpSpPr>
          <p:sp>
            <p:nvSpPr>
              <p:cNvPr id="438" name="Google Shape;438;p3"/>
              <p:cNvSpPr/>
              <p:nvPr/>
            </p:nvSpPr>
            <p:spPr>
              <a:xfrm>
                <a:off x="3127125" y="3284475"/>
                <a:ext cx="122175" cy="119200"/>
              </a:xfrm>
              <a:custGeom>
                <a:avLst/>
                <a:gdLst/>
                <a:ahLst/>
                <a:cxnLst/>
                <a:rect l="l" t="t" r="r" b="b"/>
                <a:pathLst>
                  <a:path w="4887" h="4768" extrusionOk="0">
                    <a:moveTo>
                      <a:pt x="3179" y="0"/>
                    </a:moveTo>
                    <a:lnTo>
                      <a:pt x="3084" y="24"/>
                    </a:lnTo>
                    <a:lnTo>
                      <a:pt x="2800" y="24"/>
                    </a:lnTo>
                    <a:cubicBezTo>
                      <a:pt x="2633" y="71"/>
                      <a:pt x="2491" y="95"/>
                      <a:pt x="2325" y="119"/>
                    </a:cubicBezTo>
                    <a:cubicBezTo>
                      <a:pt x="2254" y="119"/>
                      <a:pt x="2159" y="95"/>
                      <a:pt x="2088" y="71"/>
                    </a:cubicBezTo>
                    <a:lnTo>
                      <a:pt x="1637" y="71"/>
                    </a:lnTo>
                    <a:cubicBezTo>
                      <a:pt x="1708" y="285"/>
                      <a:pt x="1851" y="451"/>
                      <a:pt x="2040" y="569"/>
                    </a:cubicBezTo>
                    <a:cubicBezTo>
                      <a:pt x="2159" y="617"/>
                      <a:pt x="2278" y="640"/>
                      <a:pt x="2420" y="664"/>
                    </a:cubicBezTo>
                    <a:lnTo>
                      <a:pt x="2586" y="664"/>
                    </a:lnTo>
                    <a:cubicBezTo>
                      <a:pt x="2604" y="666"/>
                      <a:pt x="2622" y="667"/>
                      <a:pt x="2640" y="667"/>
                    </a:cubicBezTo>
                    <a:cubicBezTo>
                      <a:pt x="2827" y="667"/>
                      <a:pt x="2974" y="555"/>
                      <a:pt x="3060" y="403"/>
                    </a:cubicBezTo>
                    <a:lnTo>
                      <a:pt x="3060" y="380"/>
                    </a:lnTo>
                    <a:cubicBezTo>
                      <a:pt x="3108" y="261"/>
                      <a:pt x="3155" y="119"/>
                      <a:pt x="3179" y="0"/>
                    </a:cubicBezTo>
                    <a:close/>
                    <a:moveTo>
                      <a:pt x="166" y="1589"/>
                    </a:moveTo>
                    <a:cubicBezTo>
                      <a:pt x="48" y="1589"/>
                      <a:pt x="0" y="1684"/>
                      <a:pt x="0" y="1827"/>
                    </a:cubicBezTo>
                    <a:cubicBezTo>
                      <a:pt x="0" y="2230"/>
                      <a:pt x="333" y="2680"/>
                      <a:pt x="1044" y="3155"/>
                    </a:cubicBezTo>
                    <a:cubicBezTo>
                      <a:pt x="1376" y="3416"/>
                      <a:pt x="1756" y="3606"/>
                      <a:pt x="2183" y="3748"/>
                    </a:cubicBezTo>
                    <a:cubicBezTo>
                      <a:pt x="1993" y="3321"/>
                      <a:pt x="1756" y="2918"/>
                      <a:pt x="1471" y="2562"/>
                    </a:cubicBezTo>
                    <a:cubicBezTo>
                      <a:pt x="973" y="1921"/>
                      <a:pt x="546" y="1589"/>
                      <a:pt x="166" y="1589"/>
                    </a:cubicBezTo>
                    <a:close/>
                    <a:moveTo>
                      <a:pt x="4623" y="2168"/>
                    </a:moveTo>
                    <a:cubicBezTo>
                      <a:pt x="4602" y="2168"/>
                      <a:pt x="4580" y="2172"/>
                      <a:pt x="4555" y="2182"/>
                    </a:cubicBezTo>
                    <a:cubicBezTo>
                      <a:pt x="4199" y="2254"/>
                      <a:pt x="3867" y="2680"/>
                      <a:pt x="3535" y="3440"/>
                    </a:cubicBezTo>
                    <a:cubicBezTo>
                      <a:pt x="3369" y="3867"/>
                      <a:pt x="3226" y="4317"/>
                      <a:pt x="3132" y="4768"/>
                    </a:cubicBezTo>
                    <a:cubicBezTo>
                      <a:pt x="3511" y="4531"/>
                      <a:pt x="3820" y="4222"/>
                      <a:pt x="4104" y="3890"/>
                    </a:cubicBezTo>
                    <a:cubicBezTo>
                      <a:pt x="4650" y="3250"/>
                      <a:pt x="4887" y="2728"/>
                      <a:pt x="4768" y="2348"/>
                    </a:cubicBezTo>
                    <a:cubicBezTo>
                      <a:pt x="4750" y="2236"/>
                      <a:pt x="4701" y="2168"/>
                      <a:pt x="4623" y="21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3"/>
              <p:cNvSpPr/>
              <p:nvPr/>
            </p:nvSpPr>
            <p:spPr>
              <a:xfrm>
                <a:off x="3113475" y="3237550"/>
                <a:ext cx="141175" cy="49300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1972" extrusionOk="0">
                    <a:moveTo>
                      <a:pt x="2919" y="1"/>
                    </a:moveTo>
                    <a:cubicBezTo>
                      <a:pt x="2895" y="1"/>
                      <a:pt x="2871" y="1"/>
                      <a:pt x="2847" y="3"/>
                    </a:cubicBezTo>
                    <a:cubicBezTo>
                      <a:pt x="2278" y="3"/>
                      <a:pt x="1922" y="122"/>
                      <a:pt x="1780" y="359"/>
                    </a:cubicBezTo>
                    <a:cubicBezTo>
                      <a:pt x="1709" y="454"/>
                      <a:pt x="1685" y="572"/>
                      <a:pt x="1685" y="667"/>
                    </a:cubicBezTo>
                    <a:cubicBezTo>
                      <a:pt x="1685" y="833"/>
                      <a:pt x="1732" y="999"/>
                      <a:pt x="1804" y="1142"/>
                    </a:cubicBezTo>
                    <a:cubicBezTo>
                      <a:pt x="1519" y="999"/>
                      <a:pt x="1187" y="928"/>
                      <a:pt x="879" y="904"/>
                    </a:cubicBezTo>
                    <a:lnTo>
                      <a:pt x="665" y="904"/>
                    </a:lnTo>
                    <a:cubicBezTo>
                      <a:pt x="238" y="904"/>
                      <a:pt x="1" y="999"/>
                      <a:pt x="1" y="1213"/>
                    </a:cubicBezTo>
                    <a:cubicBezTo>
                      <a:pt x="1" y="1403"/>
                      <a:pt x="167" y="1545"/>
                      <a:pt x="499" y="1711"/>
                    </a:cubicBezTo>
                    <a:cubicBezTo>
                      <a:pt x="902" y="1877"/>
                      <a:pt x="1329" y="1948"/>
                      <a:pt x="1756" y="1948"/>
                    </a:cubicBezTo>
                    <a:lnTo>
                      <a:pt x="2634" y="1948"/>
                    </a:lnTo>
                    <a:cubicBezTo>
                      <a:pt x="2397" y="1853"/>
                      <a:pt x="2183" y="1711"/>
                      <a:pt x="2041" y="1497"/>
                    </a:cubicBezTo>
                    <a:lnTo>
                      <a:pt x="2041" y="1497"/>
                    </a:lnTo>
                    <a:cubicBezTo>
                      <a:pt x="2207" y="1711"/>
                      <a:pt x="2397" y="1853"/>
                      <a:pt x="2634" y="1948"/>
                    </a:cubicBezTo>
                    <a:cubicBezTo>
                      <a:pt x="2705" y="1972"/>
                      <a:pt x="2800" y="1972"/>
                      <a:pt x="2871" y="1972"/>
                    </a:cubicBezTo>
                    <a:cubicBezTo>
                      <a:pt x="3037" y="1972"/>
                      <a:pt x="3179" y="1948"/>
                      <a:pt x="3346" y="1901"/>
                    </a:cubicBezTo>
                    <a:lnTo>
                      <a:pt x="3630" y="1901"/>
                    </a:lnTo>
                    <a:lnTo>
                      <a:pt x="3701" y="1877"/>
                    </a:lnTo>
                    <a:cubicBezTo>
                      <a:pt x="4128" y="1853"/>
                      <a:pt x="4532" y="1758"/>
                      <a:pt x="4935" y="1616"/>
                    </a:cubicBezTo>
                    <a:cubicBezTo>
                      <a:pt x="5409" y="1426"/>
                      <a:pt x="5646" y="1189"/>
                      <a:pt x="5646" y="928"/>
                    </a:cubicBezTo>
                    <a:cubicBezTo>
                      <a:pt x="5646" y="738"/>
                      <a:pt x="5552" y="644"/>
                      <a:pt x="5362" y="644"/>
                    </a:cubicBezTo>
                    <a:cubicBezTo>
                      <a:pt x="5101" y="667"/>
                      <a:pt x="4864" y="738"/>
                      <a:pt x="4626" y="833"/>
                    </a:cubicBezTo>
                    <a:cubicBezTo>
                      <a:pt x="4413" y="904"/>
                      <a:pt x="4152" y="1023"/>
                      <a:pt x="3844" y="1165"/>
                    </a:cubicBezTo>
                    <a:cubicBezTo>
                      <a:pt x="3915" y="928"/>
                      <a:pt x="3867" y="667"/>
                      <a:pt x="3749" y="430"/>
                    </a:cubicBezTo>
                    <a:cubicBezTo>
                      <a:pt x="3749" y="406"/>
                      <a:pt x="3725" y="383"/>
                      <a:pt x="3701" y="383"/>
                    </a:cubicBezTo>
                    <a:cubicBezTo>
                      <a:pt x="3503" y="141"/>
                      <a:pt x="3223" y="1"/>
                      <a:pt x="29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3"/>
              <p:cNvSpPr/>
              <p:nvPr/>
            </p:nvSpPr>
            <p:spPr>
              <a:xfrm>
                <a:off x="3134825" y="3240500"/>
                <a:ext cx="95500" cy="26200"/>
              </a:xfrm>
              <a:custGeom>
                <a:avLst/>
                <a:gdLst/>
                <a:ahLst/>
                <a:cxnLst/>
                <a:rect l="l" t="t" r="r" b="b"/>
                <a:pathLst>
                  <a:path w="3820" h="1048" extrusionOk="0">
                    <a:moveTo>
                      <a:pt x="594" y="122"/>
                    </a:moveTo>
                    <a:cubicBezTo>
                      <a:pt x="191" y="122"/>
                      <a:pt x="1" y="288"/>
                      <a:pt x="1" y="549"/>
                    </a:cubicBezTo>
                    <a:cubicBezTo>
                      <a:pt x="1" y="620"/>
                      <a:pt x="1" y="715"/>
                      <a:pt x="25" y="763"/>
                    </a:cubicBezTo>
                    <a:cubicBezTo>
                      <a:pt x="357" y="810"/>
                      <a:pt x="665" y="881"/>
                      <a:pt x="950" y="1000"/>
                    </a:cubicBezTo>
                    <a:cubicBezTo>
                      <a:pt x="878" y="881"/>
                      <a:pt x="831" y="715"/>
                      <a:pt x="831" y="549"/>
                    </a:cubicBezTo>
                    <a:cubicBezTo>
                      <a:pt x="831" y="454"/>
                      <a:pt x="855" y="336"/>
                      <a:pt x="926" y="241"/>
                    </a:cubicBezTo>
                    <a:cubicBezTo>
                      <a:pt x="831" y="170"/>
                      <a:pt x="712" y="122"/>
                      <a:pt x="594" y="122"/>
                    </a:cubicBezTo>
                    <a:close/>
                    <a:moveTo>
                      <a:pt x="3556" y="0"/>
                    </a:moveTo>
                    <a:cubicBezTo>
                      <a:pt x="3541" y="0"/>
                      <a:pt x="3526" y="1"/>
                      <a:pt x="3512" y="4"/>
                    </a:cubicBezTo>
                    <a:cubicBezTo>
                      <a:pt x="3274" y="4"/>
                      <a:pt x="3037" y="99"/>
                      <a:pt x="2847" y="241"/>
                    </a:cubicBezTo>
                    <a:cubicBezTo>
                      <a:pt x="2871" y="265"/>
                      <a:pt x="2895" y="288"/>
                      <a:pt x="2895" y="312"/>
                    </a:cubicBezTo>
                    <a:cubicBezTo>
                      <a:pt x="3013" y="549"/>
                      <a:pt x="3061" y="810"/>
                      <a:pt x="3013" y="1047"/>
                    </a:cubicBezTo>
                    <a:cubicBezTo>
                      <a:pt x="3322" y="905"/>
                      <a:pt x="3583" y="786"/>
                      <a:pt x="3796" y="715"/>
                    </a:cubicBezTo>
                    <a:cubicBezTo>
                      <a:pt x="3820" y="620"/>
                      <a:pt x="3820" y="549"/>
                      <a:pt x="3820" y="454"/>
                    </a:cubicBezTo>
                    <a:lnTo>
                      <a:pt x="3820" y="193"/>
                    </a:lnTo>
                    <a:cubicBezTo>
                      <a:pt x="3799" y="87"/>
                      <a:pt x="3682" y="0"/>
                      <a:pt x="35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3"/>
              <p:cNvSpPr/>
              <p:nvPr/>
            </p:nvSpPr>
            <p:spPr>
              <a:xfrm>
                <a:off x="3109925" y="3233975"/>
                <a:ext cx="149425" cy="207075"/>
              </a:xfrm>
              <a:custGeom>
                <a:avLst/>
                <a:gdLst/>
                <a:ahLst/>
                <a:cxnLst/>
                <a:rect l="l" t="t" r="r" b="b"/>
                <a:pathLst>
                  <a:path w="5977" h="8283" extrusionOk="0">
                    <a:moveTo>
                      <a:pt x="1566" y="573"/>
                    </a:moveTo>
                    <a:cubicBezTo>
                      <a:pt x="1614" y="573"/>
                      <a:pt x="1661" y="573"/>
                      <a:pt x="1708" y="597"/>
                    </a:cubicBezTo>
                    <a:cubicBezTo>
                      <a:pt x="1685" y="668"/>
                      <a:pt x="1661" y="739"/>
                      <a:pt x="1661" y="834"/>
                    </a:cubicBezTo>
                    <a:cubicBezTo>
                      <a:pt x="1661" y="905"/>
                      <a:pt x="1685" y="976"/>
                      <a:pt x="1685" y="1047"/>
                    </a:cubicBezTo>
                    <a:cubicBezTo>
                      <a:pt x="1519" y="1000"/>
                      <a:pt x="1329" y="953"/>
                      <a:pt x="1139" y="929"/>
                    </a:cubicBezTo>
                    <a:lnTo>
                      <a:pt x="1139" y="905"/>
                    </a:lnTo>
                    <a:cubicBezTo>
                      <a:pt x="1139" y="881"/>
                      <a:pt x="1115" y="858"/>
                      <a:pt x="1115" y="834"/>
                    </a:cubicBezTo>
                    <a:cubicBezTo>
                      <a:pt x="1115" y="739"/>
                      <a:pt x="1115" y="573"/>
                      <a:pt x="1566" y="573"/>
                    </a:cubicBezTo>
                    <a:close/>
                    <a:moveTo>
                      <a:pt x="4484" y="431"/>
                    </a:moveTo>
                    <a:cubicBezTo>
                      <a:pt x="4602" y="431"/>
                      <a:pt x="4650" y="478"/>
                      <a:pt x="4650" y="502"/>
                    </a:cubicBezTo>
                    <a:lnTo>
                      <a:pt x="4650" y="739"/>
                    </a:lnTo>
                    <a:cubicBezTo>
                      <a:pt x="4650" y="787"/>
                      <a:pt x="4650" y="834"/>
                      <a:pt x="4650" y="881"/>
                    </a:cubicBezTo>
                    <a:cubicBezTo>
                      <a:pt x="4508" y="929"/>
                      <a:pt x="4341" y="1000"/>
                      <a:pt x="4152" y="1095"/>
                    </a:cubicBezTo>
                    <a:cubicBezTo>
                      <a:pt x="4152" y="905"/>
                      <a:pt x="4128" y="739"/>
                      <a:pt x="4033" y="573"/>
                    </a:cubicBezTo>
                    <a:lnTo>
                      <a:pt x="4057" y="549"/>
                    </a:lnTo>
                    <a:cubicBezTo>
                      <a:pt x="4175" y="478"/>
                      <a:pt x="4341" y="431"/>
                      <a:pt x="4484" y="431"/>
                    </a:cubicBezTo>
                    <a:close/>
                    <a:moveTo>
                      <a:pt x="5504" y="953"/>
                    </a:moveTo>
                    <a:cubicBezTo>
                      <a:pt x="5622" y="953"/>
                      <a:pt x="5646" y="1000"/>
                      <a:pt x="5646" y="1095"/>
                    </a:cubicBezTo>
                    <a:cubicBezTo>
                      <a:pt x="5646" y="1332"/>
                      <a:pt x="5314" y="1522"/>
                      <a:pt x="5029" y="1617"/>
                    </a:cubicBezTo>
                    <a:cubicBezTo>
                      <a:pt x="4721" y="1735"/>
                      <a:pt x="4389" y="1830"/>
                      <a:pt x="4057" y="1878"/>
                    </a:cubicBezTo>
                    <a:cubicBezTo>
                      <a:pt x="4057" y="1830"/>
                      <a:pt x="4033" y="1807"/>
                      <a:pt x="4009" y="1783"/>
                    </a:cubicBezTo>
                    <a:lnTo>
                      <a:pt x="4033" y="1783"/>
                    </a:lnTo>
                    <a:cubicBezTo>
                      <a:pt x="4081" y="1664"/>
                      <a:pt x="4104" y="1546"/>
                      <a:pt x="4128" y="1427"/>
                    </a:cubicBezTo>
                    <a:cubicBezTo>
                      <a:pt x="4389" y="1308"/>
                      <a:pt x="4626" y="1190"/>
                      <a:pt x="4840" y="1119"/>
                    </a:cubicBezTo>
                    <a:cubicBezTo>
                      <a:pt x="5029" y="1024"/>
                      <a:pt x="5267" y="976"/>
                      <a:pt x="5504" y="953"/>
                    </a:cubicBezTo>
                    <a:close/>
                    <a:moveTo>
                      <a:pt x="997" y="1190"/>
                    </a:moveTo>
                    <a:cubicBezTo>
                      <a:pt x="1281" y="1214"/>
                      <a:pt x="1566" y="1285"/>
                      <a:pt x="1827" y="1403"/>
                    </a:cubicBezTo>
                    <a:cubicBezTo>
                      <a:pt x="1898" y="1522"/>
                      <a:pt x="1969" y="1640"/>
                      <a:pt x="2064" y="1735"/>
                    </a:cubicBezTo>
                    <a:cubicBezTo>
                      <a:pt x="2112" y="1807"/>
                      <a:pt x="2183" y="1878"/>
                      <a:pt x="2230" y="1949"/>
                    </a:cubicBezTo>
                    <a:lnTo>
                      <a:pt x="1874" y="1949"/>
                    </a:lnTo>
                    <a:cubicBezTo>
                      <a:pt x="1471" y="1949"/>
                      <a:pt x="1068" y="1878"/>
                      <a:pt x="688" y="1712"/>
                    </a:cubicBezTo>
                    <a:cubicBezTo>
                      <a:pt x="451" y="1593"/>
                      <a:pt x="285" y="1522"/>
                      <a:pt x="285" y="1356"/>
                    </a:cubicBezTo>
                    <a:cubicBezTo>
                      <a:pt x="285" y="1214"/>
                      <a:pt x="617" y="1190"/>
                      <a:pt x="807" y="1190"/>
                    </a:cubicBezTo>
                    <a:close/>
                    <a:moveTo>
                      <a:pt x="3056" y="309"/>
                    </a:moveTo>
                    <a:cubicBezTo>
                      <a:pt x="3298" y="309"/>
                      <a:pt x="3549" y="425"/>
                      <a:pt x="3701" y="620"/>
                    </a:cubicBezTo>
                    <a:cubicBezTo>
                      <a:pt x="3725" y="644"/>
                      <a:pt x="3725" y="668"/>
                      <a:pt x="3748" y="668"/>
                    </a:cubicBezTo>
                    <a:cubicBezTo>
                      <a:pt x="3843" y="881"/>
                      <a:pt x="3867" y="1095"/>
                      <a:pt x="3843" y="1308"/>
                    </a:cubicBezTo>
                    <a:cubicBezTo>
                      <a:pt x="3843" y="1332"/>
                      <a:pt x="3843" y="1356"/>
                      <a:pt x="3843" y="1356"/>
                    </a:cubicBezTo>
                    <a:cubicBezTo>
                      <a:pt x="3820" y="1593"/>
                      <a:pt x="3677" y="1783"/>
                      <a:pt x="3464" y="1878"/>
                    </a:cubicBezTo>
                    <a:lnTo>
                      <a:pt x="3416" y="1901"/>
                    </a:lnTo>
                    <a:cubicBezTo>
                      <a:pt x="3274" y="1949"/>
                      <a:pt x="3155" y="1973"/>
                      <a:pt x="3013" y="1996"/>
                    </a:cubicBezTo>
                    <a:cubicBezTo>
                      <a:pt x="2942" y="1973"/>
                      <a:pt x="2871" y="1973"/>
                      <a:pt x="2800" y="1949"/>
                    </a:cubicBezTo>
                    <a:cubicBezTo>
                      <a:pt x="2586" y="1878"/>
                      <a:pt x="2420" y="1759"/>
                      <a:pt x="2278" y="1569"/>
                    </a:cubicBezTo>
                    <a:cubicBezTo>
                      <a:pt x="2207" y="1474"/>
                      <a:pt x="2135" y="1356"/>
                      <a:pt x="2064" y="1237"/>
                    </a:cubicBezTo>
                    <a:cubicBezTo>
                      <a:pt x="1993" y="1119"/>
                      <a:pt x="1969" y="976"/>
                      <a:pt x="1969" y="834"/>
                    </a:cubicBezTo>
                    <a:cubicBezTo>
                      <a:pt x="1969" y="763"/>
                      <a:pt x="1969" y="668"/>
                      <a:pt x="2017" y="597"/>
                    </a:cubicBezTo>
                    <a:cubicBezTo>
                      <a:pt x="2135" y="407"/>
                      <a:pt x="2468" y="312"/>
                      <a:pt x="2989" y="312"/>
                    </a:cubicBezTo>
                    <a:cubicBezTo>
                      <a:pt x="3011" y="310"/>
                      <a:pt x="3034" y="309"/>
                      <a:pt x="3056" y="309"/>
                    </a:cubicBezTo>
                    <a:close/>
                    <a:moveTo>
                      <a:pt x="3654" y="2186"/>
                    </a:moveTo>
                    <a:cubicBezTo>
                      <a:pt x="3630" y="2234"/>
                      <a:pt x="3606" y="2257"/>
                      <a:pt x="3582" y="2352"/>
                    </a:cubicBezTo>
                    <a:cubicBezTo>
                      <a:pt x="3559" y="2423"/>
                      <a:pt x="3488" y="2518"/>
                      <a:pt x="3274" y="2518"/>
                    </a:cubicBezTo>
                    <a:lnTo>
                      <a:pt x="3108" y="2518"/>
                    </a:lnTo>
                    <a:cubicBezTo>
                      <a:pt x="3013" y="2518"/>
                      <a:pt x="2894" y="2494"/>
                      <a:pt x="2800" y="2447"/>
                    </a:cubicBezTo>
                    <a:cubicBezTo>
                      <a:pt x="2705" y="2376"/>
                      <a:pt x="2634" y="2305"/>
                      <a:pt x="2586" y="2234"/>
                    </a:cubicBezTo>
                    <a:lnTo>
                      <a:pt x="2752" y="2234"/>
                    </a:lnTo>
                    <a:cubicBezTo>
                      <a:pt x="2823" y="2257"/>
                      <a:pt x="2918" y="2257"/>
                      <a:pt x="2989" y="2257"/>
                    </a:cubicBezTo>
                    <a:cubicBezTo>
                      <a:pt x="3155" y="2257"/>
                      <a:pt x="3321" y="2234"/>
                      <a:pt x="3488" y="2186"/>
                    </a:cubicBezTo>
                    <a:close/>
                    <a:moveTo>
                      <a:pt x="831" y="3752"/>
                    </a:moveTo>
                    <a:cubicBezTo>
                      <a:pt x="1163" y="3752"/>
                      <a:pt x="1566" y="4060"/>
                      <a:pt x="2017" y="4653"/>
                    </a:cubicBezTo>
                    <a:cubicBezTo>
                      <a:pt x="2230" y="4914"/>
                      <a:pt x="2396" y="5175"/>
                      <a:pt x="2562" y="5483"/>
                    </a:cubicBezTo>
                    <a:cubicBezTo>
                      <a:pt x="2301" y="5341"/>
                      <a:pt x="2041" y="5199"/>
                      <a:pt x="1803" y="5033"/>
                    </a:cubicBezTo>
                    <a:cubicBezTo>
                      <a:pt x="1139" y="4582"/>
                      <a:pt x="831" y="4179"/>
                      <a:pt x="831" y="3847"/>
                    </a:cubicBezTo>
                    <a:cubicBezTo>
                      <a:pt x="831" y="3775"/>
                      <a:pt x="831" y="3752"/>
                      <a:pt x="831" y="3752"/>
                    </a:cubicBezTo>
                    <a:close/>
                    <a:moveTo>
                      <a:pt x="5290" y="4321"/>
                    </a:moveTo>
                    <a:cubicBezTo>
                      <a:pt x="5290" y="4321"/>
                      <a:pt x="5314" y="4345"/>
                      <a:pt x="5314" y="4416"/>
                    </a:cubicBezTo>
                    <a:cubicBezTo>
                      <a:pt x="5409" y="4724"/>
                      <a:pt x="5195" y="5222"/>
                      <a:pt x="4674" y="5815"/>
                    </a:cubicBezTo>
                    <a:cubicBezTo>
                      <a:pt x="4484" y="6029"/>
                      <a:pt x="4270" y="6242"/>
                      <a:pt x="4057" y="6432"/>
                    </a:cubicBezTo>
                    <a:cubicBezTo>
                      <a:pt x="4128" y="6124"/>
                      <a:pt x="4247" y="5815"/>
                      <a:pt x="4365" y="5507"/>
                    </a:cubicBezTo>
                    <a:cubicBezTo>
                      <a:pt x="4650" y="4819"/>
                      <a:pt x="4982" y="4416"/>
                      <a:pt x="5290" y="4321"/>
                    </a:cubicBezTo>
                    <a:close/>
                    <a:moveTo>
                      <a:pt x="3073" y="1"/>
                    </a:moveTo>
                    <a:cubicBezTo>
                      <a:pt x="3045" y="1"/>
                      <a:pt x="3017" y="2"/>
                      <a:pt x="2989" y="4"/>
                    </a:cubicBezTo>
                    <a:cubicBezTo>
                      <a:pt x="2444" y="4"/>
                      <a:pt x="2088" y="99"/>
                      <a:pt x="1874" y="312"/>
                    </a:cubicBezTo>
                    <a:cubicBezTo>
                      <a:pt x="1780" y="265"/>
                      <a:pt x="1685" y="241"/>
                      <a:pt x="1566" y="241"/>
                    </a:cubicBezTo>
                    <a:cubicBezTo>
                      <a:pt x="926" y="241"/>
                      <a:pt x="831" y="597"/>
                      <a:pt x="831" y="810"/>
                    </a:cubicBezTo>
                    <a:lnTo>
                      <a:pt x="831" y="905"/>
                    </a:lnTo>
                    <a:cubicBezTo>
                      <a:pt x="800" y="904"/>
                      <a:pt x="770" y="903"/>
                      <a:pt x="741" y="903"/>
                    </a:cubicBezTo>
                    <a:cubicBezTo>
                      <a:pt x="152" y="903"/>
                      <a:pt x="1" y="1130"/>
                      <a:pt x="1" y="1356"/>
                    </a:cubicBezTo>
                    <a:cubicBezTo>
                      <a:pt x="1" y="1617"/>
                      <a:pt x="190" y="1807"/>
                      <a:pt x="570" y="1996"/>
                    </a:cubicBezTo>
                    <a:cubicBezTo>
                      <a:pt x="953" y="2145"/>
                      <a:pt x="1356" y="2237"/>
                      <a:pt x="1760" y="2237"/>
                    </a:cubicBezTo>
                    <a:cubicBezTo>
                      <a:pt x="1806" y="2237"/>
                      <a:pt x="1852" y="2236"/>
                      <a:pt x="1898" y="2234"/>
                    </a:cubicBezTo>
                    <a:lnTo>
                      <a:pt x="2230" y="2234"/>
                    </a:lnTo>
                    <a:cubicBezTo>
                      <a:pt x="2325" y="2423"/>
                      <a:pt x="2468" y="2589"/>
                      <a:pt x="2657" y="2708"/>
                    </a:cubicBezTo>
                    <a:cubicBezTo>
                      <a:pt x="2752" y="2755"/>
                      <a:pt x="2847" y="2779"/>
                      <a:pt x="2942" y="2803"/>
                    </a:cubicBezTo>
                    <a:cubicBezTo>
                      <a:pt x="2942" y="3752"/>
                      <a:pt x="2989" y="4700"/>
                      <a:pt x="3084" y="5649"/>
                    </a:cubicBezTo>
                    <a:cubicBezTo>
                      <a:pt x="3061" y="5649"/>
                      <a:pt x="3013" y="5626"/>
                      <a:pt x="2966" y="5626"/>
                    </a:cubicBezTo>
                    <a:cubicBezTo>
                      <a:pt x="2776" y="5222"/>
                      <a:pt x="2539" y="4843"/>
                      <a:pt x="2278" y="4487"/>
                    </a:cubicBezTo>
                    <a:cubicBezTo>
                      <a:pt x="1732" y="3799"/>
                      <a:pt x="1281" y="3467"/>
                      <a:pt x="854" y="3467"/>
                    </a:cubicBezTo>
                    <a:cubicBezTo>
                      <a:pt x="783" y="3467"/>
                      <a:pt x="522" y="3491"/>
                      <a:pt x="522" y="3847"/>
                    </a:cubicBezTo>
                    <a:cubicBezTo>
                      <a:pt x="522" y="4297"/>
                      <a:pt x="902" y="4772"/>
                      <a:pt x="1637" y="5293"/>
                    </a:cubicBezTo>
                    <a:cubicBezTo>
                      <a:pt x="2017" y="5554"/>
                      <a:pt x="2396" y="5768"/>
                      <a:pt x="2823" y="5887"/>
                    </a:cubicBezTo>
                    <a:cubicBezTo>
                      <a:pt x="2918" y="5934"/>
                      <a:pt x="3037" y="5934"/>
                      <a:pt x="3132" y="5958"/>
                    </a:cubicBezTo>
                    <a:cubicBezTo>
                      <a:pt x="3179" y="6313"/>
                      <a:pt x="3227" y="6646"/>
                      <a:pt x="3298" y="6978"/>
                    </a:cubicBezTo>
                    <a:cubicBezTo>
                      <a:pt x="3393" y="7381"/>
                      <a:pt x="3511" y="7784"/>
                      <a:pt x="3630" y="8187"/>
                    </a:cubicBezTo>
                    <a:cubicBezTo>
                      <a:pt x="3654" y="8235"/>
                      <a:pt x="3701" y="8282"/>
                      <a:pt x="3772" y="8282"/>
                    </a:cubicBezTo>
                    <a:lnTo>
                      <a:pt x="3820" y="8282"/>
                    </a:lnTo>
                    <a:cubicBezTo>
                      <a:pt x="3891" y="8259"/>
                      <a:pt x="3938" y="8187"/>
                      <a:pt x="3914" y="8116"/>
                    </a:cubicBezTo>
                    <a:cubicBezTo>
                      <a:pt x="3796" y="7760"/>
                      <a:pt x="3701" y="7405"/>
                      <a:pt x="3606" y="7049"/>
                    </a:cubicBezTo>
                    <a:cubicBezTo>
                      <a:pt x="3701" y="7025"/>
                      <a:pt x="3796" y="6978"/>
                      <a:pt x="3891" y="6930"/>
                    </a:cubicBezTo>
                    <a:cubicBezTo>
                      <a:pt x="4270" y="6693"/>
                      <a:pt x="4602" y="6385"/>
                      <a:pt x="4887" y="6029"/>
                    </a:cubicBezTo>
                    <a:cubicBezTo>
                      <a:pt x="5480" y="5341"/>
                      <a:pt x="5717" y="4795"/>
                      <a:pt x="5599" y="4368"/>
                    </a:cubicBezTo>
                    <a:cubicBezTo>
                      <a:pt x="5575" y="4250"/>
                      <a:pt x="5528" y="4155"/>
                      <a:pt x="5433" y="4084"/>
                    </a:cubicBezTo>
                    <a:cubicBezTo>
                      <a:pt x="5391" y="4056"/>
                      <a:pt x="5341" y="4044"/>
                      <a:pt x="5293" y="4044"/>
                    </a:cubicBezTo>
                    <a:cubicBezTo>
                      <a:pt x="5258" y="4044"/>
                      <a:pt x="5225" y="4050"/>
                      <a:pt x="5195" y="4060"/>
                    </a:cubicBezTo>
                    <a:cubicBezTo>
                      <a:pt x="4768" y="4155"/>
                      <a:pt x="4413" y="4606"/>
                      <a:pt x="4081" y="5412"/>
                    </a:cubicBezTo>
                    <a:cubicBezTo>
                      <a:pt x="3914" y="5839"/>
                      <a:pt x="3772" y="6266"/>
                      <a:pt x="3677" y="6717"/>
                    </a:cubicBezTo>
                    <a:cubicBezTo>
                      <a:pt x="3630" y="6717"/>
                      <a:pt x="3606" y="6740"/>
                      <a:pt x="3559" y="6764"/>
                    </a:cubicBezTo>
                    <a:cubicBezTo>
                      <a:pt x="3488" y="6456"/>
                      <a:pt x="3440" y="6147"/>
                      <a:pt x="3393" y="5815"/>
                    </a:cubicBezTo>
                    <a:cubicBezTo>
                      <a:pt x="3274" y="4819"/>
                      <a:pt x="3227" y="3823"/>
                      <a:pt x="3227" y="2850"/>
                    </a:cubicBezTo>
                    <a:lnTo>
                      <a:pt x="3274" y="2850"/>
                    </a:lnTo>
                    <a:cubicBezTo>
                      <a:pt x="3535" y="2850"/>
                      <a:pt x="3772" y="2708"/>
                      <a:pt x="3867" y="2471"/>
                    </a:cubicBezTo>
                    <a:cubicBezTo>
                      <a:pt x="3914" y="2352"/>
                      <a:pt x="3962" y="2257"/>
                      <a:pt x="3986" y="2186"/>
                    </a:cubicBezTo>
                    <a:cubicBezTo>
                      <a:pt x="4389" y="2139"/>
                      <a:pt x="4768" y="2044"/>
                      <a:pt x="5124" y="1901"/>
                    </a:cubicBezTo>
                    <a:cubicBezTo>
                      <a:pt x="5694" y="1688"/>
                      <a:pt x="5954" y="1427"/>
                      <a:pt x="5954" y="1095"/>
                    </a:cubicBezTo>
                    <a:cubicBezTo>
                      <a:pt x="5977" y="847"/>
                      <a:pt x="5786" y="642"/>
                      <a:pt x="5543" y="642"/>
                    </a:cubicBezTo>
                    <a:cubicBezTo>
                      <a:pt x="5530" y="642"/>
                      <a:pt x="5517" y="643"/>
                      <a:pt x="5504" y="644"/>
                    </a:cubicBezTo>
                    <a:cubicBezTo>
                      <a:pt x="5314" y="668"/>
                      <a:pt x="5124" y="692"/>
                      <a:pt x="4958" y="763"/>
                    </a:cubicBezTo>
                    <a:lnTo>
                      <a:pt x="4958" y="478"/>
                    </a:lnTo>
                    <a:cubicBezTo>
                      <a:pt x="4958" y="454"/>
                      <a:pt x="4958" y="454"/>
                      <a:pt x="4958" y="431"/>
                    </a:cubicBezTo>
                    <a:cubicBezTo>
                      <a:pt x="4914" y="255"/>
                      <a:pt x="4748" y="120"/>
                      <a:pt x="4554" y="120"/>
                    </a:cubicBezTo>
                    <a:cubicBezTo>
                      <a:pt x="4539" y="120"/>
                      <a:pt x="4523" y="121"/>
                      <a:pt x="4508" y="122"/>
                    </a:cubicBezTo>
                    <a:cubicBezTo>
                      <a:pt x="4270" y="122"/>
                      <a:pt x="4057" y="194"/>
                      <a:pt x="3867" y="312"/>
                    </a:cubicBezTo>
                    <a:cubicBezTo>
                      <a:pt x="3650" y="117"/>
                      <a:pt x="3373" y="1"/>
                      <a:pt x="30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2" name="Google Shape;442;p3"/>
            <p:cNvGrpSpPr/>
            <p:nvPr/>
          </p:nvGrpSpPr>
          <p:grpSpPr>
            <a:xfrm>
              <a:off x="2861604" y="267217"/>
              <a:ext cx="54561" cy="54522"/>
              <a:chOff x="2943275" y="3531300"/>
              <a:chExt cx="39050" cy="39025"/>
            </a:xfrm>
          </p:grpSpPr>
          <p:sp>
            <p:nvSpPr>
              <p:cNvPr id="443" name="Google Shape;443;p3"/>
              <p:cNvSpPr/>
              <p:nvPr/>
            </p:nvSpPr>
            <p:spPr>
              <a:xfrm>
                <a:off x="2946500" y="3534625"/>
                <a:ext cx="35825" cy="32150"/>
              </a:xfrm>
              <a:custGeom>
                <a:avLst/>
                <a:gdLst/>
                <a:ahLst/>
                <a:cxnLst/>
                <a:rect l="l" t="t" r="r" b="b"/>
                <a:pathLst>
                  <a:path w="1433" h="1286" extrusionOk="0">
                    <a:moveTo>
                      <a:pt x="657" y="0"/>
                    </a:moveTo>
                    <a:cubicBezTo>
                      <a:pt x="330" y="0"/>
                      <a:pt x="0" y="241"/>
                      <a:pt x="14" y="645"/>
                    </a:cubicBezTo>
                    <a:cubicBezTo>
                      <a:pt x="14" y="811"/>
                      <a:pt x="85" y="977"/>
                      <a:pt x="204" y="1095"/>
                    </a:cubicBezTo>
                    <a:cubicBezTo>
                      <a:pt x="337" y="1228"/>
                      <a:pt x="491" y="1285"/>
                      <a:pt x="642" y="1285"/>
                    </a:cubicBezTo>
                    <a:cubicBezTo>
                      <a:pt x="1055" y="1285"/>
                      <a:pt x="1433" y="854"/>
                      <a:pt x="1224" y="384"/>
                    </a:cubicBezTo>
                    <a:cubicBezTo>
                      <a:pt x="1116" y="119"/>
                      <a:pt x="887" y="0"/>
                      <a:pt x="6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3"/>
              <p:cNvSpPr/>
              <p:nvPr/>
            </p:nvSpPr>
            <p:spPr>
              <a:xfrm>
                <a:off x="2943275" y="3531300"/>
                <a:ext cx="38575" cy="39025"/>
              </a:xfrm>
              <a:custGeom>
                <a:avLst/>
                <a:gdLst/>
                <a:ahLst/>
                <a:cxnLst/>
                <a:rect l="l" t="t" r="r" b="b"/>
                <a:pathLst>
                  <a:path w="1543" h="1561" extrusionOk="0">
                    <a:moveTo>
                      <a:pt x="760" y="303"/>
                    </a:moveTo>
                    <a:cubicBezTo>
                      <a:pt x="879" y="303"/>
                      <a:pt x="1021" y="351"/>
                      <a:pt x="1092" y="446"/>
                    </a:cubicBezTo>
                    <a:cubicBezTo>
                      <a:pt x="1439" y="774"/>
                      <a:pt x="1126" y="1257"/>
                      <a:pt x="758" y="1257"/>
                    </a:cubicBezTo>
                    <a:cubicBezTo>
                      <a:pt x="647" y="1257"/>
                      <a:pt x="532" y="1214"/>
                      <a:pt x="428" y="1110"/>
                    </a:cubicBezTo>
                    <a:cubicBezTo>
                      <a:pt x="238" y="920"/>
                      <a:pt x="238" y="612"/>
                      <a:pt x="428" y="446"/>
                    </a:cubicBezTo>
                    <a:cubicBezTo>
                      <a:pt x="523" y="351"/>
                      <a:pt x="641" y="303"/>
                      <a:pt x="760" y="303"/>
                    </a:cubicBezTo>
                    <a:close/>
                    <a:moveTo>
                      <a:pt x="769" y="1"/>
                    </a:moveTo>
                    <a:cubicBezTo>
                      <a:pt x="570" y="1"/>
                      <a:pt x="369" y="78"/>
                      <a:pt x="214" y="232"/>
                    </a:cubicBezTo>
                    <a:cubicBezTo>
                      <a:pt x="72" y="374"/>
                      <a:pt x="1" y="564"/>
                      <a:pt x="1" y="778"/>
                    </a:cubicBezTo>
                    <a:cubicBezTo>
                      <a:pt x="1" y="967"/>
                      <a:pt x="72" y="1181"/>
                      <a:pt x="214" y="1323"/>
                    </a:cubicBezTo>
                    <a:cubicBezTo>
                      <a:pt x="357" y="1466"/>
                      <a:pt x="547" y="1560"/>
                      <a:pt x="760" y="1560"/>
                    </a:cubicBezTo>
                    <a:cubicBezTo>
                      <a:pt x="1187" y="1537"/>
                      <a:pt x="1519" y="1205"/>
                      <a:pt x="1543" y="778"/>
                    </a:cubicBezTo>
                    <a:cubicBezTo>
                      <a:pt x="1543" y="564"/>
                      <a:pt x="1448" y="374"/>
                      <a:pt x="1306" y="232"/>
                    </a:cubicBezTo>
                    <a:cubicBezTo>
                      <a:pt x="1163" y="78"/>
                      <a:pt x="968" y="1"/>
                      <a:pt x="7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5" name="Google Shape;445;p3"/>
            <p:cNvGrpSpPr/>
            <p:nvPr/>
          </p:nvGrpSpPr>
          <p:grpSpPr>
            <a:xfrm>
              <a:off x="3532417" y="89729"/>
              <a:ext cx="58546" cy="109825"/>
              <a:chOff x="3028100" y="3462950"/>
              <a:chExt cx="42700" cy="80100"/>
            </a:xfrm>
          </p:grpSpPr>
          <p:sp>
            <p:nvSpPr>
              <p:cNvPr id="446" name="Google Shape;446;p3"/>
              <p:cNvSpPr/>
              <p:nvPr/>
            </p:nvSpPr>
            <p:spPr>
              <a:xfrm>
                <a:off x="3031050" y="3467050"/>
                <a:ext cx="36200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2281" extrusionOk="0">
                    <a:moveTo>
                      <a:pt x="648" y="0"/>
                    </a:moveTo>
                    <a:cubicBezTo>
                      <a:pt x="637" y="0"/>
                      <a:pt x="627" y="1"/>
                      <a:pt x="617" y="3"/>
                    </a:cubicBezTo>
                    <a:cubicBezTo>
                      <a:pt x="475" y="3"/>
                      <a:pt x="333" y="122"/>
                      <a:pt x="190" y="383"/>
                    </a:cubicBezTo>
                    <a:cubicBezTo>
                      <a:pt x="72" y="620"/>
                      <a:pt x="1" y="881"/>
                      <a:pt x="24" y="1165"/>
                    </a:cubicBezTo>
                    <a:cubicBezTo>
                      <a:pt x="24" y="1426"/>
                      <a:pt x="119" y="1687"/>
                      <a:pt x="309" y="1877"/>
                    </a:cubicBezTo>
                    <a:cubicBezTo>
                      <a:pt x="499" y="2090"/>
                      <a:pt x="783" y="2233"/>
                      <a:pt x="1068" y="2280"/>
                    </a:cubicBezTo>
                    <a:cubicBezTo>
                      <a:pt x="1305" y="1948"/>
                      <a:pt x="1424" y="1545"/>
                      <a:pt x="1448" y="1165"/>
                    </a:cubicBezTo>
                    <a:cubicBezTo>
                      <a:pt x="1424" y="857"/>
                      <a:pt x="1305" y="549"/>
                      <a:pt x="1092" y="335"/>
                    </a:cubicBezTo>
                    <a:cubicBezTo>
                      <a:pt x="896" y="118"/>
                      <a:pt x="760" y="0"/>
                      <a:pt x="6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3"/>
              <p:cNvSpPr/>
              <p:nvPr/>
            </p:nvSpPr>
            <p:spPr>
              <a:xfrm>
                <a:off x="3028100" y="3462950"/>
                <a:ext cx="42700" cy="80100"/>
              </a:xfrm>
              <a:custGeom>
                <a:avLst/>
                <a:gdLst/>
                <a:ahLst/>
                <a:cxnLst/>
                <a:rect l="l" t="t" r="r" b="b"/>
                <a:pathLst>
                  <a:path w="1708" h="3204" extrusionOk="0">
                    <a:moveTo>
                      <a:pt x="759" y="286"/>
                    </a:moveTo>
                    <a:cubicBezTo>
                      <a:pt x="759" y="309"/>
                      <a:pt x="854" y="309"/>
                      <a:pt x="1115" y="570"/>
                    </a:cubicBezTo>
                    <a:cubicBezTo>
                      <a:pt x="1305" y="760"/>
                      <a:pt x="1400" y="1021"/>
                      <a:pt x="1423" y="1306"/>
                    </a:cubicBezTo>
                    <a:cubicBezTo>
                      <a:pt x="1400" y="1567"/>
                      <a:pt x="1328" y="1851"/>
                      <a:pt x="1210" y="2088"/>
                    </a:cubicBezTo>
                    <a:cubicBezTo>
                      <a:pt x="1139" y="1875"/>
                      <a:pt x="1068" y="1685"/>
                      <a:pt x="996" y="1472"/>
                    </a:cubicBezTo>
                    <a:cubicBezTo>
                      <a:pt x="977" y="1386"/>
                      <a:pt x="916" y="1350"/>
                      <a:pt x="854" y="1350"/>
                    </a:cubicBezTo>
                    <a:cubicBezTo>
                      <a:pt x="762" y="1350"/>
                      <a:pt x="669" y="1429"/>
                      <a:pt x="712" y="1543"/>
                    </a:cubicBezTo>
                    <a:cubicBezTo>
                      <a:pt x="783" y="1780"/>
                      <a:pt x="854" y="1994"/>
                      <a:pt x="925" y="2207"/>
                    </a:cubicBezTo>
                    <a:cubicBezTo>
                      <a:pt x="783" y="2160"/>
                      <a:pt x="641" y="2065"/>
                      <a:pt x="522" y="1946"/>
                    </a:cubicBezTo>
                    <a:cubicBezTo>
                      <a:pt x="380" y="1756"/>
                      <a:pt x="285" y="1543"/>
                      <a:pt x="285" y="1306"/>
                    </a:cubicBezTo>
                    <a:cubicBezTo>
                      <a:pt x="285" y="1045"/>
                      <a:pt x="332" y="808"/>
                      <a:pt x="451" y="594"/>
                    </a:cubicBezTo>
                    <a:cubicBezTo>
                      <a:pt x="569" y="404"/>
                      <a:pt x="664" y="309"/>
                      <a:pt x="759" y="309"/>
                    </a:cubicBezTo>
                    <a:lnTo>
                      <a:pt x="759" y="286"/>
                    </a:lnTo>
                    <a:close/>
                    <a:moveTo>
                      <a:pt x="759" y="1"/>
                    </a:moveTo>
                    <a:cubicBezTo>
                      <a:pt x="546" y="1"/>
                      <a:pt x="356" y="143"/>
                      <a:pt x="190" y="475"/>
                    </a:cubicBezTo>
                    <a:cubicBezTo>
                      <a:pt x="71" y="736"/>
                      <a:pt x="0" y="1021"/>
                      <a:pt x="0" y="1306"/>
                    </a:cubicBezTo>
                    <a:cubicBezTo>
                      <a:pt x="0" y="1614"/>
                      <a:pt x="95" y="1922"/>
                      <a:pt x="308" y="2160"/>
                    </a:cubicBezTo>
                    <a:cubicBezTo>
                      <a:pt x="522" y="2373"/>
                      <a:pt x="783" y="2515"/>
                      <a:pt x="1068" y="2563"/>
                    </a:cubicBezTo>
                    <a:lnTo>
                      <a:pt x="1091" y="2587"/>
                    </a:lnTo>
                    <a:cubicBezTo>
                      <a:pt x="1257" y="2990"/>
                      <a:pt x="1305" y="3061"/>
                      <a:pt x="1305" y="3061"/>
                    </a:cubicBezTo>
                    <a:cubicBezTo>
                      <a:pt x="1305" y="3132"/>
                      <a:pt x="1352" y="3203"/>
                      <a:pt x="1447" y="3203"/>
                    </a:cubicBezTo>
                    <a:cubicBezTo>
                      <a:pt x="1518" y="3203"/>
                      <a:pt x="1589" y="3132"/>
                      <a:pt x="1589" y="3061"/>
                    </a:cubicBezTo>
                    <a:cubicBezTo>
                      <a:pt x="1589" y="3014"/>
                      <a:pt x="1589" y="2990"/>
                      <a:pt x="1352" y="2468"/>
                    </a:cubicBezTo>
                    <a:lnTo>
                      <a:pt x="1352" y="2444"/>
                    </a:lnTo>
                    <a:cubicBezTo>
                      <a:pt x="1566" y="2112"/>
                      <a:pt x="1684" y="1709"/>
                      <a:pt x="1708" y="1306"/>
                    </a:cubicBezTo>
                    <a:cubicBezTo>
                      <a:pt x="1708" y="974"/>
                      <a:pt x="1566" y="641"/>
                      <a:pt x="1328" y="381"/>
                    </a:cubicBezTo>
                    <a:cubicBezTo>
                      <a:pt x="1091" y="120"/>
                      <a:pt x="901" y="1"/>
                      <a:pt x="7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8" name="Google Shape;448;p3"/>
            <p:cNvGrpSpPr/>
            <p:nvPr/>
          </p:nvGrpSpPr>
          <p:grpSpPr>
            <a:xfrm>
              <a:off x="2861604" y="5001829"/>
              <a:ext cx="54561" cy="54522"/>
              <a:chOff x="2943275" y="3531300"/>
              <a:chExt cx="39050" cy="39025"/>
            </a:xfrm>
          </p:grpSpPr>
          <p:sp>
            <p:nvSpPr>
              <p:cNvPr id="449" name="Google Shape;449;p3"/>
              <p:cNvSpPr/>
              <p:nvPr/>
            </p:nvSpPr>
            <p:spPr>
              <a:xfrm>
                <a:off x="2946500" y="3534625"/>
                <a:ext cx="35825" cy="32150"/>
              </a:xfrm>
              <a:custGeom>
                <a:avLst/>
                <a:gdLst/>
                <a:ahLst/>
                <a:cxnLst/>
                <a:rect l="l" t="t" r="r" b="b"/>
                <a:pathLst>
                  <a:path w="1433" h="1286" extrusionOk="0">
                    <a:moveTo>
                      <a:pt x="657" y="0"/>
                    </a:moveTo>
                    <a:cubicBezTo>
                      <a:pt x="330" y="0"/>
                      <a:pt x="0" y="241"/>
                      <a:pt x="14" y="645"/>
                    </a:cubicBezTo>
                    <a:cubicBezTo>
                      <a:pt x="14" y="811"/>
                      <a:pt x="85" y="977"/>
                      <a:pt x="204" y="1095"/>
                    </a:cubicBezTo>
                    <a:cubicBezTo>
                      <a:pt x="337" y="1228"/>
                      <a:pt x="491" y="1285"/>
                      <a:pt x="642" y="1285"/>
                    </a:cubicBezTo>
                    <a:cubicBezTo>
                      <a:pt x="1055" y="1285"/>
                      <a:pt x="1433" y="854"/>
                      <a:pt x="1224" y="384"/>
                    </a:cubicBezTo>
                    <a:cubicBezTo>
                      <a:pt x="1116" y="119"/>
                      <a:pt x="887" y="0"/>
                      <a:pt x="6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3"/>
              <p:cNvSpPr/>
              <p:nvPr/>
            </p:nvSpPr>
            <p:spPr>
              <a:xfrm>
                <a:off x="2943275" y="3531300"/>
                <a:ext cx="38575" cy="39025"/>
              </a:xfrm>
              <a:custGeom>
                <a:avLst/>
                <a:gdLst/>
                <a:ahLst/>
                <a:cxnLst/>
                <a:rect l="l" t="t" r="r" b="b"/>
                <a:pathLst>
                  <a:path w="1543" h="1561" extrusionOk="0">
                    <a:moveTo>
                      <a:pt x="760" y="303"/>
                    </a:moveTo>
                    <a:cubicBezTo>
                      <a:pt x="879" y="303"/>
                      <a:pt x="1021" y="351"/>
                      <a:pt x="1092" y="446"/>
                    </a:cubicBezTo>
                    <a:cubicBezTo>
                      <a:pt x="1439" y="774"/>
                      <a:pt x="1126" y="1257"/>
                      <a:pt x="758" y="1257"/>
                    </a:cubicBezTo>
                    <a:cubicBezTo>
                      <a:pt x="647" y="1257"/>
                      <a:pt x="532" y="1214"/>
                      <a:pt x="428" y="1110"/>
                    </a:cubicBezTo>
                    <a:cubicBezTo>
                      <a:pt x="238" y="920"/>
                      <a:pt x="238" y="612"/>
                      <a:pt x="428" y="446"/>
                    </a:cubicBezTo>
                    <a:cubicBezTo>
                      <a:pt x="523" y="351"/>
                      <a:pt x="641" y="303"/>
                      <a:pt x="760" y="303"/>
                    </a:cubicBezTo>
                    <a:close/>
                    <a:moveTo>
                      <a:pt x="769" y="1"/>
                    </a:moveTo>
                    <a:cubicBezTo>
                      <a:pt x="570" y="1"/>
                      <a:pt x="369" y="78"/>
                      <a:pt x="214" y="232"/>
                    </a:cubicBezTo>
                    <a:cubicBezTo>
                      <a:pt x="72" y="374"/>
                      <a:pt x="1" y="564"/>
                      <a:pt x="1" y="778"/>
                    </a:cubicBezTo>
                    <a:cubicBezTo>
                      <a:pt x="1" y="967"/>
                      <a:pt x="72" y="1181"/>
                      <a:pt x="214" y="1323"/>
                    </a:cubicBezTo>
                    <a:cubicBezTo>
                      <a:pt x="357" y="1466"/>
                      <a:pt x="547" y="1560"/>
                      <a:pt x="760" y="1560"/>
                    </a:cubicBezTo>
                    <a:cubicBezTo>
                      <a:pt x="1187" y="1537"/>
                      <a:pt x="1519" y="1205"/>
                      <a:pt x="1543" y="778"/>
                    </a:cubicBezTo>
                    <a:cubicBezTo>
                      <a:pt x="1543" y="564"/>
                      <a:pt x="1448" y="374"/>
                      <a:pt x="1306" y="232"/>
                    </a:cubicBezTo>
                    <a:cubicBezTo>
                      <a:pt x="1163" y="78"/>
                      <a:pt x="968" y="1"/>
                      <a:pt x="7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1" name="Google Shape;451;p3"/>
            <p:cNvGrpSpPr/>
            <p:nvPr/>
          </p:nvGrpSpPr>
          <p:grpSpPr>
            <a:xfrm>
              <a:off x="5553046" y="89729"/>
              <a:ext cx="3449517" cy="4984945"/>
              <a:chOff x="4966109" y="89729"/>
              <a:chExt cx="3449517" cy="4984945"/>
            </a:xfrm>
          </p:grpSpPr>
          <p:grpSp>
            <p:nvGrpSpPr>
              <p:cNvPr id="452" name="Google Shape;452;p3"/>
              <p:cNvGrpSpPr/>
              <p:nvPr/>
            </p:nvGrpSpPr>
            <p:grpSpPr>
              <a:xfrm rot="916035" flipH="1">
                <a:off x="7156681" y="2588369"/>
                <a:ext cx="552731" cy="439163"/>
                <a:chOff x="2701325" y="3170575"/>
                <a:chExt cx="392625" cy="311975"/>
              </a:xfrm>
            </p:grpSpPr>
            <p:sp>
              <p:nvSpPr>
                <p:cNvPr id="453" name="Google Shape;453;p3"/>
                <p:cNvSpPr/>
                <p:nvPr/>
              </p:nvSpPr>
              <p:spPr>
                <a:xfrm>
                  <a:off x="2829425" y="3413025"/>
                  <a:ext cx="127150" cy="6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6" h="2781" extrusionOk="0">
                      <a:moveTo>
                        <a:pt x="978" y="1"/>
                      </a:moveTo>
                      <a:cubicBezTo>
                        <a:pt x="968" y="1"/>
                        <a:pt x="959" y="2"/>
                        <a:pt x="949" y="5"/>
                      </a:cubicBezTo>
                      <a:cubicBezTo>
                        <a:pt x="855" y="5"/>
                        <a:pt x="807" y="77"/>
                        <a:pt x="807" y="148"/>
                      </a:cubicBezTo>
                      <a:lnTo>
                        <a:pt x="949" y="1832"/>
                      </a:lnTo>
                      <a:lnTo>
                        <a:pt x="72" y="2425"/>
                      </a:lnTo>
                      <a:cubicBezTo>
                        <a:pt x="24" y="2472"/>
                        <a:pt x="1" y="2567"/>
                        <a:pt x="48" y="2615"/>
                      </a:cubicBezTo>
                      <a:cubicBezTo>
                        <a:pt x="79" y="2661"/>
                        <a:pt x="129" y="2687"/>
                        <a:pt x="180" y="2687"/>
                      </a:cubicBezTo>
                      <a:cubicBezTo>
                        <a:pt x="208" y="2687"/>
                        <a:pt x="236" y="2679"/>
                        <a:pt x="262" y="2662"/>
                      </a:cubicBezTo>
                      <a:lnTo>
                        <a:pt x="973" y="2164"/>
                      </a:lnTo>
                      <a:cubicBezTo>
                        <a:pt x="997" y="2283"/>
                        <a:pt x="1044" y="2449"/>
                        <a:pt x="1092" y="2686"/>
                      </a:cubicBezTo>
                      <a:cubicBezTo>
                        <a:pt x="1115" y="2733"/>
                        <a:pt x="1187" y="2781"/>
                        <a:pt x="1258" y="2781"/>
                      </a:cubicBezTo>
                      <a:lnTo>
                        <a:pt x="1282" y="2781"/>
                      </a:lnTo>
                      <a:cubicBezTo>
                        <a:pt x="1353" y="2757"/>
                        <a:pt x="1400" y="2686"/>
                        <a:pt x="1400" y="2615"/>
                      </a:cubicBezTo>
                      <a:cubicBezTo>
                        <a:pt x="1329" y="2401"/>
                        <a:pt x="1305" y="2259"/>
                        <a:pt x="1282" y="2140"/>
                      </a:cubicBezTo>
                      <a:lnTo>
                        <a:pt x="1282" y="2140"/>
                      </a:lnTo>
                      <a:lnTo>
                        <a:pt x="2159" y="2520"/>
                      </a:lnTo>
                      <a:cubicBezTo>
                        <a:pt x="2186" y="2533"/>
                        <a:pt x="2211" y="2539"/>
                        <a:pt x="2234" y="2539"/>
                      </a:cubicBezTo>
                      <a:cubicBezTo>
                        <a:pt x="2376" y="2539"/>
                        <a:pt x="2441" y="2320"/>
                        <a:pt x="2278" y="2259"/>
                      </a:cubicBezTo>
                      <a:lnTo>
                        <a:pt x="1234" y="1808"/>
                      </a:lnTo>
                      <a:lnTo>
                        <a:pt x="1115" y="124"/>
                      </a:lnTo>
                      <a:cubicBezTo>
                        <a:pt x="1095" y="62"/>
                        <a:pt x="1039" y="1"/>
                        <a:pt x="978" y="1"/>
                      </a:cubicBezTo>
                      <a:close/>
                      <a:moveTo>
                        <a:pt x="4044" y="1"/>
                      </a:moveTo>
                      <a:cubicBezTo>
                        <a:pt x="3968" y="1"/>
                        <a:pt x="3915" y="65"/>
                        <a:pt x="3915" y="148"/>
                      </a:cubicBezTo>
                      <a:lnTo>
                        <a:pt x="3796" y="1808"/>
                      </a:lnTo>
                      <a:lnTo>
                        <a:pt x="2752" y="2259"/>
                      </a:lnTo>
                      <a:cubicBezTo>
                        <a:pt x="2585" y="2322"/>
                        <a:pt x="2657" y="2532"/>
                        <a:pt x="2791" y="2532"/>
                      </a:cubicBezTo>
                      <a:cubicBezTo>
                        <a:pt x="2809" y="2532"/>
                        <a:pt x="2827" y="2528"/>
                        <a:pt x="2847" y="2520"/>
                      </a:cubicBezTo>
                      <a:lnTo>
                        <a:pt x="3748" y="2140"/>
                      </a:lnTo>
                      <a:lnTo>
                        <a:pt x="3748" y="2140"/>
                      </a:lnTo>
                      <a:cubicBezTo>
                        <a:pt x="3725" y="2259"/>
                        <a:pt x="3701" y="2401"/>
                        <a:pt x="3630" y="2615"/>
                      </a:cubicBezTo>
                      <a:cubicBezTo>
                        <a:pt x="3606" y="2686"/>
                        <a:pt x="3654" y="2757"/>
                        <a:pt x="3748" y="2781"/>
                      </a:cubicBezTo>
                      <a:lnTo>
                        <a:pt x="3772" y="2781"/>
                      </a:lnTo>
                      <a:cubicBezTo>
                        <a:pt x="3843" y="2781"/>
                        <a:pt x="3891" y="2757"/>
                        <a:pt x="3915" y="2686"/>
                      </a:cubicBezTo>
                      <a:cubicBezTo>
                        <a:pt x="3986" y="2449"/>
                        <a:pt x="4033" y="2283"/>
                        <a:pt x="4057" y="2164"/>
                      </a:cubicBezTo>
                      <a:lnTo>
                        <a:pt x="4768" y="2662"/>
                      </a:lnTo>
                      <a:cubicBezTo>
                        <a:pt x="4802" y="2691"/>
                        <a:pt x="4838" y="2704"/>
                        <a:pt x="4870" y="2704"/>
                      </a:cubicBezTo>
                      <a:cubicBezTo>
                        <a:pt x="4996" y="2704"/>
                        <a:pt x="5085" y="2519"/>
                        <a:pt x="4935" y="2425"/>
                      </a:cubicBezTo>
                      <a:lnTo>
                        <a:pt x="4081" y="1832"/>
                      </a:lnTo>
                      <a:lnTo>
                        <a:pt x="4223" y="148"/>
                      </a:lnTo>
                      <a:cubicBezTo>
                        <a:pt x="4223" y="77"/>
                        <a:pt x="4152" y="5"/>
                        <a:pt x="4081" y="5"/>
                      </a:cubicBezTo>
                      <a:cubicBezTo>
                        <a:pt x="4068" y="2"/>
                        <a:pt x="4056" y="1"/>
                        <a:pt x="404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" name="Google Shape;454;p3"/>
                <p:cNvSpPr/>
                <p:nvPr/>
              </p:nvSpPr>
              <p:spPr>
                <a:xfrm>
                  <a:off x="2704900" y="3304625"/>
                  <a:ext cx="384900" cy="5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96" h="2326" extrusionOk="0">
                      <a:moveTo>
                        <a:pt x="3369" y="1"/>
                      </a:moveTo>
                      <a:lnTo>
                        <a:pt x="3369" y="1"/>
                      </a:lnTo>
                      <a:cubicBezTo>
                        <a:pt x="3084" y="167"/>
                        <a:pt x="2918" y="238"/>
                        <a:pt x="2847" y="261"/>
                      </a:cubicBezTo>
                      <a:cubicBezTo>
                        <a:pt x="2530" y="360"/>
                        <a:pt x="2214" y="410"/>
                        <a:pt x="1884" y="410"/>
                      </a:cubicBezTo>
                      <a:cubicBezTo>
                        <a:pt x="1818" y="410"/>
                        <a:pt x="1752" y="408"/>
                        <a:pt x="1684" y="404"/>
                      </a:cubicBezTo>
                      <a:cubicBezTo>
                        <a:pt x="1352" y="404"/>
                        <a:pt x="1044" y="356"/>
                        <a:pt x="736" y="285"/>
                      </a:cubicBezTo>
                      <a:cubicBezTo>
                        <a:pt x="641" y="261"/>
                        <a:pt x="570" y="238"/>
                        <a:pt x="475" y="238"/>
                      </a:cubicBezTo>
                      <a:cubicBezTo>
                        <a:pt x="427" y="214"/>
                        <a:pt x="374" y="202"/>
                        <a:pt x="317" y="202"/>
                      </a:cubicBezTo>
                      <a:cubicBezTo>
                        <a:pt x="261" y="202"/>
                        <a:pt x="202" y="214"/>
                        <a:pt x="143" y="238"/>
                      </a:cubicBezTo>
                      <a:cubicBezTo>
                        <a:pt x="48" y="356"/>
                        <a:pt x="0" y="499"/>
                        <a:pt x="24" y="641"/>
                      </a:cubicBezTo>
                      <a:cubicBezTo>
                        <a:pt x="24" y="831"/>
                        <a:pt x="71" y="1044"/>
                        <a:pt x="143" y="1234"/>
                      </a:cubicBezTo>
                      <a:cubicBezTo>
                        <a:pt x="237" y="1424"/>
                        <a:pt x="356" y="1590"/>
                        <a:pt x="475" y="1756"/>
                      </a:cubicBezTo>
                      <a:cubicBezTo>
                        <a:pt x="759" y="2112"/>
                        <a:pt x="1234" y="2325"/>
                        <a:pt x="1708" y="2325"/>
                      </a:cubicBezTo>
                      <a:cubicBezTo>
                        <a:pt x="2111" y="2325"/>
                        <a:pt x="2491" y="2207"/>
                        <a:pt x="2799" y="1946"/>
                      </a:cubicBezTo>
                      <a:cubicBezTo>
                        <a:pt x="2965" y="1827"/>
                        <a:pt x="3131" y="1661"/>
                        <a:pt x="3226" y="1471"/>
                      </a:cubicBezTo>
                      <a:cubicBezTo>
                        <a:pt x="3226" y="1400"/>
                        <a:pt x="3226" y="1353"/>
                        <a:pt x="3226" y="1281"/>
                      </a:cubicBezTo>
                      <a:cubicBezTo>
                        <a:pt x="3250" y="1044"/>
                        <a:pt x="3250" y="783"/>
                        <a:pt x="3297" y="499"/>
                      </a:cubicBezTo>
                      <a:cubicBezTo>
                        <a:pt x="3297" y="499"/>
                        <a:pt x="3297" y="475"/>
                        <a:pt x="3321" y="475"/>
                      </a:cubicBezTo>
                      <a:cubicBezTo>
                        <a:pt x="3321" y="309"/>
                        <a:pt x="3345" y="167"/>
                        <a:pt x="3369" y="1"/>
                      </a:cubicBezTo>
                      <a:close/>
                      <a:moveTo>
                        <a:pt x="12122" y="48"/>
                      </a:moveTo>
                      <a:cubicBezTo>
                        <a:pt x="12145" y="190"/>
                        <a:pt x="12169" y="309"/>
                        <a:pt x="12169" y="451"/>
                      </a:cubicBezTo>
                      <a:lnTo>
                        <a:pt x="12193" y="594"/>
                      </a:lnTo>
                      <a:cubicBezTo>
                        <a:pt x="12216" y="783"/>
                        <a:pt x="12240" y="949"/>
                        <a:pt x="12240" y="1115"/>
                      </a:cubicBezTo>
                      <a:lnTo>
                        <a:pt x="12240" y="1353"/>
                      </a:lnTo>
                      <a:lnTo>
                        <a:pt x="12240" y="1542"/>
                      </a:lnTo>
                      <a:cubicBezTo>
                        <a:pt x="12335" y="1708"/>
                        <a:pt x="12454" y="1827"/>
                        <a:pt x="12596" y="1946"/>
                      </a:cubicBezTo>
                      <a:cubicBezTo>
                        <a:pt x="12904" y="2207"/>
                        <a:pt x="13308" y="2325"/>
                        <a:pt x="13687" y="2325"/>
                      </a:cubicBezTo>
                      <a:cubicBezTo>
                        <a:pt x="14185" y="2325"/>
                        <a:pt x="14636" y="2112"/>
                        <a:pt x="14944" y="1756"/>
                      </a:cubicBezTo>
                      <a:cubicBezTo>
                        <a:pt x="15205" y="1448"/>
                        <a:pt x="15371" y="1044"/>
                        <a:pt x="15395" y="641"/>
                      </a:cubicBezTo>
                      <a:cubicBezTo>
                        <a:pt x="15376" y="357"/>
                        <a:pt x="15282" y="209"/>
                        <a:pt x="15100" y="209"/>
                      </a:cubicBezTo>
                      <a:cubicBezTo>
                        <a:pt x="15054" y="209"/>
                        <a:pt x="15002" y="219"/>
                        <a:pt x="14944" y="238"/>
                      </a:cubicBezTo>
                      <a:cubicBezTo>
                        <a:pt x="14849" y="238"/>
                        <a:pt x="14755" y="261"/>
                        <a:pt x="14683" y="285"/>
                      </a:cubicBezTo>
                      <a:cubicBezTo>
                        <a:pt x="14375" y="356"/>
                        <a:pt x="14043" y="404"/>
                        <a:pt x="13711" y="404"/>
                      </a:cubicBezTo>
                      <a:cubicBezTo>
                        <a:pt x="13648" y="408"/>
                        <a:pt x="13584" y="410"/>
                        <a:pt x="13519" y="410"/>
                      </a:cubicBezTo>
                      <a:cubicBezTo>
                        <a:pt x="13198" y="410"/>
                        <a:pt x="12865" y="360"/>
                        <a:pt x="12549" y="261"/>
                      </a:cubicBezTo>
                      <a:cubicBezTo>
                        <a:pt x="12501" y="238"/>
                        <a:pt x="12359" y="167"/>
                        <a:pt x="12122" y="48"/>
                      </a:cubicBezTo>
                      <a:close/>
                    </a:path>
                  </a:pathLst>
                </a:custGeom>
                <a:solidFill>
                  <a:srgbClr val="FFA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5" name="Google Shape;455;p3"/>
                <p:cNvSpPr/>
                <p:nvPr/>
              </p:nvSpPr>
              <p:spPr>
                <a:xfrm>
                  <a:off x="2784950" y="3174125"/>
                  <a:ext cx="225975" cy="264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39" h="10582" extrusionOk="0">
                      <a:moveTo>
                        <a:pt x="4650" y="0"/>
                      </a:moveTo>
                      <a:cubicBezTo>
                        <a:pt x="4611" y="0"/>
                        <a:pt x="4571" y="1"/>
                        <a:pt x="4531" y="2"/>
                      </a:cubicBezTo>
                      <a:cubicBezTo>
                        <a:pt x="2681" y="73"/>
                        <a:pt x="1424" y="1069"/>
                        <a:pt x="760" y="3038"/>
                      </a:cubicBezTo>
                      <a:cubicBezTo>
                        <a:pt x="617" y="3441"/>
                        <a:pt x="499" y="3821"/>
                        <a:pt x="404" y="4177"/>
                      </a:cubicBezTo>
                      <a:cubicBezTo>
                        <a:pt x="309" y="4556"/>
                        <a:pt x="238" y="4888"/>
                        <a:pt x="167" y="5221"/>
                      </a:cubicBezTo>
                      <a:cubicBezTo>
                        <a:pt x="143" y="5387"/>
                        <a:pt x="119" y="5529"/>
                        <a:pt x="119" y="5695"/>
                      </a:cubicBezTo>
                      <a:cubicBezTo>
                        <a:pt x="95" y="5695"/>
                        <a:pt x="95" y="5719"/>
                        <a:pt x="95" y="5719"/>
                      </a:cubicBezTo>
                      <a:cubicBezTo>
                        <a:pt x="48" y="6003"/>
                        <a:pt x="48" y="6264"/>
                        <a:pt x="24" y="6501"/>
                      </a:cubicBezTo>
                      <a:cubicBezTo>
                        <a:pt x="24" y="6573"/>
                        <a:pt x="24" y="6620"/>
                        <a:pt x="24" y="6691"/>
                      </a:cubicBezTo>
                      <a:cubicBezTo>
                        <a:pt x="1" y="7308"/>
                        <a:pt x="119" y="7948"/>
                        <a:pt x="380" y="8518"/>
                      </a:cubicBezTo>
                      <a:cubicBezTo>
                        <a:pt x="428" y="8660"/>
                        <a:pt x="499" y="8779"/>
                        <a:pt x="570" y="8921"/>
                      </a:cubicBezTo>
                      <a:cubicBezTo>
                        <a:pt x="1163" y="9894"/>
                        <a:pt x="2230" y="10439"/>
                        <a:pt x="3796" y="10558"/>
                      </a:cubicBezTo>
                      <a:cubicBezTo>
                        <a:pt x="4009" y="10581"/>
                        <a:pt x="4247" y="10581"/>
                        <a:pt x="4460" y="10581"/>
                      </a:cubicBezTo>
                      <a:cubicBezTo>
                        <a:pt x="6547" y="10534"/>
                        <a:pt x="7947" y="9822"/>
                        <a:pt x="8635" y="8447"/>
                      </a:cubicBezTo>
                      <a:cubicBezTo>
                        <a:pt x="8896" y="7925"/>
                        <a:pt x="9038" y="7355"/>
                        <a:pt x="9038" y="6762"/>
                      </a:cubicBezTo>
                      <a:lnTo>
                        <a:pt x="9038" y="6573"/>
                      </a:lnTo>
                      <a:cubicBezTo>
                        <a:pt x="9038" y="6478"/>
                        <a:pt x="9038" y="6407"/>
                        <a:pt x="9038" y="6335"/>
                      </a:cubicBezTo>
                      <a:cubicBezTo>
                        <a:pt x="9038" y="6169"/>
                        <a:pt x="9014" y="6003"/>
                        <a:pt x="9014" y="5814"/>
                      </a:cubicBezTo>
                      <a:lnTo>
                        <a:pt x="8991" y="5671"/>
                      </a:lnTo>
                      <a:cubicBezTo>
                        <a:pt x="8967" y="5529"/>
                        <a:pt x="8943" y="5410"/>
                        <a:pt x="8920" y="5268"/>
                      </a:cubicBezTo>
                      <a:lnTo>
                        <a:pt x="8896" y="5173"/>
                      </a:lnTo>
                      <a:cubicBezTo>
                        <a:pt x="8754" y="4414"/>
                        <a:pt x="8540" y="3655"/>
                        <a:pt x="8279" y="2943"/>
                      </a:cubicBezTo>
                      <a:cubicBezTo>
                        <a:pt x="7560" y="996"/>
                        <a:pt x="6343" y="0"/>
                        <a:pt x="465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6" name="Google Shape;456;p3"/>
                <p:cNvSpPr/>
                <p:nvPr/>
              </p:nvSpPr>
              <p:spPr>
                <a:xfrm>
                  <a:off x="2701325" y="3170575"/>
                  <a:ext cx="392625" cy="27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05" h="10866" extrusionOk="0">
                      <a:moveTo>
                        <a:pt x="8000" y="308"/>
                      </a:moveTo>
                      <a:cubicBezTo>
                        <a:pt x="9641" y="308"/>
                        <a:pt x="10764" y="1235"/>
                        <a:pt x="11482" y="3133"/>
                      </a:cubicBezTo>
                      <a:cubicBezTo>
                        <a:pt x="11743" y="3844"/>
                        <a:pt x="11956" y="4580"/>
                        <a:pt x="12099" y="5339"/>
                      </a:cubicBezTo>
                      <a:cubicBezTo>
                        <a:pt x="12099" y="5386"/>
                        <a:pt x="12122" y="5410"/>
                        <a:pt x="12122" y="5457"/>
                      </a:cubicBezTo>
                      <a:cubicBezTo>
                        <a:pt x="12146" y="5576"/>
                        <a:pt x="12170" y="5718"/>
                        <a:pt x="12170" y="5837"/>
                      </a:cubicBezTo>
                      <a:cubicBezTo>
                        <a:pt x="12193" y="5884"/>
                        <a:pt x="12193" y="5932"/>
                        <a:pt x="12193" y="5979"/>
                      </a:cubicBezTo>
                      <a:cubicBezTo>
                        <a:pt x="12217" y="6050"/>
                        <a:pt x="12288" y="6122"/>
                        <a:pt x="12359" y="6122"/>
                      </a:cubicBezTo>
                      <a:cubicBezTo>
                        <a:pt x="12431" y="6098"/>
                        <a:pt x="12502" y="6027"/>
                        <a:pt x="12502" y="5956"/>
                      </a:cubicBezTo>
                      <a:lnTo>
                        <a:pt x="12478" y="5790"/>
                      </a:lnTo>
                      <a:cubicBezTo>
                        <a:pt x="12454" y="5766"/>
                        <a:pt x="12454" y="5718"/>
                        <a:pt x="12454" y="5695"/>
                      </a:cubicBezTo>
                      <a:lnTo>
                        <a:pt x="12454" y="5695"/>
                      </a:lnTo>
                      <a:cubicBezTo>
                        <a:pt x="12525" y="5718"/>
                        <a:pt x="12597" y="5742"/>
                        <a:pt x="12644" y="5766"/>
                      </a:cubicBezTo>
                      <a:cubicBezTo>
                        <a:pt x="13047" y="5884"/>
                        <a:pt x="13451" y="5932"/>
                        <a:pt x="13854" y="5932"/>
                      </a:cubicBezTo>
                      <a:cubicBezTo>
                        <a:pt x="14210" y="5932"/>
                        <a:pt x="14542" y="5884"/>
                        <a:pt x="14874" y="5790"/>
                      </a:cubicBezTo>
                      <a:cubicBezTo>
                        <a:pt x="14945" y="5766"/>
                        <a:pt x="15040" y="5742"/>
                        <a:pt x="15135" y="5742"/>
                      </a:cubicBezTo>
                      <a:cubicBezTo>
                        <a:pt x="15159" y="5730"/>
                        <a:pt x="15188" y="5724"/>
                        <a:pt x="15218" y="5724"/>
                      </a:cubicBezTo>
                      <a:cubicBezTo>
                        <a:pt x="15247" y="5724"/>
                        <a:pt x="15277" y="5730"/>
                        <a:pt x="15301" y="5742"/>
                      </a:cubicBezTo>
                      <a:cubicBezTo>
                        <a:pt x="15372" y="5813"/>
                        <a:pt x="15396" y="5908"/>
                        <a:pt x="15396" y="6003"/>
                      </a:cubicBezTo>
                      <a:cubicBezTo>
                        <a:pt x="15372" y="6383"/>
                        <a:pt x="15230" y="6738"/>
                        <a:pt x="14969" y="7023"/>
                      </a:cubicBezTo>
                      <a:cubicBezTo>
                        <a:pt x="14721" y="7338"/>
                        <a:pt x="14324" y="7547"/>
                        <a:pt x="13919" y="7547"/>
                      </a:cubicBezTo>
                      <a:cubicBezTo>
                        <a:pt x="13897" y="7547"/>
                        <a:pt x="13875" y="7546"/>
                        <a:pt x="13854" y="7545"/>
                      </a:cubicBezTo>
                      <a:cubicBezTo>
                        <a:pt x="13474" y="7545"/>
                        <a:pt x="13119" y="7426"/>
                        <a:pt x="12834" y="7213"/>
                      </a:cubicBezTo>
                      <a:cubicBezTo>
                        <a:pt x="12715" y="7118"/>
                        <a:pt x="12620" y="6999"/>
                        <a:pt x="12525" y="6881"/>
                      </a:cubicBezTo>
                      <a:lnTo>
                        <a:pt x="12525" y="6715"/>
                      </a:lnTo>
                      <a:cubicBezTo>
                        <a:pt x="12525" y="6632"/>
                        <a:pt x="12472" y="6568"/>
                        <a:pt x="12411" y="6568"/>
                      </a:cubicBezTo>
                      <a:cubicBezTo>
                        <a:pt x="12402" y="6568"/>
                        <a:pt x="12393" y="6569"/>
                        <a:pt x="12383" y="6572"/>
                      </a:cubicBezTo>
                      <a:cubicBezTo>
                        <a:pt x="12288" y="6572"/>
                        <a:pt x="12217" y="6643"/>
                        <a:pt x="12241" y="6715"/>
                      </a:cubicBezTo>
                      <a:lnTo>
                        <a:pt x="12241" y="6904"/>
                      </a:lnTo>
                      <a:cubicBezTo>
                        <a:pt x="12217" y="7474"/>
                        <a:pt x="12099" y="8019"/>
                        <a:pt x="11838" y="8517"/>
                      </a:cubicBezTo>
                      <a:cubicBezTo>
                        <a:pt x="11173" y="9846"/>
                        <a:pt x="9821" y="10534"/>
                        <a:pt x="7805" y="10581"/>
                      </a:cubicBezTo>
                      <a:cubicBezTo>
                        <a:pt x="7568" y="10581"/>
                        <a:pt x="7354" y="10581"/>
                        <a:pt x="7141" y="10557"/>
                      </a:cubicBezTo>
                      <a:cubicBezTo>
                        <a:pt x="5646" y="10463"/>
                        <a:pt x="4603" y="9917"/>
                        <a:pt x="4057" y="8992"/>
                      </a:cubicBezTo>
                      <a:cubicBezTo>
                        <a:pt x="3962" y="8849"/>
                        <a:pt x="3915" y="8731"/>
                        <a:pt x="3844" y="8612"/>
                      </a:cubicBezTo>
                      <a:cubicBezTo>
                        <a:pt x="3606" y="8043"/>
                        <a:pt x="3488" y="7450"/>
                        <a:pt x="3512" y="6833"/>
                      </a:cubicBezTo>
                      <a:lnTo>
                        <a:pt x="3488" y="6833"/>
                      </a:lnTo>
                      <a:lnTo>
                        <a:pt x="3488" y="6667"/>
                      </a:lnTo>
                      <a:cubicBezTo>
                        <a:pt x="3512" y="6596"/>
                        <a:pt x="3440" y="6525"/>
                        <a:pt x="3369" y="6525"/>
                      </a:cubicBezTo>
                      <a:cubicBezTo>
                        <a:pt x="3357" y="6522"/>
                        <a:pt x="3344" y="6520"/>
                        <a:pt x="3333" y="6520"/>
                      </a:cubicBezTo>
                      <a:cubicBezTo>
                        <a:pt x="3257" y="6520"/>
                        <a:pt x="3203" y="6582"/>
                        <a:pt x="3203" y="6643"/>
                      </a:cubicBezTo>
                      <a:cubicBezTo>
                        <a:pt x="3203" y="6691"/>
                        <a:pt x="3203" y="6738"/>
                        <a:pt x="3203" y="6810"/>
                      </a:cubicBezTo>
                      <a:cubicBezTo>
                        <a:pt x="3108" y="6952"/>
                        <a:pt x="2990" y="7094"/>
                        <a:pt x="2824" y="7213"/>
                      </a:cubicBezTo>
                      <a:cubicBezTo>
                        <a:pt x="2563" y="7426"/>
                        <a:pt x="2183" y="7545"/>
                        <a:pt x="1827" y="7545"/>
                      </a:cubicBezTo>
                      <a:cubicBezTo>
                        <a:pt x="1400" y="7545"/>
                        <a:pt x="973" y="7355"/>
                        <a:pt x="713" y="7023"/>
                      </a:cubicBezTo>
                      <a:cubicBezTo>
                        <a:pt x="594" y="6881"/>
                        <a:pt x="499" y="6715"/>
                        <a:pt x="428" y="6549"/>
                      </a:cubicBezTo>
                      <a:cubicBezTo>
                        <a:pt x="333" y="6383"/>
                        <a:pt x="286" y="6193"/>
                        <a:pt x="309" y="6003"/>
                      </a:cubicBezTo>
                      <a:cubicBezTo>
                        <a:pt x="309" y="5813"/>
                        <a:pt x="333" y="5790"/>
                        <a:pt x="380" y="5742"/>
                      </a:cubicBezTo>
                      <a:cubicBezTo>
                        <a:pt x="400" y="5722"/>
                        <a:pt x="425" y="5715"/>
                        <a:pt x="453" y="5715"/>
                      </a:cubicBezTo>
                      <a:cubicBezTo>
                        <a:pt x="492" y="5715"/>
                        <a:pt x="539" y="5728"/>
                        <a:pt x="594" y="5742"/>
                      </a:cubicBezTo>
                      <a:cubicBezTo>
                        <a:pt x="665" y="5742"/>
                        <a:pt x="736" y="5766"/>
                        <a:pt x="831" y="5790"/>
                      </a:cubicBezTo>
                      <a:cubicBezTo>
                        <a:pt x="1139" y="5884"/>
                        <a:pt x="1472" y="5932"/>
                        <a:pt x="1827" y="5932"/>
                      </a:cubicBezTo>
                      <a:cubicBezTo>
                        <a:pt x="2231" y="5932"/>
                        <a:pt x="2634" y="5884"/>
                        <a:pt x="3037" y="5766"/>
                      </a:cubicBezTo>
                      <a:cubicBezTo>
                        <a:pt x="3132" y="5718"/>
                        <a:pt x="3227" y="5695"/>
                        <a:pt x="3322" y="5647"/>
                      </a:cubicBezTo>
                      <a:lnTo>
                        <a:pt x="3322" y="5647"/>
                      </a:lnTo>
                      <a:cubicBezTo>
                        <a:pt x="3298" y="5695"/>
                        <a:pt x="3298" y="5742"/>
                        <a:pt x="3298" y="5813"/>
                      </a:cubicBezTo>
                      <a:lnTo>
                        <a:pt x="3298" y="5837"/>
                      </a:lnTo>
                      <a:cubicBezTo>
                        <a:pt x="3298" y="5908"/>
                        <a:pt x="3322" y="5979"/>
                        <a:pt x="3417" y="6027"/>
                      </a:cubicBezTo>
                      <a:cubicBezTo>
                        <a:pt x="3488" y="6027"/>
                        <a:pt x="3583" y="5979"/>
                        <a:pt x="3606" y="5908"/>
                      </a:cubicBezTo>
                      <a:lnTo>
                        <a:pt x="3606" y="5837"/>
                      </a:lnTo>
                      <a:cubicBezTo>
                        <a:pt x="3606" y="5695"/>
                        <a:pt x="3630" y="5552"/>
                        <a:pt x="3654" y="5410"/>
                      </a:cubicBezTo>
                      <a:cubicBezTo>
                        <a:pt x="3701" y="5078"/>
                        <a:pt x="3796" y="4722"/>
                        <a:pt x="3891" y="4366"/>
                      </a:cubicBezTo>
                      <a:cubicBezTo>
                        <a:pt x="3986" y="4010"/>
                        <a:pt x="4081" y="3631"/>
                        <a:pt x="4223" y="3228"/>
                      </a:cubicBezTo>
                      <a:cubicBezTo>
                        <a:pt x="4864" y="1306"/>
                        <a:pt x="6073" y="357"/>
                        <a:pt x="7876" y="310"/>
                      </a:cubicBezTo>
                      <a:cubicBezTo>
                        <a:pt x="7918" y="309"/>
                        <a:pt x="7959" y="308"/>
                        <a:pt x="8000" y="308"/>
                      </a:cubicBezTo>
                      <a:close/>
                      <a:moveTo>
                        <a:pt x="7997" y="0"/>
                      </a:moveTo>
                      <a:cubicBezTo>
                        <a:pt x="7957" y="0"/>
                        <a:pt x="7917" y="1"/>
                        <a:pt x="7876" y="2"/>
                      </a:cubicBezTo>
                      <a:cubicBezTo>
                        <a:pt x="5955" y="49"/>
                        <a:pt x="4650" y="1116"/>
                        <a:pt x="3962" y="3133"/>
                      </a:cubicBezTo>
                      <a:cubicBezTo>
                        <a:pt x="3820" y="3512"/>
                        <a:pt x="3701" y="3939"/>
                        <a:pt x="3606" y="4271"/>
                      </a:cubicBezTo>
                      <a:cubicBezTo>
                        <a:pt x="3512" y="4627"/>
                        <a:pt x="3440" y="4959"/>
                        <a:pt x="3393" y="5268"/>
                      </a:cubicBezTo>
                      <a:cubicBezTo>
                        <a:pt x="3085" y="5434"/>
                        <a:pt x="2990" y="5481"/>
                        <a:pt x="2942" y="5481"/>
                      </a:cubicBezTo>
                      <a:cubicBezTo>
                        <a:pt x="2646" y="5580"/>
                        <a:pt x="2333" y="5629"/>
                        <a:pt x="2017" y="5629"/>
                      </a:cubicBezTo>
                      <a:cubicBezTo>
                        <a:pt x="1954" y="5629"/>
                        <a:pt x="1891" y="5627"/>
                        <a:pt x="1827" y="5623"/>
                      </a:cubicBezTo>
                      <a:cubicBezTo>
                        <a:pt x="1519" y="5623"/>
                        <a:pt x="1211" y="5576"/>
                        <a:pt x="926" y="5505"/>
                      </a:cubicBezTo>
                      <a:cubicBezTo>
                        <a:pt x="831" y="5457"/>
                        <a:pt x="760" y="5457"/>
                        <a:pt x="665" y="5457"/>
                      </a:cubicBezTo>
                      <a:cubicBezTo>
                        <a:pt x="609" y="5429"/>
                        <a:pt x="545" y="5416"/>
                        <a:pt x="482" y="5416"/>
                      </a:cubicBezTo>
                      <a:cubicBezTo>
                        <a:pt x="384" y="5416"/>
                        <a:pt x="286" y="5447"/>
                        <a:pt x="214" y="5505"/>
                      </a:cubicBezTo>
                      <a:cubicBezTo>
                        <a:pt x="72" y="5623"/>
                        <a:pt x="1" y="5790"/>
                        <a:pt x="25" y="5979"/>
                      </a:cubicBezTo>
                      <a:cubicBezTo>
                        <a:pt x="1" y="6216"/>
                        <a:pt x="72" y="6454"/>
                        <a:pt x="167" y="6667"/>
                      </a:cubicBezTo>
                      <a:cubicBezTo>
                        <a:pt x="262" y="6857"/>
                        <a:pt x="380" y="7047"/>
                        <a:pt x="499" y="7213"/>
                      </a:cubicBezTo>
                      <a:cubicBezTo>
                        <a:pt x="831" y="7616"/>
                        <a:pt x="1329" y="7829"/>
                        <a:pt x="1851" y="7829"/>
                      </a:cubicBezTo>
                      <a:cubicBezTo>
                        <a:pt x="2278" y="7829"/>
                        <a:pt x="2705" y="7687"/>
                        <a:pt x="3037" y="7426"/>
                      </a:cubicBezTo>
                      <a:cubicBezTo>
                        <a:pt x="3108" y="7379"/>
                        <a:pt x="3179" y="7308"/>
                        <a:pt x="3227" y="7260"/>
                      </a:cubicBezTo>
                      <a:cubicBezTo>
                        <a:pt x="3251" y="7758"/>
                        <a:pt x="3369" y="8256"/>
                        <a:pt x="3583" y="8707"/>
                      </a:cubicBezTo>
                      <a:cubicBezTo>
                        <a:pt x="3654" y="8849"/>
                        <a:pt x="3725" y="8992"/>
                        <a:pt x="3796" y="9134"/>
                      </a:cubicBezTo>
                      <a:cubicBezTo>
                        <a:pt x="4413" y="10154"/>
                        <a:pt x="5528" y="10723"/>
                        <a:pt x="7141" y="10842"/>
                      </a:cubicBezTo>
                      <a:cubicBezTo>
                        <a:pt x="7331" y="10866"/>
                        <a:pt x="7544" y="10866"/>
                        <a:pt x="7758" y="10866"/>
                      </a:cubicBezTo>
                      <a:lnTo>
                        <a:pt x="7805" y="10866"/>
                      </a:lnTo>
                      <a:cubicBezTo>
                        <a:pt x="9940" y="10818"/>
                        <a:pt x="11387" y="10059"/>
                        <a:pt x="12122" y="8636"/>
                      </a:cubicBezTo>
                      <a:cubicBezTo>
                        <a:pt x="12336" y="8209"/>
                        <a:pt x="12454" y="7758"/>
                        <a:pt x="12502" y="7284"/>
                      </a:cubicBezTo>
                      <a:cubicBezTo>
                        <a:pt x="12549" y="7331"/>
                        <a:pt x="12620" y="7379"/>
                        <a:pt x="12668" y="7403"/>
                      </a:cubicBezTo>
                      <a:cubicBezTo>
                        <a:pt x="12976" y="7667"/>
                        <a:pt x="13366" y="7808"/>
                        <a:pt x="13762" y="7808"/>
                      </a:cubicBezTo>
                      <a:cubicBezTo>
                        <a:pt x="13793" y="7808"/>
                        <a:pt x="13823" y="7807"/>
                        <a:pt x="13854" y="7806"/>
                      </a:cubicBezTo>
                      <a:cubicBezTo>
                        <a:pt x="13878" y="7807"/>
                        <a:pt x="13902" y="7807"/>
                        <a:pt x="13925" y="7807"/>
                      </a:cubicBezTo>
                      <a:cubicBezTo>
                        <a:pt x="14421" y="7807"/>
                        <a:pt x="14889" y="7574"/>
                        <a:pt x="15206" y="7189"/>
                      </a:cubicBezTo>
                      <a:cubicBezTo>
                        <a:pt x="15491" y="6857"/>
                        <a:pt x="15680" y="6430"/>
                        <a:pt x="15680" y="5979"/>
                      </a:cubicBezTo>
                      <a:cubicBezTo>
                        <a:pt x="15704" y="5790"/>
                        <a:pt x="15633" y="5600"/>
                        <a:pt x="15491" y="5481"/>
                      </a:cubicBezTo>
                      <a:cubicBezTo>
                        <a:pt x="15404" y="5424"/>
                        <a:pt x="15318" y="5392"/>
                        <a:pt x="15232" y="5392"/>
                      </a:cubicBezTo>
                      <a:cubicBezTo>
                        <a:pt x="15176" y="5392"/>
                        <a:pt x="15120" y="5406"/>
                        <a:pt x="15064" y="5434"/>
                      </a:cubicBezTo>
                      <a:cubicBezTo>
                        <a:pt x="14969" y="5434"/>
                        <a:pt x="14874" y="5457"/>
                        <a:pt x="14779" y="5481"/>
                      </a:cubicBezTo>
                      <a:cubicBezTo>
                        <a:pt x="14494" y="5576"/>
                        <a:pt x="14186" y="5600"/>
                        <a:pt x="13878" y="5623"/>
                      </a:cubicBezTo>
                      <a:cubicBezTo>
                        <a:pt x="13801" y="5630"/>
                        <a:pt x="13725" y="5634"/>
                        <a:pt x="13649" y="5634"/>
                      </a:cubicBezTo>
                      <a:cubicBezTo>
                        <a:pt x="13205" y="5634"/>
                        <a:pt x="12772" y="5518"/>
                        <a:pt x="12407" y="5315"/>
                      </a:cubicBezTo>
                      <a:lnTo>
                        <a:pt x="12407" y="5268"/>
                      </a:lnTo>
                      <a:cubicBezTo>
                        <a:pt x="12241" y="4509"/>
                        <a:pt x="12027" y="3750"/>
                        <a:pt x="11766" y="3014"/>
                      </a:cubicBezTo>
                      <a:cubicBezTo>
                        <a:pt x="11024" y="1020"/>
                        <a:pt x="9760" y="0"/>
                        <a:pt x="799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7" name="Google Shape;457;p3"/>
                <p:cNvSpPr/>
                <p:nvPr/>
              </p:nvSpPr>
              <p:spPr>
                <a:xfrm>
                  <a:off x="2879250" y="3266675"/>
                  <a:ext cx="38550" cy="39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2" h="1566" extrusionOk="0">
                      <a:moveTo>
                        <a:pt x="949" y="0"/>
                      </a:moveTo>
                      <a:cubicBezTo>
                        <a:pt x="830" y="48"/>
                        <a:pt x="712" y="119"/>
                        <a:pt x="617" y="214"/>
                      </a:cubicBezTo>
                      <a:cubicBezTo>
                        <a:pt x="380" y="404"/>
                        <a:pt x="166" y="641"/>
                        <a:pt x="0" y="878"/>
                      </a:cubicBezTo>
                      <a:lnTo>
                        <a:pt x="380" y="854"/>
                      </a:lnTo>
                      <a:cubicBezTo>
                        <a:pt x="688" y="807"/>
                        <a:pt x="996" y="807"/>
                        <a:pt x="1281" y="807"/>
                      </a:cubicBezTo>
                      <a:cubicBezTo>
                        <a:pt x="973" y="807"/>
                        <a:pt x="688" y="831"/>
                        <a:pt x="380" y="854"/>
                      </a:cubicBezTo>
                      <a:lnTo>
                        <a:pt x="854" y="1566"/>
                      </a:lnTo>
                      <a:cubicBezTo>
                        <a:pt x="949" y="1447"/>
                        <a:pt x="1044" y="1329"/>
                        <a:pt x="1091" y="1210"/>
                      </a:cubicBezTo>
                      <a:lnTo>
                        <a:pt x="1115" y="1210"/>
                      </a:lnTo>
                      <a:cubicBezTo>
                        <a:pt x="1186" y="1092"/>
                        <a:pt x="1234" y="949"/>
                        <a:pt x="1281" y="807"/>
                      </a:cubicBezTo>
                      <a:lnTo>
                        <a:pt x="1542" y="807"/>
                      </a:lnTo>
                      <a:cubicBezTo>
                        <a:pt x="1495" y="688"/>
                        <a:pt x="1447" y="546"/>
                        <a:pt x="1329" y="380"/>
                      </a:cubicBezTo>
                      <a:cubicBezTo>
                        <a:pt x="1162" y="143"/>
                        <a:pt x="1044" y="0"/>
                        <a:pt x="94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8" name="Google Shape;458;p3"/>
                <p:cNvSpPr/>
                <p:nvPr/>
              </p:nvSpPr>
              <p:spPr>
                <a:xfrm>
                  <a:off x="2834175" y="3237625"/>
                  <a:ext cx="128125" cy="2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25" h="1044" extrusionOk="0">
                      <a:moveTo>
                        <a:pt x="546" y="0"/>
                      </a:moveTo>
                      <a:cubicBezTo>
                        <a:pt x="404" y="0"/>
                        <a:pt x="261" y="48"/>
                        <a:pt x="143" y="166"/>
                      </a:cubicBezTo>
                      <a:cubicBezTo>
                        <a:pt x="48" y="261"/>
                        <a:pt x="0" y="380"/>
                        <a:pt x="24" y="522"/>
                      </a:cubicBezTo>
                      <a:cubicBezTo>
                        <a:pt x="0" y="664"/>
                        <a:pt x="48" y="783"/>
                        <a:pt x="143" y="878"/>
                      </a:cubicBezTo>
                      <a:cubicBezTo>
                        <a:pt x="238" y="996"/>
                        <a:pt x="380" y="1044"/>
                        <a:pt x="546" y="1044"/>
                      </a:cubicBezTo>
                      <a:cubicBezTo>
                        <a:pt x="807" y="1020"/>
                        <a:pt x="1020" y="807"/>
                        <a:pt x="1068" y="522"/>
                      </a:cubicBezTo>
                      <a:cubicBezTo>
                        <a:pt x="1068" y="380"/>
                        <a:pt x="997" y="237"/>
                        <a:pt x="902" y="166"/>
                      </a:cubicBezTo>
                      <a:cubicBezTo>
                        <a:pt x="807" y="48"/>
                        <a:pt x="665" y="0"/>
                        <a:pt x="546" y="0"/>
                      </a:cubicBezTo>
                      <a:close/>
                      <a:moveTo>
                        <a:pt x="4602" y="0"/>
                      </a:moveTo>
                      <a:cubicBezTo>
                        <a:pt x="4318" y="0"/>
                        <a:pt x="4080" y="237"/>
                        <a:pt x="4080" y="522"/>
                      </a:cubicBezTo>
                      <a:cubicBezTo>
                        <a:pt x="4080" y="664"/>
                        <a:pt x="4128" y="783"/>
                        <a:pt x="4246" y="878"/>
                      </a:cubicBezTo>
                      <a:cubicBezTo>
                        <a:pt x="4318" y="996"/>
                        <a:pt x="4460" y="1044"/>
                        <a:pt x="4602" y="1044"/>
                      </a:cubicBezTo>
                      <a:cubicBezTo>
                        <a:pt x="4745" y="1044"/>
                        <a:pt x="4887" y="996"/>
                        <a:pt x="4958" y="878"/>
                      </a:cubicBezTo>
                      <a:cubicBezTo>
                        <a:pt x="5077" y="783"/>
                        <a:pt x="5124" y="664"/>
                        <a:pt x="5124" y="522"/>
                      </a:cubicBezTo>
                      <a:cubicBezTo>
                        <a:pt x="5124" y="380"/>
                        <a:pt x="5077" y="237"/>
                        <a:pt x="4958" y="166"/>
                      </a:cubicBezTo>
                      <a:cubicBezTo>
                        <a:pt x="4863" y="48"/>
                        <a:pt x="4745" y="0"/>
                        <a:pt x="460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" name="Google Shape;459;p3"/>
                <p:cNvSpPr/>
                <p:nvPr/>
              </p:nvSpPr>
              <p:spPr>
                <a:xfrm>
                  <a:off x="2871525" y="3263125"/>
                  <a:ext cx="54600" cy="4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4" h="1851" extrusionOk="0">
                      <a:moveTo>
                        <a:pt x="1258" y="285"/>
                      </a:moveTo>
                      <a:cubicBezTo>
                        <a:pt x="1282" y="308"/>
                        <a:pt x="1353" y="332"/>
                        <a:pt x="1519" y="593"/>
                      </a:cubicBezTo>
                      <a:cubicBezTo>
                        <a:pt x="1566" y="664"/>
                        <a:pt x="1590" y="735"/>
                        <a:pt x="1638" y="807"/>
                      </a:cubicBezTo>
                      <a:lnTo>
                        <a:pt x="1566" y="807"/>
                      </a:lnTo>
                      <a:cubicBezTo>
                        <a:pt x="1282" y="807"/>
                        <a:pt x="997" y="830"/>
                        <a:pt x="689" y="854"/>
                      </a:cubicBezTo>
                      <a:lnTo>
                        <a:pt x="641" y="854"/>
                      </a:lnTo>
                      <a:cubicBezTo>
                        <a:pt x="760" y="712"/>
                        <a:pt x="878" y="569"/>
                        <a:pt x="1021" y="474"/>
                      </a:cubicBezTo>
                      <a:cubicBezTo>
                        <a:pt x="1092" y="403"/>
                        <a:pt x="1187" y="356"/>
                        <a:pt x="1258" y="285"/>
                      </a:cubicBezTo>
                      <a:close/>
                      <a:moveTo>
                        <a:pt x="1353" y="1115"/>
                      </a:moveTo>
                      <a:cubicBezTo>
                        <a:pt x="1353" y="1139"/>
                        <a:pt x="1305" y="1210"/>
                        <a:pt x="1282" y="1281"/>
                      </a:cubicBezTo>
                      <a:cubicBezTo>
                        <a:pt x="1234" y="1352"/>
                        <a:pt x="1211" y="1400"/>
                        <a:pt x="1187" y="1447"/>
                      </a:cubicBezTo>
                      <a:lnTo>
                        <a:pt x="973" y="1115"/>
                      </a:lnTo>
                      <a:close/>
                      <a:moveTo>
                        <a:pt x="1282" y="0"/>
                      </a:moveTo>
                      <a:cubicBezTo>
                        <a:pt x="1211" y="0"/>
                        <a:pt x="1092" y="48"/>
                        <a:pt x="855" y="237"/>
                      </a:cubicBezTo>
                      <a:cubicBezTo>
                        <a:pt x="618" y="427"/>
                        <a:pt x="428" y="641"/>
                        <a:pt x="262" y="878"/>
                      </a:cubicBezTo>
                      <a:lnTo>
                        <a:pt x="191" y="878"/>
                      </a:lnTo>
                      <a:cubicBezTo>
                        <a:pt x="1" y="878"/>
                        <a:pt x="1" y="1186"/>
                        <a:pt x="191" y="1186"/>
                      </a:cubicBezTo>
                      <a:lnTo>
                        <a:pt x="333" y="1186"/>
                      </a:lnTo>
                      <a:lnTo>
                        <a:pt x="641" y="1139"/>
                      </a:lnTo>
                      <a:lnTo>
                        <a:pt x="1044" y="1779"/>
                      </a:lnTo>
                      <a:cubicBezTo>
                        <a:pt x="1068" y="1827"/>
                        <a:pt x="1116" y="1850"/>
                        <a:pt x="1163" y="1850"/>
                      </a:cubicBezTo>
                      <a:cubicBezTo>
                        <a:pt x="1211" y="1850"/>
                        <a:pt x="1234" y="1827"/>
                        <a:pt x="1282" y="1803"/>
                      </a:cubicBezTo>
                      <a:cubicBezTo>
                        <a:pt x="1377" y="1684"/>
                        <a:pt x="1471" y="1566"/>
                        <a:pt x="1543" y="1400"/>
                      </a:cubicBezTo>
                      <a:cubicBezTo>
                        <a:pt x="1614" y="1305"/>
                        <a:pt x="1661" y="1186"/>
                        <a:pt x="1709" y="1091"/>
                      </a:cubicBezTo>
                      <a:lnTo>
                        <a:pt x="2017" y="1091"/>
                      </a:lnTo>
                      <a:cubicBezTo>
                        <a:pt x="2112" y="1091"/>
                        <a:pt x="2183" y="1020"/>
                        <a:pt x="2183" y="949"/>
                      </a:cubicBezTo>
                      <a:cubicBezTo>
                        <a:pt x="2183" y="854"/>
                        <a:pt x="2112" y="783"/>
                        <a:pt x="2017" y="783"/>
                      </a:cubicBezTo>
                      <a:lnTo>
                        <a:pt x="1970" y="783"/>
                      </a:lnTo>
                      <a:cubicBezTo>
                        <a:pt x="1922" y="688"/>
                        <a:pt x="1851" y="569"/>
                        <a:pt x="1780" y="427"/>
                      </a:cubicBezTo>
                      <a:cubicBezTo>
                        <a:pt x="1590" y="119"/>
                        <a:pt x="1424" y="0"/>
                        <a:pt x="128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60" name="Google Shape;460;p3"/>
              <p:cNvGrpSpPr/>
              <p:nvPr/>
            </p:nvGrpSpPr>
            <p:grpSpPr>
              <a:xfrm flipH="1">
                <a:off x="7681223" y="1437334"/>
                <a:ext cx="435018" cy="444103"/>
                <a:chOff x="2963450" y="3492750"/>
                <a:chExt cx="311350" cy="317875"/>
              </a:xfrm>
            </p:grpSpPr>
            <p:sp>
              <p:nvSpPr>
                <p:cNvPr id="461" name="Google Shape;461;p3"/>
                <p:cNvSpPr/>
                <p:nvPr/>
              </p:nvSpPr>
              <p:spPr>
                <a:xfrm>
                  <a:off x="3105775" y="3752950"/>
                  <a:ext cx="77700" cy="5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8" h="2307" extrusionOk="0">
                      <a:moveTo>
                        <a:pt x="1803" y="0"/>
                      </a:moveTo>
                      <a:cubicBezTo>
                        <a:pt x="1708" y="0"/>
                        <a:pt x="1637" y="48"/>
                        <a:pt x="1637" y="143"/>
                      </a:cubicBezTo>
                      <a:cubicBezTo>
                        <a:pt x="1614" y="451"/>
                        <a:pt x="1685" y="783"/>
                        <a:pt x="1803" y="1068"/>
                      </a:cubicBezTo>
                      <a:cubicBezTo>
                        <a:pt x="1803" y="1092"/>
                        <a:pt x="1827" y="1139"/>
                        <a:pt x="2088" y="1803"/>
                      </a:cubicBezTo>
                      <a:cubicBezTo>
                        <a:pt x="2112" y="1851"/>
                        <a:pt x="2159" y="1898"/>
                        <a:pt x="2230" y="1898"/>
                      </a:cubicBezTo>
                      <a:lnTo>
                        <a:pt x="2278" y="1874"/>
                      </a:lnTo>
                      <a:cubicBezTo>
                        <a:pt x="2539" y="1780"/>
                        <a:pt x="2776" y="1661"/>
                        <a:pt x="3013" y="1542"/>
                      </a:cubicBezTo>
                      <a:cubicBezTo>
                        <a:pt x="3084" y="1495"/>
                        <a:pt x="3108" y="1400"/>
                        <a:pt x="3060" y="1329"/>
                      </a:cubicBezTo>
                      <a:cubicBezTo>
                        <a:pt x="3045" y="1283"/>
                        <a:pt x="3000" y="1257"/>
                        <a:pt x="2951" y="1257"/>
                      </a:cubicBezTo>
                      <a:cubicBezTo>
                        <a:pt x="2924" y="1257"/>
                        <a:pt x="2896" y="1265"/>
                        <a:pt x="2871" y="1281"/>
                      </a:cubicBezTo>
                      <a:cubicBezTo>
                        <a:pt x="2681" y="1376"/>
                        <a:pt x="2491" y="1471"/>
                        <a:pt x="2301" y="1542"/>
                      </a:cubicBezTo>
                      <a:cubicBezTo>
                        <a:pt x="2135" y="1115"/>
                        <a:pt x="2088" y="1020"/>
                        <a:pt x="2088" y="973"/>
                      </a:cubicBezTo>
                      <a:cubicBezTo>
                        <a:pt x="1969" y="736"/>
                        <a:pt x="1922" y="451"/>
                        <a:pt x="1922" y="167"/>
                      </a:cubicBezTo>
                      <a:cubicBezTo>
                        <a:pt x="1922" y="95"/>
                        <a:pt x="1874" y="24"/>
                        <a:pt x="1803" y="0"/>
                      </a:cubicBezTo>
                      <a:close/>
                      <a:moveTo>
                        <a:pt x="460" y="87"/>
                      </a:moveTo>
                      <a:cubicBezTo>
                        <a:pt x="398" y="87"/>
                        <a:pt x="336" y="118"/>
                        <a:pt x="309" y="190"/>
                      </a:cubicBezTo>
                      <a:cubicBezTo>
                        <a:pt x="309" y="261"/>
                        <a:pt x="261" y="499"/>
                        <a:pt x="24" y="1803"/>
                      </a:cubicBezTo>
                      <a:cubicBezTo>
                        <a:pt x="1" y="1874"/>
                        <a:pt x="48" y="1946"/>
                        <a:pt x="95" y="1969"/>
                      </a:cubicBezTo>
                      <a:cubicBezTo>
                        <a:pt x="380" y="2088"/>
                        <a:pt x="665" y="2207"/>
                        <a:pt x="949" y="2301"/>
                      </a:cubicBezTo>
                      <a:lnTo>
                        <a:pt x="997" y="2301"/>
                      </a:lnTo>
                      <a:cubicBezTo>
                        <a:pt x="1010" y="2305"/>
                        <a:pt x="1023" y="2306"/>
                        <a:pt x="1035" y="2306"/>
                      </a:cubicBezTo>
                      <a:cubicBezTo>
                        <a:pt x="1192" y="2306"/>
                        <a:pt x="1220" y="2039"/>
                        <a:pt x="1044" y="2017"/>
                      </a:cubicBezTo>
                      <a:cubicBezTo>
                        <a:pt x="736" y="1922"/>
                        <a:pt x="499" y="1827"/>
                        <a:pt x="333" y="1756"/>
                      </a:cubicBezTo>
                      <a:cubicBezTo>
                        <a:pt x="546" y="594"/>
                        <a:pt x="594" y="333"/>
                        <a:pt x="617" y="285"/>
                      </a:cubicBezTo>
                      <a:cubicBezTo>
                        <a:pt x="661" y="168"/>
                        <a:pt x="560" y="87"/>
                        <a:pt x="460" y="8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2" name="Google Shape;462;p3"/>
                <p:cNvSpPr/>
                <p:nvPr/>
              </p:nvSpPr>
              <p:spPr>
                <a:xfrm>
                  <a:off x="3222600" y="3511000"/>
                  <a:ext cx="48650" cy="4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6" h="1732" extrusionOk="0">
                      <a:moveTo>
                        <a:pt x="1400" y="0"/>
                      </a:moveTo>
                      <a:cubicBezTo>
                        <a:pt x="1092" y="48"/>
                        <a:pt x="783" y="95"/>
                        <a:pt x="451" y="143"/>
                      </a:cubicBezTo>
                      <a:lnTo>
                        <a:pt x="1" y="190"/>
                      </a:lnTo>
                      <a:cubicBezTo>
                        <a:pt x="72" y="238"/>
                        <a:pt x="143" y="285"/>
                        <a:pt x="214" y="356"/>
                      </a:cubicBezTo>
                      <a:cubicBezTo>
                        <a:pt x="427" y="522"/>
                        <a:pt x="594" y="712"/>
                        <a:pt x="760" y="925"/>
                      </a:cubicBezTo>
                      <a:lnTo>
                        <a:pt x="1400" y="0"/>
                      </a:lnTo>
                      <a:close/>
                      <a:moveTo>
                        <a:pt x="760" y="925"/>
                      </a:moveTo>
                      <a:lnTo>
                        <a:pt x="783" y="949"/>
                      </a:lnTo>
                      <a:cubicBezTo>
                        <a:pt x="949" y="1210"/>
                        <a:pt x="1092" y="1471"/>
                        <a:pt x="1210" y="1732"/>
                      </a:cubicBezTo>
                      <a:lnTo>
                        <a:pt x="1946" y="1115"/>
                      </a:lnTo>
                      <a:lnTo>
                        <a:pt x="760" y="925"/>
                      </a:lnTo>
                      <a:close/>
                    </a:path>
                  </a:pathLst>
                </a:custGeom>
                <a:solidFill>
                  <a:srgbClr val="FCB05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3" name="Google Shape;463;p3"/>
                <p:cNvSpPr/>
                <p:nvPr/>
              </p:nvSpPr>
              <p:spPr>
                <a:xfrm>
                  <a:off x="2964525" y="3496500"/>
                  <a:ext cx="299600" cy="270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4" h="10808" extrusionOk="0">
                      <a:moveTo>
                        <a:pt x="7368" y="5015"/>
                      </a:moveTo>
                      <a:cubicBezTo>
                        <a:pt x="7637" y="5015"/>
                        <a:pt x="7871" y="5189"/>
                        <a:pt x="8070" y="5538"/>
                      </a:cubicBezTo>
                      <a:cubicBezTo>
                        <a:pt x="8355" y="6036"/>
                        <a:pt x="8450" y="6605"/>
                        <a:pt x="8331" y="7175"/>
                      </a:cubicBezTo>
                      <a:cubicBezTo>
                        <a:pt x="8236" y="7792"/>
                        <a:pt x="7857" y="8313"/>
                        <a:pt x="7311" y="8598"/>
                      </a:cubicBezTo>
                      <a:cubicBezTo>
                        <a:pt x="6928" y="8805"/>
                        <a:pt x="6492" y="8916"/>
                        <a:pt x="6060" y="8916"/>
                      </a:cubicBezTo>
                      <a:cubicBezTo>
                        <a:pt x="5849" y="8916"/>
                        <a:pt x="5639" y="8890"/>
                        <a:pt x="5437" y="8835"/>
                      </a:cubicBezTo>
                      <a:cubicBezTo>
                        <a:pt x="4654" y="8598"/>
                        <a:pt x="3990" y="8147"/>
                        <a:pt x="3468" y="7554"/>
                      </a:cubicBezTo>
                      <a:cubicBezTo>
                        <a:pt x="2828" y="6843"/>
                        <a:pt x="2709" y="6297"/>
                        <a:pt x="3112" y="5941"/>
                      </a:cubicBezTo>
                      <a:cubicBezTo>
                        <a:pt x="3634" y="5941"/>
                        <a:pt x="4180" y="5894"/>
                        <a:pt x="4702" y="5799"/>
                      </a:cubicBezTo>
                      <a:cubicBezTo>
                        <a:pt x="5484" y="5680"/>
                        <a:pt x="6267" y="5443"/>
                        <a:pt x="7003" y="5111"/>
                      </a:cubicBezTo>
                      <a:cubicBezTo>
                        <a:pt x="7131" y="5047"/>
                        <a:pt x="7252" y="5015"/>
                        <a:pt x="7368" y="5015"/>
                      </a:cubicBezTo>
                      <a:close/>
                      <a:moveTo>
                        <a:pt x="8107" y="0"/>
                      </a:moveTo>
                      <a:cubicBezTo>
                        <a:pt x="8016" y="0"/>
                        <a:pt x="7924" y="4"/>
                        <a:pt x="7833" y="11"/>
                      </a:cubicBezTo>
                      <a:cubicBezTo>
                        <a:pt x="6979" y="106"/>
                        <a:pt x="6172" y="865"/>
                        <a:pt x="5366" y="2336"/>
                      </a:cubicBezTo>
                      <a:lnTo>
                        <a:pt x="5366" y="2312"/>
                      </a:lnTo>
                      <a:cubicBezTo>
                        <a:pt x="4583" y="3783"/>
                        <a:pt x="3800" y="4660"/>
                        <a:pt x="3041" y="4945"/>
                      </a:cubicBezTo>
                      <a:cubicBezTo>
                        <a:pt x="2424" y="5182"/>
                        <a:pt x="1784" y="5325"/>
                        <a:pt x="1120" y="5372"/>
                      </a:cubicBezTo>
                      <a:cubicBezTo>
                        <a:pt x="997" y="5349"/>
                        <a:pt x="885" y="5337"/>
                        <a:pt x="785" y="5337"/>
                      </a:cubicBezTo>
                      <a:cubicBezTo>
                        <a:pt x="174" y="5337"/>
                        <a:pt x="1" y="5773"/>
                        <a:pt x="266" y="6629"/>
                      </a:cubicBezTo>
                      <a:cubicBezTo>
                        <a:pt x="717" y="8100"/>
                        <a:pt x="1499" y="9167"/>
                        <a:pt x="2614" y="9832"/>
                      </a:cubicBezTo>
                      <a:cubicBezTo>
                        <a:pt x="3624" y="10467"/>
                        <a:pt x="4795" y="10808"/>
                        <a:pt x="5989" y="10808"/>
                      </a:cubicBezTo>
                      <a:cubicBezTo>
                        <a:pt x="6310" y="10808"/>
                        <a:pt x="6633" y="10783"/>
                        <a:pt x="6955" y="10733"/>
                      </a:cubicBezTo>
                      <a:cubicBezTo>
                        <a:pt x="8426" y="10519"/>
                        <a:pt x="9754" y="9737"/>
                        <a:pt x="10632" y="8527"/>
                      </a:cubicBezTo>
                      <a:cubicBezTo>
                        <a:pt x="11533" y="7317"/>
                        <a:pt x="11984" y="5846"/>
                        <a:pt x="11913" y="4328"/>
                      </a:cubicBezTo>
                      <a:cubicBezTo>
                        <a:pt x="11889" y="3640"/>
                        <a:pt x="11770" y="2952"/>
                        <a:pt x="11533" y="2312"/>
                      </a:cubicBezTo>
                      <a:cubicBezTo>
                        <a:pt x="11415" y="2051"/>
                        <a:pt x="11272" y="1790"/>
                        <a:pt x="11106" y="1529"/>
                      </a:cubicBezTo>
                      <a:lnTo>
                        <a:pt x="11059" y="1505"/>
                      </a:lnTo>
                      <a:cubicBezTo>
                        <a:pt x="10917" y="1292"/>
                        <a:pt x="10727" y="1102"/>
                        <a:pt x="10537" y="936"/>
                      </a:cubicBezTo>
                      <a:cubicBezTo>
                        <a:pt x="10466" y="865"/>
                        <a:pt x="10395" y="818"/>
                        <a:pt x="10324" y="770"/>
                      </a:cubicBezTo>
                      <a:cubicBezTo>
                        <a:pt x="9705" y="280"/>
                        <a:pt x="8915" y="0"/>
                        <a:pt x="810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" name="Google Shape;464;p3"/>
                <p:cNvSpPr/>
                <p:nvPr/>
              </p:nvSpPr>
              <p:spPr>
                <a:xfrm>
                  <a:off x="3032250" y="3621850"/>
                  <a:ext cx="143525" cy="9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1" h="3908" extrusionOk="0">
                      <a:moveTo>
                        <a:pt x="4659" y="1"/>
                      </a:moveTo>
                      <a:cubicBezTo>
                        <a:pt x="4543" y="1"/>
                        <a:pt x="4422" y="33"/>
                        <a:pt x="4294" y="97"/>
                      </a:cubicBezTo>
                      <a:cubicBezTo>
                        <a:pt x="3558" y="429"/>
                        <a:pt x="2775" y="666"/>
                        <a:pt x="1993" y="809"/>
                      </a:cubicBezTo>
                      <a:cubicBezTo>
                        <a:pt x="1471" y="880"/>
                        <a:pt x="925" y="927"/>
                        <a:pt x="403" y="927"/>
                      </a:cubicBezTo>
                      <a:cubicBezTo>
                        <a:pt x="0" y="1283"/>
                        <a:pt x="119" y="1829"/>
                        <a:pt x="759" y="2540"/>
                      </a:cubicBezTo>
                      <a:cubicBezTo>
                        <a:pt x="1281" y="3133"/>
                        <a:pt x="1945" y="3584"/>
                        <a:pt x="2704" y="3821"/>
                      </a:cubicBezTo>
                      <a:cubicBezTo>
                        <a:pt x="2925" y="3878"/>
                        <a:pt x="3151" y="3907"/>
                        <a:pt x="3375" y="3907"/>
                      </a:cubicBezTo>
                      <a:cubicBezTo>
                        <a:pt x="3801" y="3907"/>
                        <a:pt x="4220" y="3802"/>
                        <a:pt x="4578" y="3584"/>
                      </a:cubicBezTo>
                      <a:cubicBezTo>
                        <a:pt x="5148" y="3299"/>
                        <a:pt x="5527" y="2778"/>
                        <a:pt x="5622" y="2161"/>
                      </a:cubicBezTo>
                      <a:cubicBezTo>
                        <a:pt x="5741" y="1615"/>
                        <a:pt x="5646" y="1022"/>
                        <a:pt x="5361" y="524"/>
                      </a:cubicBezTo>
                      <a:cubicBezTo>
                        <a:pt x="5162" y="175"/>
                        <a:pt x="4928" y="1"/>
                        <a:pt x="465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5" name="Google Shape;465;p3"/>
                <p:cNvSpPr/>
                <p:nvPr/>
              </p:nvSpPr>
              <p:spPr>
                <a:xfrm>
                  <a:off x="2963450" y="3492750"/>
                  <a:ext cx="311350" cy="27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54" h="11097" extrusionOk="0">
                      <a:moveTo>
                        <a:pt x="11434" y="920"/>
                      </a:moveTo>
                      <a:lnTo>
                        <a:pt x="11102" y="1395"/>
                      </a:lnTo>
                      <a:cubicBezTo>
                        <a:pt x="10983" y="1252"/>
                        <a:pt x="10865" y="1134"/>
                        <a:pt x="10746" y="1039"/>
                      </a:cubicBezTo>
                      <a:lnTo>
                        <a:pt x="10841" y="1015"/>
                      </a:lnTo>
                      <a:lnTo>
                        <a:pt x="11434" y="920"/>
                      </a:lnTo>
                      <a:close/>
                      <a:moveTo>
                        <a:pt x="11410" y="1845"/>
                      </a:moveTo>
                      <a:lnTo>
                        <a:pt x="11956" y="1916"/>
                      </a:lnTo>
                      <a:lnTo>
                        <a:pt x="11600" y="2225"/>
                      </a:lnTo>
                      <a:cubicBezTo>
                        <a:pt x="11553" y="2082"/>
                        <a:pt x="11481" y="1964"/>
                        <a:pt x="11410" y="1845"/>
                      </a:cubicBezTo>
                      <a:close/>
                      <a:moveTo>
                        <a:pt x="7407" y="5310"/>
                      </a:moveTo>
                      <a:cubicBezTo>
                        <a:pt x="7590" y="5310"/>
                        <a:pt x="7788" y="5419"/>
                        <a:pt x="7994" y="5759"/>
                      </a:cubicBezTo>
                      <a:cubicBezTo>
                        <a:pt x="8232" y="6234"/>
                        <a:pt x="8327" y="6779"/>
                        <a:pt x="8232" y="7301"/>
                      </a:cubicBezTo>
                      <a:cubicBezTo>
                        <a:pt x="8137" y="7870"/>
                        <a:pt x="7781" y="8369"/>
                        <a:pt x="7259" y="8629"/>
                      </a:cubicBezTo>
                      <a:cubicBezTo>
                        <a:pt x="6920" y="8830"/>
                        <a:pt x="6531" y="8930"/>
                        <a:pt x="6137" y="8930"/>
                      </a:cubicBezTo>
                      <a:cubicBezTo>
                        <a:pt x="5925" y="8930"/>
                        <a:pt x="5711" y="8901"/>
                        <a:pt x="5504" y="8843"/>
                      </a:cubicBezTo>
                      <a:cubicBezTo>
                        <a:pt x="4768" y="8629"/>
                        <a:pt x="4104" y="8179"/>
                        <a:pt x="3606" y="7609"/>
                      </a:cubicBezTo>
                      <a:cubicBezTo>
                        <a:pt x="2847" y="6732"/>
                        <a:pt x="3084" y="6376"/>
                        <a:pt x="3203" y="6234"/>
                      </a:cubicBezTo>
                      <a:lnTo>
                        <a:pt x="3227" y="6234"/>
                      </a:lnTo>
                      <a:cubicBezTo>
                        <a:pt x="3725" y="6234"/>
                        <a:pt x="4247" y="6186"/>
                        <a:pt x="4768" y="6115"/>
                      </a:cubicBezTo>
                      <a:cubicBezTo>
                        <a:pt x="5575" y="5973"/>
                        <a:pt x="6358" y="5735"/>
                        <a:pt x="7093" y="5403"/>
                      </a:cubicBezTo>
                      <a:cubicBezTo>
                        <a:pt x="7191" y="5350"/>
                        <a:pt x="7297" y="5310"/>
                        <a:pt x="7407" y="5310"/>
                      </a:cubicBezTo>
                      <a:close/>
                      <a:moveTo>
                        <a:pt x="7413" y="5009"/>
                      </a:moveTo>
                      <a:cubicBezTo>
                        <a:pt x="7255" y="5009"/>
                        <a:pt x="7105" y="5058"/>
                        <a:pt x="6974" y="5119"/>
                      </a:cubicBezTo>
                      <a:cubicBezTo>
                        <a:pt x="6239" y="5451"/>
                        <a:pt x="5480" y="5688"/>
                        <a:pt x="4697" y="5807"/>
                      </a:cubicBezTo>
                      <a:cubicBezTo>
                        <a:pt x="4199" y="5902"/>
                        <a:pt x="3677" y="5925"/>
                        <a:pt x="3155" y="5949"/>
                      </a:cubicBezTo>
                      <a:cubicBezTo>
                        <a:pt x="3108" y="5949"/>
                        <a:pt x="3084" y="5949"/>
                        <a:pt x="3037" y="5973"/>
                      </a:cubicBezTo>
                      <a:cubicBezTo>
                        <a:pt x="2586" y="6400"/>
                        <a:pt x="2705" y="7016"/>
                        <a:pt x="3393" y="7799"/>
                      </a:cubicBezTo>
                      <a:cubicBezTo>
                        <a:pt x="3938" y="8416"/>
                        <a:pt x="4626" y="8890"/>
                        <a:pt x="5433" y="9128"/>
                      </a:cubicBezTo>
                      <a:cubicBezTo>
                        <a:pt x="5646" y="9175"/>
                        <a:pt x="5883" y="9199"/>
                        <a:pt x="6144" y="9199"/>
                      </a:cubicBezTo>
                      <a:lnTo>
                        <a:pt x="6144" y="9222"/>
                      </a:lnTo>
                      <a:cubicBezTo>
                        <a:pt x="6595" y="9199"/>
                        <a:pt x="7022" y="9080"/>
                        <a:pt x="7401" y="8867"/>
                      </a:cubicBezTo>
                      <a:cubicBezTo>
                        <a:pt x="7994" y="8558"/>
                        <a:pt x="8398" y="7989"/>
                        <a:pt x="8516" y="7349"/>
                      </a:cubicBezTo>
                      <a:cubicBezTo>
                        <a:pt x="8635" y="6755"/>
                        <a:pt x="8540" y="6139"/>
                        <a:pt x="8232" y="5617"/>
                      </a:cubicBezTo>
                      <a:cubicBezTo>
                        <a:pt x="7977" y="5152"/>
                        <a:pt x="7684" y="5009"/>
                        <a:pt x="7413" y="5009"/>
                      </a:cubicBezTo>
                      <a:close/>
                      <a:moveTo>
                        <a:pt x="8176" y="316"/>
                      </a:moveTo>
                      <a:cubicBezTo>
                        <a:pt x="8936" y="316"/>
                        <a:pt x="9679" y="576"/>
                        <a:pt x="10272" y="1062"/>
                      </a:cubicBezTo>
                      <a:lnTo>
                        <a:pt x="10295" y="1062"/>
                      </a:lnTo>
                      <a:cubicBezTo>
                        <a:pt x="10367" y="1086"/>
                        <a:pt x="10414" y="1134"/>
                        <a:pt x="10485" y="1205"/>
                      </a:cubicBezTo>
                      <a:cubicBezTo>
                        <a:pt x="10675" y="1347"/>
                        <a:pt x="10841" y="1513"/>
                        <a:pt x="10983" y="1727"/>
                      </a:cubicBezTo>
                      <a:cubicBezTo>
                        <a:pt x="10983" y="1727"/>
                        <a:pt x="11007" y="1750"/>
                        <a:pt x="11007" y="1750"/>
                      </a:cubicBezTo>
                      <a:lnTo>
                        <a:pt x="11031" y="1774"/>
                      </a:lnTo>
                      <a:cubicBezTo>
                        <a:pt x="11197" y="2011"/>
                        <a:pt x="11315" y="2249"/>
                        <a:pt x="11434" y="2509"/>
                      </a:cubicBezTo>
                      <a:cubicBezTo>
                        <a:pt x="11671" y="3150"/>
                        <a:pt x="11790" y="3814"/>
                        <a:pt x="11813" y="4478"/>
                      </a:cubicBezTo>
                      <a:cubicBezTo>
                        <a:pt x="11885" y="5949"/>
                        <a:pt x="11458" y="7396"/>
                        <a:pt x="10556" y="8582"/>
                      </a:cubicBezTo>
                      <a:cubicBezTo>
                        <a:pt x="9702" y="9744"/>
                        <a:pt x="8398" y="10527"/>
                        <a:pt x="6974" y="10717"/>
                      </a:cubicBezTo>
                      <a:cubicBezTo>
                        <a:pt x="6650" y="10769"/>
                        <a:pt x="6323" y="10795"/>
                        <a:pt x="5998" y="10795"/>
                      </a:cubicBezTo>
                      <a:cubicBezTo>
                        <a:pt x="4847" y="10795"/>
                        <a:pt x="3708" y="10473"/>
                        <a:pt x="2728" y="9863"/>
                      </a:cubicBezTo>
                      <a:cubicBezTo>
                        <a:pt x="1661" y="9222"/>
                        <a:pt x="902" y="8155"/>
                        <a:pt x="475" y="6732"/>
                      </a:cubicBezTo>
                      <a:cubicBezTo>
                        <a:pt x="309" y="6257"/>
                        <a:pt x="309" y="5925"/>
                        <a:pt x="451" y="5783"/>
                      </a:cubicBezTo>
                      <a:cubicBezTo>
                        <a:pt x="530" y="5684"/>
                        <a:pt x="659" y="5635"/>
                        <a:pt x="782" y="5635"/>
                      </a:cubicBezTo>
                      <a:cubicBezTo>
                        <a:pt x="806" y="5635"/>
                        <a:pt x="831" y="5637"/>
                        <a:pt x="854" y="5641"/>
                      </a:cubicBezTo>
                      <a:cubicBezTo>
                        <a:pt x="973" y="5641"/>
                        <a:pt x="1068" y="5664"/>
                        <a:pt x="1187" y="5688"/>
                      </a:cubicBezTo>
                      <a:cubicBezTo>
                        <a:pt x="1851" y="5641"/>
                        <a:pt x="2515" y="5498"/>
                        <a:pt x="3155" y="5237"/>
                      </a:cubicBezTo>
                      <a:cubicBezTo>
                        <a:pt x="3938" y="4953"/>
                        <a:pt x="4745" y="4075"/>
                        <a:pt x="5551" y="2557"/>
                      </a:cubicBezTo>
                      <a:cubicBezTo>
                        <a:pt x="6310" y="1157"/>
                        <a:pt x="7117" y="398"/>
                        <a:pt x="7900" y="327"/>
                      </a:cubicBezTo>
                      <a:cubicBezTo>
                        <a:pt x="7992" y="319"/>
                        <a:pt x="8084" y="316"/>
                        <a:pt x="8176" y="316"/>
                      </a:cubicBezTo>
                      <a:close/>
                      <a:moveTo>
                        <a:pt x="8220" y="1"/>
                      </a:moveTo>
                      <a:cubicBezTo>
                        <a:pt x="8105" y="1"/>
                        <a:pt x="7990" y="7"/>
                        <a:pt x="7876" y="19"/>
                      </a:cubicBezTo>
                      <a:cubicBezTo>
                        <a:pt x="6974" y="90"/>
                        <a:pt x="6097" y="896"/>
                        <a:pt x="5290" y="2415"/>
                      </a:cubicBezTo>
                      <a:cubicBezTo>
                        <a:pt x="4531" y="3838"/>
                        <a:pt x="3748" y="4692"/>
                        <a:pt x="3037" y="4953"/>
                      </a:cubicBezTo>
                      <a:cubicBezTo>
                        <a:pt x="2444" y="5190"/>
                        <a:pt x="1827" y="5332"/>
                        <a:pt x="1187" y="5380"/>
                      </a:cubicBezTo>
                      <a:cubicBezTo>
                        <a:pt x="1044" y="5350"/>
                        <a:pt x="915" y="5334"/>
                        <a:pt x="800" y="5334"/>
                      </a:cubicBezTo>
                      <a:cubicBezTo>
                        <a:pt x="550" y="5334"/>
                        <a:pt x="360" y="5407"/>
                        <a:pt x="214" y="5569"/>
                      </a:cubicBezTo>
                      <a:cubicBezTo>
                        <a:pt x="1" y="5830"/>
                        <a:pt x="1" y="6234"/>
                        <a:pt x="190" y="6827"/>
                      </a:cubicBezTo>
                      <a:cubicBezTo>
                        <a:pt x="641" y="8321"/>
                        <a:pt x="1447" y="9436"/>
                        <a:pt x="2586" y="10124"/>
                      </a:cubicBezTo>
                      <a:cubicBezTo>
                        <a:pt x="3606" y="10741"/>
                        <a:pt x="4792" y="11096"/>
                        <a:pt x="5978" y="11096"/>
                      </a:cubicBezTo>
                      <a:cubicBezTo>
                        <a:pt x="6334" y="11096"/>
                        <a:pt x="6666" y="11073"/>
                        <a:pt x="7022" y="11025"/>
                      </a:cubicBezTo>
                      <a:cubicBezTo>
                        <a:pt x="8516" y="10788"/>
                        <a:pt x="9892" y="9982"/>
                        <a:pt x="10793" y="8772"/>
                      </a:cubicBezTo>
                      <a:cubicBezTo>
                        <a:pt x="11719" y="7538"/>
                        <a:pt x="12193" y="5996"/>
                        <a:pt x="12098" y="4455"/>
                      </a:cubicBezTo>
                      <a:cubicBezTo>
                        <a:pt x="12098" y="3790"/>
                        <a:pt x="11956" y="3126"/>
                        <a:pt x="11742" y="2509"/>
                      </a:cubicBezTo>
                      <a:lnTo>
                        <a:pt x="12383" y="1940"/>
                      </a:lnTo>
                      <a:cubicBezTo>
                        <a:pt x="12430" y="1916"/>
                        <a:pt x="12454" y="1845"/>
                        <a:pt x="12430" y="1798"/>
                      </a:cubicBezTo>
                      <a:cubicBezTo>
                        <a:pt x="12430" y="1727"/>
                        <a:pt x="12383" y="1703"/>
                        <a:pt x="12312" y="1679"/>
                      </a:cubicBezTo>
                      <a:lnTo>
                        <a:pt x="11363" y="1537"/>
                      </a:lnTo>
                      <a:lnTo>
                        <a:pt x="11885" y="802"/>
                      </a:lnTo>
                      <a:cubicBezTo>
                        <a:pt x="11973" y="713"/>
                        <a:pt x="11896" y="562"/>
                        <a:pt x="11770" y="562"/>
                      </a:cubicBezTo>
                      <a:cubicBezTo>
                        <a:pt x="11761" y="562"/>
                        <a:pt x="11752" y="563"/>
                        <a:pt x="11742" y="564"/>
                      </a:cubicBezTo>
                      <a:cubicBezTo>
                        <a:pt x="11458" y="636"/>
                        <a:pt x="11126" y="683"/>
                        <a:pt x="10817" y="730"/>
                      </a:cubicBezTo>
                      <a:lnTo>
                        <a:pt x="10414" y="778"/>
                      </a:lnTo>
                      <a:cubicBezTo>
                        <a:pt x="9793" y="281"/>
                        <a:pt x="9009" y="1"/>
                        <a:pt x="822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6" name="Google Shape;466;p3"/>
                <p:cNvSpPr/>
                <p:nvPr/>
              </p:nvSpPr>
              <p:spPr>
                <a:xfrm>
                  <a:off x="3176350" y="3528150"/>
                  <a:ext cx="27300" cy="2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2" h="1094" extrusionOk="0">
                      <a:moveTo>
                        <a:pt x="507" y="1"/>
                      </a:moveTo>
                      <a:cubicBezTo>
                        <a:pt x="218" y="1"/>
                        <a:pt x="0" y="253"/>
                        <a:pt x="0" y="548"/>
                      </a:cubicBezTo>
                      <a:cubicBezTo>
                        <a:pt x="0" y="690"/>
                        <a:pt x="71" y="809"/>
                        <a:pt x="166" y="927"/>
                      </a:cubicBezTo>
                      <a:cubicBezTo>
                        <a:pt x="261" y="1022"/>
                        <a:pt x="404" y="1070"/>
                        <a:pt x="546" y="1093"/>
                      </a:cubicBezTo>
                      <a:cubicBezTo>
                        <a:pt x="831" y="1070"/>
                        <a:pt x="1068" y="833"/>
                        <a:pt x="1091" y="548"/>
                      </a:cubicBezTo>
                      <a:cubicBezTo>
                        <a:pt x="1091" y="406"/>
                        <a:pt x="1020" y="263"/>
                        <a:pt x="925" y="145"/>
                      </a:cubicBezTo>
                      <a:cubicBezTo>
                        <a:pt x="831" y="50"/>
                        <a:pt x="688" y="2"/>
                        <a:pt x="546" y="2"/>
                      </a:cubicBezTo>
                      <a:cubicBezTo>
                        <a:pt x="533" y="1"/>
                        <a:pt x="520" y="1"/>
                        <a:pt x="50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67" name="Google Shape;467;p3"/>
              <p:cNvGrpSpPr/>
              <p:nvPr/>
            </p:nvGrpSpPr>
            <p:grpSpPr>
              <a:xfrm rot="1126794" flipH="1">
                <a:off x="8090477" y="831109"/>
                <a:ext cx="208774" cy="289295"/>
                <a:chOff x="3109925" y="3233975"/>
                <a:chExt cx="149425" cy="207075"/>
              </a:xfrm>
            </p:grpSpPr>
            <p:sp>
              <p:nvSpPr>
                <p:cNvPr id="468" name="Google Shape;468;p3"/>
                <p:cNvSpPr/>
                <p:nvPr/>
              </p:nvSpPr>
              <p:spPr>
                <a:xfrm>
                  <a:off x="3127125" y="3284475"/>
                  <a:ext cx="122175" cy="11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7" h="4768" extrusionOk="0">
                      <a:moveTo>
                        <a:pt x="3179" y="0"/>
                      </a:moveTo>
                      <a:lnTo>
                        <a:pt x="3084" y="24"/>
                      </a:lnTo>
                      <a:lnTo>
                        <a:pt x="2800" y="24"/>
                      </a:lnTo>
                      <a:cubicBezTo>
                        <a:pt x="2633" y="71"/>
                        <a:pt x="2491" y="95"/>
                        <a:pt x="2325" y="119"/>
                      </a:cubicBezTo>
                      <a:cubicBezTo>
                        <a:pt x="2254" y="119"/>
                        <a:pt x="2159" y="95"/>
                        <a:pt x="2088" y="71"/>
                      </a:cubicBezTo>
                      <a:lnTo>
                        <a:pt x="1637" y="71"/>
                      </a:lnTo>
                      <a:cubicBezTo>
                        <a:pt x="1708" y="285"/>
                        <a:pt x="1851" y="451"/>
                        <a:pt x="2040" y="569"/>
                      </a:cubicBezTo>
                      <a:cubicBezTo>
                        <a:pt x="2159" y="617"/>
                        <a:pt x="2278" y="640"/>
                        <a:pt x="2420" y="664"/>
                      </a:cubicBezTo>
                      <a:lnTo>
                        <a:pt x="2586" y="664"/>
                      </a:lnTo>
                      <a:cubicBezTo>
                        <a:pt x="2604" y="666"/>
                        <a:pt x="2622" y="667"/>
                        <a:pt x="2640" y="667"/>
                      </a:cubicBezTo>
                      <a:cubicBezTo>
                        <a:pt x="2827" y="667"/>
                        <a:pt x="2974" y="555"/>
                        <a:pt x="3060" y="403"/>
                      </a:cubicBezTo>
                      <a:lnTo>
                        <a:pt x="3060" y="380"/>
                      </a:lnTo>
                      <a:cubicBezTo>
                        <a:pt x="3108" y="261"/>
                        <a:pt x="3155" y="119"/>
                        <a:pt x="3179" y="0"/>
                      </a:cubicBezTo>
                      <a:close/>
                      <a:moveTo>
                        <a:pt x="166" y="1589"/>
                      </a:moveTo>
                      <a:cubicBezTo>
                        <a:pt x="48" y="1589"/>
                        <a:pt x="0" y="1684"/>
                        <a:pt x="0" y="1827"/>
                      </a:cubicBezTo>
                      <a:cubicBezTo>
                        <a:pt x="0" y="2230"/>
                        <a:pt x="333" y="2680"/>
                        <a:pt x="1044" y="3155"/>
                      </a:cubicBezTo>
                      <a:cubicBezTo>
                        <a:pt x="1376" y="3416"/>
                        <a:pt x="1756" y="3606"/>
                        <a:pt x="2183" y="3748"/>
                      </a:cubicBezTo>
                      <a:cubicBezTo>
                        <a:pt x="1993" y="3321"/>
                        <a:pt x="1756" y="2918"/>
                        <a:pt x="1471" y="2562"/>
                      </a:cubicBezTo>
                      <a:cubicBezTo>
                        <a:pt x="973" y="1921"/>
                        <a:pt x="546" y="1589"/>
                        <a:pt x="166" y="1589"/>
                      </a:cubicBezTo>
                      <a:close/>
                      <a:moveTo>
                        <a:pt x="4623" y="2168"/>
                      </a:moveTo>
                      <a:cubicBezTo>
                        <a:pt x="4602" y="2168"/>
                        <a:pt x="4580" y="2172"/>
                        <a:pt x="4555" y="2182"/>
                      </a:cubicBezTo>
                      <a:cubicBezTo>
                        <a:pt x="4199" y="2254"/>
                        <a:pt x="3867" y="2680"/>
                        <a:pt x="3535" y="3440"/>
                      </a:cubicBezTo>
                      <a:cubicBezTo>
                        <a:pt x="3369" y="3867"/>
                        <a:pt x="3226" y="4317"/>
                        <a:pt x="3132" y="4768"/>
                      </a:cubicBezTo>
                      <a:cubicBezTo>
                        <a:pt x="3511" y="4531"/>
                        <a:pt x="3820" y="4222"/>
                        <a:pt x="4104" y="3890"/>
                      </a:cubicBezTo>
                      <a:cubicBezTo>
                        <a:pt x="4650" y="3250"/>
                        <a:pt x="4887" y="2728"/>
                        <a:pt x="4768" y="2348"/>
                      </a:cubicBezTo>
                      <a:cubicBezTo>
                        <a:pt x="4750" y="2236"/>
                        <a:pt x="4701" y="2168"/>
                        <a:pt x="4623" y="216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" name="Google Shape;469;p3"/>
                <p:cNvSpPr/>
                <p:nvPr/>
              </p:nvSpPr>
              <p:spPr>
                <a:xfrm>
                  <a:off x="3113475" y="3237550"/>
                  <a:ext cx="141175" cy="4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7" h="1972" extrusionOk="0">
                      <a:moveTo>
                        <a:pt x="2919" y="1"/>
                      </a:moveTo>
                      <a:cubicBezTo>
                        <a:pt x="2895" y="1"/>
                        <a:pt x="2871" y="1"/>
                        <a:pt x="2847" y="3"/>
                      </a:cubicBezTo>
                      <a:cubicBezTo>
                        <a:pt x="2278" y="3"/>
                        <a:pt x="1922" y="122"/>
                        <a:pt x="1780" y="359"/>
                      </a:cubicBezTo>
                      <a:cubicBezTo>
                        <a:pt x="1709" y="454"/>
                        <a:pt x="1685" y="572"/>
                        <a:pt x="1685" y="667"/>
                      </a:cubicBezTo>
                      <a:cubicBezTo>
                        <a:pt x="1685" y="833"/>
                        <a:pt x="1732" y="999"/>
                        <a:pt x="1804" y="1142"/>
                      </a:cubicBezTo>
                      <a:cubicBezTo>
                        <a:pt x="1519" y="999"/>
                        <a:pt x="1187" y="928"/>
                        <a:pt x="879" y="904"/>
                      </a:cubicBezTo>
                      <a:lnTo>
                        <a:pt x="665" y="904"/>
                      </a:lnTo>
                      <a:cubicBezTo>
                        <a:pt x="238" y="904"/>
                        <a:pt x="1" y="999"/>
                        <a:pt x="1" y="1213"/>
                      </a:cubicBezTo>
                      <a:cubicBezTo>
                        <a:pt x="1" y="1403"/>
                        <a:pt x="167" y="1545"/>
                        <a:pt x="499" y="1711"/>
                      </a:cubicBezTo>
                      <a:cubicBezTo>
                        <a:pt x="902" y="1877"/>
                        <a:pt x="1329" y="1948"/>
                        <a:pt x="1756" y="1948"/>
                      </a:cubicBezTo>
                      <a:lnTo>
                        <a:pt x="2634" y="1948"/>
                      </a:lnTo>
                      <a:cubicBezTo>
                        <a:pt x="2397" y="1853"/>
                        <a:pt x="2183" y="1711"/>
                        <a:pt x="2041" y="1497"/>
                      </a:cubicBezTo>
                      <a:lnTo>
                        <a:pt x="2041" y="1497"/>
                      </a:lnTo>
                      <a:cubicBezTo>
                        <a:pt x="2207" y="1711"/>
                        <a:pt x="2397" y="1853"/>
                        <a:pt x="2634" y="1948"/>
                      </a:cubicBezTo>
                      <a:cubicBezTo>
                        <a:pt x="2705" y="1972"/>
                        <a:pt x="2800" y="1972"/>
                        <a:pt x="2871" y="1972"/>
                      </a:cubicBezTo>
                      <a:cubicBezTo>
                        <a:pt x="3037" y="1972"/>
                        <a:pt x="3179" y="1948"/>
                        <a:pt x="3346" y="1901"/>
                      </a:cubicBezTo>
                      <a:lnTo>
                        <a:pt x="3630" y="1901"/>
                      </a:lnTo>
                      <a:lnTo>
                        <a:pt x="3701" y="1877"/>
                      </a:lnTo>
                      <a:cubicBezTo>
                        <a:pt x="4128" y="1853"/>
                        <a:pt x="4532" y="1758"/>
                        <a:pt x="4935" y="1616"/>
                      </a:cubicBezTo>
                      <a:cubicBezTo>
                        <a:pt x="5409" y="1426"/>
                        <a:pt x="5646" y="1189"/>
                        <a:pt x="5646" y="928"/>
                      </a:cubicBezTo>
                      <a:cubicBezTo>
                        <a:pt x="5646" y="738"/>
                        <a:pt x="5552" y="644"/>
                        <a:pt x="5362" y="644"/>
                      </a:cubicBezTo>
                      <a:cubicBezTo>
                        <a:pt x="5101" y="667"/>
                        <a:pt x="4864" y="738"/>
                        <a:pt x="4626" y="833"/>
                      </a:cubicBezTo>
                      <a:cubicBezTo>
                        <a:pt x="4413" y="904"/>
                        <a:pt x="4152" y="1023"/>
                        <a:pt x="3844" y="1165"/>
                      </a:cubicBezTo>
                      <a:cubicBezTo>
                        <a:pt x="3915" y="928"/>
                        <a:pt x="3867" y="667"/>
                        <a:pt x="3749" y="430"/>
                      </a:cubicBezTo>
                      <a:cubicBezTo>
                        <a:pt x="3749" y="406"/>
                        <a:pt x="3725" y="383"/>
                        <a:pt x="3701" y="383"/>
                      </a:cubicBezTo>
                      <a:cubicBezTo>
                        <a:pt x="3503" y="141"/>
                        <a:pt x="3223" y="1"/>
                        <a:pt x="291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" name="Google Shape;470;p3"/>
                <p:cNvSpPr/>
                <p:nvPr/>
              </p:nvSpPr>
              <p:spPr>
                <a:xfrm>
                  <a:off x="3134825" y="3240500"/>
                  <a:ext cx="95500" cy="2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0" h="1048" extrusionOk="0">
                      <a:moveTo>
                        <a:pt x="594" y="122"/>
                      </a:moveTo>
                      <a:cubicBezTo>
                        <a:pt x="191" y="122"/>
                        <a:pt x="1" y="288"/>
                        <a:pt x="1" y="549"/>
                      </a:cubicBezTo>
                      <a:cubicBezTo>
                        <a:pt x="1" y="620"/>
                        <a:pt x="1" y="715"/>
                        <a:pt x="25" y="763"/>
                      </a:cubicBezTo>
                      <a:cubicBezTo>
                        <a:pt x="357" y="810"/>
                        <a:pt x="665" y="881"/>
                        <a:pt x="950" y="1000"/>
                      </a:cubicBezTo>
                      <a:cubicBezTo>
                        <a:pt x="878" y="881"/>
                        <a:pt x="831" y="715"/>
                        <a:pt x="831" y="549"/>
                      </a:cubicBezTo>
                      <a:cubicBezTo>
                        <a:pt x="831" y="454"/>
                        <a:pt x="855" y="336"/>
                        <a:pt x="926" y="241"/>
                      </a:cubicBezTo>
                      <a:cubicBezTo>
                        <a:pt x="831" y="170"/>
                        <a:pt x="712" y="122"/>
                        <a:pt x="594" y="122"/>
                      </a:cubicBezTo>
                      <a:close/>
                      <a:moveTo>
                        <a:pt x="3556" y="0"/>
                      </a:moveTo>
                      <a:cubicBezTo>
                        <a:pt x="3541" y="0"/>
                        <a:pt x="3526" y="1"/>
                        <a:pt x="3512" y="4"/>
                      </a:cubicBezTo>
                      <a:cubicBezTo>
                        <a:pt x="3274" y="4"/>
                        <a:pt x="3037" y="99"/>
                        <a:pt x="2847" y="241"/>
                      </a:cubicBezTo>
                      <a:cubicBezTo>
                        <a:pt x="2871" y="265"/>
                        <a:pt x="2895" y="288"/>
                        <a:pt x="2895" y="312"/>
                      </a:cubicBezTo>
                      <a:cubicBezTo>
                        <a:pt x="3013" y="549"/>
                        <a:pt x="3061" y="810"/>
                        <a:pt x="3013" y="1047"/>
                      </a:cubicBezTo>
                      <a:cubicBezTo>
                        <a:pt x="3322" y="905"/>
                        <a:pt x="3583" y="786"/>
                        <a:pt x="3796" y="715"/>
                      </a:cubicBezTo>
                      <a:cubicBezTo>
                        <a:pt x="3820" y="620"/>
                        <a:pt x="3820" y="549"/>
                        <a:pt x="3820" y="454"/>
                      </a:cubicBezTo>
                      <a:lnTo>
                        <a:pt x="3820" y="193"/>
                      </a:lnTo>
                      <a:cubicBezTo>
                        <a:pt x="3799" y="87"/>
                        <a:pt x="3682" y="0"/>
                        <a:pt x="355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1" name="Google Shape;471;p3"/>
                <p:cNvSpPr/>
                <p:nvPr/>
              </p:nvSpPr>
              <p:spPr>
                <a:xfrm>
                  <a:off x="3109925" y="3233975"/>
                  <a:ext cx="149425" cy="20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7" h="8283" extrusionOk="0">
                      <a:moveTo>
                        <a:pt x="1566" y="573"/>
                      </a:moveTo>
                      <a:cubicBezTo>
                        <a:pt x="1614" y="573"/>
                        <a:pt x="1661" y="573"/>
                        <a:pt x="1708" y="597"/>
                      </a:cubicBezTo>
                      <a:cubicBezTo>
                        <a:pt x="1685" y="668"/>
                        <a:pt x="1661" y="739"/>
                        <a:pt x="1661" y="834"/>
                      </a:cubicBezTo>
                      <a:cubicBezTo>
                        <a:pt x="1661" y="905"/>
                        <a:pt x="1685" y="976"/>
                        <a:pt x="1685" y="1047"/>
                      </a:cubicBezTo>
                      <a:cubicBezTo>
                        <a:pt x="1519" y="1000"/>
                        <a:pt x="1329" y="953"/>
                        <a:pt x="1139" y="929"/>
                      </a:cubicBezTo>
                      <a:lnTo>
                        <a:pt x="1139" y="905"/>
                      </a:lnTo>
                      <a:cubicBezTo>
                        <a:pt x="1139" y="881"/>
                        <a:pt x="1115" y="858"/>
                        <a:pt x="1115" y="834"/>
                      </a:cubicBezTo>
                      <a:cubicBezTo>
                        <a:pt x="1115" y="739"/>
                        <a:pt x="1115" y="573"/>
                        <a:pt x="1566" y="573"/>
                      </a:cubicBezTo>
                      <a:close/>
                      <a:moveTo>
                        <a:pt x="4484" y="431"/>
                      </a:moveTo>
                      <a:cubicBezTo>
                        <a:pt x="4602" y="431"/>
                        <a:pt x="4650" y="478"/>
                        <a:pt x="4650" y="502"/>
                      </a:cubicBezTo>
                      <a:lnTo>
                        <a:pt x="4650" y="739"/>
                      </a:lnTo>
                      <a:cubicBezTo>
                        <a:pt x="4650" y="787"/>
                        <a:pt x="4650" y="834"/>
                        <a:pt x="4650" y="881"/>
                      </a:cubicBezTo>
                      <a:cubicBezTo>
                        <a:pt x="4508" y="929"/>
                        <a:pt x="4341" y="1000"/>
                        <a:pt x="4152" y="1095"/>
                      </a:cubicBezTo>
                      <a:cubicBezTo>
                        <a:pt x="4152" y="905"/>
                        <a:pt x="4128" y="739"/>
                        <a:pt x="4033" y="573"/>
                      </a:cubicBezTo>
                      <a:lnTo>
                        <a:pt x="4057" y="549"/>
                      </a:lnTo>
                      <a:cubicBezTo>
                        <a:pt x="4175" y="478"/>
                        <a:pt x="4341" y="431"/>
                        <a:pt x="4484" y="431"/>
                      </a:cubicBezTo>
                      <a:close/>
                      <a:moveTo>
                        <a:pt x="5504" y="953"/>
                      </a:moveTo>
                      <a:cubicBezTo>
                        <a:pt x="5622" y="953"/>
                        <a:pt x="5646" y="1000"/>
                        <a:pt x="5646" y="1095"/>
                      </a:cubicBezTo>
                      <a:cubicBezTo>
                        <a:pt x="5646" y="1332"/>
                        <a:pt x="5314" y="1522"/>
                        <a:pt x="5029" y="1617"/>
                      </a:cubicBezTo>
                      <a:cubicBezTo>
                        <a:pt x="4721" y="1735"/>
                        <a:pt x="4389" y="1830"/>
                        <a:pt x="4057" y="1878"/>
                      </a:cubicBezTo>
                      <a:cubicBezTo>
                        <a:pt x="4057" y="1830"/>
                        <a:pt x="4033" y="1807"/>
                        <a:pt x="4009" y="1783"/>
                      </a:cubicBezTo>
                      <a:lnTo>
                        <a:pt x="4033" y="1783"/>
                      </a:lnTo>
                      <a:cubicBezTo>
                        <a:pt x="4081" y="1664"/>
                        <a:pt x="4104" y="1546"/>
                        <a:pt x="4128" y="1427"/>
                      </a:cubicBezTo>
                      <a:cubicBezTo>
                        <a:pt x="4389" y="1308"/>
                        <a:pt x="4626" y="1190"/>
                        <a:pt x="4840" y="1119"/>
                      </a:cubicBezTo>
                      <a:cubicBezTo>
                        <a:pt x="5029" y="1024"/>
                        <a:pt x="5267" y="976"/>
                        <a:pt x="5504" y="953"/>
                      </a:cubicBezTo>
                      <a:close/>
                      <a:moveTo>
                        <a:pt x="997" y="1190"/>
                      </a:moveTo>
                      <a:cubicBezTo>
                        <a:pt x="1281" y="1214"/>
                        <a:pt x="1566" y="1285"/>
                        <a:pt x="1827" y="1403"/>
                      </a:cubicBezTo>
                      <a:cubicBezTo>
                        <a:pt x="1898" y="1522"/>
                        <a:pt x="1969" y="1640"/>
                        <a:pt x="2064" y="1735"/>
                      </a:cubicBezTo>
                      <a:cubicBezTo>
                        <a:pt x="2112" y="1807"/>
                        <a:pt x="2183" y="1878"/>
                        <a:pt x="2230" y="1949"/>
                      </a:cubicBezTo>
                      <a:lnTo>
                        <a:pt x="1874" y="1949"/>
                      </a:lnTo>
                      <a:cubicBezTo>
                        <a:pt x="1471" y="1949"/>
                        <a:pt x="1068" y="1878"/>
                        <a:pt x="688" y="1712"/>
                      </a:cubicBezTo>
                      <a:cubicBezTo>
                        <a:pt x="451" y="1593"/>
                        <a:pt x="285" y="1522"/>
                        <a:pt x="285" y="1356"/>
                      </a:cubicBezTo>
                      <a:cubicBezTo>
                        <a:pt x="285" y="1214"/>
                        <a:pt x="617" y="1190"/>
                        <a:pt x="807" y="1190"/>
                      </a:cubicBezTo>
                      <a:close/>
                      <a:moveTo>
                        <a:pt x="3056" y="309"/>
                      </a:moveTo>
                      <a:cubicBezTo>
                        <a:pt x="3298" y="309"/>
                        <a:pt x="3549" y="425"/>
                        <a:pt x="3701" y="620"/>
                      </a:cubicBezTo>
                      <a:cubicBezTo>
                        <a:pt x="3725" y="644"/>
                        <a:pt x="3725" y="668"/>
                        <a:pt x="3748" y="668"/>
                      </a:cubicBezTo>
                      <a:cubicBezTo>
                        <a:pt x="3843" y="881"/>
                        <a:pt x="3867" y="1095"/>
                        <a:pt x="3843" y="1308"/>
                      </a:cubicBezTo>
                      <a:cubicBezTo>
                        <a:pt x="3843" y="1332"/>
                        <a:pt x="3843" y="1356"/>
                        <a:pt x="3843" y="1356"/>
                      </a:cubicBezTo>
                      <a:cubicBezTo>
                        <a:pt x="3820" y="1593"/>
                        <a:pt x="3677" y="1783"/>
                        <a:pt x="3464" y="1878"/>
                      </a:cubicBezTo>
                      <a:lnTo>
                        <a:pt x="3416" y="1901"/>
                      </a:lnTo>
                      <a:cubicBezTo>
                        <a:pt x="3274" y="1949"/>
                        <a:pt x="3155" y="1973"/>
                        <a:pt x="3013" y="1996"/>
                      </a:cubicBezTo>
                      <a:cubicBezTo>
                        <a:pt x="2942" y="1973"/>
                        <a:pt x="2871" y="1973"/>
                        <a:pt x="2800" y="1949"/>
                      </a:cubicBezTo>
                      <a:cubicBezTo>
                        <a:pt x="2586" y="1878"/>
                        <a:pt x="2420" y="1759"/>
                        <a:pt x="2278" y="1569"/>
                      </a:cubicBezTo>
                      <a:cubicBezTo>
                        <a:pt x="2207" y="1474"/>
                        <a:pt x="2135" y="1356"/>
                        <a:pt x="2064" y="1237"/>
                      </a:cubicBezTo>
                      <a:cubicBezTo>
                        <a:pt x="1993" y="1119"/>
                        <a:pt x="1969" y="976"/>
                        <a:pt x="1969" y="834"/>
                      </a:cubicBezTo>
                      <a:cubicBezTo>
                        <a:pt x="1969" y="763"/>
                        <a:pt x="1969" y="668"/>
                        <a:pt x="2017" y="597"/>
                      </a:cubicBezTo>
                      <a:cubicBezTo>
                        <a:pt x="2135" y="407"/>
                        <a:pt x="2468" y="312"/>
                        <a:pt x="2989" y="312"/>
                      </a:cubicBezTo>
                      <a:cubicBezTo>
                        <a:pt x="3011" y="310"/>
                        <a:pt x="3034" y="309"/>
                        <a:pt x="3056" y="309"/>
                      </a:cubicBezTo>
                      <a:close/>
                      <a:moveTo>
                        <a:pt x="3654" y="2186"/>
                      </a:moveTo>
                      <a:cubicBezTo>
                        <a:pt x="3630" y="2234"/>
                        <a:pt x="3606" y="2257"/>
                        <a:pt x="3582" y="2352"/>
                      </a:cubicBezTo>
                      <a:cubicBezTo>
                        <a:pt x="3559" y="2423"/>
                        <a:pt x="3488" y="2518"/>
                        <a:pt x="3274" y="2518"/>
                      </a:cubicBezTo>
                      <a:lnTo>
                        <a:pt x="3108" y="2518"/>
                      </a:lnTo>
                      <a:cubicBezTo>
                        <a:pt x="3013" y="2518"/>
                        <a:pt x="2894" y="2494"/>
                        <a:pt x="2800" y="2447"/>
                      </a:cubicBezTo>
                      <a:cubicBezTo>
                        <a:pt x="2705" y="2376"/>
                        <a:pt x="2634" y="2305"/>
                        <a:pt x="2586" y="2234"/>
                      </a:cubicBezTo>
                      <a:lnTo>
                        <a:pt x="2752" y="2234"/>
                      </a:lnTo>
                      <a:cubicBezTo>
                        <a:pt x="2823" y="2257"/>
                        <a:pt x="2918" y="2257"/>
                        <a:pt x="2989" y="2257"/>
                      </a:cubicBezTo>
                      <a:cubicBezTo>
                        <a:pt x="3155" y="2257"/>
                        <a:pt x="3321" y="2234"/>
                        <a:pt x="3488" y="2186"/>
                      </a:cubicBezTo>
                      <a:close/>
                      <a:moveTo>
                        <a:pt x="831" y="3752"/>
                      </a:moveTo>
                      <a:cubicBezTo>
                        <a:pt x="1163" y="3752"/>
                        <a:pt x="1566" y="4060"/>
                        <a:pt x="2017" y="4653"/>
                      </a:cubicBezTo>
                      <a:cubicBezTo>
                        <a:pt x="2230" y="4914"/>
                        <a:pt x="2396" y="5175"/>
                        <a:pt x="2562" y="5483"/>
                      </a:cubicBezTo>
                      <a:cubicBezTo>
                        <a:pt x="2301" y="5341"/>
                        <a:pt x="2041" y="5199"/>
                        <a:pt x="1803" y="5033"/>
                      </a:cubicBezTo>
                      <a:cubicBezTo>
                        <a:pt x="1139" y="4582"/>
                        <a:pt x="831" y="4179"/>
                        <a:pt x="831" y="3847"/>
                      </a:cubicBezTo>
                      <a:cubicBezTo>
                        <a:pt x="831" y="3775"/>
                        <a:pt x="831" y="3752"/>
                        <a:pt x="831" y="3752"/>
                      </a:cubicBezTo>
                      <a:close/>
                      <a:moveTo>
                        <a:pt x="5290" y="4321"/>
                      </a:moveTo>
                      <a:cubicBezTo>
                        <a:pt x="5290" y="4321"/>
                        <a:pt x="5314" y="4345"/>
                        <a:pt x="5314" y="4416"/>
                      </a:cubicBezTo>
                      <a:cubicBezTo>
                        <a:pt x="5409" y="4724"/>
                        <a:pt x="5195" y="5222"/>
                        <a:pt x="4674" y="5815"/>
                      </a:cubicBezTo>
                      <a:cubicBezTo>
                        <a:pt x="4484" y="6029"/>
                        <a:pt x="4270" y="6242"/>
                        <a:pt x="4057" y="6432"/>
                      </a:cubicBezTo>
                      <a:cubicBezTo>
                        <a:pt x="4128" y="6124"/>
                        <a:pt x="4247" y="5815"/>
                        <a:pt x="4365" y="5507"/>
                      </a:cubicBezTo>
                      <a:cubicBezTo>
                        <a:pt x="4650" y="4819"/>
                        <a:pt x="4982" y="4416"/>
                        <a:pt x="5290" y="4321"/>
                      </a:cubicBezTo>
                      <a:close/>
                      <a:moveTo>
                        <a:pt x="3073" y="1"/>
                      </a:moveTo>
                      <a:cubicBezTo>
                        <a:pt x="3045" y="1"/>
                        <a:pt x="3017" y="2"/>
                        <a:pt x="2989" y="4"/>
                      </a:cubicBezTo>
                      <a:cubicBezTo>
                        <a:pt x="2444" y="4"/>
                        <a:pt x="2088" y="99"/>
                        <a:pt x="1874" y="312"/>
                      </a:cubicBezTo>
                      <a:cubicBezTo>
                        <a:pt x="1780" y="265"/>
                        <a:pt x="1685" y="241"/>
                        <a:pt x="1566" y="241"/>
                      </a:cubicBezTo>
                      <a:cubicBezTo>
                        <a:pt x="926" y="241"/>
                        <a:pt x="831" y="597"/>
                        <a:pt x="831" y="810"/>
                      </a:cubicBezTo>
                      <a:lnTo>
                        <a:pt x="831" y="905"/>
                      </a:lnTo>
                      <a:cubicBezTo>
                        <a:pt x="800" y="904"/>
                        <a:pt x="770" y="903"/>
                        <a:pt x="741" y="903"/>
                      </a:cubicBezTo>
                      <a:cubicBezTo>
                        <a:pt x="152" y="903"/>
                        <a:pt x="1" y="1130"/>
                        <a:pt x="1" y="1356"/>
                      </a:cubicBezTo>
                      <a:cubicBezTo>
                        <a:pt x="1" y="1617"/>
                        <a:pt x="190" y="1807"/>
                        <a:pt x="570" y="1996"/>
                      </a:cubicBezTo>
                      <a:cubicBezTo>
                        <a:pt x="953" y="2145"/>
                        <a:pt x="1356" y="2237"/>
                        <a:pt x="1760" y="2237"/>
                      </a:cubicBezTo>
                      <a:cubicBezTo>
                        <a:pt x="1806" y="2237"/>
                        <a:pt x="1852" y="2236"/>
                        <a:pt x="1898" y="2234"/>
                      </a:cubicBezTo>
                      <a:lnTo>
                        <a:pt x="2230" y="2234"/>
                      </a:lnTo>
                      <a:cubicBezTo>
                        <a:pt x="2325" y="2423"/>
                        <a:pt x="2468" y="2589"/>
                        <a:pt x="2657" y="2708"/>
                      </a:cubicBezTo>
                      <a:cubicBezTo>
                        <a:pt x="2752" y="2755"/>
                        <a:pt x="2847" y="2779"/>
                        <a:pt x="2942" y="2803"/>
                      </a:cubicBezTo>
                      <a:cubicBezTo>
                        <a:pt x="2942" y="3752"/>
                        <a:pt x="2989" y="4700"/>
                        <a:pt x="3084" y="5649"/>
                      </a:cubicBezTo>
                      <a:cubicBezTo>
                        <a:pt x="3061" y="5649"/>
                        <a:pt x="3013" y="5626"/>
                        <a:pt x="2966" y="5626"/>
                      </a:cubicBezTo>
                      <a:cubicBezTo>
                        <a:pt x="2776" y="5222"/>
                        <a:pt x="2539" y="4843"/>
                        <a:pt x="2278" y="4487"/>
                      </a:cubicBezTo>
                      <a:cubicBezTo>
                        <a:pt x="1732" y="3799"/>
                        <a:pt x="1281" y="3467"/>
                        <a:pt x="854" y="3467"/>
                      </a:cubicBezTo>
                      <a:cubicBezTo>
                        <a:pt x="783" y="3467"/>
                        <a:pt x="522" y="3491"/>
                        <a:pt x="522" y="3847"/>
                      </a:cubicBezTo>
                      <a:cubicBezTo>
                        <a:pt x="522" y="4297"/>
                        <a:pt x="902" y="4772"/>
                        <a:pt x="1637" y="5293"/>
                      </a:cubicBezTo>
                      <a:cubicBezTo>
                        <a:pt x="2017" y="5554"/>
                        <a:pt x="2396" y="5768"/>
                        <a:pt x="2823" y="5887"/>
                      </a:cubicBezTo>
                      <a:cubicBezTo>
                        <a:pt x="2918" y="5934"/>
                        <a:pt x="3037" y="5934"/>
                        <a:pt x="3132" y="5958"/>
                      </a:cubicBezTo>
                      <a:cubicBezTo>
                        <a:pt x="3179" y="6313"/>
                        <a:pt x="3227" y="6646"/>
                        <a:pt x="3298" y="6978"/>
                      </a:cubicBezTo>
                      <a:cubicBezTo>
                        <a:pt x="3393" y="7381"/>
                        <a:pt x="3511" y="7784"/>
                        <a:pt x="3630" y="8187"/>
                      </a:cubicBezTo>
                      <a:cubicBezTo>
                        <a:pt x="3654" y="8235"/>
                        <a:pt x="3701" y="8282"/>
                        <a:pt x="3772" y="8282"/>
                      </a:cubicBezTo>
                      <a:lnTo>
                        <a:pt x="3820" y="8282"/>
                      </a:lnTo>
                      <a:cubicBezTo>
                        <a:pt x="3891" y="8259"/>
                        <a:pt x="3938" y="8187"/>
                        <a:pt x="3914" y="8116"/>
                      </a:cubicBezTo>
                      <a:cubicBezTo>
                        <a:pt x="3796" y="7760"/>
                        <a:pt x="3701" y="7405"/>
                        <a:pt x="3606" y="7049"/>
                      </a:cubicBezTo>
                      <a:cubicBezTo>
                        <a:pt x="3701" y="7025"/>
                        <a:pt x="3796" y="6978"/>
                        <a:pt x="3891" y="6930"/>
                      </a:cubicBezTo>
                      <a:cubicBezTo>
                        <a:pt x="4270" y="6693"/>
                        <a:pt x="4602" y="6385"/>
                        <a:pt x="4887" y="6029"/>
                      </a:cubicBezTo>
                      <a:cubicBezTo>
                        <a:pt x="5480" y="5341"/>
                        <a:pt x="5717" y="4795"/>
                        <a:pt x="5599" y="4368"/>
                      </a:cubicBezTo>
                      <a:cubicBezTo>
                        <a:pt x="5575" y="4250"/>
                        <a:pt x="5528" y="4155"/>
                        <a:pt x="5433" y="4084"/>
                      </a:cubicBezTo>
                      <a:cubicBezTo>
                        <a:pt x="5391" y="4056"/>
                        <a:pt x="5341" y="4044"/>
                        <a:pt x="5293" y="4044"/>
                      </a:cubicBezTo>
                      <a:cubicBezTo>
                        <a:pt x="5258" y="4044"/>
                        <a:pt x="5225" y="4050"/>
                        <a:pt x="5195" y="4060"/>
                      </a:cubicBezTo>
                      <a:cubicBezTo>
                        <a:pt x="4768" y="4155"/>
                        <a:pt x="4413" y="4606"/>
                        <a:pt x="4081" y="5412"/>
                      </a:cubicBezTo>
                      <a:cubicBezTo>
                        <a:pt x="3914" y="5839"/>
                        <a:pt x="3772" y="6266"/>
                        <a:pt x="3677" y="6717"/>
                      </a:cubicBezTo>
                      <a:cubicBezTo>
                        <a:pt x="3630" y="6717"/>
                        <a:pt x="3606" y="6740"/>
                        <a:pt x="3559" y="6764"/>
                      </a:cubicBezTo>
                      <a:cubicBezTo>
                        <a:pt x="3488" y="6456"/>
                        <a:pt x="3440" y="6147"/>
                        <a:pt x="3393" y="5815"/>
                      </a:cubicBezTo>
                      <a:cubicBezTo>
                        <a:pt x="3274" y="4819"/>
                        <a:pt x="3227" y="3823"/>
                        <a:pt x="3227" y="2850"/>
                      </a:cubicBezTo>
                      <a:lnTo>
                        <a:pt x="3274" y="2850"/>
                      </a:lnTo>
                      <a:cubicBezTo>
                        <a:pt x="3535" y="2850"/>
                        <a:pt x="3772" y="2708"/>
                        <a:pt x="3867" y="2471"/>
                      </a:cubicBezTo>
                      <a:cubicBezTo>
                        <a:pt x="3914" y="2352"/>
                        <a:pt x="3962" y="2257"/>
                        <a:pt x="3986" y="2186"/>
                      </a:cubicBezTo>
                      <a:cubicBezTo>
                        <a:pt x="4389" y="2139"/>
                        <a:pt x="4768" y="2044"/>
                        <a:pt x="5124" y="1901"/>
                      </a:cubicBezTo>
                      <a:cubicBezTo>
                        <a:pt x="5694" y="1688"/>
                        <a:pt x="5954" y="1427"/>
                        <a:pt x="5954" y="1095"/>
                      </a:cubicBezTo>
                      <a:cubicBezTo>
                        <a:pt x="5977" y="847"/>
                        <a:pt x="5786" y="642"/>
                        <a:pt x="5543" y="642"/>
                      </a:cubicBezTo>
                      <a:cubicBezTo>
                        <a:pt x="5530" y="642"/>
                        <a:pt x="5517" y="643"/>
                        <a:pt x="5504" y="644"/>
                      </a:cubicBezTo>
                      <a:cubicBezTo>
                        <a:pt x="5314" y="668"/>
                        <a:pt x="5124" y="692"/>
                        <a:pt x="4958" y="763"/>
                      </a:cubicBezTo>
                      <a:lnTo>
                        <a:pt x="4958" y="478"/>
                      </a:lnTo>
                      <a:cubicBezTo>
                        <a:pt x="4958" y="454"/>
                        <a:pt x="4958" y="454"/>
                        <a:pt x="4958" y="431"/>
                      </a:cubicBezTo>
                      <a:cubicBezTo>
                        <a:pt x="4914" y="255"/>
                        <a:pt x="4748" y="120"/>
                        <a:pt x="4554" y="120"/>
                      </a:cubicBezTo>
                      <a:cubicBezTo>
                        <a:pt x="4539" y="120"/>
                        <a:pt x="4523" y="121"/>
                        <a:pt x="4508" y="122"/>
                      </a:cubicBezTo>
                      <a:cubicBezTo>
                        <a:pt x="4270" y="122"/>
                        <a:pt x="4057" y="194"/>
                        <a:pt x="3867" y="312"/>
                      </a:cubicBezTo>
                      <a:cubicBezTo>
                        <a:pt x="3650" y="117"/>
                        <a:pt x="3373" y="1"/>
                        <a:pt x="307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72" name="Google Shape;472;p3"/>
              <p:cNvGrpSpPr/>
              <p:nvPr/>
            </p:nvGrpSpPr>
            <p:grpSpPr>
              <a:xfrm flipH="1">
                <a:off x="8286732" y="208192"/>
                <a:ext cx="54561" cy="54522"/>
                <a:chOff x="2943275" y="3531300"/>
                <a:chExt cx="39050" cy="39025"/>
              </a:xfrm>
            </p:grpSpPr>
            <p:sp>
              <p:nvSpPr>
                <p:cNvPr id="473" name="Google Shape;473;p3"/>
                <p:cNvSpPr/>
                <p:nvPr/>
              </p:nvSpPr>
              <p:spPr>
                <a:xfrm>
                  <a:off x="2946500" y="3534625"/>
                  <a:ext cx="35825" cy="3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3" h="1286" extrusionOk="0">
                      <a:moveTo>
                        <a:pt x="657" y="0"/>
                      </a:moveTo>
                      <a:cubicBezTo>
                        <a:pt x="330" y="0"/>
                        <a:pt x="0" y="241"/>
                        <a:pt x="14" y="645"/>
                      </a:cubicBezTo>
                      <a:cubicBezTo>
                        <a:pt x="14" y="811"/>
                        <a:pt x="85" y="977"/>
                        <a:pt x="204" y="1095"/>
                      </a:cubicBezTo>
                      <a:cubicBezTo>
                        <a:pt x="337" y="1228"/>
                        <a:pt x="491" y="1285"/>
                        <a:pt x="642" y="1285"/>
                      </a:cubicBezTo>
                      <a:cubicBezTo>
                        <a:pt x="1055" y="1285"/>
                        <a:pt x="1433" y="854"/>
                        <a:pt x="1224" y="384"/>
                      </a:cubicBezTo>
                      <a:cubicBezTo>
                        <a:pt x="1116" y="119"/>
                        <a:pt x="887" y="0"/>
                        <a:pt x="6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4" name="Google Shape;474;p3"/>
                <p:cNvSpPr/>
                <p:nvPr/>
              </p:nvSpPr>
              <p:spPr>
                <a:xfrm>
                  <a:off x="2943275" y="3531300"/>
                  <a:ext cx="38575" cy="3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3" h="1561" extrusionOk="0">
                      <a:moveTo>
                        <a:pt x="760" y="303"/>
                      </a:moveTo>
                      <a:cubicBezTo>
                        <a:pt x="879" y="303"/>
                        <a:pt x="1021" y="351"/>
                        <a:pt x="1092" y="446"/>
                      </a:cubicBezTo>
                      <a:cubicBezTo>
                        <a:pt x="1439" y="774"/>
                        <a:pt x="1126" y="1257"/>
                        <a:pt x="758" y="1257"/>
                      </a:cubicBezTo>
                      <a:cubicBezTo>
                        <a:pt x="647" y="1257"/>
                        <a:pt x="532" y="1214"/>
                        <a:pt x="428" y="1110"/>
                      </a:cubicBezTo>
                      <a:cubicBezTo>
                        <a:pt x="238" y="920"/>
                        <a:pt x="238" y="612"/>
                        <a:pt x="428" y="446"/>
                      </a:cubicBezTo>
                      <a:cubicBezTo>
                        <a:pt x="523" y="351"/>
                        <a:pt x="641" y="303"/>
                        <a:pt x="760" y="303"/>
                      </a:cubicBezTo>
                      <a:close/>
                      <a:moveTo>
                        <a:pt x="769" y="1"/>
                      </a:moveTo>
                      <a:cubicBezTo>
                        <a:pt x="570" y="1"/>
                        <a:pt x="369" y="78"/>
                        <a:pt x="214" y="232"/>
                      </a:cubicBezTo>
                      <a:cubicBezTo>
                        <a:pt x="72" y="374"/>
                        <a:pt x="1" y="564"/>
                        <a:pt x="1" y="778"/>
                      </a:cubicBezTo>
                      <a:cubicBezTo>
                        <a:pt x="1" y="967"/>
                        <a:pt x="72" y="1181"/>
                        <a:pt x="214" y="1323"/>
                      </a:cubicBezTo>
                      <a:cubicBezTo>
                        <a:pt x="357" y="1466"/>
                        <a:pt x="547" y="1560"/>
                        <a:pt x="760" y="1560"/>
                      </a:cubicBezTo>
                      <a:cubicBezTo>
                        <a:pt x="1187" y="1537"/>
                        <a:pt x="1519" y="1205"/>
                        <a:pt x="1543" y="778"/>
                      </a:cubicBezTo>
                      <a:cubicBezTo>
                        <a:pt x="1543" y="564"/>
                        <a:pt x="1448" y="374"/>
                        <a:pt x="1306" y="232"/>
                      </a:cubicBezTo>
                      <a:cubicBezTo>
                        <a:pt x="1163" y="78"/>
                        <a:pt x="968" y="1"/>
                        <a:pt x="76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75" name="Google Shape;475;p3"/>
              <p:cNvGrpSpPr/>
              <p:nvPr/>
            </p:nvGrpSpPr>
            <p:grpSpPr>
              <a:xfrm rot="-1652002" flipH="1">
                <a:off x="6733850" y="166179"/>
                <a:ext cx="190620" cy="344249"/>
                <a:chOff x="2808075" y="3551650"/>
                <a:chExt cx="136425" cy="246400"/>
              </a:xfrm>
            </p:grpSpPr>
            <p:sp>
              <p:nvSpPr>
                <p:cNvPr id="476" name="Google Shape;476;p3"/>
                <p:cNvSpPr/>
                <p:nvPr/>
              </p:nvSpPr>
              <p:spPr>
                <a:xfrm>
                  <a:off x="2843200" y="3576175"/>
                  <a:ext cx="82925" cy="22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7" h="8875" extrusionOk="0">
                      <a:moveTo>
                        <a:pt x="207" y="1"/>
                      </a:moveTo>
                      <a:cubicBezTo>
                        <a:pt x="105" y="1"/>
                        <a:pt x="1" y="109"/>
                        <a:pt x="66" y="240"/>
                      </a:cubicBezTo>
                      <a:cubicBezTo>
                        <a:pt x="517" y="999"/>
                        <a:pt x="873" y="1805"/>
                        <a:pt x="1134" y="2659"/>
                      </a:cubicBezTo>
                      <a:cubicBezTo>
                        <a:pt x="1324" y="3229"/>
                        <a:pt x="1466" y="3822"/>
                        <a:pt x="1561" y="4438"/>
                      </a:cubicBezTo>
                      <a:cubicBezTo>
                        <a:pt x="1300" y="4272"/>
                        <a:pt x="968" y="4083"/>
                        <a:pt x="612" y="3893"/>
                      </a:cubicBezTo>
                      <a:cubicBezTo>
                        <a:pt x="592" y="3880"/>
                        <a:pt x="570" y="3874"/>
                        <a:pt x="549" y="3874"/>
                      </a:cubicBezTo>
                      <a:cubicBezTo>
                        <a:pt x="493" y="3874"/>
                        <a:pt x="439" y="3913"/>
                        <a:pt x="422" y="3964"/>
                      </a:cubicBezTo>
                      <a:cubicBezTo>
                        <a:pt x="375" y="4035"/>
                        <a:pt x="398" y="4106"/>
                        <a:pt x="470" y="4154"/>
                      </a:cubicBezTo>
                      <a:cubicBezTo>
                        <a:pt x="920" y="4391"/>
                        <a:pt x="1300" y="4628"/>
                        <a:pt x="1608" y="4818"/>
                      </a:cubicBezTo>
                      <a:cubicBezTo>
                        <a:pt x="1679" y="5316"/>
                        <a:pt x="1703" y="5814"/>
                        <a:pt x="1703" y="6312"/>
                      </a:cubicBezTo>
                      <a:cubicBezTo>
                        <a:pt x="1703" y="6526"/>
                        <a:pt x="1679" y="6739"/>
                        <a:pt x="1679" y="6953"/>
                      </a:cubicBezTo>
                      <a:lnTo>
                        <a:pt x="991" y="6407"/>
                      </a:lnTo>
                      <a:cubicBezTo>
                        <a:pt x="964" y="6385"/>
                        <a:pt x="935" y="6375"/>
                        <a:pt x="908" y="6375"/>
                      </a:cubicBezTo>
                      <a:cubicBezTo>
                        <a:pt x="790" y="6375"/>
                        <a:pt x="691" y="6549"/>
                        <a:pt x="825" y="6645"/>
                      </a:cubicBezTo>
                      <a:lnTo>
                        <a:pt x="1632" y="7309"/>
                      </a:lnTo>
                      <a:cubicBezTo>
                        <a:pt x="1608" y="7783"/>
                        <a:pt x="1537" y="8234"/>
                        <a:pt x="1442" y="8708"/>
                      </a:cubicBezTo>
                      <a:cubicBezTo>
                        <a:pt x="1418" y="8779"/>
                        <a:pt x="1466" y="8851"/>
                        <a:pt x="1561" y="8874"/>
                      </a:cubicBezTo>
                      <a:lnTo>
                        <a:pt x="1584" y="8874"/>
                      </a:lnTo>
                      <a:cubicBezTo>
                        <a:pt x="1679" y="8874"/>
                        <a:pt x="1727" y="8803"/>
                        <a:pt x="1727" y="8732"/>
                      </a:cubicBezTo>
                      <a:cubicBezTo>
                        <a:pt x="1822" y="8234"/>
                        <a:pt x="1893" y="7736"/>
                        <a:pt x="1940" y="7238"/>
                      </a:cubicBezTo>
                      <a:cubicBezTo>
                        <a:pt x="1964" y="6953"/>
                        <a:pt x="1988" y="6645"/>
                        <a:pt x="1988" y="6360"/>
                      </a:cubicBezTo>
                      <a:cubicBezTo>
                        <a:pt x="2154" y="6170"/>
                        <a:pt x="2296" y="5980"/>
                        <a:pt x="2438" y="5814"/>
                      </a:cubicBezTo>
                      <a:cubicBezTo>
                        <a:pt x="2747" y="5435"/>
                        <a:pt x="3031" y="5032"/>
                        <a:pt x="3269" y="4605"/>
                      </a:cubicBezTo>
                      <a:cubicBezTo>
                        <a:pt x="3316" y="4533"/>
                        <a:pt x="3292" y="4438"/>
                        <a:pt x="3221" y="4391"/>
                      </a:cubicBezTo>
                      <a:cubicBezTo>
                        <a:pt x="3203" y="4385"/>
                        <a:pt x="3184" y="4382"/>
                        <a:pt x="3165" y="4382"/>
                      </a:cubicBezTo>
                      <a:cubicBezTo>
                        <a:pt x="3107" y="4382"/>
                        <a:pt x="3049" y="4409"/>
                        <a:pt x="3031" y="4462"/>
                      </a:cubicBezTo>
                      <a:cubicBezTo>
                        <a:pt x="2771" y="4865"/>
                        <a:pt x="2510" y="5269"/>
                        <a:pt x="2225" y="5648"/>
                      </a:cubicBezTo>
                      <a:cubicBezTo>
                        <a:pt x="2154" y="5719"/>
                        <a:pt x="2059" y="5814"/>
                        <a:pt x="1988" y="5909"/>
                      </a:cubicBezTo>
                      <a:cubicBezTo>
                        <a:pt x="1988" y="5506"/>
                        <a:pt x="1964" y="5103"/>
                        <a:pt x="1893" y="4699"/>
                      </a:cubicBezTo>
                      <a:cubicBezTo>
                        <a:pt x="1822" y="3988"/>
                        <a:pt x="1656" y="3300"/>
                        <a:pt x="1442" y="2612"/>
                      </a:cubicBezTo>
                      <a:cubicBezTo>
                        <a:pt x="1751" y="1995"/>
                        <a:pt x="2011" y="1331"/>
                        <a:pt x="2249" y="691"/>
                      </a:cubicBezTo>
                      <a:cubicBezTo>
                        <a:pt x="2308" y="557"/>
                        <a:pt x="2209" y="470"/>
                        <a:pt x="2110" y="470"/>
                      </a:cubicBezTo>
                      <a:cubicBezTo>
                        <a:pt x="2050" y="470"/>
                        <a:pt x="1991" y="501"/>
                        <a:pt x="1964" y="572"/>
                      </a:cubicBezTo>
                      <a:cubicBezTo>
                        <a:pt x="1751" y="1189"/>
                        <a:pt x="1537" y="1734"/>
                        <a:pt x="1300" y="2209"/>
                      </a:cubicBezTo>
                      <a:cubicBezTo>
                        <a:pt x="1039" y="1473"/>
                        <a:pt x="707" y="762"/>
                        <a:pt x="327" y="74"/>
                      </a:cubicBezTo>
                      <a:cubicBezTo>
                        <a:pt x="298" y="22"/>
                        <a:pt x="253" y="1"/>
                        <a:pt x="20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" name="Google Shape;477;p3"/>
                <p:cNvSpPr/>
                <p:nvPr/>
              </p:nvSpPr>
              <p:spPr>
                <a:xfrm>
                  <a:off x="2811625" y="3555175"/>
                  <a:ext cx="129325" cy="19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3" h="7639" extrusionOk="0">
                      <a:moveTo>
                        <a:pt x="1005" y="0"/>
                      </a:moveTo>
                      <a:cubicBezTo>
                        <a:pt x="832" y="0"/>
                        <a:pt x="672" y="89"/>
                        <a:pt x="594" y="226"/>
                      </a:cubicBezTo>
                      <a:cubicBezTo>
                        <a:pt x="452" y="368"/>
                        <a:pt x="380" y="605"/>
                        <a:pt x="428" y="795"/>
                      </a:cubicBezTo>
                      <a:cubicBezTo>
                        <a:pt x="475" y="1080"/>
                        <a:pt x="618" y="1317"/>
                        <a:pt x="855" y="1459"/>
                      </a:cubicBezTo>
                      <a:cubicBezTo>
                        <a:pt x="1059" y="1645"/>
                        <a:pt x="1321" y="1743"/>
                        <a:pt x="1596" y="1743"/>
                      </a:cubicBezTo>
                      <a:cubicBezTo>
                        <a:pt x="1673" y="1743"/>
                        <a:pt x="1750" y="1736"/>
                        <a:pt x="1827" y="1720"/>
                      </a:cubicBezTo>
                      <a:lnTo>
                        <a:pt x="1851" y="1649"/>
                      </a:lnTo>
                      <a:cubicBezTo>
                        <a:pt x="1946" y="1412"/>
                        <a:pt x="1970" y="1151"/>
                        <a:pt x="1946" y="890"/>
                      </a:cubicBezTo>
                      <a:cubicBezTo>
                        <a:pt x="1922" y="653"/>
                        <a:pt x="1827" y="439"/>
                        <a:pt x="1638" y="273"/>
                      </a:cubicBezTo>
                      <a:cubicBezTo>
                        <a:pt x="1495" y="131"/>
                        <a:pt x="1306" y="36"/>
                        <a:pt x="1116" y="12"/>
                      </a:cubicBezTo>
                      <a:cubicBezTo>
                        <a:pt x="1079" y="4"/>
                        <a:pt x="1041" y="0"/>
                        <a:pt x="1005" y="0"/>
                      </a:cubicBezTo>
                      <a:close/>
                      <a:moveTo>
                        <a:pt x="3383" y="626"/>
                      </a:moveTo>
                      <a:cubicBezTo>
                        <a:pt x="3311" y="626"/>
                        <a:pt x="3240" y="642"/>
                        <a:pt x="3180" y="677"/>
                      </a:cubicBezTo>
                      <a:cubicBezTo>
                        <a:pt x="2966" y="772"/>
                        <a:pt x="2824" y="914"/>
                        <a:pt x="2705" y="1080"/>
                      </a:cubicBezTo>
                      <a:cubicBezTo>
                        <a:pt x="2587" y="1293"/>
                        <a:pt x="2563" y="1531"/>
                        <a:pt x="2587" y="1744"/>
                      </a:cubicBezTo>
                      <a:cubicBezTo>
                        <a:pt x="2634" y="2005"/>
                        <a:pt x="2729" y="2242"/>
                        <a:pt x="2895" y="2456"/>
                      </a:cubicBezTo>
                      <a:cubicBezTo>
                        <a:pt x="2895" y="2479"/>
                        <a:pt x="2919" y="2503"/>
                        <a:pt x="2942" y="2527"/>
                      </a:cubicBezTo>
                      <a:cubicBezTo>
                        <a:pt x="3298" y="2503"/>
                        <a:pt x="3630" y="2313"/>
                        <a:pt x="3820" y="2029"/>
                      </a:cubicBezTo>
                      <a:cubicBezTo>
                        <a:pt x="4010" y="1815"/>
                        <a:pt x="4081" y="1554"/>
                        <a:pt x="4081" y="1270"/>
                      </a:cubicBezTo>
                      <a:lnTo>
                        <a:pt x="4057" y="1270"/>
                      </a:lnTo>
                      <a:cubicBezTo>
                        <a:pt x="4034" y="1056"/>
                        <a:pt x="3915" y="866"/>
                        <a:pt x="3725" y="748"/>
                      </a:cubicBezTo>
                      <a:cubicBezTo>
                        <a:pt x="3635" y="673"/>
                        <a:pt x="3507" y="626"/>
                        <a:pt x="3383" y="626"/>
                      </a:cubicBezTo>
                      <a:close/>
                      <a:moveTo>
                        <a:pt x="737" y="3609"/>
                      </a:moveTo>
                      <a:cubicBezTo>
                        <a:pt x="644" y="3609"/>
                        <a:pt x="548" y="3620"/>
                        <a:pt x="452" y="3642"/>
                      </a:cubicBezTo>
                      <a:cubicBezTo>
                        <a:pt x="262" y="3689"/>
                        <a:pt x="120" y="3832"/>
                        <a:pt x="72" y="4021"/>
                      </a:cubicBezTo>
                      <a:cubicBezTo>
                        <a:pt x="1" y="4235"/>
                        <a:pt x="25" y="4448"/>
                        <a:pt x="143" y="4638"/>
                      </a:cubicBezTo>
                      <a:cubicBezTo>
                        <a:pt x="286" y="4875"/>
                        <a:pt x="523" y="5041"/>
                        <a:pt x="784" y="5089"/>
                      </a:cubicBezTo>
                      <a:cubicBezTo>
                        <a:pt x="902" y="5120"/>
                        <a:pt x="1021" y="5136"/>
                        <a:pt x="1138" y="5136"/>
                      </a:cubicBezTo>
                      <a:cubicBezTo>
                        <a:pt x="1372" y="5136"/>
                        <a:pt x="1598" y="5073"/>
                        <a:pt x="1804" y="4946"/>
                      </a:cubicBezTo>
                      <a:lnTo>
                        <a:pt x="1804" y="4852"/>
                      </a:lnTo>
                      <a:cubicBezTo>
                        <a:pt x="1780" y="4591"/>
                        <a:pt x="1709" y="4330"/>
                        <a:pt x="1567" y="4116"/>
                      </a:cubicBezTo>
                      <a:cubicBezTo>
                        <a:pt x="1448" y="3903"/>
                        <a:pt x="1282" y="3760"/>
                        <a:pt x="1068" y="3665"/>
                      </a:cubicBezTo>
                      <a:cubicBezTo>
                        <a:pt x="964" y="3626"/>
                        <a:pt x="852" y="3609"/>
                        <a:pt x="737" y="3609"/>
                      </a:cubicBezTo>
                      <a:close/>
                      <a:moveTo>
                        <a:pt x="4539" y="4626"/>
                      </a:moveTo>
                      <a:cubicBezTo>
                        <a:pt x="4505" y="4626"/>
                        <a:pt x="4470" y="4630"/>
                        <a:pt x="4437" y="4638"/>
                      </a:cubicBezTo>
                      <a:cubicBezTo>
                        <a:pt x="4223" y="4662"/>
                        <a:pt x="4034" y="4757"/>
                        <a:pt x="3867" y="4899"/>
                      </a:cubicBezTo>
                      <a:cubicBezTo>
                        <a:pt x="3725" y="5065"/>
                        <a:pt x="3630" y="5278"/>
                        <a:pt x="3607" y="5516"/>
                      </a:cubicBezTo>
                      <a:cubicBezTo>
                        <a:pt x="3559" y="5777"/>
                        <a:pt x="3607" y="6038"/>
                        <a:pt x="3701" y="6275"/>
                      </a:cubicBezTo>
                      <a:lnTo>
                        <a:pt x="3725" y="6370"/>
                      </a:lnTo>
                      <a:cubicBezTo>
                        <a:pt x="3785" y="6378"/>
                        <a:pt x="3845" y="6382"/>
                        <a:pt x="3905" y="6382"/>
                      </a:cubicBezTo>
                      <a:cubicBezTo>
                        <a:pt x="4199" y="6382"/>
                        <a:pt x="4481" y="6286"/>
                        <a:pt x="4698" y="6109"/>
                      </a:cubicBezTo>
                      <a:cubicBezTo>
                        <a:pt x="4935" y="5943"/>
                        <a:pt x="5077" y="5705"/>
                        <a:pt x="5125" y="5421"/>
                      </a:cubicBezTo>
                      <a:cubicBezTo>
                        <a:pt x="5172" y="5207"/>
                        <a:pt x="5101" y="4994"/>
                        <a:pt x="4959" y="4828"/>
                      </a:cubicBezTo>
                      <a:cubicBezTo>
                        <a:pt x="4861" y="4711"/>
                        <a:pt x="4699" y="4626"/>
                        <a:pt x="4539" y="4626"/>
                      </a:cubicBezTo>
                      <a:close/>
                      <a:moveTo>
                        <a:pt x="1344" y="6066"/>
                      </a:moveTo>
                      <a:cubicBezTo>
                        <a:pt x="1290" y="6066"/>
                        <a:pt x="1238" y="6072"/>
                        <a:pt x="1187" y="6085"/>
                      </a:cubicBezTo>
                      <a:cubicBezTo>
                        <a:pt x="974" y="6085"/>
                        <a:pt x="807" y="6227"/>
                        <a:pt x="736" y="6417"/>
                      </a:cubicBezTo>
                      <a:cubicBezTo>
                        <a:pt x="641" y="6607"/>
                        <a:pt x="641" y="6820"/>
                        <a:pt x="736" y="7010"/>
                      </a:cubicBezTo>
                      <a:cubicBezTo>
                        <a:pt x="855" y="7271"/>
                        <a:pt x="1068" y="7461"/>
                        <a:pt x="1329" y="7532"/>
                      </a:cubicBezTo>
                      <a:cubicBezTo>
                        <a:pt x="1495" y="7603"/>
                        <a:pt x="1673" y="7639"/>
                        <a:pt x="1851" y="7639"/>
                      </a:cubicBezTo>
                      <a:cubicBezTo>
                        <a:pt x="2029" y="7639"/>
                        <a:pt x="2207" y="7603"/>
                        <a:pt x="2373" y="7532"/>
                      </a:cubicBezTo>
                      <a:lnTo>
                        <a:pt x="2373" y="7461"/>
                      </a:lnTo>
                      <a:lnTo>
                        <a:pt x="2349" y="7437"/>
                      </a:lnTo>
                      <a:cubicBezTo>
                        <a:pt x="2373" y="7176"/>
                        <a:pt x="2326" y="6915"/>
                        <a:pt x="2207" y="6678"/>
                      </a:cubicBezTo>
                      <a:cubicBezTo>
                        <a:pt x="2112" y="6465"/>
                        <a:pt x="1970" y="6298"/>
                        <a:pt x="1780" y="6180"/>
                      </a:cubicBezTo>
                      <a:cubicBezTo>
                        <a:pt x="1641" y="6110"/>
                        <a:pt x="1489" y="6066"/>
                        <a:pt x="1344" y="606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8" name="Google Shape;478;p3"/>
                <p:cNvSpPr/>
                <p:nvPr/>
              </p:nvSpPr>
              <p:spPr>
                <a:xfrm>
                  <a:off x="2808075" y="3551650"/>
                  <a:ext cx="136425" cy="19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7" h="7934" extrusionOk="0">
                      <a:moveTo>
                        <a:pt x="1234" y="296"/>
                      </a:moveTo>
                      <a:cubicBezTo>
                        <a:pt x="1400" y="319"/>
                        <a:pt x="1566" y="414"/>
                        <a:pt x="1685" y="533"/>
                      </a:cubicBezTo>
                      <a:cubicBezTo>
                        <a:pt x="1827" y="675"/>
                        <a:pt x="1922" y="865"/>
                        <a:pt x="1922" y="1079"/>
                      </a:cubicBezTo>
                      <a:cubicBezTo>
                        <a:pt x="1969" y="1292"/>
                        <a:pt x="1946" y="1506"/>
                        <a:pt x="1851" y="1719"/>
                      </a:cubicBezTo>
                      <a:cubicBezTo>
                        <a:pt x="1802" y="1727"/>
                        <a:pt x="1753" y="1731"/>
                        <a:pt x="1705" y="1731"/>
                      </a:cubicBezTo>
                      <a:cubicBezTo>
                        <a:pt x="1471" y="1731"/>
                        <a:pt x="1245" y="1639"/>
                        <a:pt x="1068" y="1482"/>
                      </a:cubicBezTo>
                      <a:cubicBezTo>
                        <a:pt x="878" y="1363"/>
                        <a:pt x="736" y="1150"/>
                        <a:pt x="689" y="936"/>
                      </a:cubicBezTo>
                      <a:cubicBezTo>
                        <a:pt x="665" y="770"/>
                        <a:pt x="712" y="580"/>
                        <a:pt x="831" y="462"/>
                      </a:cubicBezTo>
                      <a:cubicBezTo>
                        <a:pt x="902" y="367"/>
                        <a:pt x="1021" y="296"/>
                        <a:pt x="1163" y="296"/>
                      </a:cubicBezTo>
                      <a:close/>
                      <a:moveTo>
                        <a:pt x="1167" y="1"/>
                      </a:moveTo>
                      <a:cubicBezTo>
                        <a:pt x="951" y="1"/>
                        <a:pt x="759" y="111"/>
                        <a:pt x="617" y="272"/>
                      </a:cubicBezTo>
                      <a:cubicBezTo>
                        <a:pt x="451" y="462"/>
                        <a:pt x="356" y="723"/>
                        <a:pt x="404" y="984"/>
                      </a:cubicBezTo>
                      <a:cubicBezTo>
                        <a:pt x="451" y="1268"/>
                        <a:pt x="617" y="1553"/>
                        <a:pt x="878" y="1719"/>
                      </a:cubicBezTo>
                      <a:cubicBezTo>
                        <a:pt x="1095" y="1914"/>
                        <a:pt x="1392" y="2030"/>
                        <a:pt x="1677" y="2030"/>
                      </a:cubicBezTo>
                      <a:cubicBezTo>
                        <a:pt x="1704" y="2030"/>
                        <a:pt x="1730" y="2029"/>
                        <a:pt x="1756" y="2027"/>
                      </a:cubicBezTo>
                      <a:lnTo>
                        <a:pt x="1780" y="2004"/>
                      </a:lnTo>
                      <a:cubicBezTo>
                        <a:pt x="1827" y="2004"/>
                        <a:pt x="1922" y="2004"/>
                        <a:pt x="1969" y="2027"/>
                      </a:cubicBezTo>
                      <a:cubicBezTo>
                        <a:pt x="2017" y="2004"/>
                        <a:pt x="2064" y="1980"/>
                        <a:pt x="2088" y="1933"/>
                      </a:cubicBezTo>
                      <a:lnTo>
                        <a:pt x="2136" y="1838"/>
                      </a:lnTo>
                      <a:cubicBezTo>
                        <a:pt x="2230" y="1577"/>
                        <a:pt x="2278" y="1292"/>
                        <a:pt x="2230" y="1031"/>
                      </a:cubicBezTo>
                      <a:cubicBezTo>
                        <a:pt x="2207" y="770"/>
                        <a:pt x="2088" y="509"/>
                        <a:pt x="1898" y="343"/>
                      </a:cubicBezTo>
                      <a:cubicBezTo>
                        <a:pt x="1732" y="153"/>
                        <a:pt x="1519" y="35"/>
                        <a:pt x="1282" y="11"/>
                      </a:cubicBezTo>
                      <a:cubicBezTo>
                        <a:pt x="1243" y="4"/>
                        <a:pt x="1204" y="1"/>
                        <a:pt x="1167" y="1"/>
                      </a:cubicBezTo>
                      <a:close/>
                      <a:moveTo>
                        <a:pt x="3559" y="913"/>
                      </a:moveTo>
                      <a:cubicBezTo>
                        <a:pt x="3654" y="913"/>
                        <a:pt x="3749" y="960"/>
                        <a:pt x="3820" y="1007"/>
                      </a:cubicBezTo>
                      <a:cubicBezTo>
                        <a:pt x="3962" y="1102"/>
                        <a:pt x="4057" y="1245"/>
                        <a:pt x="4057" y="1411"/>
                      </a:cubicBezTo>
                      <a:cubicBezTo>
                        <a:pt x="4057" y="1648"/>
                        <a:pt x="3986" y="1885"/>
                        <a:pt x="3843" y="2075"/>
                      </a:cubicBezTo>
                      <a:cubicBezTo>
                        <a:pt x="3677" y="2312"/>
                        <a:pt x="3416" y="2478"/>
                        <a:pt x="3132" y="2502"/>
                      </a:cubicBezTo>
                      <a:cubicBezTo>
                        <a:pt x="3013" y="2312"/>
                        <a:pt x="2918" y="2099"/>
                        <a:pt x="2895" y="1885"/>
                      </a:cubicBezTo>
                      <a:cubicBezTo>
                        <a:pt x="2847" y="1672"/>
                        <a:pt x="2895" y="1482"/>
                        <a:pt x="2989" y="1316"/>
                      </a:cubicBezTo>
                      <a:cubicBezTo>
                        <a:pt x="3061" y="1150"/>
                        <a:pt x="3203" y="1031"/>
                        <a:pt x="3369" y="960"/>
                      </a:cubicBezTo>
                      <a:cubicBezTo>
                        <a:pt x="3416" y="936"/>
                        <a:pt x="3488" y="936"/>
                        <a:pt x="3535" y="936"/>
                      </a:cubicBezTo>
                      <a:lnTo>
                        <a:pt x="3559" y="913"/>
                      </a:lnTo>
                      <a:close/>
                      <a:moveTo>
                        <a:pt x="3556" y="627"/>
                      </a:moveTo>
                      <a:cubicBezTo>
                        <a:pt x="3458" y="627"/>
                        <a:pt x="3360" y="651"/>
                        <a:pt x="3274" y="699"/>
                      </a:cubicBezTo>
                      <a:cubicBezTo>
                        <a:pt x="3037" y="770"/>
                        <a:pt x="2847" y="936"/>
                        <a:pt x="2752" y="1150"/>
                      </a:cubicBezTo>
                      <a:cubicBezTo>
                        <a:pt x="2610" y="1387"/>
                        <a:pt x="2562" y="1648"/>
                        <a:pt x="2610" y="1909"/>
                      </a:cubicBezTo>
                      <a:cubicBezTo>
                        <a:pt x="2634" y="2170"/>
                        <a:pt x="2729" y="2454"/>
                        <a:pt x="2895" y="2668"/>
                      </a:cubicBezTo>
                      <a:cubicBezTo>
                        <a:pt x="2918" y="2715"/>
                        <a:pt x="2942" y="2739"/>
                        <a:pt x="2966" y="2786"/>
                      </a:cubicBezTo>
                      <a:cubicBezTo>
                        <a:pt x="2989" y="2810"/>
                        <a:pt x="3037" y="2810"/>
                        <a:pt x="3084" y="2810"/>
                      </a:cubicBezTo>
                      <a:lnTo>
                        <a:pt x="3108" y="2810"/>
                      </a:lnTo>
                      <a:cubicBezTo>
                        <a:pt x="3511" y="2786"/>
                        <a:pt x="3867" y="2573"/>
                        <a:pt x="4081" y="2265"/>
                      </a:cubicBezTo>
                      <a:cubicBezTo>
                        <a:pt x="4270" y="2004"/>
                        <a:pt x="4365" y="1719"/>
                        <a:pt x="4342" y="1411"/>
                      </a:cubicBezTo>
                      <a:cubicBezTo>
                        <a:pt x="4318" y="1150"/>
                        <a:pt x="4176" y="913"/>
                        <a:pt x="3962" y="794"/>
                      </a:cubicBezTo>
                      <a:cubicBezTo>
                        <a:pt x="3849" y="681"/>
                        <a:pt x="3702" y="627"/>
                        <a:pt x="3556" y="627"/>
                      </a:cubicBezTo>
                      <a:close/>
                      <a:moveTo>
                        <a:pt x="878" y="3901"/>
                      </a:moveTo>
                      <a:cubicBezTo>
                        <a:pt x="973" y="3925"/>
                        <a:pt x="1092" y="3949"/>
                        <a:pt x="1163" y="3996"/>
                      </a:cubicBezTo>
                      <a:cubicBezTo>
                        <a:pt x="1353" y="4067"/>
                        <a:pt x="1495" y="4186"/>
                        <a:pt x="1590" y="4376"/>
                      </a:cubicBezTo>
                      <a:cubicBezTo>
                        <a:pt x="1709" y="4566"/>
                        <a:pt x="1780" y="4803"/>
                        <a:pt x="1803" y="5016"/>
                      </a:cubicBezTo>
                      <a:cubicBezTo>
                        <a:pt x="1623" y="5114"/>
                        <a:pt x="1432" y="5168"/>
                        <a:pt x="1237" y="5168"/>
                      </a:cubicBezTo>
                      <a:cubicBezTo>
                        <a:pt x="1149" y="5168"/>
                        <a:pt x="1061" y="5157"/>
                        <a:pt x="973" y="5135"/>
                      </a:cubicBezTo>
                      <a:cubicBezTo>
                        <a:pt x="760" y="5064"/>
                        <a:pt x="546" y="4945"/>
                        <a:pt x="428" y="4732"/>
                      </a:cubicBezTo>
                      <a:cubicBezTo>
                        <a:pt x="333" y="4589"/>
                        <a:pt x="309" y="4399"/>
                        <a:pt x="356" y="4233"/>
                      </a:cubicBezTo>
                      <a:cubicBezTo>
                        <a:pt x="380" y="4091"/>
                        <a:pt x="499" y="3973"/>
                        <a:pt x="641" y="3949"/>
                      </a:cubicBezTo>
                      <a:cubicBezTo>
                        <a:pt x="712" y="3925"/>
                        <a:pt x="783" y="3925"/>
                        <a:pt x="878" y="3925"/>
                      </a:cubicBezTo>
                      <a:lnTo>
                        <a:pt x="878" y="3901"/>
                      </a:lnTo>
                      <a:close/>
                      <a:moveTo>
                        <a:pt x="875" y="3621"/>
                      </a:moveTo>
                      <a:cubicBezTo>
                        <a:pt x="773" y="3621"/>
                        <a:pt x="669" y="3634"/>
                        <a:pt x="570" y="3664"/>
                      </a:cubicBezTo>
                      <a:cubicBezTo>
                        <a:pt x="333" y="3712"/>
                        <a:pt x="143" y="3901"/>
                        <a:pt x="96" y="4139"/>
                      </a:cubicBezTo>
                      <a:cubicBezTo>
                        <a:pt x="1" y="4399"/>
                        <a:pt x="24" y="4660"/>
                        <a:pt x="190" y="4874"/>
                      </a:cubicBezTo>
                      <a:cubicBezTo>
                        <a:pt x="333" y="5135"/>
                        <a:pt x="594" y="5325"/>
                        <a:pt x="902" y="5396"/>
                      </a:cubicBezTo>
                      <a:cubicBezTo>
                        <a:pt x="997" y="5443"/>
                        <a:pt x="1116" y="5467"/>
                        <a:pt x="1234" y="5467"/>
                      </a:cubicBezTo>
                      <a:lnTo>
                        <a:pt x="1234" y="5443"/>
                      </a:lnTo>
                      <a:cubicBezTo>
                        <a:pt x="1519" y="5443"/>
                        <a:pt x="1780" y="5372"/>
                        <a:pt x="2017" y="5230"/>
                      </a:cubicBezTo>
                      <a:cubicBezTo>
                        <a:pt x="2064" y="5206"/>
                        <a:pt x="2112" y="5159"/>
                        <a:pt x="2112" y="5087"/>
                      </a:cubicBezTo>
                      <a:lnTo>
                        <a:pt x="2112" y="4993"/>
                      </a:lnTo>
                      <a:cubicBezTo>
                        <a:pt x="2088" y="4708"/>
                        <a:pt x="1993" y="4447"/>
                        <a:pt x="1851" y="4210"/>
                      </a:cubicBezTo>
                      <a:cubicBezTo>
                        <a:pt x="1732" y="3973"/>
                        <a:pt x="1519" y="3783"/>
                        <a:pt x="1282" y="3688"/>
                      </a:cubicBezTo>
                      <a:cubicBezTo>
                        <a:pt x="1158" y="3647"/>
                        <a:pt x="1017" y="3621"/>
                        <a:pt x="875" y="3621"/>
                      </a:cubicBezTo>
                      <a:close/>
                      <a:moveTo>
                        <a:pt x="4659" y="4917"/>
                      </a:moveTo>
                      <a:cubicBezTo>
                        <a:pt x="4786" y="4917"/>
                        <a:pt x="4920" y="4984"/>
                        <a:pt x="4982" y="5087"/>
                      </a:cubicBezTo>
                      <a:cubicBezTo>
                        <a:pt x="5101" y="5206"/>
                        <a:pt x="5148" y="5396"/>
                        <a:pt x="5124" y="5562"/>
                      </a:cubicBezTo>
                      <a:cubicBezTo>
                        <a:pt x="5077" y="5799"/>
                        <a:pt x="4935" y="6013"/>
                        <a:pt x="4745" y="6155"/>
                      </a:cubicBezTo>
                      <a:cubicBezTo>
                        <a:pt x="4558" y="6300"/>
                        <a:pt x="4317" y="6373"/>
                        <a:pt x="4069" y="6373"/>
                      </a:cubicBezTo>
                      <a:cubicBezTo>
                        <a:pt x="4033" y="6373"/>
                        <a:pt x="3998" y="6371"/>
                        <a:pt x="3962" y="6368"/>
                      </a:cubicBezTo>
                      <a:lnTo>
                        <a:pt x="3986" y="6345"/>
                      </a:lnTo>
                      <a:cubicBezTo>
                        <a:pt x="3891" y="6131"/>
                        <a:pt x="3867" y="5894"/>
                        <a:pt x="3891" y="5680"/>
                      </a:cubicBezTo>
                      <a:cubicBezTo>
                        <a:pt x="3915" y="5277"/>
                        <a:pt x="4223" y="4969"/>
                        <a:pt x="4602" y="4921"/>
                      </a:cubicBezTo>
                      <a:cubicBezTo>
                        <a:pt x="4621" y="4918"/>
                        <a:pt x="4640" y="4917"/>
                        <a:pt x="4659" y="4917"/>
                      </a:cubicBezTo>
                      <a:close/>
                      <a:moveTo>
                        <a:pt x="4687" y="4648"/>
                      </a:moveTo>
                      <a:cubicBezTo>
                        <a:pt x="4643" y="4648"/>
                        <a:pt x="4599" y="4652"/>
                        <a:pt x="4555" y="4660"/>
                      </a:cubicBezTo>
                      <a:cubicBezTo>
                        <a:pt x="4318" y="4684"/>
                        <a:pt x="4104" y="4779"/>
                        <a:pt x="3915" y="4945"/>
                      </a:cubicBezTo>
                      <a:cubicBezTo>
                        <a:pt x="3749" y="5135"/>
                        <a:pt x="3630" y="5372"/>
                        <a:pt x="3606" y="5633"/>
                      </a:cubicBezTo>
                      <a:cubicBezTo>
                        <a:pt x="3559" y="5918"/>
                        <a:pt x="3582" y="6226"/>
                        <a:pt x="3701" y="6487"/>
                      </a:cubicBezTo>
                      <a:cubicBezTo>
                        <a:pt x="3725" y="6511"/>
                        <a:pt x="3725" y="6534"/>
                        <a:pt x="3725" y="6558"/>
                      </a:cubicBezTo>
                      <a:cubicBezTo>
                        <a:pt x="3749" y="6606"/>
                        <a:pt x="3796" y="6653"/>
                        <a:pt x="3867" y="6653"/>
                      </a:cubicBezTo>
                      <a:lnTo>
                        <a:pt x="4033" y="6653"/>
                      </a:lnTo>
                      <a:cubicBezTo>
                        <a:pt x="4064" y="6655"/>
                        <a:pt x="4096" y="6657"/>
                        <a:pt x="4127" y="6657"/>
                      </a:cubicBezTo>
                      <a:cubicBezTo>
                        <a:pt x="4408" y="6657"/>
                        <a:pt x="4700" y="6563"/>
                        <a:pt x="4935" y="6392"/>
                      </a:cubicBezTo>
                      <a:cubicBezTo>
                        <a:pt x="5196" y="6202"/>
                        <a:pt x="5362" y="5918"/>
                        <a:pt x="5409" y="5609"/>
                      </a:cubicBezTo>
                      <a:cubicBezTo>
                        <a:pt x="5456" y="5372"/>
                        <a:pt x="5385" y="5111"/>
                        <a:pt x="5219" y="4921"/>
                      </a:cubicBezTo>
                      <a:cubicBezTo>
                        <a:pt x="5101" y="4744"/>
                        <a:pt x="4901" y="4648"/>
                        <a:pt x="4687" y="4648"/>
                      </a:cubicBezTo>
                      <a:close/>
                      <a:moveTo>
                        <a:pt x="1584" y="6359"/>
                      </a:moveTo>
                      <a:cubicBezTo>
                        <a:pt x="1673" y="6359"/>
                        <a:pt x="1762" y="6386"/>
                        <a:pt x="1851" y="6439"/>
                      </a:cubicBezTo>
                      <a:cubicBezTo>
                        <a:pt x="2017" y="6534"/>
                        <a:pt x="2159" y="6700"/>
                        <a:pt x="2230" y="6890"/>
                      </a:cubicBezTo>
                      <a:cubicBezTo>
                        <a:pt x="2325" y="7080"/>
                        <a:pt x="2373" y="7317"/>
                        <a:pt x="2349" y="7554"/>
                      </a:cubicBezTo>
                      <a:cubicBezTo>
                        <a:pt x="2219" y="7602"/>
                        <a:pt x="2082" y="7626"/>
                        <a:pt x="1946" y="7626"/>
                      </a:cubicBezTo>
                      <a:cubicBezTo>
                        <a:pt x="1809" y="7626"/>
                        <a:pt x="1673" y="7602"/>
                        <a:pt x="1542" y="7554"/>
                      </a:cubicBezTo>
                      <a:cubicBezTo>
                        <a:pt x="1305" y="7459"/>
                        <a:pt x="1116" y="7317"/>
                        <a:pt x="1021" y="7104"/>
                      </a:cubicBezTo>
                      <a:cubicBezTo>
                        <a:pt x="926" y="6938"/>
                        <a:pt x="926" y="6772"/>
                        <a:pt x="1021" y="6606"/>
                      </a:cubicBezTo>
                      <a:cubicBezTo>
                        <a:pt x="1068" y="6463"/>
                        <a:pt x="1187" y="6368"/>
                        <a:pt x="1353" y="6368"/>
                      </a:cubicBezTo>
                      <a:lnTo>
                        <a:pt x="1495" y="6368"/>
                      </a:lnTo>
                      <a:cubicBezTo>
                        <a:pt x="1525" y="6362"/>
                        <a:pt x="1554" y="6359"/>
                        <a:pt x="1584" y="6359"/>
                      </a:cubicBezTo>
                      <a:close/>
                      <a:moveTo>
                        <a:pt x="1512" y="6065"/>
                      </a:moveTo>
                      <a:cubicBezTo>
                        <a:pt x="1452" y="6065"/>
                        <a:pt x="1390" y="6071"/>
                        <a:pt x="1329" y="6084"/>
                      </a:cubicBezTo>
                      <a:cubicBezTo>
                        <a:pt x="1068" y="6107"/>
                        <a:pt x="855" y="6250"/>
                        <a:pt x="760" y="6487"/>
                      </a:cubicBezTo>
                      <a:cubicBezTo>
                        <a:pt x="641" y="6724"/>
                        <a:pt x="641" y="6985"/>
                        <a:pt x="760" y="7222"/>
                      </a:cubicBezTo>
                      <a:cubicBezTo>
                        <a:pt x="902" y="7507"/>
                        <a:pt x="1139" y="7720"/>
                        <a:pt x="1424" y="7815"/>
                      </a:cubicBezTo>
                      <a:cubicBezTo>
                        <a:pt x="1566" y="7910"/>
                        <a:pt x="1732" y="7934"/>
                        <a:pt x="1922" y="7934"/>
                      </a:cubicBezTo>
                      <a:cubicBezTo>
                        <a:pt x="2136" y="7934"/>
                        <a:pt x="2349" y="7886"/>
                        <a:pt x="2562" y="7815"/>
                      </a:cubicBezTo>
                      <a:cubicBezTo>
                        <a:pt x="2634" y="7792"/>
                        <a:pt x="2681" y="7744"/>
                        <a:pt x="2681" y="7673"/>
                      </a:cubicBezTo>
                      <a:lnTo>
                        <a:pt x="2681" y="7602"/>
                      </a:lnTo>
                      <a:cubicBezTo>
                        <a:pt x="2705" y="7317"/>
                        <a:pt x="2657" y="7032"/>
                        <a:pt x="2515" y="6772"/>
                      </a:cubicBezTo>
                      <a:cubicBezTo>
                        <a:pt x="2420" y="6534"/>
                        <a:pt x="2230" y="6321"/>
                        <a:pt x="2017" y="6202"/>
                      </a:cubicBezTo>
                      <a:cubicBezTo>
                        <a:pt x="1859" y="6114"/>
                        <a:pt x="1687" y="6065"/>
                        <a:pt x="1512" y="606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79" name="Google Shape;479;p3"/>
              <p:cNvGrpSpPr/>
              <p:nvPr/>
            </p:nvGrpSpPr>
            <p:grpSpPr>
              <a:xfrm flipH="1">
                <a:off x="7315973" y="199551"/>
                <a:ext cx="441515" cy="532225"/>
                <a:chOff x="2475575" y="3443625"/>
                <a:chExt cx="316000" cy="380950"/>
              </a:xfrm>
            </p:grpSpPr>
            <p:sp>
              <p:nvSpPr>
                <p:cNvPr id="480" name="Google Shape;480;p3"/>
                <p:cNvSpPr/>
                <p:nvPr/>
              </p:nvSpPr>
              <p:spPr>
                <a:xfrm>
                  <a:off x="2550700" y="3560575"/>
                  <a:ext cx="200450" cy="23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18" h="9372" extrusionOk="0">
                      <a:moveTo>
                        <a:pt x="4095" y="1"/>
                      </a:moveTo>
                      <a:cubicBezTo>
                        <a:pt x="4074" y="1"/>
                        <a:pt x="4054" y="1"/>
                        <a:pt x="4033" y="1"/>
                      </a:cubicBezTo>
                      <a:cubicBezTo>
                        <a:pt x="2372" y="72"/>
                        <a:pt x="1257" y="974"/>
                        <a:pt x="664" y="2682"/>
                      </a:cubicBezTo>
                      <a:cubicBezTo>
                        <a:pt x="546" y="3038"/>
                        <a:pt x="451" y="3393"/>
                        <a:pt x="356" y="3702"/>
                      </a:cubicBezTo>
                      <a:cubicBezTo>
                        <a:pt x="261" y="4034"/>
                        <a:pt x="190" y="4342"/>
                        <a:pt x="143" y="4627"/>
                      </a:cubicBezTo>
                      <a:cubicBezTo>
                        <a:pt x="119" y="4769"/>
                        <a:pt x="95" y="4912"/>
                        <a:pt x="95" y="5054"/>
                      </a:cubicBezTo>
                      <a:lnTo>
                        <a:pt x="95" y="5078"/>
                      </a:lnTo>
                      <a:cubicBezTo>
                        <a:pt x="48" y="5315"/>
                        <a:pt x="24" y="5528"/>
                        <a:pt x="24" y="5766"/>
                      </a:cubicBezTo>
                      <a:cubicBezTo>
                        <a:pt x="24" y="5813"/>
                        <a:pt x="24" y="5884"/>
                        <a:pt x="24" y="5932"/>
                      </a:cubicBezTo>
                      <a:cubicBezTo>
                        <a:pt x="0" y="6501"/>
                        <a:pt x="119" y="7046"/>
                        <a:pt x="332" y="7545"/>
                      </a:cubicBezTo>
                      <a:cubicBezTo>
                        <a:pt x="380" y="7663"/>
                        <a:pt x="451" y="7782"/>
                        <a:pt x="522" y="7900"/>
                      </a:cubicBezTo>
                      <a:cubicBezTo>
                        <a:pt x="1044" y="8778"/>
                        <a:pt x="1993" y="9276"/>
                        <a:pt x="3392" y="9371"/>
                      </a:cubicBezTo>
                      <a:lnTo>
                        <a:pt x="3962" y="9371"/>
                      </a:lnTo>
                      <a:cubicBezTo>
                        <a:pt x="5812" y="9347"/>
                        <a:pt x="7022" y="8707"/>
                        <a:pt x="7662" y="7497"/>
                      </a:cubicBezTo>
                      <a:cubicBezTo>
                        <a:pt x="7876" y="7023"/>
                        <a:pt x="7994" y="6525"/>
                        <a:pt x="8018" y="6003"/>
                      </a:cubicBezTo>
                      <a:lnTo>
                        <a:pt x="8018" y="5599"/>
                      </a:lnTo>
                      <a:cubicBezTo>
                        <a:pt x="8018" y="5457"/>
                        <a:pt x="7994" y="5315"/>
                        <a:pt x="7970" y="5149"/>
                      </a:cubicBezTo>
                      <a:cubicBezTo>
                        <a:pt x="7970" y="5125"/>
                        <a:pt x="7970" y="5078"/>
                        <a:pt x="7947" y="5030"/>
                      </a:cubicBezTo>
                      <a:cubicBezTo>
                        <a:pt x="7947" y="4912"/>
                        <a:pt x="7923" y="4793"/>
                        <a:pt x="7923" y="4698"/>
                      </a:cubicBezTo>
                      <a:lnTo>
                        <a:pt x="7899" y="4579"/>
                      </a:lnTo>
                      <a:cubicBezTo>
                        <a:pt x="7757" y="3892"/>
                        <a:pt x="7567" y="3251"/>
                        <a:pt x="7330" y="2611"/>
                      </a:cubicBezTo>
                      <a:cubicBezTo>
                        <a:pt x="6698" y="856"/>
                        <a:pt x="5605" y="1"/>
                        <a:pt x="409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1" name="Google Shape;481;p3"/>
                <p:cNvSpPr/>
                <p:nvPr/>
              </p:nvSpPr>
              <p:spPr>
                <a:xfrm>
                  <a:off x="2546550" y="3557050"/>
                  <a:ext cx="208175" cy="24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7" h="9655" extrusionOk="0">
                      <a:moveTo>
                        <a:pt x="4270" y="285"/>
                      </a:moveTo>
                      <a:cubicBezTo>
                        <a:pt x="5717" y="285"/>
                        <a:pt x="6737" y="1115"/>
                        <a:pt x="7354" y="2799"/>
                      </a:cubicBezTo>
                      <a:cubicBezTo>
                        <a:pt x="7591" y="3440"/>
                        <a:pt x="7781" y="4104"/>
                        <a:pt x="7923" y="4768"/>
                      </a:cubicBezTo>
                      <a:cubicBezTo>
                        <a:pt x="7923" y="4792"/>
                        <a:pt x="7947" y="4815"/>
                        <a:pt x="7947" y="4863"/>
                      </a:cubicBezTo>
                      <a:lnTo>
                        <a:pt x="7970" y="5195"/>
                      </a:lnTo>
                      <a:cubicBezTo>
                        <a:pt x="7970" y="5219"/>
                        <a:pt x="7970" y="5266"/>
                        <a:pt x="7970" y="5290"/>
                      </a:cubicBezTo>
                      <a:lnTo>
                        <a:pt x="7970" y="5313"/>
                      </a:lnTo>
                      <a:cubicBezTo>
                        <a:pt x="7994" y="5456"/>
                        <a:pt x="8018" y="5598"/>
                        <a:pt x="8018" y="5740"/>
                      </a:cubicBezTo>
                      <a:lnTo>
                        <a:pt x="8018" y="6120"/>
                      </a:lnTo>
                      <a:cubicBezTo>
                        <a:pt x="7994" y="6618"/>
                        <a:pt x="7875" y="7093"/>
                        <a:pt x="7662" y="7543"/>
                      </a:cubicBezTo>
                      <a:cubicBezTo>
                        <a:pt x="7069" y="8706"/>
                        <a:pt x="5883" y="9322"/>
                        <a:pt x="4104" y="9346"/>
                      </a:cubicBezTo>
                      <a:lnTo>
                        <a:pt x="3535" y="9346"/>
                      </a:lnTo>
                      <a:cubicBezTo>
                        <a:pt x="2206" y="9251"/>
                        <a:pt x="1305" y="8777"/>
                        <a:pt x="807" y="7946"/>
                      </a:cubicBezTo>
                      <a:cubicBezTo>
                        <a:pt x="735" y="7852"/>
                        <a:pt x="664" y="7733"/>
                        <a:pt x="617" y="7614"/>
                      </a:cubicBezTo>
                      <a:cubicBezTo>
                        <a:pt x="403" y="7116"/>
                        <a:pt x="309" y="6594"/>
                        <a:pt x="332" y="6073"/>
                      </a:cubicBezTo>
                      <a:cubicBezTo>
                        <a:pt x="332" y="6001"/>
                        <a:pt x="332" y="5954"/>
                        <a:pt x="356" y="5907"/>
                      </a:cubicBezTo>
                      <a:cubicBezTo>
                        <a:pt x="356" y="5669"/>
                        <a:pt x="380" y="5432"/>
                        <a:pt x="427" y="5219"/>
                      </a:cubicBezTo>
                      <a:lnTo>
                        <a:pt x="427" y="5195"/>
                      </a:lnTo>
                      <a:cubicBezTo>
                        <a:pt x="427" y="5053"/>
                        <a:pt x="451" y="4934"/>
                        <a:pt x="475" y="4792"/>
                      </a:cubicBezTo>
                      <a:cubicBezTo>
                        <a:pt x="522" y="4483"/>
                        <a:pt x="593" y="4175"/>
                        <a:pt x="688" y="3867"/>
                      </a:cubicBezTo>
                      <a:cubicBezTo>
                        <a:pt x="759" y="3558"/>
                        <a:pt x="854" y="3226"/>
                        <a:pt x="973" y="2870"/>
                      </a:cubicBezTo>
                      <a:cubicBezTo>
                        <a:pt x="1542" y="1186"/>
                        <a:pt x="2609" y="356"/>
                        <a:pt x="4199" y="285"/>
                      </a:cubicBezTo>
                      <a:close/>
                      <a:moveTo>
                        <a:pt x="4175" y="0"/>
                      </a:moveTo>
                      <a:cubicBezTo>
                        <a:pt x="2467" y="71"/>
                        <a:pt x="1305" y="996"/>
                        <a:pt x="688" y="2799"/>
                      </a:cubicBezTo>
                      <a:cubicBezTo>
                        <a:pt x="569" y="3131"/>
                        <a:pt x="475" y="3487"/>
                        <a:pt x="380" y="3819"/>
                      </a:cubicBezTo>
                      <a:cubicBezTo>
                        <a:pt x="309" y="4127"/>
                        <a:pt x="214" y="4436"/>
                        <a:pt x="166" y="4744"/>
                      </a:cubicBezTo>
                      <a:cubicBezTo>
                        <a:pt x="142" y="4887"/>
                        <a:pt x="119" y="5029"/>
                        <a:pt x="119" y="5195"/>
                      </a:cubicBezTo>
                      <a:cubicBezTo>
                        <a:pt x="71" y="5408"/>
                        <a:pt x="48" y="5646"/>
                        <a:pt x="48" y="5883"/>
                      </a:cubicBezTo>
                      <a:cubicBezTo>
                        <a:pt x="24" y="5930"/>
                        <a:pt x="24" y="6001"/>
                        <a:pt x="24" y="6073"/>
                      </a:cubicBezTo>
                      <a:cubicBezTo>
                        <a:pt x="0" y="6642"/>
                        <a:pt x="119" y="7211"/>
                        <a:pt x="356" y="7733"/>
                      </a:cubicBezTo>
                      <a:cubicBezTo>
                        <a:pt x="403" y="7852"/>
                        <a:pt x="475" y="7994"/>
                        <a:pt x="546" y="8113"/>
                      </a:cubicBezTo>
                      <a:cubicBezTo>
                        <a:pt x="1091" y="9014"/>
                        <a:pt x="2088" y="9536"/>
                        <a:pt x="3535" y="9654"/>
                      </a:cubicBezTo>
                      <a:lnTo>
                        <a:pt x="4128" y="9654"/>
                      </a:lnTo>
                      <a:cubicBezTo>
                        <a:pt x="6025" y="9607"/>
                        <a:pt x="7306" y="8943"/>
                        <a:pt x="7947" y="7686"/>
                      </a:cubicBezTo>
                      <a:cubicBezTo>
                        <a:pt x="8184" y="7187"/>
                        <a:pt x="8302" y="6666"/>
                        <a:pt x="8326" y="6144"/>
                      </a:cubicBezTo>
                      <a:lnTo>
                        <a:pt x="8326" y="5740"/>
                      </a:lnTo>
                      <a:cubicBezTo>
                        <a:pt x="8326" y="5574"/>
                        <a:pt x="8302" y="5432"/>
                        <a:pt x="8279" y="5290"/>
                      </a:cubicBezTo>
                      <a:cubicBezTo>
                        <a:pt x="8279" y="5242"/>
                        <a:pt x="8279" y="5171"/>
                        <a:pt x="8255" y="5124"/>
                      </a:cubicBezTo>
                      <a:lnTo>
                        <a:pt x="8231" y="4815"/>
                      </a:lnTo>
                      <a:lnTo>
                        <a:pt x="8231" y="4792"/>
                      </a:lnTo>
                      <a:cubicBezTo>
                        <a:pt x="8231" y="4744"/>
                        <a:pt x="8208" y="4720"/>
                        <a:pt x="8208" y="4697"/>
                      </a:cubicBezTo>
                      <a:cubicBezTo>
                        <a:pt x="8065" y="4009"/>
                        <a:pt x="7875" y="3345"/>
                        <a:pt x="7638" y="2704"/>
                      </a:cubicBezTo>
                      <a:cubicBezTo>
                        <a:pt x="6974" y="901"/>
                        <a:pt x="5835" y="0"/>
                        <a:pt x="427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2" name="Google Shape;482;p3"/>
                <p:cNvSpPr/>
                <p:nvPr/>
              </p:nvSpPr>
              <p:spPr>
                <a:xfrm>
                  <a:off x="2593975" y="3617525"/>
                  <a:ext cx="112700" cy="2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8" h="928" extrusionOk="0">
                      <a:moveTo>
                        <a:pt x="4057" y="1"/>
                      </a:moveTo>
                      <a:cubicBezTo>
                        <a:pt x="3938" y="1"/>
                        <a:pt x="3820" y="48"/>
                        <a:pt x="3725" y="119"/>
                      </a:cubicBezTo>
                      <a:cubicBezTo>
                        <a:pt x="3630" y="214"/>
                        <a:pt x="3583" y="333"/>
                        <a:pt x="3583" y="451"/>
                      </a:cubicBezTo>
                      <a:cubicBezTo>
                        <a:pt x="3583" y="570"/>
                        <a:pt x="3630" y="688"/>
                        <a:pt x="3725" y="783"/>
                      </a:cubicBezTo>
                      <a:cubicBezTo>
                        <a:pt x="3796" y="878"/>
                        <a:pt x="3915" y="926"/>
                        <a:pt x="4057" y="926"/>
                      </a:cubicBezTo>
                      <a:cubicBezTo>
                        <a:pt x="4176" y="926"/>
                        <a:pt x="4294" y="878"/>
                        <a:pt x="4365" y="783"/>
                      </a:cubicBezTo>
                      <a:cubicBezTo>
                        <a:pt x="4460" y="688"/>
                        <a:pt x="4508" y="594"/>
                        <a:pt x="4508" y="475"/>
                      </a:cubicBezTo>
                      <a:cubicBezTo>
                        <a:pt x="4508" y="356"/>
                        <a:pt x="4460" y="214"/>
                        <a:pt x="4365" y="143"/>
                      </a:cubicBezTo>
                      <a:cubicBezTo>
                        <a:pt x="4294" y="48"/>
                        <a:pt x="4176" y="1"/>
                        <a:pt x="4057" y="1"/>
                      </a:cubicBezTo>
                      <a:close/>
                      <a:moveTo>
                        <a:pt x="452" y="1"/>
                      </a:moveTo>
                      <a:cubicBezTo>
                        <a:pt x="333" y="1"/>
                        <a:pt x="214" y="48"/>
                        <a:pt x="119" y="143"/>
                      </a:cubicBezTo>
                      <a:cubicBezTo>
                        <a:pt x="48" y="238"/>
                        <a:pt x="1" y="356"/>
                        <a:pt x="1" y="475"/>
                      </a:cubicBezTo>
                      <a:cubicBezTo>
                        <a:pt x="1" y="723"/>
                        <a:pt x="193" y="927"/>
                        <a:pt x="415" y="927"/>
                      </a:cubicBezTo>
                      <a:cubicBezTo>
                        <a:pt x="427" y="927"/>
                        <a:pt x="439" y="927"/>
                        <a:pt x="452" y="926"/>
                      </a:cubicBezTo>
                      <a:cubicBezTo>
                        <a:pt x="594" y="926"/>
                        <a:pt x="689" y="878"/>
                        <a:pt x="784" y="783"/>
                      </a:cubicBezTo>
                      <a:cubicBezTo>
                        <a:pt x="878" y="712"/>
                        <a:pt x="926" y="594"/>
                        <a:pt x="926" y="475"/>
                      </a:cubicBezTo>
                      <a:cubicBezTo>
                        <a:pt x="926" y="356"/>
                        <a:pt x="878" y="214"/>
                        <a:pt x="784" y="143"/>
                      </a:cubicBezTo>
                      <a:cubicBezTo>
                        <a:pt x="689" y="48"/>
                        <a:pt x="570" y="1"/>
                        <a:pt x="4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" name="Google Shape;483;p3"/>
                <p:cNvSpPr/>
                <p:nvPr/>
              </p:nvSpPr>
              <p:spPr>
                <a:xfrm>
                  <a:off x="2633725" y="3643025"/>
                  <a:ext cx="34400" cy="3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" h="1377" extrusionOk="0">
                      <a:moveTo>
                        <a:pt x="830" y="1"/>
                      </a:moveTo>
                      <a:cubicBezTo>
                        <a:pt x="735" y="24"/>
                        <a:pt x="617" y="95"/>
                        <a:pt x="546" y="167"/>
                      </a:cubicBezTo>
                      <a:cubicBezTo>
                        <a:pt x="332" y="356"/>
                        <a:pt x="166" y="546"/>
                        <a:pt x="0" y="760"/>
                      </a:cubicBezTo>
                      <a:lnTo>
                        <a:pt x="332" y="736"/>
                      </a:lnTo>
                      <a:cubicBezTo>
                        <a:pt x="593" y="712"/>
                        <a:pt x="854" y="712"/>
                        <a:pt x="1115" y="712"/>
                      </a:cubicBezTo>
                      <a:lnTo>
                        <a:pt x="1376" y="712"/>
                      </a:lnTo>
                      <a:cubicBezTo>
                        <a:pt x="1328" y="594"/>
                        <a:pt x="1257" y="475"/>
                        <a:pt x="1162" y="333"/>
                      </a:cubicBezTo>
                      <a:cubicBezTo>
                        <a:pt x="1020" y="119"/>
                        <a:pt x="925" y="1"/>
                        <a:pt x="830" y="1"/>
                      </a:cubicBezTo>
                      <a:close/>
                      <a:moveTo>
                        <a:pt x="1115" y="736"/>
                      </a:moveTo>
                      <a:cubicBezTo>
                        <a:pt x="854" y="736"/>
                        <a:pt x="617" y="736"/>
                        <a:pt x="332" y="760"/>
                      </a:cubicBezTo>
                      <a:lnTo>
                        <a:pt x="759" y="1376"/>
                      </a:lnTo>
                      <a:cubicBezTo>
                        <a:pt x="902" y="1187"/>
                        <a:pt x="1044" y="973"/>
                        <a:pt x="1115" y="736"/>
                      </a:cubicBezTo>
                      <a:close/>
                    </a:path>
                  </a:pathLst>
                </a:custGeom>
                <a:solidFill>
                  <a:srgbClr val="FFA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4" name="Google Shape;484;p3"/>
                <p:cNvSpPr/>
                <p:nvPr/>
              </p:nvSpPr>
              <p:spPr>
                <a:xfrm>
                  <a:off x="2627775" y="3639475"/>
                  <a:ext cx="47475" cy="4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9" h="1661" extrusionOk="0">
                      <a:moveTo>
                        <a:pt x="1092" y="285"/>
                      </a:moveTo>
                      <a:cubicBezTo>
                        <a:pt x="1163" y="356"/>
                        <a:pt x="1234" y="451"/>
                        <a:pt x="1306" y="546"/>
                      </a:cubicBezTo>
                      <a:lnTo>
                        <a:pt x="1400" y="712"/>
                      </a:lnTo>
                      <a:cubicBezTo>
                        <a:pt x="1389" y="700"/>
                        <a:pt x="1377" y="694"/>
                        <a:pt x="1365" y="694"/>
                      </a:cubicBezTo>
                      <a:cubicBezTo>
                        <a:pt x="1353" y="694"/>
                        <a:pt x="1341" y="700"/>
                        <a:pt x="1329" y="712"/>
                      </a:cubicBezTo>
                      <a:cubicBezTo>
                        <a:pt x="1092" y="712"/>
                        <a:pt x="831" y="712"/>
                        <a:pt x="594" y="736"/>
                      </a:cubicBezTo>
                      <a:cubicBezTo>
                        <a:pt x="665" y="617"/>
                        <a:pt x="784" y="522"/>
                        <a:pt x="879" y="427"/>
                      </a:cubicBezTo>
                      <a:cubicBezTo>
                        <a:pt x="1021" y="332"/>
                        <a:pt x="1092" y="285"/>
                        <a:pt x="1092" y="285"/>
                      </a:cubicBezTo>
                      <a:close/>
                      <a:moveTo>
                        <a:pt x="1140" y="996"/>
                      </a:moveTo>
                      <a:cubicBezTo>
                        <a:pt x="1116" y="1044"/>
                        <a:pt x="1116" y="1068"/>
                        <a:pt x="1092" y="1139"/>
                      </a:cubicBezTo>
                      <a:cubicBezTo>
                        <a:pt x="1045" y="1186"/>
                        <a:pt x="1021" y="1234"/>
                        <a:pt x="997" y="1257"/>
                      </a:cubicBezTo>
                      <a:lnTo>
                        <a:pt x="855" y="1020"/>
                      </a:lnTo>
                      <a:lnTo>
                        <a:pt x="1140" y="996"/>
                      </a:lnTo>
                      <a:close/>
                      <a:moveTo>
                        <a:pt x="1092" y="0"/>
                      </a:moveTo>
                      <a:cubicBezTo>
                        <a:pt x="1021" y="0"/>
                        <a:pt x="926" y="24"/>
                        <a:pt x="689" y="214"/>
                      </a:cubicBezTo>
                      <a:cubicBezTo>
                        <a:pt x="499" y="356"/>
                        <a:pt x="333" y="546"/>
                        <a:pt x="167" y="759"/>
                      </a:cubicBezTo>
                      <a:lnTo>
                        <a:pt x="143" y="759"/>
                      </a:lnTo>
                      <a:cubicBezTo>
                        <a:pt x="72" y="759"/>
                        <a:pt x="1" y="830"/>
                        <a:pt x="1" y="925"/>
                      </a:cubicBezTo>
                      <a:cubicBezTo>
                        <a:pt x="1" y="996"/>
                        <a:pt x="72" y="1068"/>
                        <a:pt x="143" y="1068"/>
                      </a:cubicBezTo>
                      <a:lnTo>
                        <a:pt x="262" y="1068"/>
                      </a:lnTo>
                      <a:lnTo>
                        <a:pt x="499" y="1044"/>
                      </a:lnTo>
                      <a:lnTo>
                        <a:pt x="879" y="1590"/>
                      </a:lnTo>
                      <a:cubicBezTo>
                        <a:pt x="902" y="1637"/>
                        <a:pt x="926" y="1661"/>
                        <a:pt x="973" y="1661"/>
                      </a:cubicBezTo>
                      <a:lnTo>
                        <a:pt x="997" y="1661"/>
                      </a:lnTo>
                      <a:cubicBezTo>
                        <a:pt x="1045" y="1661"/>
                        <a:pt x="1068" y="1637"/>
                        <a:pt x="1092" y="1613"/>
                      </a:cubicBezTo>
                      <a:cubicBezTo>
                        <a:pt x="1187" y="1518"/>
                        <a:pt x="1282" y="1400"/>
                        <a:pt x="1353" y="1257"/>
                      </a:cubicBezTo>
                      <a:cubicBezTo>
                        <a:pt x="1400" y="1139"/>
                        <a:pt x="1448" y="1044"/>
                        <a:pt x="1472" y="973"/>
                      </a:cubicBezTo>
                      <a:lnTo>
                        <a:pt x="1756" y="973"/>
                      </a:lnTo>
                      <a:cubicBezTo>
                        <a:pt x="1827" y="973"/>
                        <a:pt x="1899" y="925"/>
                        <a:pt x="1899" y="830"/>
                      </a:cubicBezTo>
                      <a:cubicBezTo>
                        <a:pt x="1899" y="759"/>
                        <a:pt x="1827" y="688"/>
                        <a:pt x="1756" y="688"/>
                      </a:cubicBezTo>
                      <a:lnTo>
                        <a:pt x="1709" y="688"/>
                      </a:lnTo>
                      <a:cubicBezTo>
                        <a:pt x="1661" y="593"/>
                        <a:pt x="1614" y="498"/>
                        <a:pt x="1543" y="380"/>
                      </a:cubicBezTo>
                      <a:cubicBezTo>
                        <a:pt x="1377" y="119"/>
                        <a:pt x="1234" y="0"/>
                        <a:pt x="109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5" name="Google Shape;485;p3"/>
                <p:cNvSpPr/>
                <p:nvPr/>
              </p:nvSpPr>
              <p:spPr>
                <a:xfrm>
                  <a:off x="2535275" y="3696400"/>
                  <a:ext cx="229525" cy="124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1" h="4985" extrusionOk="0">
                      <a:moveTo>
                        <a:pt x="9157" y="0"/>
                      </a:moveTo>
                      <a:lnTo>
                        <a:pt x="5883" y="807"/>
                      </a:lnTo>
                      <a:cubicBezTo>
                        <a:pt x="3321" y="1400"/>
                        <a:pt x="1353" y="1898"/>
                        <a:pt x="0" y="2278"/>
                      </a:cubicBezTo>
                      <a:cubicBezTo>
                        <a:pt x="166" y="2728"/>
                        <a:pt x="404" y="3132"/>
                        <a:pt x="712" y="3511"/>
                      </a:cubicBezTo>
                      <a:lnTo>
                        <a:pt x="5409" y="2349"/>
                      </a:lnTo>
                      <a:cubicBezTo>
                        <a:pt x="6856" y="1969"/>
                        <a:pt x="8066" y="1661"/>
                        <a:pt x="9062" y="1400"/>
                      </a:cubicBezTo>
                      <a:cubicBezTo>
                        <a:pt x="9133" y="926"/>
                        <a:pt x="9180" y="475"/>
                        <a:pt x="9157" y="0"/>
                      </a:cubicBezTo>
                      <a:close/>
                      <a:moveTo>
                        <a:pt x="8730" y="2539"/>
                      </a:moveTo>
                      <a:lnTo>
                        <a:pt x="8730" y="2539"/>
                      </a:lnTo>
                      <a:cubicBezTo>
                        <a:pt x="6951" y="3060"/>
                        <a:pt x="4650" y="3701"/>
                        <a:pt x="1851" y="4484"/>
                      </a:cubicBezTo>
                      <a:cubicBezTo>
                        <a:pt x="2540" y="4810"/>
                        <a:pt x="3271" y="4984"/>
                        <a:pt x="4012" y="4984"/>
                      </a:cubicBezTo>
                      <a:cubicBezTo>
                        <a:pt x="4240" y="4984"/>
                        <a:pt x="4469" y="4968"/>
                        <a:pt x="4697" y="4934"/>
                      </a:cubicBezTo>
                      <a:cubicBezTo>
                        <a:pt x="6429" y="4768"/>
                        <a:pt x="7591" y="4270"/>
                        <a:pt x="8232" y="3416"/>
                      </a:cubicBezTo>
                      <a:cubicBezTo>
                        <a:pt x="8445" y="3155"/>
                        <a:pt x="8611" y="2847"/>
                        <a:pt x="8730" y="253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6" name="Google Shape;486;p3"/>
                <p:cNvSpPr/>
                <p:nvPr/>
              </p:nvSpPr>
              <p:spPr>
                <a:xfrm>
                  <a:off x="2524000" y="3669125"/>
                  <a:ext cx="240800" cy="13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32" h="5575" extrusionOk="0">
                      <a:moveTo>
                        <a:pt x="9608" y="0"/>
                      </a:moveTo>
                      <a:lnTo>
                        <a:pt x="8493" y="973"/>
                      </a:lnTo>
                      <a:cubicBezTo>
                        <a:pt x="8161" y="736"/>
                        <a:pt x="7829" y="475"/>
                        <a:pt x="7520" y="214"/>
                      </a:cubicBezTo>
                      <a:cubicBezTo>
                        <a:pt x="7141" y="617"/>
                        <a:pt x="6785" y="997"/>
                        <a:pt x="6382" y="1329"/>
                      </a:cubicBezTo>
                      <a:lnTo>
                        <a:pt x="5528" y="854"/>
                      </a:lnTo>
                      <a:cubicBezTo>
                        <a:pt x="4982" y="1305"/>
                        <a:pt x="4650" y="1590"/>
                        <a:pt x="4531" y="1661"/>
                      </a:cubicBezTo>
                      <a:cubicBezTo>
                        <a:pt x="4057" y="1400"/>
                        <a:pt x="3606" y="1068"/>
                        <a:pt x="3203" y="688"/>
                      </a:cubicBezTo>
                      <a:lnTo>
                        <a:pt x="1875" y="2064"/>
                      </a:lnTo>
                      <a:cubicBezTo>
                        <a:pt x="1258" y="1708"/>
                        <a:pt x="641" y="1352"/>
                        <a:pt x="1" y="1068"/>
                      </a:cubicBezTo>
                      <a:lnTo>
                        <a:pt x="1" y="1068"/>
                      </a:lnTo>
                      <a:cubicBezTo>
                        <a:pt x="1" y="1850"/>
                        <a:pt x="167" y="2633"/>
                        <a:pt x="451" y="3369"/>
                      </a:cubicBezTo>
                      <a:cubicBezTo>
                        <a:pt x="1804" y="2989"/>
                        <a:pt x="3772" y="2491"/>
                        <a:pt x="6334" y="1874"/>
                      </a:cubicBezTo>
                      <a:lnTo>
                        <a:pt x="9608" y="1091"/>
                      </a:lnTo>
                      <a:cubicBezTo>
                        <a:pt x="9631" y="997"/>
                        <a:pt x="9631" y="925"/>
                        <a:pt x="9608" y="830"/>
                      </a:cubicBezTo>
                      <a:lnTo>
                        <a:pt x="9608" y="0"/>
                      </a:lnTo>
                      <a:close/>
                      <a:moveTo>
                        <a:pt x="9513" y="2467"/>
                      </a:moveTo>
                      <a:cubicBezTo>
                        <a:pt x="8540" y="2728"/>
                        <a:pt x="7307" y="3037"/>
                        <a:pt x="5860" y="3416"/>
                      </a:cubicBezTo>
                      <a:lnTo>
                        <a:pt x="1163" y="4602"/>
                      </a:lnTo>
                      <a:lnTo>
                        <a:pt x="1329" y="4816"/>
                      </a:lnTo>
                      <a:cubicBezTo>
                        <a:pt x="1590" y="5124"/>
                        <a:pt x="1922" y="5385"/>
                        <a:pt x="2302" y="5575"/>
                      </a:cubicBezTo>
                      <a:cubicBezTo>
                        <a:pt x="5124" y="4792"/>
                        <a:pt x="7425" y="4128"/>
                        <a:pt x="9204" y="3630"/>
                      </a:cubicBezTo>
                      <a:cubicBezTo>
                        <a:pt x="9347" y="3250"/>
                        <a:pt x="9442" y="2870"/>
                        <a:pt x="9513" y="246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7" name="Google Shape;487;p3"/>
                <p:cNvSpPr/>
                <p:nvPr/>
              </p:nvSpPr>
              <p:spPr>
                <a:xfrm>
                  <a:off x="2520450" y="3666250"/>
                  <a:ext cx="247900" cy="15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16" h="6333" extrusionOk="0">
                      <a:moveTo>
                        <a:pt x="9607" y="424"/>
                      </a:moveTo>
                      <a:lnTo>
                        <a:pt x="9607" y="945"/>
                      </a:lnTo>
                      <a:lnTo>
                        <a:pt x="9607" y="1088"/>
                      </a:lnTo>
                      <a:cubicBezTo>
                        <a:pt x="8635" y="1325"/>
                        <a:pt x="7591" y="1562"/>
                        <a:pt x="6429" y="1847"/>
                      </a:cubicBezTo>
                      <a:cubicBezTo>
                        <a:pt x="3962" y="2440"/>
                        <a:pt x="2040" y="2938"/>
                        <a:pt x="688" y="3318"/>
                      </a:cubicBezTo>
                      <a:cubicBezTo>
                        <a:pt x="451" y="2701"/>
                        <a:pt x="333" y="2060"/>
                        <a:pt x="309" y="1420"/>
                      </a:cubicBezTo>
                      <a:lnTo>
                        <a:pt x="309" y="1420"/>
                      </a:lnTo>
                      <a:cubicBezTo>
                        <a:pt x="854" y="1705"/>
                        <a:pt x="1424" y="1989"/>
                        <a:pt x="1969" y="2321"/>
                      </a:cubicBezTo>
                      <a:cubicBezTo>
                        <a:pt x="1989" y="2331"/>
                        <a:pt x="2013" y="2337"/>
                        <a:pt x="2037" y="2337"/>
                      </a:cubicBezTo>
                      <a:cubicBezTo>
                        <a:pt x="2072" y="2337"/>
                        <a:pt x="2108" y="2325"/>
                        <a:pt x="2135" y="2298"/>
                      </a:cubicBezTo>
                      <a:lnTo>
                        <a:pt x="3345" y="1040"/>
                      </a:lnTo>
                      <a:cubicBezTo>
                        <a:pt x="3748" y="1372"/>
                        <a:pt x="4152" y="1657"/>
                        <a:pt x="4602" y="1918"/>
                      </a:cubicBezTo>
                      <a:cubicBezTo>
                        <a:pt x="4626" y="1930"/>
                        <a:pt x="4650" y="1936"/>
                        <a:pt x="4673" y="1936"/>
                      </a:cubicBezTo>
                      <a:cubicBezTo>
                        <a:pt x="4697" y="1936"/>
                        <a:pt x="4721" y="1930"/>
                        <a:pt x="4745" y="1918"/>
                      </a:cubicBezTo>
                      <a:cubicBezTo>
                        <a:pt x="4887" y="1847"/>
                        <a:pt x="5195" y="1586"/>
                        <a:pt x="5693" y="1159"/>
                      </a:cubicBezTo>
                      <a:lnTo>
                        <a:pt x="6476" y="1562"/>
                      </a:lnTo>
                      <a:cubicBezTo>
                        <a:pt x="6496" y="1582"/>
                        <a:pt x="6521" y="1590"/>
                        <a:pt x="6546" y="1590"/>
                      </a:cubicBezTo>
                      <a:cubicBezTo>
                        <a:pt x="6580" y="1590"/>
                        <a:pt x="6615" y="1576"/>
                        <a:pt x="6642" y="1562"/>
                      </a:cubicBezTo>
                      <a:cubicBezTo>
                        <a:pt x="6998" y="1230"/>
                        <a:pt x="7330" y="898"/>
                        <a:pt x="7686" y="519"/>
                      </a:cubicBezTo>
                      <a:cubicBezTo>
                        <a:pt x="7876" y="708"/>
                        <a:pt x="8160" y="922"/>
                        <a:pt x="8540" y="1183"/>
                      </a:cubicBezTo>
                      <a:cubicBezTo>
                        <a:pt x="8564" y="1206"/>
                        <a:pt x="8599" y="1218"/>
                        <a:pt x="8635" y="1218"/>
                      </a:cubicBezTo>
                      <a:cubicBezTo>
                        <a:pt x="8670" y="1218"/>
                        <a:pt x="8706" y="1206"/>
                        <a:pt x="8730" y="1183"/>
                      </a:cubicBezTo>
                      <a:lnTo>
                        <a:pt x="9607" y="424"/>
                      </a:lnTo>
                      <a:close/>
                      <a:moveTo>
                        <a:pt x="9607" y="1396"/>
                      </a:moveTo>
                      <a:lnTo>
                        <a:pt x="9607" y="1396"/>
                      </a:lnTo>
                      <a:cubicBezTo>
                        <a:pt x="9584" y="1752"/>
                        <a:pt x="9560" y="2108"/>
                        <a:pt x="9512" y="2464"/>
                      </a:cubicBezTo>
                      <a:cubicBezTo>
                        <a:pt x="8564" y="2725"/>
                        <a:pt x="7378" y="3033"/>
                        <a:pt x="5954" y="3389"/>
                      </a:cubicBezTo>
                      <a:lnTo>
                        <a:pt x="1353" y="4551"/>
                      </a:lnTo>
                      <a:cubicBezTo>
                        <a:pt x="1139" y="4243"/>
                        <a:pt x="949" y="3911"/>
                        <a:pt x="783" y="3578"/>
                      </a:cubicBezTo>
                      <a:cubicBezTo>
                        <a:pt x="2159" y="3223"/>
                        <a:pt x="4057" y="2725"/>
                        <a:pt x="6476" y="2132"/>
                      </a:cubicBezTo>
                      <a:cubicBezTo>
                        <a:pt x="7615" y="1871"/>
                        <a:pt x="8659" y="1610"/>
                        <a:pt x="9607" y="1396"/>
                      </a:cubicBezTo>
                      <a:close/>
                      <a:moveTo>
                        <a:pt x="9465" y="2796"/>
                      </a:moveTo>
                      <a:cubicBezTo>
                        <a:pt x="9394" y="3057"/>
                        <a:pt x="9323" y="3341"/>
                        <a:pt x="9228" y="3602"/>
                      </a:cubicBezTo>
                      <a:lnTo>
                        <a:pt x="2467" y="5547"/>
                      </a:lnTo>
                      <a:cubicBezTo>
                        <a:pt x="2135" y="5358"/>
                        <a:pt x="1827" y="5097"/>
                        <a:pt x="1590" y="4812"/>
                      </a:cubicBezTo>
                      <a:lnTo>
                        <a:pt x="1566" y="4788"/>
                      </a:lnTo>
                      <a:lnTo>
                        <a:pt x="6026" y="3673"/>
                      </a:lnTo>
                      <a:lnTo>
                        <a:pt x="9465" y="2796"/>
                      </a:lnTo>
                      <a:close/>
                      <a:moveTo>
                        <a:pt x="9086" y="3958"/>
                      </a:moveTo>
                      <a:lnTo>
                        <a:pt x="9086" y="3958"/>
                      </a:lnTo>
                      <a:cubicBezTo>
                        <a:pt x="8967" y="4148"/>
                        <a:pt x="8848" y="4361"/>
                        <a:pt x="8730" y="4551"/>
                      </a:cubicBezTo>
                      <a:cubicBezTo>
                        <a:pt x="8113" y="5358"/>
                        <a:pt x="6951" y="5832"/>
                        <a:pt x="5290" y="5998"/>
                      </a:cubicBezTo>
                      <a:cubicBezTo>
                        <a:pt x="5085" y="6022"/>
                        <a:pt x="4879" y="6034"/>
                        <a:pt x="4672" y="6034"/>
                      </a:cubicBezTo>
                      <a:cubicBezTo>
                        <a:pt x="4066" y="6034"/>
                        <a:pt x="3461" y="5932"/>
                        <a:pt x="2894" y="5737"/>
                      </a:cubicBezTo>
                      <a:lnTo>
                        <a:pt x="9086" y="3958"/>
                      </a:lnTo>
                      <a:close/>
                      <a:moveTo>
                        <a:pt x="9776" y="1"/>
                      </a:moveTo>
                      <a:cubicBezTo>
                        <a:pt x="9743" y="1"/>
                        <a:pt x="9708" y="14"/>
                        <a:pt x="9679" y="44"/>
                      </a:cubicBezTo>
                      <a:lnTo>
                        <a:pt x="8635" y="945"/>
                      </a:lnTo>
                      <a:cubicBezTo>
                        <a:pt x="8232" y="637"/>
                        <a:pt x="7947" y="424"/>
                        <a:pt x="7781" y="258"/>
                      </a:cubicBezTo>
                      <a:cubicBezTo>
                        <a:pt x="7745" y="234"/>
                        <a:pt x="7704" y="222"/>
                        <a:pt x="7665" y="222"/>
                      </a:cubicBezTo>
                      <a:cubicBezTo>
                        <a:pt x="7627" y="222"/>
                        <a:pt x="7591" y="234"/>
                        <a:pt x="7567" y="258"/>
                      </a:cubicBezTo>
                      <a:cubicBezTo>
                        <a:pt x="7212" y="637"/>
                        <a:pt x="6879" y="969"/>
                        <a:pt x="6524" y="1301"/>
                      </a:cubicBezTo>
                      <a:lnTo>
                        <a:pt x="5765" y="874"/>
                      </a:lnTo>
                      <a:cubicBezTo>
                        <a:pt x="5741" y="851"/>
                        <a:pt x="5711" y="839"/>
                        <a:pt x="5682" y="839"/>
                      </a:cubicBezTo>
                      <a:cubicBezTo>
                        <a:pt x="5652" y="839"/>
                        <a:pt x="5622" y="851"/>
                        <a:pt x="5599" y="874"/>
                      </a:cubicBezTo>
                      <a:cubicBezTo>
                        <a:pt x="5148" y="1254"/>
                        <a:pt x="4839" y="1491"/>
                        <a:pt x="4673" y="1610"/>
                      </a:cubicBezTo>
                      <a:cubicBezTo>
                        <a:pt x="4246" y="1372"/>
                        <a:pt x="3819" y="1088"/>
                        <a:pt x="3464" y="732"/>
                      </a:cubicBezTo>
                      <a:cubicBezTo>
                        <a:pt x="3440" y="708"/>
                        <a:pt x="3398" y="696"/>
                        <a:pt x="3357" y="696"/>
                      </a:cubicBezTo>
                      <a:cubicBezTo>
                        <a:pt x="3315" y="696"/>
                        <a:pt x="3274" y="708"/>
                        <a:pt x="3250" y="732"/>
                      </a:cubicBezTo>
                      <a:lnTo>
                        <a:pt x="2017" y="2013"/>
                      </a:lnTo>
                      <a:cubicBezTo>
                        <a:pt x="1424" y="1657"/>
                        <a:pt x="807" y="1372"/>
                        <a:pt x="214" y="1064"/>
                      </a:cubicBezTo>
                      <a:cubicBezTo>
                        <a:pt x="190" y="1052"/>
                        <a:pt x="166" y="1046"/>
                        <a:pt x="143" y="1046"/>
                      </a:cubicBezTo>
                      <a:cubicBezTo>
                        <a:pt x="119" y="1046"/>
                        <a:pt x="95" y="1052"/>
                        <a:pt x="72" y="1064"/>
                      </a:cubicBezTo>
                      <a:cubicBezTo>
                        <a:pt x="24" y="1112"/>
                        <a:pt x="0" y="1159"/>
                        <a:pt x="0" y="1206"/>
                      </a:cubicBezTo>
                      <a:cubicBezTo>
                        <a:pt x="0" y="2013"/>
                        <a:pt x="166" y="2796"/>
                        <a:pt x="451" y="3555"/>
                      </a:cubicBezTo>
                      <a:cubicBezTo>
                        <a:pt x="641" y="4005"/>
                        <a:pt x="878" y="4432"/>
                        <a:pt x="1186" y="4812"/>
                      </a:cubicBezTo>
                      <a:cubicBezTo>
                        <a:pt x="1234" y="4883"/>
                        <a:pt x="1305" y="4954"/>
                        <a:pt x="1353" y="5025"/>
                      </a:cubicBezTo>
                      <a:cubicBezTo>
                        <a:pt x="1637" y="5358"/>
                        <a:pt x="1993" y="5618"/>
                        <a:pt x="2396" y="5832"/>
                      </a:cubicBezTo>
                      <a:cubicBezTo>
                        <a:pt x="3046" y="6145"/>
                        <a:pt x="3758" y="6332"/>
                        <a:pt x="4495" y="6332"/>
                      </a:cubicBezTo>
                      <a:cubicBezTo>
                        <a:pt x="4538" y="6332"/>
                        <a:pt x="4582" y="6331"/>
                        <a:pt x="4626" y="6330"/>
                      </a:cubicBezTo>
                      <a:cubicBezTo>
                        <a:pt x="4839" y="6330"/>
                        <a:pt x="5077" y="6306"/>
                        <a:pt x="5314" y="6306"/>
                      </a:cubicBezTo>
                      <a:cubicBezTo>
                        <a:pt x="7069" y="6140"/>
                        <a:pt x="8303" y="5618"/>
                        <a:pt x="8967" y="4765"/>
                      </a:cubicBezTo>
                      <a:cubicBezTo>
                        <a:pt x="9180" y="4456"/>
                        <a:pt x="9346" y="4148"/>
                        <a:pt x="9489" y="3816"/>
                      </a:cubicBezTo>
                      <a:cubicBezTo>
                        <a:pt x="9631" y="3436"/>
                        <a:pt x="9726" y="3057"/>
                        <a:pt x="9797" y="2653"/>
                      </a:cubicBezTo>
                      <a:cubicBezTo>
                        <a:pt x="9868" y="2179"/>
                        <a:pt x="9916" y="1728"/>
                        <a:pt x="9916" y="1254"/>
                      </a:cubicBezTo>
                      <a:lnTo>
                        <a:pt x="9916" y="993"/>
                      </a:lnTo>
                      <a:lnTo>
                        <a:pt x="9916" y="163"/>
                      </a:lnTo>
                      <a:cubicBezTo>
                        <a:pt x="9916" y="65"/>
                        <a:pt x="9849" y="1"/>
                        <a:pt x="977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8" name="Google Shape;488;p3"/>
                <p:cNvSpPr/>
                <p:nvPr/>
              </p:nvSpPr>
              <p:spPr>
                <a:xfrm>
                  <a:off x="2527575" y="3446575"/>
                  <a:ext cx="196900" cy="11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6" h="4752" extrusionOk="0">
                      <a:moveTo>
                        <a:pt x="3712" y="1"/>
                      </a:moveTo>
                      <a:cubicBezTo>
                        <a:pt x="3529" y="1"/>
                        <a:pt x="3345" y="19"/>
                        <a:pt x="3155" y="54"/>
                      </a:cubicBezTo>
                      <a:cubicBezTo>
                        <a:pt x="2088" y="173"/>
                        <a:pt x="1281" y="861"/>
                        <a:pt x="712" y="2094"/>
                      </a:cubicBezTo>
                      <a:cubicBezTo>
                        <a:pt x="1589" y="1573"/>
                        <a:pt x="2775" y="885"/>
                        <a:pt x="4270" y="54"/>
                      </a:cubicBezTo>
                      <a:cubicBezTo>
                        <a:pt x="4080" y="19"/>
                        <a:pt x="3896" y="1"/>
                        <a:pt x="3712" y="1"/>
                      </a:cubicBezTo>
                      <a:close/>
                      <a:moveTo>
                        <a:pt x="5503" y="386"/>
                      </a:moveTo>
                      <a:cubicBezTo>
                        <a:pt x="3250" y="1667"/>
                        <a:pt x="1494" y="2735"/>
                        <a:pt x="214" y="3541"/>
                      </a:cubicBezTo>
                      <a:cubicBezTo>
                        <a:pt x="119" y="3921"/>
                        <a:pt x="48" y="4348"/>
                        <a:pt x="0" y="4751"/>
                      </a:cubicBezTo>
                      <a:cubicBezTo>
                        <a:pt x="403" y="4324"/>
                        <a:pt x="901" y="3850"/>
                        <a:pt x="1423" y="3328"/>
                      </a:cubicBezTo>
                      <a:cubicBezTo>
                        <a:pt x="1803" y="3518"/>
                        <a:pt x="2135" y="3707"/>
                        <a:pt x="2467" y="3921"/>
                      </a:cubicBezTo>
                      <a:cubicBezTo>
                        <a:pt x="2538" y="3945"/>
                        <a:pt x="2633" y="3992"/>
                        <a:pt x="2704" y="4039"/>
                      </a:cubicBezTo>
                      <a:cubicBezTo>
                        <a:pt x="3013" y="3589"/>
                        <a:pt x="3321" y="3162"/>
                        <a:pt x="3629" y="2759"/>
                      </a:cubicBezTo>
                      <a:cubicBezTo>
                        <a:pt x="3701" y="2640"/>
                        <a:pt x="3772" y="2569"/>
                        <a:pt x="3819" y="2498"/>
                      </a:cubicBezTo>
                      <a:lnTo>
                        <a:pt x="5076" y="3423"/>
                      </a:lnTo>
                      <a:cubicBezTo>
                        <a:pt x="5242" y="3114"/>
                        <a:pt x="5432" y="2735"/>
                        <a:pt x="5669" y="2332"/>
                      </a:cubicBezTo>
                      <a:cubicBezTo>
                        <a:pt x="5741" y="2213"/>
                        <a:pt x="5788" y="2118"/>
                        <a:pt x="5859" y="2023"/>
                      </a:cubicBezTo>
                      <a:lnTo>
                        <a:pt x="7875" y="2332"/>
                      </a:lnTo>
                      <a:cubicBezTo>
                        <a:pt x="7591" y="1999"/>
                        <a:pt x="7306" y="1691"/>
                        <a:pt x="6974" y="1406"/>
                      </a:cubicBezTo>
                      <a:cubicBezTo>
                        <a:pt x="6547" y="1003"/>
                        <a:pt x="6049" y="671"/>
                        <a:pt x="5503" y="38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9" name="Google Shape;489;p3"/>
                <p:cNvSpPr/>
                <p:nvPr/>
              </p:nvSpPr>
              <p:spPr>
                <a:xfrm>
                  <a:off x="2532900" y="3447925"/>
                  <a:ext cx="132275" cy="8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1" h="3488" extrusionOk="0">
                      <a:moveTo>
                        <a:pt x="4033" y="0"/>
                      </a:moveTo>
                      <a:cubicBezTo>
                        <a:pt x="2562" y="831"/>
                        <a:pt x="1376" y="1519"/>
                        <a:pt x="475" y="2040"/>
                      </a:cubicBezTo>
                      <a:cubicBezTo>
                        <a:pt x="380" y="2301"/>
                        <a:pt x="261" y="2586"/>
                        <a:pt x="167" y="2871"/>
                      </a:cubicBezTo>
                      <a:lnTo>
                        <a:pt x="1" y="3487"/>
                      </a:lnTo>
                      <a:cubicBezTo>
                        <a:pt x="1258" y="2681"/>
                        <a:pt x="3037" y="1613"/>
                        <a:pt x="5290" y="332"/>
                      </a:cubicBezTo>
                      <a:cubicBezTo>
                        <a:pt x="4887" y="166"/>
                        <a:pt x="4484" y="48"/>
                        <a:pt x="403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0" name="Google Shape;490;p3"/>
                <p:cNvSpPr/>
                <p:nvPr/>
              </p:nvSpPr>
              <p:spPr>
                <a:xfrm>
                  <a:off x="2523425" y="3443625"/>
                  <a:ext cx="204000" cy="12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0" h="5036" extrusionOk="0">
                      <a:moveTo>
                        <a:pt x="3938" y="267"/>
                      </a:moveTo>
                      <a:cubicBezTo>
                        <a:pt x="2894" y="884"/>
                        <a:pt x="1969" y="1406"/>
                        <a:pt x="1234" y="1833"/>
                      </a:cubicBezTo>
                      <a:cubicBezTo>
                        <a:pt x="1755" y="931"/>
                        <a:pt x="2467" y="410"/>
                        <a:pt x="3345" y="315"/>
                      </a:cubicBezTo>
                      <a:cubicBezTo>
                        <a:pt x="3534" y="291"/>
                        <a:pt x="3700" y="267"/>
                        <a:pt x="3867" y="267"/>
                      </a:cubicBezTo>
                      <a:close/>
                      <a:moveTo>
                        <a:pt x="4460" y="315"/>
                      </a:moveTo>
                      <a:cubicBezTo>
                        <a:pt x="4744" y="362"/>
                        <a:pt x="5053" y="433"/>
                        <a:pt x="5337" y="552"/>
                      </a:cubicBezTo>
                      <a:cubicBezTo>
                        <a:pt x="3392" y="1643"/>
                        <a:pt x="1803" y="2592"/>
                        <a:pt x="617" y="3327"/>
                      </a:cubicBezTo>
                      <a:lnTo>
                        <a:pt x="688" y="3090"/>
                      </a:lnTo>
                      <a:cubicBezTo>
                        <a:pt x="783" y="2829"/>
                        <a:pt x="878" y="2568"/>
                        <a:pt x="973" y="2331"/>
                      </a:cubicBezTo>
                      <a:lnTo>
                        <a:pt x="973" y="2307"/>
                      </a:lnTo>
                      <a:cubicBezTo>
                        <a:pt x="1874" y="1785"/>
                        <a:pt x="3036" y="1121"/>
                        <a:pt x="4460" y="315"/>
                      </a:cubicBezTo>
                      <a:close/>
                      <a:moveTo>
                        <a:pt x="5693" y="694"/>
                      </a:moveTo>
                      <a:cubicBezTo>
                        <a:pt x="6191" y="955"/>
                        <a:pt x="6642" y="1264"/>
                        <a:pt x="7069" y="1643"/>
                      </a:cubicBezTo>
                      <a:cubicBezTo>
                        <a:pt x="7259" y="1833"/>
                        <a:pt x="7472" y="2023"/>
                        <a:pt x="7662" y="2236"/>
                      </a:cubicBezTo>
                      <a:lnTo>
                        <a:pt x="6049" y="1999"/>
                      </a:lnTo>
                      <a:cubicBezTo>
                        <a:pt x="6030" y="1993"/>
                        <a:pt x="6012" y="1990"/>
                        <a:pt x="5997" y="1990"/>
                      </a:cubicBezTo>
                      <a:cubicBezTo>
                        <a:pt x="5954" y="1990"/>
                        <a:pt x="5924" y="2012"/>
                        <a:pt x="5907" y="2046"/>
                      </a:cubicBezTo>
                      <a:cubicBezTo>
                        <a:pt x="5835" y="2165"/>
                        <a:pt x="5764" y="2260"/>
                        <a:pt x="5693" y="2378"/>
                      </a:cubicBezTo>
                      <a:cubicBezTo>
                        <a:pt x="5503" y="2711"/>
                        <a:pt x="5337" y="3043"/>
                        <a:pt x="5195" y="3304"/>
                      </a:cubicBezTo>
                      <a:lnTo>
                        <a:pt x="4080" y="2497"/>
                      </a:lnTo>
                      <a:cubicBezTo>
                        <a:pt x="4048" y="2476"/>
                        <a:pt x="4011" y="2464"/>
                        <a:pt x="3976" y="2464"/>
                      </a:cubicBezTo>
                      <a:cubicBezTo>
                        <a:pt x="3933" y="2464"/>
                        <a:pt x="3893" y="2482"/>
                        <a:pt x="3867" y="2521"/>
                      </a:cubicBezTo>
                      <a:cubicBezTo>
                        <a:pt x="3819" y="2592"/>
                        <a:pt x="3748" y="2687"/>
                        <a:pt x="3677" y="2782"/>
                      </a:cubicBezTo>
                      <a:cubicBezTo>
                        <a:pt x="3392" y="3185"/>
                        <a:pt x="3107" y="3564"/>
                        <a:pt x="2823" y="3968"/>
                      </a:cubicBezTo>
                      <a:lnTo>
                        <a:pt x="2704" y="3920"/>
                      </a:lnTo>
                      <a:cubicBezTo>
                        <a:pt x="2372" y="3707"/>
                        <a:pt x="2016" y="3517"/>
                        <a:pt x="1660" y="3327"/>
                      </a:cubicBezTo>
                      <a:cubicBezTo>
                        <a:pt x="1641" y="3317"/>
                        <a:pt x="1617" y="3312"/>
                        <a:pt x="1593" y="3312"/>
                      </a:cubicBezTo>
                      <a:cubicBezTo>
                        <a:pt x="1558" y="3312"/>
                        <a:pt x="1522" y="3323"/>
                        <a:pt x="1494" y="3351"/>
                      </a:cubicBezTo>
                      <a:cubicBezTo>
                        <a:pt x="1091" y="3730"/>
                        <a:pt x="712" y="4110"/>
                        <a:pt x="380" y="4442"/>
                      </a:cubicBezTo>
                      <a:cubicBezTo>
                        <a:pt x="403" y="4205"/>
                        <a:pt x="451" y="3968"/>
                        <a:pt x="498" y="3754"/>
                      </a:cubicBezTo>
                      <a:lnTo>
                        <a:pt x="498" y="3730"/>
                      </a:lnTo>
                      <a:cubicBezTo>
                        <a:pt x="1755" y="2948"/>
                        <a:pt x="3487" y="1928"/>
                        <a:pt x="5693" y="694"/>
                      </a:cubicBezTo>
                      <a:close/>
                      <a:moveTo>
                        <a:pt x="3867" y="0"/>
                      </a:moveTo>
                      <a:cubicBezTo>
                        <a:pt x="3677" y="0"/>
                        <a:pt x="3487" y="18"/>
                        <a:pt x="3297" y="54"/>
                      </a:cubicBezTo>
                      <a:cubicBezTo>
                        <a:pt x="2182" y="196"/>
                        <a:pt x="1328" y="908"/>
                        <a:pt x="735" y="2189"/>
                      </a:cubicBezTo>
                      <a:cubicBezTo>
                        <a:pt x="617" y="2450"/>
                        <a:pt x="498" y="2734"/>
                        <a:pt x="403" y="3043"/>
                      </a:cubicBezTo>
                      <a:lnTo>
                        <a:pt x="237" y="3636"/>
                      </a:lnTo>
                      <a:cubicBezTo>
                        <a:pt x="142" y="4039"/>
                        <a:pt x="71" y="4442"/>
                        <a:pt x="0" y="4869"/>
                      </a:cubicBezTo>
                      <a:cubicBezTo>
                        <a:pt x="0" y="4940"/>
                        <a:pt x="24" y="4988"/>
                        <a:pt x="95" y="5035"/>
                      </a:cubicBezTo>
                      <a:lnTo>
                        <a:pt x="166" y="5035"/>
                      </a:lnTo>
                      <a:cubicBezTo>
                        <a:pt x="190" y="5011"/>
                        <a:pt x="190" y="5011"/>
                        <a:pt x="214" y="4988"/>
                      </a:cubicBezTo>
                      <a:cubicBezTo>
                        <a:pt x="617" y="4584"/>
                        <a:pt x="1067" y="4134"/>
                        <a:pt x="1566" y="3659"/>
                      </a:cubicBezTo>
                      <a:cubicBezTo>
                        <a:pt x="1898" y="3825"/>
                        <a:pt x="2206" y="3991"/>
                        <a:pt x="2514" y="4181"/>
                      </a:cubicBezTo>
                      <a:cubicBezTo>
                        <a:pt x="2586" y="4229"/>
                        <a:pt x="2657" y="4252"/>
                        <a:pt x="2728" y="4300"/>
                      </a:cubicBezTo>
                      <a:cubicBezTo>
                        <a:pt x="2755" y="4318"/>
                        <a:pt x="2786" y="4326"/>
                        <a:pt x="2816" y="4326"/>
                      </a:cubicBezTo>
                      <a:cubicBezTo>
                        <a:pt x="2865" y="4326"/>
                        <a:pt x="2912" y="4305"/>
                        <a:pt x="2941" y="4276"/>
                      </a:cubicBezTo>
                      <a:cubicBezTo>
                        <a:pt x="3226" y="3825"/>
                        <a:pt x="3558" y="3398"/>
                        <a:pt x="3867" y="2995"/>
                      </a:cubicBezTo>
                      <a:lnTo>
                        <a:pt x="3985" y="2829"/>
                      </a:lnTo>
                      <a:lnTo>
                        <a:pt x="5100" y="3683"/>
                      </a:lnTo>
                      <a:cubicBezTo>
                        <a:pt x="5147" y="3707"/>
                        <a:pt x="5195" y="3707"/>
                        <a:pt x="5219" y="3707"/>
                      </a:cubicBezTo>
                      <a:cubicBezTo>
                        <a:pt x="5266" y="3683"/>
                        <a:pt x="5314" y="3659"/>
                        <a:pt x="5337" y="3636"/>
                      </a:cubicBezTo>
                      <a:cubicBezTo>
                        <a:pt x="5503" y="3304"/>
                        <a:pt x="5693" y="2948"/>
                        <a:pt x="5930" y="2544"/>
                      </a:cubicBezTo>
                      <a:cubicBezTo>
                        <a:pt x="5978" y="2450"/>
                        <a:pt x="6001" y="2378"/>
                        <a:pt x="6049" y="2307"/>
                      </a:cubicBezTo>
                      <a:lnTo>
                        <a:pt x="7970" y="2616"/>
                      </a:lnTo>
                      <a:cubicBezTo>
                        <a:pt x="8018" y="2616"/>
                        <a:pt x="8089" y="2592"/>
                        <a:pt x="8113" y="2544"/>
                      </a:cubicBezTo>
                      <a:cubicBezTo>
                        <a:pt x="8160" y="2497"/>
                        <a:pt x="8160" y="2426"/>
                        <a:pt x="8113" y="2378"/>
                      </a:cubicBezTo>
                      <a:cubicBezTo>
                        <a:pt x="7852" y="2046"/>
                        <a:pt x="7543" y="1738"/>
                        <a:pt x="7235" y="1453"/>
                      </a:cubicBezTo>
                      <a:cubicBezTo>
                        <a:pt x="6784" y="1026"/>
                        <a:pt x="6286" y="694"/>
                        <a:pt x="5740" y="410"/>
                      </a:cubicBezTo>
                      <a:cubicBezTo>
                        <a:pt x="5314" y="244"/>
                        <a:pt x="4887" y="101"/>
                        <a:pt x="4436" y="54"/>
                      </a:cubicBezTo>
                      <a:cubicBezTo>
                        <a:pt x="4246" y="18"/>
                        <a:pt x="4056" y="0"/>
                        <a:pt x="386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1" name="Google Shape;491;p3"/>
                <p:cNvSpPr/>
                <p:nvPr/>
              </p:nvSpPr>
              <p:spPr>
                <a:xfrm>
                  <a:off x="2475575" y="3511725"/>
                  <a:ext cx="316000" cy="14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40" h="5681" extrusionOk="0">
                      <a:moveTo>
                        <a:pt x="11559" y="1"/>
                      </a:moveTo>
                      <a:cubicBezTo>
                        <a:pt x="11516" y="1"/>
                        <a:pt x="11476" y="18"/>
                        <a:pt x="11450" y="58"/>
                      </a:cubicBezTo>
                      <a:lnTo>
                        <a:pt x="10548" y="1173"/>
                      </a:lnTo>
                      <a:cubicBezTo>
                        <a:pt x="10501" y="1244"/>
                        <a:pt x="10525" y="1315"/>
                        <a:pt x="10572" y="1386"/>
                      </a:cubicBezTo>
                      <a:cubicBezTo>
                        <a:pt x="10596" y="1386"/>
                        <a:pt x="10643" y="1410"/>
                        <a:pt x="10667" y="1410"/>
                      </a:cubicBezTo>
                      <a:cubicBezTo>
                        <a:pt x="10714" y="1410"/>
                        <a:pt x="10762" y="1386"/>
                        <a:pt x="10786" y="1362"/>
                      </a:cubicBezTo>
                      <a:lnTo>
                        <a:pt x="11687" y="247"/>
                      </a:lnTo>
                      <a:cubicBezTo>
                        <a:pt x="11734" y="176"/>
                        <a:pt x="11711" y="81"/>
                        <a:pt x="11663" y="34"/>
                      </a:cubicBezTo>
                      <a:cubicBezTo>
                        <a:pt x="11631" y="13"/>
                        <a:pt x="11595" y="1"/>
                        <a:pt x="11559" y="1"/>
                      </a:cubicBezTo>
                      <a:close/>
                      <a:moveTo>
                        <a:pt x="10320" y="1543"/>
                      </a:moveTo>
                      <a:cubicBezTo>
                        <a:pt x="10278" y="1543"/>
                        <a:pt x="10232" y="1560"/>
                        <a:pt x="10193" y="1600"/>
                      </a:cubicBezTo>
                      <a:lnTo>
                        <a:pt x="10027" y="1813"/>
                      </a:lnTo>
                      <a:cubicBezTo>
                        <a:pt x="9979" y="1860"/>
                        <a:pt x="9979" y="1955"/>
                        <a:pt x="10050" y="2003"/>
                      </a:cubicBezTo>
                      <a:cubicBezTo>
                        <a:pt x="10074" y="2026"/>
                        <a:pt x="10121" y="2050"/>
                        <a:pt x="10145" y="2050"/>
                      </a:cubicBezTo>
                      <a:cubicBezTo>
                        <a:pt x="10193" y="2050"/>
                        <a:pt x="10240" y="2026"/>
                        <a:pt x="10264" y="2003"/>
                      </a:cubicBezTo>
                      <a:lnTo>
                        <a:pt x="10430" y="1789"/>
                      </a:lnTo>
                      <a:cubicBezTo>
                        <a:pt x="10477" y="1718"/>
                        <a:pt x="10477" y="1623"/>
                        <a:pt x="10406" y="1576"/>
                      </a:cubicBezTo>
                      <a:cubicBezTo>
                        <a:pt x="10385" y="1554"/>
                        <a:pt x="10354" y="1543"/>
                        <a:pt x="10320" y="1543"/>
                      </a:cubicBezTo>
                      <a:close/>
                      <a:moveTo>
                        <a:pt x="12431" y="1777"/>
                      </a:moveTo>
                      <a:cubicBezTo>
                        <a:pt x="12413" y="1777"/>
                        <a:pt x="12395" y="1781"/>
                        <a:pt x="12375" y="1789"/>
                      </a:cubicBezTo>
                      <a:lnTo>
                        <a:pt x="12090" y="1932"/>
                      </a:lnTo>
                      <a:cubicBezTo>
                        <a:pt x="11995" y="1955"/>
                        <a:pt x="11972" y="2050"/>
                        <a:pt x="12019" y="2121"/>
                      </a:cubicBezTo>
                      <a:cubicBezTo>
                        <a:pt x="12043" y="2169"/>
                        <a:pt x="12090" y="2216"/>
                        <a:pt x="12138" y="2216"/>
                      </a:cubicBezTo>
                      <a:cubicBezTo>
                        <a:pt x="12161" y="2216"/>
                        <a:pt x="12185" y="2216"/>
                        <a:pt x="12209" y="2193"/>
                      </a:cubicBezTo>
                      <a:lnTo>
                        <a:pt x="12494" y="2050"/>
                      </a:lnTo>
                      <a:cubicBezTo>
                        <a:pt x="12640" y="1987"/>
                        <a:pt x="12565" y="1777"/>
                        <a:pt x="12431" y="1777"/>
                      </a:cubicBezTo>
                      <a:close/>
                      <a:moveTo>
                        <a:pt x="11298" y="2284"/>
                      </a:moveTo>
                      <a:cubicBezTo>
                        <a:pt x="11272" y="2284"/>
                        <a:pt x="11243" y="2292"/>
                        <a:pt x="11213" y="2311"/>
                      </a:cubicBezTo>
                      <a:lnTo>
                        <a:pt x="10691" y="2548"/>
                      </a:lnTo>
                      <a:cubicBezTo>
                        <a:pt x="10492" y="2570"/>
                        <a:pt x="10540" y="2838"/>
                        <a:pt x="10699" y="2838"/>
                      </a:cubicBezTo>
                      <a:cubicBezTo>
                        <a:pt x="10712" y="2838"/>
                        <a:pt x="10725" y="2836"/>
                        <a:pt x="10738" y="2833"/>
                      </a:cubicBezTo>
                      <a:lnTo>
                        <a:pt x="10738" y="2857"/>
                      </a:lnTo>
                      <a:cubicBezTo>
                        <a:pt x="10762" y="2833"/>
                        <a:pt x="10786" y="2833"/>
                        <a:pt x="10809" y="2809"/>
                      </a:cubicBezTo>
                      <a:lnTo>
                        <a:pt x="11331" y="2572"/>
                      </a:lnTo>
                      <a:cubicBezTo>
                        <a:pt x="11511" y="2512"/>
                        <a:pt x="11439" y="2284"/>
                        <a:pt x="11298" y="2284"/>
                      </a:cubicBezTo>
                      <a:close/>
                      <a:moveTo>
                        <a:pt x="315" y="2974"/>
                      </a:moveTo>
                      <a:cubicBezTo>
                        <a:pt x="263" y="2974"/>
                        <a:pt x="213" y="3001"/>
                        <a:pt x="182" y="3046"/>
                      </a:cubicBezTo>
                      <a:cubicBezTo>
                        <a:pt x="159" y="3118"/>
                        <a:pt x="182" y="3213"/>
                        <a:pt x="254" y="3260"/>
                      </a:cubicBezTo>
                      <a:lnTo>
                        <a:pt x="1131" y="3758"/>
                      </a:lnTo>
                      <a:cubicBezTo>
                        <a:pt x="1155" y="3782"/>
                        <a:pt x="1179" y="3782"/>
                        <a:pt x="1202" y="3782"/>
                      </a:cubicBezTo>
                      <a:cubicBezTo>
                        <a:pt x="1274" y="3782"/>
                        <a:pt x="1321" y="3758"/>
                        <a:pt x="1345" y="3711"/>
                      </a:cubicBezTo>
                      <a:cubicBezTo>
                        <a:pt x="1368" y="3640"/>
                        <a:pt x="1345" y="3545"/>
                        <a:pt x="1274" y="3497"/>
                      </a:cubicBezTo>
                      <a:lnTo>
                        <a:pt x="396" y="2999"/>
                      </a:lnTo>
                      <a:cubicBezTo>
                        <a:pt x="371" y="2982"/>
                        <a:pt x="343" y="2974"/>
                        <a:pt x="315" y="2974"/>
                      </a:cubicBezTo>
                      <a:close/>
                      <a:moveTo>
                        <a:pt x="1917" y="3896"/>
                      </a:moveTo>
                      <a:cubicBezTo>
                        <a:pt x="1773" y="3896"/>
                        <a:pt x="1685" y="4106"/>
                        <a:pt x="1843" y="4185"/>
                      </a:cubicBezTo>
                      <a:lnTo>
                        <a:pt x="2270" y="4422"/>
                      </a:lnTo>
                      <a:cubicBezTo>
                        <a:pt x="2270" y="4422"/>
                        <a:pt x="2317" y="4446"/>
                        <a:pt x="2341" y="4446"/>
                      </a:cubicBezTo>
                      <a:cubicBezTo>
                        <a:pt x="2483" y="4446"/>
                        <a:pt x="2531" y="4233"/>
                        <a:pt x="2412" y="4161"/>
                      </a:cubicBezTo>
                      <a:lnTo>
                        <a:pt x="2009" y="3924"/>
                      </a:lnTo>
                      <a:cubicBezTo>
                        <a:pt x="1977" y="3904"/>
                        <a:pt x="1946" y="3896"/>
                        <a:pt x="1917" y="3896"/>
                      </a:cubicBezTo>
                      <a:close/>
                      <a:moveTo>
                        <a:pt x="2166" y="4986"/>
                      </a:moveTo>
                      <a:cubicBezTo>
                        <a:pt x="2153" y="4986"/>
                        <a:pt x="2140" y="4988"/>
                        <a:pt x="2128" y="4992"/>
                      </a:cubicBezTo>
                      <a:lnTo>
                        <a:pt x="1250" y="5181"/>
                      </a:lnTo>
                      <a:cubicBezTo>
                        <a:pt x="1044" y="5181"/>
                        <a:pt x="1059" y="5467"/>
                        <a:pt x="1251" y="5467"/>
                      </a:cubicBezTo>
                      <a:cubicBezTo>
                        <a:pt x="1258" y="5467"/>
                        <a:pt x="1266" y="5467"/>
                        <a:pt x="1274" y="5466"/>
                      </a:cubicBezTo>
                      <a:lnTo>
                        <a:pt x="1297" y="5466"/>
                      </a:lnTo>
                      <a:lnTo>
                        <a:pt x="2199" y="5276"/>
                      </a:lnTo>
                      <a:cubicBezTo>
                        <a:pt x="2270" y="5253"/>
                        <a:pt x="2317" y="5181"/>
                        <a:pt x="2294" y="5110"/>
                      </a:cubicBezTo>
                      <a:cubicBezTo>
                        <a:pt x="2294" y="5032"/>
                        <a:pt x="2228" y="4986"/>
                        <a:pt x="2166" y="4986"/>
                      </a:cubicBezTo>
                      <a:close/>
                      <a:moveTo>
                        <a:pt x="657" y="5300"/>
                      </a:moveTo>
                      <a:lnTo>
                        <a:pt x="206" y="5395"/>
                      </a:lnTo>
                      <a:cubicBezTo>
                        <a:pt x="1" y="5395"/>
                        <a:pt x="15" y="5681"/>
                        <a:pt x="207" y="5681"/>
                      </a:cubicBezTo>
                      <a:cubicBezTo>
                        <a:pt x="214" y="5681"/>
                        <a:pt x="222" y="5680"/>
                        <a:pt x="230" y="5680"/>
                      </a:cubicBezTo>
                      <a:lnTo>
                        <a:pt x="254" y="5680"/>
                      </a:lnTo>
                      <a:lnTo>
                        <a:pt x="704" y="5608"/>
                      </a:lnTo>
                      <a:cubicBezTo>
                        <a:pt x="775" y="5585"/>
                        <a:pt x="847" y="5513"/>
                        <a:pt x="823" y="5419"/>
                      </a:cubicBezTo>
                      <a:cubicBezTo>
                        <a:pt x="799" y="5347"/>
                        <a:pt x="728" y="5300"/>
                        <a:pt x="657" y="530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92" name="Google Shape;492;p3"/>
              <p:cNvGrpSpPr/>
              <p:nvPr/>
            </p:nvGrpSpPr>
            <p:grpSpPr>
              <a:xfrm rot="-1652002" flipH="1">
                <a:off x="8087775" y="2197029"/>
                <a:ext cx="190620" cy="344249"/>
                <a:chOff x="2808075" y="3551650"/>
                <a:chExt cx="136425" cy="246400"/>
              </a:xfrm>
            </p:grpSpPr>
            <p:sp>
              <p:nvSpPr>
                <p:cNvPr id="493" name="Google Shape;493;p3"/>
                <p:cNvSpPr/>
                <p:nvPr/>
              </p:nvSpPr>
              <p:spPr>
                <a:xfrm>
                  <a:off x="2843200" y="3576175"/>
                  <a:ext cx="82925" cy="22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7" h="8875" extrusionOk="0">
                      <a:moveTo>
                        <a:pt x="207" y="1"/>
                      </a:moveTo>
                      <a:cubicBezTo>
                        <a:pt x="105" y="1"/>
                        <a:pt x="1" y="109"/>
                        <a:pt x="66" y="240"/>
                      </a:cubicBezTo>
                      <a:cubicBezTo>
                        <a:pt x="517" y="999"/>
                        <a:pt x="873" y="1805"/>
                        <a:pt x="1134" y="2659"/>
                      </a:cubicBezTo>
                      <a:cubicBezTo>
                        <a:pt x="1324" y="3229"/>
                        <a:pt x="1466" y="3822"/>
                        <a:pt x="1561" y="4438"/>
                      </a:cubicBezTo>
                      <a:cubicBezTo>
                        <a:pt x="1300" y="4272"/>
                        <a:pt x="968" y="4083"/>
                        <a:pt x="612" y="3893"/>
                      </a:cubicBezTo>
                      <a:cubicBezTo>
                        <a:pt x="592" y="3880"/>
                        <a:pt x="570" y="3874"/>
                        <a:pt x="549" y="3874"/>
                      </a:cubicBezTo>
                      <a:cubicBezTo>
                        <a:pt x="493" y="3874"/>
                        <a:pt x="439" y="3913"/>
                        <a:pt x="422" y="3964"/>
                      </a:cubicBezTo>
                      <a:cubicBezTo>
                        <a:pt x="375" y="4035"/>
                        <a:pt x="398" y="4106"/>
                        <a:pt x="470" y="4154"/>
                      </a:cubicBezTo>
                      <a:cubicBezTo>
                        <a:pt x="920" y="4391"/>
                        <a:pt x="1300" y="4628"/>
                        <a:pt x="1608" y="4818"/>
                      </a:cubicBezTo>
                      <a:cubicBezTo>
                        <a:pt x="1679" y="5316"/>
                        <a:pt x="1703" y="5814"/>
                        <a:pt x="1703" y="6312"/>
                      </a:cubicBezTo>
                      <a:cubicBezTo>
                        <a:pt x="1703" y="6526"/>
                        <a:pt x="1679" y="6739"/>
                        <a:pt x="1679" y="6953"/>
                      </a:cubicBezTo>
                      <a:lnTo>
                        <a:pt x="991" y="6407"/>
                      </a:lnTo>
                      <a:cubicBezTo>
                        <a:pt x="964" y="6385"/>
                        <a:pt x="935" y="6375"/>
                        <a:pt x="908" y="6375"/>
                      </a:cubicBezTo>
                      <a:cubicBezTo>
                        <a:pt x="790" y="6375"/>
                        <a:pt x="691" y="6549"/>
                        <a:pt x="825" y="6645"/>
                      </a:cubicBezTo>
                      <a:lnTo>
                        <a:pt x="1632" y="7309"/>
                      </a:lnTo>
                      <a:cubicBezTo>
                        <a:pt x="1608" y="7783"/>
                        <a:pt x="1537" y="8234"/>
                        <a:pt x="1442" y="8708"/>
                      </a:cubicBezTo>
                      <a:cubicBezTo>
                        <a:pt x="1418" y="8779"/>
                        <a:pt x="1466" y="8851"/>
                        <a:pt x="1561" y="8874"/>
                      </a:cubicBezTo>
                      <a:lnTo>
                        <a:pt x="1584" y="8874"/>
                      </a:lnTo>
                      <a:cubicBezTo>
                        <a:pt x="1679" y="8874"/>
                        <a:pt x="1727" y="8803"/>
                        <a:pt x="1727" y="8732"/>
                      </a:cubicBezTo>
                      <a:cubicBezTo>
                        <a:pt x="1822" y="8234"/>
                        <a:pt x="1893" y="7736"/>
                        <a:pt x="1940" y="7238"/>
                      </a:cubicBezTo>
                      <a:cubicBezTo>
                        <a:pt x="1964" y="6953"/>
                        <a:pt x="1988" y="6645"/>
                        <a:pt x="1988" y="6360"/>
                      </a:cubicBezTo>
                      <a:cubicBezTo>
                        <a:pt x="2154" y="6170"/>
                        <a:pt x="2296" y="5980"/>
                        <a:pt x="2438" y="5814"/>
                      </a:cubicBezTo>
                      <a:cubicBezTo>
                        <a:pt x="2747" y="5435"/>
                        <a:pt x="3031" y="5032"/>
                        <a:pt x="3269" y="4605"/>
                      </a:cubicBezTo>
                      <a:cubicBezTo>
                        <a:pt x="3316" y="4533"/>
                        <a:pt x="3292" y="4438"/>
                        <a:pt x="3221" y="4391"/>
                      </a:cubicBezTo>
                      <a:cubicBezTo>
                        <a:pt x="3203" y="4385"/>
                        <a:pt x="3184" y="4382"/>
                        <a:pt x="3165" y="4382"/>
                      </a:cubicBezTo>
                      <a:cubicBezTo>
                        <a:pt x="3107" y="4382"/>
                        <a:pt x="3049" y="4409"/>
                        <a:pt x="3031" y="4462"/>
                      </a:cubicBezTo>
                      <a:cubicBezTo>
                        <a:pt x="2771" y="4865"/>
                        <a:pt x="2510" y="5269"/>
                        <a:pt x="2225" y="5648"/>
                      </a:cubicBezTo>
                      <a:cubicBezTo>
                        <a:pt x="2154" y="5719"/>
                        <a:pt x="2059" y="5814"/>
                        <a:pt x="1988" y="5909"/>
                      </a:cubicBezTo>
                      <a:cubicBezTo>
                        <a:pt x="1988" y="5506"/>
                        <a:pt x="1964" y="5103"/>
                        <a:pt x="1893" y="4699"/>
                      </a:cubicBezTo>
                      <a:cubicBezTo>
                        <a:pt x="1822" y="3988"/>
                        <a:pt x="1656" y="3300"/>
                        <a:pt x="1442" y="2612"/>
                      </a:cubicBezTo>
                      <a:cubicBezTo>
                        <a:pt x="1751" y="1995"/>
                        <a:pt x="2011" y="1331"/>
                        <a:pt x="2249" y="691"/>
                      </a:cubicBezTo>
                      <a:cubicBezTo>
                        <a:pt x="2308" y="557"/>
                        <a:pt x="2209" y="470"/>
                        <a:pt x="2110" y="470"/>
                      </a:cubicBezTo>
                      <a:cubicBezTo>
                        <a:pt x="2050" y="470"/>
                        <a:pt x="1991" y="501"/>
                        <a:pt x="1964" y="572"/>
                      </a:cubicBezTo>
                      <a:cubicBezTo>
                        <a:pt x="1751" y="1189"/>
                        <a:pt x="1537" y="1734"/>
                        <a:pt x="1300" y="2209"/>
                      </a:cubicBezTo>
                      <a:cubicBezTo>
                        <a:pt x="1039" y="1473"/>
                        <a:pt x="707" y="762"/>
                        <a:pt x="327" y="74"/>
                      </a:cubicBezTo>
                      <a:cubicBezTo>
                        <a:pt x="298" y="22"/>
                        <a:pt x="253" y="1"/>
                        <a:pt x="20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4" name="Google Shape;494;p3"/>
                <p:cNvSpPr/>
                <p:nvPr/>
              </p:nvSpPr>
              <p:spPr>
                <a:xfrm>
                  <a:off x="2811625" y="3555175"/>
                  <a:ext cx="129325" cy="19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3" h="7639" extrusionOk="0">
                      <a:moveTo>
                        <a:pt x="1005" y="0"/>
                      </a:moveTo>
                      <a:cubicBezTo>
                        <a:pt x="832" y="0"/>
                        <a:pt x="672" y="89"/>
                        <a:pt x="594" y="226"/>
                      </a:cubicBezTo>
                      <a:cubicBezTo>
                        <a:pt x="452" y="368"/>
                        <a:pt x="380" y="605"/>
                        <a:pt x="428" y="795"/>
                      </a:cubicBezTo>
                      <a:cubicBezTo>
                        <a:pt x="475" y="1080"/>
                        <a:pt x="618" y="1317"/>
                        <a:pt x="855" y="1459"/>
                      </a:cubicBezTo>
                      <a:cubicBezTo>
                        <a:pt x="1059" y="1645"/>
                        <a:pt x="1321" y="1743"/>
                        <a:pt x="1596" y="1743"/>
                      </a:cubicBezTo>
                      <a:cubicBezTo>
                        <a:pt x="1673" y="1743"/>
                        <a:pt x="1750" y="1736"/>
                        <a:pt x="1827" y="1720"/>
                      </a:cubicBezTo>
                      <a:lnTo>
                        <a:pt x="1851" y="1649"/>
                      </a:lnTo>
                      <a:cubicBezTo>
                        <a:pt x="1946" y="1412"/>
                        <a:pt x="1970" y="1151"/>
                        <a:pt x="1946" y="890"/>
                      </a:cubicBezTo>
                      <a:cubicBezTo>
                        <a:pt x="1922" y="653"/>
                        <a:pt x="1827" y="439"/>
                        <a:pt x="1638" y="273"/>
                      </a:cubicBezTo>
                      <a:cubicBezTo>
                        <a:pt x="1495" y="131"/>
                        <a:pt x="1306" y="36"/>
                        <a:pt x="1116" y="12"/>
                      </a:cubicBezTo>
                      <a:cubicBezTo>
                        <a:pt x="1079" y="4"/>
                        <a:pt x="1041" y="0"/>
                        <a:pt x="1005" y="0"/>
                      </a:cubicBezTo>
                      <a:close/>
                      <a:moveTo>
                        <a:pt x="3383" y="626"/>
                      </a:moveTo>
                      <a:cubicBezTo>
                        <a:pt x="3311" y="626"/>
                        <a:pt x="3240" y="642"/>
                        <a:pt x="3180" y="677"/>
                      </a:cubicBezTo>
                      <a:cubicBezTo>
                        <a:pt x="2966" y="772"/>
                        <a:pt x="2824" y="914"/>
                        <a:pt x="2705" y="1080"/>
                      </a:cubicBezTo>
                      <a:cubicBezTo>
                        <a:pt x="2587" y="1293"/>
                        <a:pt x="2563" y="1531"/>
                        <a:pt x="2587" y="1744"/>
                      </a:cubicBezTo>
                      <a:cubicBezTo>
                        <a:pt x="2634" y="2005"/>
                        <a:pt x="2729" y="2242"/>
                        <a:pt x="2895" y="2456"/>
                      </a:cubicBezTo>
                      <a:cubicBezTo>
                        <a:pt x="2895" y="2479"/>
                        <a:pt x="2919" y="2503"/>
                        <a:pt x="2942" y="2527"/>
                      </a:cubicBezTo>
                      <a:cubicBezTo>
                        <a:pt x="3298" y="2503"/>
                        <a:pt x="3630" y="2313"/>
                        <a:pt x="3820" y="2029"/>
                      </a:cubicBezTo>
                      <a:cubicBezTo>
                        <a:pt x="4010" y="1815"/>
                        <a:pt x="4081" y="1554"/>
                        <a:pt x="4081" y="1270"/>
                      </a:cubicBezTo>
                      <a:lnTo>
                        <a:pt x="4057" y="1270"/>
                      </a:lnTo>
                      <a:cubicBezTo>
                        <a:pt x="4034" y="1056"/>
                        <a:pt x="3915" y="866"/>
                        <a:pt x="3725" y="748"/>
                      </a:cubicBezTo>
                      <a:cubicBezTo>
                        <a:pt x="3635" y="673"/>
                        <a:pt x="3507" y="626"/>
                        <a:pt x="3383" y="626"/>
                      </a:cubicBezTo>
                      <a:close/>
                      <a:moveTo>
                        <a:pt x="737" y="3609"/>
                      </a:moveTo>
                      <a:cubicBezTo>
                        <a:pt x="644" y="3609"/>
                        <a:pt x="548" y="3620"/>
                        <a:pt x="452" y="3642"/>
                      </a:cubicBezTo>
                      <a:cubicBezTo>
                        <a:pt x="262" y="3689"/>
                        <a:pt x="120" y="3832"/>
                        <a:pt x="72" y="4021"/>
                      </a:cubicBezTo>
                      <a:cubicBezTo>
                        <a:pt x="1" y="4235"/>
                        <a:pt x="25" y="4448"/>
                        <a:pt x="143" y="4638"/>
                      </a:cubicBezTo>
                      <a:cubicBezTo>
                        <a:pt x="286" y="4875"/>
                        <a:pt x="523" y="5041"/>
                        <a:pt x="784" y="5089"/>
                      </a:cubicBezTo>
                      <a:cubicBezTo>
                        <a:pt x="902" y="5120"/>
                        <a:pt x="1021" y="5136"/>
                        <a:pt x="1138" y="5136"/>
                      </a:cubicBezTo>
                      <a:cubicBezTo>
                        <a:pt x="1372" y="5136"/>
                        <a:pt x="1598" y="5073"/>
                        <a:pt x="1804" y="4946"/>
                      </a:cubicBezTo>
                      <a:lnTo>
                        <a:pt x="1804" y="4852"/>
                      </a:lnTo>
                      <a:cubicBezTo>
                        <a:pt x="1780" y="4591"/>
                        <a:pt x="1709" y="4330"/>
                        <a:pt x="1567" y="4116"/>
                      </a:cubicBezTo>
                      <a:cubicBezTo>
                        <a:pt x="1448" y="3903"/>
                        <a:pt x="1282" y="3760"/>
                        <a:pt x="1068" y="3665"/>
                      </a:cubicBezTo>
                      <a:cubicBezTo>
                        <a:pt x="964" y="3626"/>
                        <a:pt x="852" y="3609"/>
                        <a:pt x="737" y="3609"/>
                      </a:cubicBezTo>
                      <a:close/>
                      <a:moveTo>
                        <a:pt x="4539" y="4626"/>
                      </a:moveTo>
                      <a:cubicBezTo>
                        <a:pt x="4505" y="4626"/>
                        <a:pt x="4470" y="4630"/>
                        <a:pt x="4437" y="4638"/>
                      </a:cubicBezTo>
                      <a:cubicBezTo>
                        <a:pt x="4223" y="4662"/>
                        <a:pt x="4034" y="4757"/>
                        <a:pt x="3867" y="4899"/>
                      </a:cubicBezTo>
                      <a:cubicBezTo>
                        <a:pt x="3725" y="5065"/>
                        <a:pt x="3630" y="5278"/>
                        <a:pt x="3607" y="5516"/>
                      </a:cubicBezTo>
                      <a:cubicBezTo>
                        <a:pt x="3559" y="5777"/>
                        <a:pt x="3607" y="6038"/>
                        <a:pt x="3701" y="6275"/>
                      </a:cubicBezTo>
                      <a:lnTo>
                        <a:pt x="3725" y="6370"/>
                      </a:lnTo>
                      <a:cubicBezTo>
                        <a:pt x="3785" y="6378"/>
                        <a:pt x="3845" y="6382"/>
                        <a:pt x="3905" y="6382"/>
                      </a:cubicBezTo>
                      <a:cubicBezTo>
                        <a:pt x="4199" y="6382"/>
                        <a:pt x="4481" y="6286"/>
                        <a:pt x="4698" y="6109"/>
                      </a:cubicBezTo>
                      <a:cubicBezTo>
                        <a:pt x="4935" y="5943"/>
                        <a:pt x="5077" y="5705"/>
                        <a:pt x="5125" y="5421"/>
                      </a:cubicBezTo>
                      <a:cubicBezTo>
                        <a:pt x="5172" y="5207"/>
                        <a:pt x="5101" y="4994"/>
                        <a:pt x="4959" y="4828"/>
                      </a:cubicBezTo>
                      <a:cubicBezTo>
                        <a:pt x="4861" y="4711"/>
                        <a:pt x="4699" y="4626"/>
                        <a:pt x="4539" y="4626"/>
                      </a:cubicBezTo>
                      <a:close/>
                      <a:moveTo>
                        <a:pt x="1344" y="6066"/>
                      </a:moveTo>
                      <a:cubicBezTo>
                        <a:pt x="1290" y="6066"/>
                        <a:pt x="1238" y="6072"/>
                        <a:pt x="1187" y="6085"/>
                      </a:cubicBezTo>
                      <a:cubicBezTo>
                        <a:pt x="974" y="6085"/>
                        <a:pt x="807" y="6227"/>
                        <a:pt x="736" y="6417"/>
                      </a:cubicBezTo>
                      <a:cubicBezTo>
                        <a:pt x="641" y="6607"/>
                        <a:pt x="641" y="6820"/>
                        <a:pt x="736" y="7010"/>
                      </a:cubicBezTo>
                      <a:cubicBezTo>
                        <a:pt x="855" y="7271"/>
                        <a:pt x="1068" y="7461"/>
                        <a:pt x="1329" y="7532"/>
                      </a:cubicBezTo>
                      <a:cubicBezTo>
                        <a:pt x="1495" y="7603"/>
                        <a:pt x="1673" y="7639"/>
                        <a:pt x="1851" y="7639"/>
                      </a:cubicBezTo>
                      <a:cubicBezTo>
                        <a:pt x="2029" y="7639"/>
                        <a:pt x="2207" y="7603"/>
                        <a:pt x="2373" y="7532"/>
                      </a:cubicBezTo>
                      <a:lnTo>
                        <a:pt x="2373" y="7461"/>
                      </a:lnTo>
                      <a:lnTo>
                        <a:pt x="2349" y="7437"/>
                      </a:lnTo>
                      <a:cubicBezTo>
                        <a:pt x="2373" y="7176"/>
                        <a:pt x="2326" y="6915"/>
                        <a:pt x="2207" y="6678"/>
                      </a:cubicBezTo>
                      <a:cubicBezTo>
                        <a:pt x="2112" y="6465"/>
                        <a:pt x="1970" y="6298"/>
                        <a:pt x="1780" y="6180"/>
                      </a:cubicBezTo>
                      <a:cubicBezTo>
                        <a:pt x="1641" y="6110"/>
                        <a:pt x="1489" y="6066"/>
                        <a:pt x="1344" y="606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5" name="Google Shape;495;p3"/>
                <p:cNvSpPr/>
                <p:nvPr/>
              </p:nvSpPr>
              <p:spPr>
                <a:xfrm>
                  <a:off x="2808075" y="3551650"/>
                  <a:ext cx="136425" cy="19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7" h="7934" extrusionOk="0">
                      <a:moveTo>
                        <a:pt x="1234" y="296"/>
                      </a:moveTo>
                      <a:cubicBezTo>
                        <a:pt x="1400" y="319"/>
                        <a:pt x="1566" y="414"/>
                        <a:pt x="1685" y="533"/>
                      </a:cubicBezTo>
                      <a:cubicBezTo>
                        <a:pt x="1827" y="675"/>
                        <a:pt x="1922" y="865"/>
                        <a:pt x="1922" y="1079"/>
                      </a:cubicBezTo>
                      <a:cubicBezTo>
                        <a:pt x="1969" y="1292"/>
                        <a:pt x="1946" y="1506"/>
                        <a:pt x="1851" y="1719"/>
                      </a:cubicBezTo>
                      <a:cubicBezTo>
                        <a:pt x="1802" y="1727"/>
                        <a:pt x="1753" y="1731"/>
                        <a:pt x="1705" y="1731"/>
                      </a:cubicBezTo>
                      <a:cubicBezTo>
                        <a:pt x="1471" y="1731"/>
                        <a:pt x="1245" y="1639"/>
                        <a:pt x="1068" y="1482"/>
                      </a:cubicBezTo>
                      <a:cubicBezTo>
                        <a:pt x="878" y="1363"/>
                        <a:pt x="736" y="1150"/>
                        <a:pt x="689" y="936"/>
                      </a:cubicBezTo>
                      <a:cubicBezTo>
                        <a:pt x="665" y="770"/>
                        <a:pt x="712" y="580"/>
                        <a:pt x="831" y="462"/>
                      </a:cubicBezTo>
                      <a:cubicBezTo>
                        <a:pt x="902" y="367"/>
                        <a:pt x="1021" y="296"/>
                        <a:pt x="1163" y="296"/>
                      </a:cubicBezTo>
                      <a:close/>
                      <a:moveTo>
                        <a:pt x="1167" y="1"/>
                      </a:moveTo>
                      <a:cubicBezTo>
                        <a:pt x="951" y="1"/>
                        <a:pt x="759" y="111"/>
                        <a:pt x="617" y="272"/>
                      </a:cubicBezTo>
                      <a:cubicBezTo>
                        <a:pt x="451" y="462"/>
                        <a:pt x="356" y="723"/>
                        <a:pt x="404" y="984"/>
                      </a:cubicBezTo>
                      <a:cubicBezTo>
                        <a:pt x="451" y="1268"/>
                        <a:pt x="617" y="1553"/>
                        <a:pt x="878" y="1719"/>
                      </a:cubicBezTo>
                      <a:cubicBezTo>
                        <a:pt x="1095" y="1914"/>
                        <a:pt x="1392" y="2030"/>
                        <a:pt x="1677" y="2030"/>
                      </a:cubicBezTo>
                      <a:cubicBezTo>
                        <a:pt x="1704" y="2030"/>
                        <a:pt x="1730" y="2029"/>
                        <a:pt x="1756" y="2027"/>
                      </a:cubicBezTo>
                      <a:lnTo>
                        <a:pt x="1780" y="2004"/>
                      </a:lnTo>
                      <a:cubicBezTo>
                        <a:pt x="1827" y="2004"/>
                        <a:pt x="1922" y="2004"/>
                        <a:pt x="1969" y="2027"/>
                      </a:cubicBezTo>
                      <a:cubicBezTo>
                        <a:pt x="2017" y="2004"/>
                        <a:pt x="2064" y="1980"/>
                        <a:pt x="2088" y="1933"/>
                      </a:cubicBezTo>
                      <a:lnTo>
                        <a:pt x="2136" y="1838"/>
                      </a:lnTo>
                      <a:cubicBezTo>
                        <a:pt x="2230" y="1577"/>
                        <a:pt x="2278" y="1292"/>
                        <a:pt x="2230" y="1031"/>
                      </a:cubicBezTo>
                      <a:cubicBezTo>
                        <a:pt x="2207" y="770"/>
                        <a:pt x="2088" y="509"/>
                        <a:pt x="1898" y="343"/>
                      </a:cubicBezTo>
                      <a:cubicBezTo>
                        <a:pt x="1732" y="153"/>
                        <a:pt x="1519" y="35"/>
                        <a:pt x="1282" y="11"/>
                      </a:cubicBezTo>
                      <a:cubicBezTo>
                        <a:pt x="1243" y="4"/>
                        <a:pt x="1204" y="1"/>
                        <a:pt x="1167" y="1"/>
                      </a:cubicBezTo>
                      <a:close/>
                      <a:moveTo>
                        <a:pt x="3559" y="913"/>
                      </a:moveTo>
                      <a:cubicBezTo>
                        <a:pt x="3654" y="913"/>
                        <a:pt x="3749" y="960"/>
                        <a:pt x="3820" y="1007"/>
                      </a:cubicBezTo>
                      <a:cubicBezTo>
                        <a:pt x="3962" y="1102"/>
                        <a:pt x="4057" y="1245"/>
                        <a:pt x="4057" y="1411"/>
                      </a:cubicBezTo>
                      <a:cubicBezTo>
                        <a:pt x="4057" y="1648"/>
                        <a:pt x="3986" y="1885"/>
                        <a:pt x="3843" y="2075"/>
                      </a:cubicBezTo>
                      <a:cubicBezTo>
                        <a:pt x="3677" y="2312"/>
                        <a:pt x="3416" y="2478"/>
                        <a:pt x="3132" y="2502"/>
                      </a:cubicBezTo>
                      <a:cubicBezTo>
                        <a:pt x="3013" y="2312"/>
                        <a:pt x="2918" y="2099"/>
                        <a:pt x="2895" y="1885"/>
                      </a:cubicBezTo>
                      <a:cubicBezTo>
                        <a:pt x="2847" y="1672"/>
                        <a:pt x="2895" y="1482"/>
                        <a:pt x="2989" y="1316"/>
                      </a:cubicBezTo>
                      <a:cubicBezTo>
                        <a:pt x="3061" y="1150"/>
                        <a:pt x="3203" y="1031"/>
                        <a:pt x="3369" y="960"/>
                      </a:cubicBezTo>
                      <a:cubicBezTo>
                        <a:pt x="3416" y="936"/>
                        <a:pt x="3488" y="936"/>
                        <a:pt x="3535" y="936"/>
                      </a:cubicBezTo>
                      <a:lnTo>
                        <a:pt x="3559" y="913"/>
                      </a:lnTo>
                      <a:close/>
                      <a:moveTo>
                        <a:pt x="3556" y="627"/>
                      </a:moveTo>
                      <a:cubicBezTo>
                        <a:pt x="3458" y="627"/>
                        <a:pt x="3360" y="651"/>
                        <a:pt x="3274" y="699"/>
                      </a:cubicBezTo>
                      <a:cubicBezTo>
                        <a:pt x="3037" y="770"/>
                        <a:pt x="2847" y="936"/>
                        <a:pt x="2752" y="1150"/>
                      </a:cubicBezTo>
                      <a:cubicBezTo>
                        <a:pt x="2610" y="1387"/>
                        <a:pt x="2562" y="1648"/>
                        <a:pt x="2610" y="1909"/>
                      </a:cubicBezTo>
                      <a:cubicBezTo>
                        <a:pt x="2634" y="2170"/>
                        <a:pt x="2729" y="2454"/>
                        <a:pt x="2895" y="2668"/>
                      </a:cubicBezTo>
                      <a:cubicBezTo>
                        <a:pt x="2918" y="2715"/>
                        <a:pt x="2942" y="2739"/>
                        <a:pt x="2966" y="2786"/>
                      </a:cubicBezTo>
                      <a:cubicBezTo>
                        <a:pt x="2989" y="2810"/>
                        <a:pt x="3037" y="2810"/>
                        <a:pt x="3084" y="2810"/>
                      </a:cubicBezTo>
                      <a:lnTo>
                        <a:pt x="3108" y="2810"/>
                      </a:lnTo>
                      <a:cubicBezTo>
                        <a:pt x="3511" y="2786"/>
                        <a:pt x="3867" y="2573"/>
                        <a:pt x="4081" y="2265"/>
                      </a:cubicBezTo>
                      <a:cubicBezTo>
                        <a:pt x="4270" y="2004"/>
                        <a:pt x="4365" y="1719"/>
                        <a:pt x="4342" y="1411"/>
                      </a:cubicBezTo>
                      <a:cubicBezTo>
                        <a:pt x="4318" y="1150"/>
                        <a:pt x="4176" y="913"/>
                        <a:pt x="3962" y="794"/>
                      </a:cubicBezTo>
                      <a:cubicBezTo>
                        <a:pt x="3849" y="681"/>
                        <a:pt x="3702" y="627"/>
                        <a:pt x="3556" y="627"/>
                      </a:cubicBezTo>
                      <a:close/>
                      <a:moveTo>
                        <a:pt x="878" y="3901"/>
                      </a:moveTo>
                      <a:cubicBezTo>
                        <a:pt x="973" y="3925"/>
                        <a:pt x="1092" y="3949"/>
                        <a:pt x="1163" y="3996"/>
                      </a:cubicBezTo>
                      <a:cubicBezTo>
                        <a:pt x="1353" y="4067"/>
                        <a:pt x="1495" y="4186"/>
                        <a:pt x="1590" y="4376"/>
                      </a:cubicBezTo>
                      <a:cubicBezTo>
                        <a:pt x="1709" y="4566"/>
                        <a:pt x="1780" y="4803"/>
                        <a:pt x="1803" y="5016"/>
                      </a:cubicBezTo>
                      <a:cubicBezTo>
                        <a:pt x="1623" y="5114"/>
                        <a:pt x="1432" y="5168"/>
                        <a:pt x="1237" y="5168"/>
                      </a:cubicBezTo>
                      <a:cubicBezTo>
                        <a:pt x="1149" y="5168"/>
                        <a:pt x="1061" y="5157"/>
                        <a:pt x="973" y="5135"/>
                      </a:cubicBezTo>
                      <a:cubicBezTo>
                        <a:pt x="760" y="5064"/>
                        <a:pt x="546" y="4945"/>
                        <a:pt x="428" y="4732"/>
                      </a:cubicBezTo>
                      <a:cubicBezTo>
                        <a:pt x="333" y="4589"/>
                        <a:pt x="309" y="4399"/>
                        <a:pt x="356" y="4233"/>
                      </a:cubicBezTo>
                      <a:cubicBezTo>
                        <a:pt x="380" y="4091"/>
                        <a:pt x="499" y="3973"/>
                        <a:pt x="641" y="3949"/>
                      </a:cubicBezTo>
                      <a:cubicBezTo>
                        <a:pt x="712" y="3925"/>
                        <a:pt x="783" y="3925"/>
                        <a:pt x="878" y="3925"/>
                      </a:cubicBezTo>
                      <a:lnTo>
                        <a:pt x="878" y="3901"/>
                      </a:lnTo>
                      <a:close/>
                      <a:moveTo>
                        <a:pt x="875" y="3621"/>
                      </a:moveTo>
                      <a:cubicBezTo>
                        <a:pt x="773" y="3621"/>
                        <a:pt x="669" y="3634"/>
                        <a:pt x="570" y="3664"/>
                      </a:cubicBezTo>
                      <a:cubicBezTo>
                        <a:pt x="333" y="3712"/>
                        <a:pt x="143" y="3901"/>
                        <a:pt x="96" y="4139"/>
                      </a:cubicBezTo>
                      <a:cubicBezTo>
                        <a:pt x="1" y="4399"/>
                        <a:pt x="24" y="4660"/>
                        <a:pt x="190" y="4874"/>
                      </a:cubicBezTo>
                      <a:cubicBezTo>
                        <a:pt x="333" y="5135"/>
                        <a:pt x="594" y="5325"/>
                        <a:pt x="902" y="5396"/>
                      </a:cubicBezTo>
                      <a:cubicBezTo>
                        <a:pt x="997" y="5443"/>
                        <a:pt x="1116" y="5467"/>
                        <a:pt x="1234" y="5467"/>
                      </a:cubicBezTo>
                      <a:lnTo>
                        <a:pt x="1234" y="5443"/>
                      </a:lnTo>
                      <a:cubicBezTo>
                        <a:pt x="1519" y="5443"/>
                        <a:pt x="1780" y="5372"/>
                        <a:pt x="2017" y="5230"/>
                      </a:cubicBezTo>
                      <a:cubicBezTo>
                        <a:pt x="2064" y="5206"/>
                        <a:pt x="2112" y="5159"/>
                        <a:pt x="2112" y="5087"/>
                      </a:cubicBezTo>
                      <a:lnTo>
                        <a:pt x="2112" y="4993"/>
                      </a:lnTo>
                      <a:cubicBezTo>
                        <a:pt x="2088" y="4708"/>
                        <a:pt x="1993" y="4447"/>
                        <a:pt x="1851" y="4210"/>
                      </a:cubicBezTo>
                      <a:cubicBezTo>
                        <a:pt x="1732" y="3973"/>
                        <a:pt x="1519" y="3783"/>
                        <a:pt x="1282" y="3688"/>
                      </a:cubicBezTo>
                      <a:cubicBezTo>
                        <a:pt x="1158" y="3647"/>
                        <a:pt x="1017" y="3621"/>
                        <a:pt x="875" y="3621"/>
                      </a:cubicBezTo>
                      <a:close/>
                      <a:moveTo>
                        <a:pt x="4659" y="4917"/>
                      </a:moveTo>
                      <a:cubicBezTo>
                        <a:pt x="4786" y="4917"/>
                        <a:pt x="4920" y="4984"/>
                        <a:pt x="4982" y="5087"/>
                      </a:cubicBezTo>
                      <a:cubicBezTo>
                        <a:pt x="5101" y="5206"/>
                        <a:pt x="5148" y="5396"/>
                        <a:pt x="5124" y="5562"/>
                      </a:cubicBezTo>
                      <a:cubicBezTo>
                        <a:pt x="5077" y="5799"/>
                        <a:pt x="4935" y="6013"/>
                        <a:pt x="4745" y="6155"/>
                      </a:cubicBezTo>
                      <a:cubicBezTo>
                        <a:pt x="4558" y="6300"/>
                        <a:pt x="4317" y="6373"/>
                        <a:pt x="4069" y="6373"/>
                      </a:cubicBezTo>
                      <a:cubicBezTo>
                        <a:pt x="4033" y="6373"/>
                        <a:pt x="3998" y="6371"/>
                        <a:pt x="3962" y="6368"/>
                      </a:cubicBezTo>
                      <a:lnTo>
                        <a:pt x="3986" y="6345"/>
                      </a:lnTo>
                      <a:cubicBezTo>
                        <a:pt x="3891" y="6131"/>
                        <a:pt x="3867" y="5894"/>
                        <a:pt x="3891" y="5680"/>
                      </a:cubicBezTo>
                      <a:cubicBezTo>
                        <a:pt x="3915" y="5277"/>
                        <a:pt x="4223" y="4969"/>
                        <a:pt x="4602" y="4921"/>
                      </a:cubicBezTo>
                      <a:cubicBezTo>
                        <a:pt x="4621" y="4918"/>
                        <a:pt x="4640" y="4917"/>
                        <a:pt x="4659" y="4917"/>
                      </a:cubicBezTo>
                      <a:close/>
                      <a:moveTo>
                        <a:pt x="4687" y="4648"/>
                      </a:moveTo>
                      <a:cubicBezTo>
                        <a:pt x="4643" y="4648"/>
                        <a:pt x="4599" y="4652"/>
                        <a:pt x="4555" y="4660"/>
                      </a:cubicBezTo>
                      <a:cubicBezTo>
                        <a:pt x="4318" y="4684"/>
                        <a:pt x="4104" y="4779"/>
                        <a:pt x="3915" y="4945"/>
                      </a:cubicBezTo>
                      <a:cubicBezTo>
                        <a:pt x="3749" y="5135"/>
                        <a:pt x="3630" y="5372"/>
                        <a:pt x="3606" y="5633"/>
                      </a:cubicBezTo>
                      <a:cubicBezTo>
                        <a:pt x="3559" y="5918"/>
                        <a:pt x="3582" y="6226"/>
                        <a:pt x="3701" y="6487"/>
                      </a:cubicBezTo>
                      <a:cubicBezTo>
                        <a:pt x="3725" y="6511"/>
                        <a:pt x="3725" y="6534"/>
                        <a:pt x="3725" y="6558"/>
                      </a:cubicBezTo>
                      <a:cubicBezTo>
                        <a:pt x="3749" y="6606"/>
                        <a:pt x="3796" y="6653"/>
                        <a:pt x="3867" y="6653"/>
                      </a:cubicBezTo>
                      <a:lnTo>
                        <a:pt x="4033" y="6653"/>
                      </a:lnTo>
                      <a:cubicBezTo>
                        <a:pt x="4064" y="6655"/>
                        <a:pt x="4096" y="6657"/>
                        <a:pt x="4127" y="6657"/>
                      </a:cubicBezTo>
                      <a:cubicBezTo>
                        <a:pt x="4408" y="6657"/>
                        <a:pt x="4700" y="6563"/>
                        <a:pt x="4935" y="6392"/>
                      </a:cubicBezTo>
                      <a:cubicBezTo>
                        <a:pt x="5196" y="6202"/>
                        <a:pt x="5362" y="5918"/>
                        <a:pt x="5409" y="5609"/>
                      </a:cubicBezTo>
                      <a:cubicBezTo>
                        <a:pt x="5456" y="5372"/>
                        <a:pt x="5385" y="5111"/>
                        <a:pt x="5219" y="4921"/>
                      </a:cubicBezTo>
                      <a:cubicBezTo>
                        <a:pt x="5101" y="4744"/>
                        <a:pt x="4901" y="4648"/>
                        <a:pt x="4687" y="4648"/>
                      </a:cubicBezTo>
                      <a:close/>
                      <a:moveTo>
                        <a:pt x="1584" y="6359"/>
                      </a:moveTo>
                      <a:cubicBezTo>
                        <a:pt x="1673" y="6359"/>
                        <a:pt x="1762" y="6386"/>
                        <a:pt x="1851" y="6439"/>
                      </a:cubicBezTo>
                      <a:cubicBezTo>
                        <a:pt x="2017" y="6534"/>
                        <a:pt x="2159" y="6700"/>
                        <a:pt x="2230" y="6890"/>
                      </a:cubicBezTo>
                      <a:cubicBezTo>
                        <a:pt x="2325" y="7080"/>
                        <a:pt x="2373" y="7317"/>
                        <a:pt x="2349" y="7554"/>
                      </a:cubicBezTo>
                      <a:cubicBezTo>
                        <a:pt x="2219" y="7602"/>
                        <a:pt x="2082" y="7626"/>
                        <a:pt x="1946" y="7626"/>
                      </a:cubicBezTo>
                      <a:cubicBezTo>
                        <a:pt x="1809" y="7626"/>
                        <a:pt x="1673" y="7602"/>
                        <a:pt x="1542" y="7554"/>
                      </a:cubicBezTo>
                      <a:cubicBezTo>
                        <a:pt x="1305" y="7459"/>
                        <a:pt x="1116" y="7317"/>
                        <a:pt x="1021" y="7104"/>
                      </a:cubicBezTo>
                      <a:cubicBezTo>
                        <a:pt x="926" y="6938"/>
                        <a:pt x="926" y="6772"/>
                        <a:pt x="1021" y="6606"/>
                      </a:cubicBezTo>
                      <a:cubicBezTo>
                        <a:pt x="1068" y="6463"/>
                        <a:pt x="1187" y="6368"/>
                        <a:pt x="1353" y="6368"/>
                      </a:cubicBezTo>
                      <a:lnTo>
                        <a:pt x="1495" y="6368"/>
                      </a:lnTo>
                      <a:cubicBezTo>
                        <a:pt x="1525" y="6362"/>
                        <a:pt x="1554" y="6359"/>
                        <a:pt x="1584" y="6359"/>
                      </a:cubicBezTo>
                      <a:close/>
                      <a:moveTo>
                        <a:pt x="1512" y="6065"/>
                      </a:moveTo>
                      <a:cubicBezTo>
                        <a:pt x="1452" y="6065"/>
                        <a:pt x="1390" y="6071"/>
                        <a:pt x="1329" y="6084"/>
                      </a:cubicBezTo>
                      <a:cubicBezTo>
                        <a:pt x="1068" y="6107"/>
                        <a:pt x="855" y="6250"/>
                        <a:pt x="760" y="6487"/>
                      </a:cubicBezTo>
                      <a:cubicBezTo>
                        <a:pt x="641" y="6724"/>
                        <a:pt x="641" y="6985"/>
                        <a:pt x="760" y="7222"/>
                      </a:cubicBezTo>
                      <a:cubicBezTo>
                        <a:pt x="902" y="7507"/>
                        <a:pt x="1139" y="7720"/>
                        <a:pt x="1424" y="7815"/>
                      </a:cubicBezTo>
                      <a:cubicBezTo>
                        <a:pt x="1566" y="7910"/>
                        <a:pt x="1732" y="7934"/>
                        <a:pt x="1922" y="7934"/>
                      </a:cubicBezTo>
                      <a:cubicBezTo>
                        <a:pt x="2136" y="7934"/>
                        <a:pt x="2349" y="7886"/>
                        <a:pt x="2562" y="7815"/>
                      </a:cubicBezTo>
                      <a:cubicBezTo>
                        <a:pt x="2634" y="7792"/>
                        <a:pt x="2681" y="7744"/>
                        <a:pt x="2681" y="7673"/>
                      </a:cubicBezTo>
                      <a:lnTo>
                        <a:pt x="2681" y="7602"/>
                      </a:lnTo>
                      <a:cubicBezTo>
                        <a:pt x="2705" y="7317"/>
                        <a:pt x="2657" y="7032"/>
                        <a:pt x="2515" y="6772"/>
                      </a:cubicBezTo>
                      <a:cubicBezTo>
                        <a:pt x="2420" y="6534"/>
                        <a:pt x="2230" y="6321"/>
                        <a:pt x="2017" y="6202"/>
                      </a:cubicBezTo>
                      <a:cubicBezTo>
                        <a:pt x="1859" y="6114"/>
                        <a:pt x="1687" y="6065"/>
                        <a:pt x="1512" y="606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96" name="Google Shape;496;p3"/>
              <p:cNvGrpSpPr/>
              <p:nvPr/>
            </p:nvGrpSpPr>
            <p:grpSpPr>
              <a:xfrm flipH="1">
                <a:off x="7974110" y="3199351"/>
                <a:ext cx="441515" cy="532225"/>
                <a:chOff x="2475575" y="3443625"/>
                <a:chExt cx="316000" cy="380950"/>
              </a:xfrm>
            </p:grpSpPr>
            <p:sp>
              <p:nvSpPr>
                <p:cNvPr id="497" name="Google Shape;497;p3"/>
                <p:cNvSpPr/>
                <p:nvPr/>
              </p:nvSpPr>
              <p:spPr>
                <a:xfrm>
                  <a:off x="2550700" y="3560575"/>
                  <a:ext cx="200450" cy="23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18" h="9372" extrusionOk="0">
                      <a:moveTo>
                        <a:pt x="4095" y="1"/>
                      </a:moveTo>
                      <a:cubicBezTo>
                        <a:pt x="4074" y="1"/>
                        <a:pt x="4054" y="1"/>
                        <a:pt x="4033" y="1"/>
                      </a:cubicBezTo>
                      <a:cubicBezTo>
                        <a:pt x="2372" y="72"/>
                        <a:pt x="1257" y="974"/>
                        <a:pt x="664" y="2682"/>
                      </a:cubicBezTo>
                      <a:cubicBezTo>
                        <a:pt x="546" y="3038"/>
                        <a:pt x="451" y="3393"/>
                        <a:pt x="356" y="3702"/>
                      </a:cubicBezTo>
                      <a:cubicBezTo>
                        <a:pt x="261" y="4034"/>
                        <a:pt x="190" y="4342"/>
                        <a:pt x="143" y="4627"/>
                      </a:cubicBezTo>
                      <a:cubicBezTo>
                        <a:pt x="119" y="4769"/>
                        <a:pt x="95" y="4912"/>
                        <a:pt x="95" y="5054"/>
                      </a:cubicBezTo>
                      <a:lnTo>
                        <a:pt x="95" y="5078"/>
                      </a:lnTo>
                      <a:cubicBezTo>
                        <a:pt x="48" y="5315"/>
                        <a:pt x="24" y="5528"/>
                        <a:pt x="24" y="5766"/>
                      </a:cubicBezTo>
                      <a:cubicBezTo>
                        <a:pt x="24" y="5813"/>
                        <a:pt x="24" y="5884"/>
                        <a:pt x="24" y="5932"/>
                      </a:cubicBezTo>
                      <a:cubicBezTo>
                        <a:pt x="0" y="6501"/>
                        <a:pt x="119" y="7046"/>
                        <a:pt x="332" y="7545"/>
                      </a:cubicBezTo>
                      <a:cubicBezTo>
                        <a:pt x="380" y="7663"/>
                        <a:pt x="451" y="7782"/>
                        <a:pt x="522" y="7900"/>
                      </a:cubicBezTo>
                      <a:cubicBezTo>
                        <a:pt x="1044" y="8778"/>
                        <a:pt x="1993" y="9276"/>
                        <a:pt x="3392" y="9371"/>
                      </a:cubicBezTo>
                      <a:lnTo>
                        <a:pt x="3962" y="9371"/>
                      </a:lnTo>
                      <a:cubicBezTo>
                        <a:pt x="5812" y="9347"/>
                        <a:pt x="7022" y="8707"/>
                        <a:pt x="7662" y="7497"/>
                      </a:cubicBezTo>
                      <a:cubicBezTo>
                        <a:pt x="7876" y="7023"/>
                        <a:pt x="7994" y="6525"/>
                        <a:pt x="8018" y="6003"/>
                      </a:cubicBezTo>
                      <a:lnTo>
                        <a:pt x="8018" y="5599"/>
                      </a:lnTo>
                      <a:cubicBezTo>
                        <a:pt x="8018" y="5457"/>
                        <a:pt x="7994" y="5315"/>
                        <a:pt x="7970" y="5149"/>
                      </a:cubicBezTo>
                      <a:cubicBezTo>
                        <a:pt x="7970" y="5125"/>
                        <a:pt x="7970" y="5078"/>
                        <a:pt x="7947" y="5030"/>
                      </a:cubicBezTo>
                      <a:cubicBezTo>
                        <a:pt x="7947" y="4912"/>
                        <a:pt x="7923" y="4793"/>
                        <a:pt x="7923" y="4698"/>
                      </a:cubicBezTo>
                      <a:lnTo>
                        <a:pt x="7899" y="4579"/>
                      </a:lnTo>
                      <a:cubicBezTo>
                        <a:pt x="7757" y="3892"/>
                        <a:pt x="7567" y="3251"/>
                        <a:pt x="7330" y="2611"/>
                      </a:cubicBezTo>
                      <a:cubicBezTo>
                        <a:pt x="6698" y="856"/>
                        <a:pt x="5605" y="1"/>
                        <a:pt x="409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8" name="Google Shape;498;p3"/>
                <p:cNvSpPr/>
                <p:nvPr/>
              </p:nvSpPr>
              <p:spPr>
                <a:xfrm>
                  <a:off x="2546550" y="3557050"/>
                  <a:ext cx="208175" cy="24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7" h="9655" extrusionOk="0">
                      <a:moveTo>
                        <a:pt x="4270" y="285"/>
                      </a:moveTo>
                      <a:cubicBezTo>
                        <a:pt x="5717" y="285"/>
                        <a:pt x="6737" y="1115"/>
                        <a:pt x="7354" y="2799"/>
                      </a:cubicBezTo>
                      <a:cubicBezTo>
                        <a:pt x="7591" y="3440"/>
                        <a:pt x="7781" y="4104"/>
                        <a:pt x="7923" y="4768"/>
                      </a:cubicBezTo>
                      <a:cubicBezTo>
                        <a:pt x="7923" y="4792"/>
                        <a:pt x="7947" y="4815"/>
                        <a:pt x="7947" y="4863"/>
                      </a:cubicBezTo>
                      <a:lnTo>
                        <a:pt x="7970" y="5195"/>
                      </a:lnTo>
                      <a:cubicBezTo>
                        <a:pt x="7970" y="5219"/>
                        <a:pt x="7970" y="5266"/>
                        <a:pt x="7970" y="5290"/>
                      </a:cubicBezTo>
                      <a:lnTo>
                        <a:pt x="7970" y="5313"/>
                      </a:lnTo>
                      <a:cubicBezTo>
                        <a:pt x="7994" y="5456"/>
                        <a:pt x="8018" y="5598"/>
                        <a:pt x="8018" y="5740"/>
                      </a:cubicBezTo>
                      <a:lnTo>
                        <a:pt x="8018" y="6120"/>
                      </a:lnTo>
                      <a:cubicBezTo>
                        <a:pt x="7994" y="6618"/>
                        <a:pt x="7875" y="7093"/>
                        <a:pt x="7662" y="7543"/>
                      </a:cubicBezTo>
                      <a:cubicBezTo>
                        <a:pt x="7069" y="8706"/>
                        <a:pt x="5883" y="9322"/>
                        <a:pt x="4104" y="9346"/>
                      </a:cubicBezTo>
                      <a:lnTo>
                        <a:pt x="3535" y="9346"/>
                      </a:lnTo>
                      <a:cubicBezTo>
                        <a:pt x="2206" y="9251"/>
                        <a:pt x="1305" y="8777"/>
                        <a:pt x="807" y="7946"/>
                      </a:cubicBezTo>
                      <a:cubicBezTo>
                        <a:pt x="735" y="7852"/>
                        <a:pt x="664" y="7733"/>
                        <a:pt x="617" y="7614"/>
                      </a:cubicBezTo>
                      <a:cubicBezTo>
                        <a:pt x="403" y="7116"/>
                        <a:pt x="309" y="6594"/>
                        <a:pt x="332" y="6073"/>
                      </a:cubicBezTo>
                      <a:cubicBezTo>
                        <a:pt x="332" y="6001"/>
                        <a:pt x="332" y="5954"/>
                        <a:pt x="356" y="5907"/>
                      </a:cubicBezTo>
                      <a:cubicBezTo>
                        <a:pt x="356" y="5669"/>
                        <a:pt x="380" y="5432"/>
                        <a:pt x="427" y="5219"/>
                      </a:cubicBezTo>
                      <a:lnTo>
                        <a:pt x="427" y="5195"/>
                      </a:lnTo>
                      <a:cubicBezTo>
                        <a:pt x="427" y="5053"/>
                        <a:pt x="451" y="4934"/>
                        <a:pt x="475" y="4792"/>
                      </a:cubicBezTo>
                      <a:cubicBezTo>
                        <a:pt x="522" y="4483"/>
                        <a:pt x="593" y="4175"/>
                        <a:pt x="688" y="3867"/>
                      </a:cubicBezTo>
                      <a:cubicBezTo>
                        <a:pt x="759" y="3558"/>
                        <a:pt x="854" y="3226"/>
                        <a:pt x="973" y="2870"/>
                      </a:cubicBezTo>
                      <a:cubicBezTo>
                        <a:pt x="1542" y="1186"/>
                        <a:pt x="2609" y="356"/>
                        <a:pt x="4199" y="285"/>
                      </a:cubicBezTo>
                      <a:close/>
                      <a:moveTo>
                        <a:pt x="4175" y="0"/>
                      </a:moveTo>
                      <a:cubicBezTo>
                        <a:pt x="2467" y="71"/>
                        <a:pt x="1305" y="996"/>
                        <a:pt x="688" y="2799"/>
                      </a:cubicBezTo>
                      <a:cubicBezTo>
                        <a:pt x="569" y="3131"/>
                        <a:pt x="475" y="3487"/>
                        <a:pt x="380" y="3819"/>
                      </a:cubicBezTo>
                      <a:cubicBezTo>
                        <a:pt x="309" y="4127"/>
                        <a:pt x="214" y="4436"/>
                        <a:pt x="166" y="4744"/>
                      </a:cubicBezTo>
                      <a:cubicBezTo>
                        <a:pt x="142" y="4887"/>
                        <a:pt x="119" y="5029"/>
                        <a:pt x="119" y="5195"/>
                      </a:cubicBezTo>
                      <a:cubicBezTo>
                        <a:pt x="71" y="5408"/>
                        <a:pt x="48" y="5646"/>
                        <a:pt x="48" y="5883"/>
                      </a:cubicBezTo>
                      <a:cubicBezTo>
                        <a:pt x="24" y="5930"/>
                        <a:pt x="24" y="6001"/>
                        <a:pt x="24" y="6073"/>
                      </a:cubicBezTo>
                      <a:cubicBezTo>
                        <a:pt x="0" y="6642"/>
                        <a:pt x="119" y="7211"/>
                        <a:pt x="356" y="7733"/>
                      </a:cubicBezTo>
                      <a:cubicBezTo>
                        <a:pt x="403" y="7852"/>
                        <a:pt x="475" y="7994"/>
                        <a:pt x="546" y="8113"/>
                      </a:cubicBezTo>
                      <a:cubicBezTo>
                        <a:pt x="1091" y="9014"/>
                        <a:pt x="2088" y="9536"/>
                        <a:pt x="3535" y="9654"/>
                      </a:cubicBezTo>
                      <a:lnTo>
                        <a:pt x="4128" y="9654"/>
                      </a:lnTo>
                      <a:cubicBezTo>
                        <a:pt x="6025" y="9607"/>
                        <a:pt x="7306" y="8943"/>
                        <a:pt x="7947" y="7686"/>
                      </a:cubicBezTo>
                      <a:cubicBezTo>
                        <a:pt x="8184" y="7187"/>
                        <a:pt x="8302" y="6666"/>
                        <a:pt x="8326" y="6144"/>
                      </a:cubicBezTo>
                      <a:lnTo>
                        <a:pt x="8326" y="5740"/>
                      </a:lnTo>
                      <a:cubicBezTo>
                        <a:pt x="8326" y="5574"/>
                        <a:pt x="8302" y="5432"/>
                        <a:pt x="8279" y="5290"/>
                      </a:cubicBezTo>
                      <a:cubicBezTo>
                        <a:pt x="8279" y="5242"/>
                        <a:pt x="8279" y="5171"/>
                        <a:pt x="8255" y="5124"/>
                      </a:cubicBezTo>
                      <a:lnTo>
                        <a:pt x="8231" y="4815"/>
                      </a:lnTo>
                      <a:lnTo>
                        <a:pt x="8231" y="4792"/>
                      </a:lnTo>
                      <a:cubicBezTo>
                        <a:pt x="8231" y="4744"/>
                        <a:pt x="8208" y="4720"/>
                        <a:pt x="8208" y="4697"/>
                      </a:cubicBezTo>
                      <a:cubicBezTo>
                        <a:pt x="8065" y="4009"/>
                        <a:pt x="7875" y="3345"/>
                        <a:pt x="7638" y="2704"/>
                      </a:cubicBezTo>
                      <a:cubicBezTo>
                        <a:pt x="6974" y="901"/>
                        <a:pt x="5835" y="0"/>
                        <a:pt x="427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9" name="Google Shape;499;p3"/>
                <p:cNvSpPr/>
                <p:nvPr/>
              </p:nvSpPr>
              <p:spPr>
                <a:xfrm>
                  <a:off x="2593975" y="3617525"/>
                  <a:ext cx="112700" cy="2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8" h="928" extrusionOk="0">
                      <a:moveTo>
                        <a:pt x="4057" y="1"/>
                      </a:moveTo>
                      <a:cubicBezTo>
                        <a:pt x="3938" y="1"/>
                        <a:pt x="3820" y="48"/>
                        <a:pt x="3725" y="119"/>
                      </a:cubicBezTo>
                      <a:cubicBezTo>
                        <a:pt x="3630" y="214"/>
                        <a:pt x="3583" y="333"/>
                        <a:pt x="3583" y="451"/>
                      </a:cubicBezTo>
                      <a:cubicBezTo>
                        <a:pt x="3583" y="570"/>
                        <a:pt x="3630" y="688"/>
                        <a:pt x="3725" y="783"/>
                      </a:cubicBezTo>
                      <a:cubicBezTo>
                        <a:pt x="3796" y="878"/>
                        <a:pt x="3915" y="926"/>
                        <a:pt x="4057" y="926"/>
                      </a:cubicBezTo>
                      <a:cubicBezTo>
                        <a:pt x="4176" y="926"/>
                        <a:pt x="4294" y="878"/>
                        <a:pt x="4365" y="783"/>
                      </a:cubicBezTo>
                      <a:cubicBezTo>
                        <a:pt x="4460" y="688"/>
                        <a:pt x="4508" y="594"/>
                        <a:pt x="4508" y="475"/>
                      </a:cubicBezTo>
                      <a:cubicBezTo>
                        <a:pt x="4508" y="356"/>
                        <a:pt x="4460" y="214"/>
                        <a:pt x="4365" y="143"/>
                      </a:cubicBezTo>
                      <a:cubicBezTo>
                        <a:pt x="4294" y="48"/>
                        <a:pt x="4176" y="1"/>
                        <a:pt x="4057" y="1"/>
                      </a:cubicBezTo>
                      <a:close/>
                      <a:moveTo>
                        <a:pt x="452" y="1"/>
                      </a:moveTo>
                      <a:cubicBezTo>
                        <a:pt x="333" y="1"/>
                        <a:pt x="214" y="48"/>
                        <a:pt x="119" y="143"/>
                      </a:cubicBezTo>
                      <a:cubicBezTo>
                        <a:pt x="48" y="238"/>
                        <a:pt x="1" y="356"/>
                        <a:pt x="1" y="475"/>
                      </a:cubicBezTo>
                      <a:cubicBezTo>
                        <a:pt x="1" y="723"/>
                        <a:pt x="193" y="927"/>
                        <a:pt x="415" y="927"/>
                      </a:cubicBezTo>
                      <a:cubicBezTo>
                        <a:pt x="427" y="927"/>
                        <a:pt x="439" y="927"/>
                        <a:pt x="452" y="926"/>
                      </a:cubicBezTo>
                      <a:cubicBezTo>
                        <a:pt x="594" y="926"/>
                        <a:pt x="689" y="878"/>
                        <a:pt x="784" y="783"/>
                      </a:cubicBezTo>
                      <a:cubicBezTo>
                        <a:pt x="878" y="712"/>
                        <a:pt x="926" y="594"/>
                        <a:pt x="926" y="475"/>
                      </a:cubicBezTo>
                      <a:cubicBezTo>
                        <a:pt x="926" y="356"/>
                        <a:pt x="878" y="214"/>
                        <a:pt x="784" y="143"/>
                      </a:cubicBezTo>
                      <a:cubicBezTo>
                        <a:pt x="689" y="48"/>
                        <a:pt x="570" y="1"/>
                        <a:pt x="4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0" name="Google Shape;500;p3"/>
                <p:cNvSpPr/>
                <p:nvPr/>
              </p:nvSpPr>
              <p:spPr>
                <a:xfrm>
                  <a:off x="2633725" y="3643025"/>
                  <a:ext cx="34400" cy="3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" h="1377" extrusionOk="0">
                      <a:moveTo>
                        <a:pt x="830" y="1"/>
                      </a:moveTo>
                      <a:cubicBezTo>
                        <a:pt x="735" y="24"/>
                        <a:pt x="617" y="95"/>
                        <a:pt x="546" y="167"/>
                      </a:cubicBezTo>
                      <a:cubicBezTo>
                        <a:pt x="332" y="356"/>
                        <a:pt x="166" y="546"/>
                        <a:pt x="0" y="760"/>
                      </a:cubicBezTo>
                      <a:lnTo>
                        <a:pt x="332" y="736"/>
                      </a:lnTo>
                      <a:cubicBezTo>
                        <a:pt x="593" y="712"/>
                        <a:pt x="854" y="712"/>
                        <a:pt x="1115" y="712"/>
                      </a:cubicBezTo>
                      <a:lnTo>
                        <a:pt x="1376" y="712"/>
                      </a:lnTo>
                      <a:cubicBezTo>
                        <a:pt x="1328" y="594"/>
                        <a:pt x="1257" y="475"/>
                        <a:pt x="1162" y="333"/>
                      </a:cubicBezTo>
                      <a:cubicBezTo>
                        <a:pt x="1020" y="119"/>
                        <a:pt x="925" y="1"/>
                        <a:pt x="830" y="1"/>
                      </a:cubicBezTo>
                      <a:close/>
                      <a:moveTo>
                        <a:pt x="1115" y="736"/>
                      </a:moveTo>
                      <a:cubicBezTo>
                        <a:pt x="854" y="736"/>
                        <a:pt x="617" y="736"/>
                        <a:pt x="332" y="760"/>
                      </a:cubicBezTo>
                      <a:lnTo>
                        <a:pt x="759" y="1376"/>
                      </a:lnTo>
                      <a:cubicBezTo>
                        <a:pt x="902" y="1187"/>
                        <a:pt x="1044" y="973"/>
                        <a:pt x="1115" y="736"/>
                      </a:cubicBezTo>
                      <a:close/>
                    </a:path>
                  </a:pathLst>
                </a:custGeom>
                <a:solidFill>
                  <a:srgbClr val="FFA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1" name="Google Shape;501;p3"/>
                <p:cNvSpPr/>
                <p:nvPr/>
              </p:nvSpPr>
              <p:spPr>
                <a:xfrm>
                  <a:off x="2627775" y="3639475"/>
                  <a:ext cx="47475" cy="4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9" h="1661" extrusionOk="0">
                      <a:moveTo>
                        <a:pt x="1092" y="285"/>
                      </a:moveTo>
                      <a:cubicBezTo>
                        <a:pt x="1163" y="356"/>
                        <a:pt x="1234" y="451"/>
                        <a:pt x="1306" y="546"/>
                      </a:cubicBezTo>
                      <a:lnTo>
                        <a:pt x="1400" y="712"/>
                      </a:lnTo>
                      <a:cubicBezTo>
                        <a:pt x="1389" y="700"/>
                        <a:pt x="1377" y="694"/>
                        <a:pt x="1365" y="694"/>
                      </a:cubicBezTo>
                      <a:cubicBezTo>
                        <a:pt x="1353" y="694"/>
                        <a:pt x="1341" y="700"/>
                        <a:pt x="1329" y="712"/>
                      </a:cubicBezTo>
                      <a:cubicBezTo>
                        <a:pt x="1092" y="712"/>
                        <a:pt x="831" y="712"/>
                        <a:pt x="594" y="736"/>
                      </a:cubicBezTo>
                      <a:cubicBezTo>
                        <a:pt x="665" y="617"/>
                        <a:pt x="784" y="522"/>
                        <a:pt x="879" y="427"/>
                      </a:cubicBezTo>
                      <a:cubicBezTo>
                        <a:pt x="1021" y="332"/>
                        <a:pt x="1092" y="285"/>
                        <a:pt x="1092" y="285"/>
                      </a:cubicBezTo>
                      <a:close/>
                      <a:moveTo>
                        <a:pt x="1140" y="996"/>
                      </a:moveTo>
                      <a:cubicBezTo>
                        <a:pt x="1116" y="1044"/>
                        <a:pt x="1116" y="1068"/>
                        <a:pt x="1092" y="1139"/>
                      </a:cubicBezTo>
                      <a:cubicBezTo>
                        <a:pt x="1045" y="1186"/>
                        <a:pt x="1021" y="1234"/>
                        <a:pt x="997" y="1257"/>
                      </a:cubicBezTo>
                      <a:lnTo>
                        <a:pt x="855" y="1020"/>
                      </a:lnTo>
                      <a:lnTo>
                        <a:pt x="1140" y="996"/>
                      </a:lnTo>
                      <a:close/>
                      <a:moveTo>
                        <a:pt x="1092" y="0"/>
                      </a:moveTo>
                      <a:cubicBezTo>
                        <a:pt x="1021" y="0"/>
                        <a:pt x="926" y="24"/>
                        <a:pt x="689" y="214"/>
                      </a:cubicBezTo>
                      <a:cubicBezTo>
                        <a:pt x="499" y="356"/>
                        <a:pt x="333" y="546"/>
                        <a:pt x="167" y="759"/>
                      </a:cubicBezTo>
                      <a:lnTo>
                        <a:pt x="143" y="759"/>
                      </a:lnTo>
                      <a:cubicBezTo>
                        <a:pt x="72" y="759"/>
                        <a:pt x="1" y="830"/>
                        <a:pt x="1" y="925"/>
                      </a:cubicBezTo>
                      <a:cubicBezTo>
                        <a:pt x="1" y="996"/>
                        <a:pt x="72" y="1068"/>
                        <a:pt x="143" y="1068"/>
                      </a:cubicBezTo>
                      <a:lnTo>
                        <a:pt x="262" y="1068"/>
                      </a:lnTo>
                      <a:lnTo>
                        <a:pt x="499" y="1044"/>
                      </a:lnTo>
                      <a:lnTo>
                        <a:pt x="879" y="1590"/>
                      </a:lnTo>
                      <a:cubicBezTo>
                        <a:pt x="902" y="1637"/>
                        <a:pt x="926" y="1661"/>
                        <a:pt x="973" y="1661"/>
                      </a:cubicBezTo>
                      <a:lnTo>
                        <a:pt x="997" y="1661"/>
                      </a:lnTo>
                      <a:cubicBezTo>
                        <a:pt x="1045" y="1661"/>
                        <a:pt x="1068" y="1637"/>
                        <a:pt x="1092" y="1613"/>
                      </a:cubicBezTo>
                      <a:cubicBezTo>
                        <a:pt x="1187" y="1518"/>
                        <a:pt x="1282" y="1400"/>
                        <a:pt x="1353" y="1257"/>
                      </a:cubicBezTo>
                      <a:cubicBezTo>
                        <a:pt x="1400" y="1139"/>
                        <a:pt x="1448" y="1044"/>
                        <a:pt x="1472" y="973"/>
                      </a:cubicBezTo>
                      <a:lnTo>
                        <a:pt x="1756" y="973"/>
                      </a:lnTo>
                      <a:cubicBezTo>
                        <a:pt x="1827" y="973"/>
                        <a:pt x="1899" y="925"/>
                        <a:pt x="1899" y="830"/>
                      </a:cubicBezTo>
                      <a:cubicBezTo>
                        <a:pt x="1899" y="759"/>
                        <a:pt x="1827" y="688"/>
                        <a:pt x="1756" y="688"/>
                      </a:cubicBezTo>
                      <a:lnTo>
                        <a:pt x="1709" y="688"/>
                      </a:lnTo>
                      <a:cubicBezTo>
                        <a:pt x="1661" y="593"/>
                        <a:pt x="1614" y="498"/>
                        <a:pt x="1543" y="380"/>
                      </a:cubicBezTo>
                      <a:cubicBezTo>
                        <a:pt x="1377" y="119"/>
                        <a:pt x="1234" y="0"/>
                        <a:pt x="109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2" name="Google Shape;502;p3"/>
                <p:cNvSpPr/>
                <p:nvPr/>
              </p:nvSpPr>
              <p:spPr>
                <a:xfrm>
                  <a:off x="2535275" y="3696400"/>
                  <a:ext cx="229525" cy="124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1" h="4985" extrusionOk="0">
                      <a:moveTo>
                        <a:pt x="9157" y="0"/>
                      </a:moveTo>
                      <a:lnTo>
                        <a:pt x="5883" y="807"/>
                      </a:lnTo>
                      <a:cubicBezTo>
                        <a:pt x="3321" y="1400"/>
                        <a:pt x="1353" y="1898"/>
                        <a:pt x="0" y="2278"/>
                      </a:cubicBezTo>
                      <a:cubicBezTo>
                        <a:pt x="166" y="2728"/>
                        <a:pt x="404" y="3132"/>
                        <a:pt x="712" y="3511"/>
                      </a:cubicBezTo>
                      <a:lnTo>
                        <a:pt x="5409" y="2349"/>
                      </a:lnTo>
                      <a:cubicBezTo>
                        <a:pt x="6856" y="1969"/>
                        <a:pt x="8066" y="1661"/>
                        <a:pt x="9062" y="1400"/>
                      </a:cubicBezTo>
                      <a:cubicBezTo>
                        <a:pt x="9133" y="926"/>
                        <a:pt x="9180" y="475"/>
                        <a:pt x="9157" y="0"/>
                      </a:cubicBezTo>
                      <a:close/>
                      <a:moveTo>
                        <a:pt x="8730" y="2539"/>
                      </a:moveTo>
                      <a:lnTo>
                        <a:pt x="8730" y="2539"/>
                      </a:lnTo>
                      <a:cubicBezTo>
                        <a:pt x="6951" y="3060"/>
                        <a:pt x="4650" y="3701"/>
                        <a:pt x="1851" y="4484"/>
                      </a:cubicBezTo>
                      <a:cubicBezTo>
                        <a:pt x="2540" y="4810"/>
                        <a:pt x="3271" y="4984"/>
                        <a:pt x="4012" y="4984"/>
                      </a:cubicBezTo>
                      <a:cubicBezTo>
                        <a:pt x="4240" y="4984"/>
                        <a:pt x="4469" y="4968"/>
                        <a:pt x="4697" y="4934"/>
                      </a:cubicBezTo>
                      <a:cubicBezTo>
                        <a:pt x="6429" y="4768"/>
                        <a:pt x="7591" y="4270"/>
                        <a:pt x="8232" y="3416"/>
                      </a:cubicBezTo>
                      <a:cubicBezTo>
                        <a:pt x="8445" y="3155"/>
                        <a:pt x="8611" y="2847"/>
                        <a:pt x="8730" y="253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3" name="Google Shape;503;p3"/>
                <p:cNvSpPr/>
                <p:nvPr/>
              </p:nvSpPr>
              <p:spPr>
                <a:xfrm>
                  <a:off x="2524000" y="3669125"/>
                  <a:ext cx="240800" cy="13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32" h="5575" extrusionOk="0">
                      <a:moveTo>
                        <a:pt x="9608" y="0"/>
                      </a:moveTo>
                      <a:lnTo>
                        <a:pt x="8493" y="973"/>
                      </a:lnTo>
                      <a:cubicBezTo>
                        <a:pt x="8161" y="736"/>
                        <a:pt x="7829" y="475"/>
                        <a:pt x="7520" y="214"/>
                      </a:cubicBezTo>
                      <a:cubicBezTo>
                        <a:pt x="7141" y="617"/>
                        <a:pt x="6785" y="997"/>
                        <a:pt x="6382" y="1329"/>
                      </a:cubicBezTo>
                      <a:lnTo>
                        <a:pt x="5528" y="854"/>
                      </a:lnTo>
                      <a:cubicBezTo>
                        <a:pt x="4982" y="1305"/>
                        <a:pt x="4650" y="1590"/>
                        <a:pt x="4531" y="1661"/>
                      </a:cubicBezTo>
                      <a:cubicBezTo>
                        <a:pt x="4057" y="1400"/>
                        <a:pt x="3606" y="1068"/>
                        <a:pt x="3203" y="688"/>
                      </a:cubicBezTo>
                      <a:lnTo>
                        <a:pt x="1875" y="2064"/>
                      </a:lnTo>
                      <a:cubicBezTo>
                        <a:pt x="1258" y="1708"/>
                        <a:pt x="641" y="1352"/>
                        <a:pt x="1" y="1068"/>
                      </a:cubicBezTo>
                      <a:lnTo>
                        <a:pt x="1" y="1068"/>
                      </a:lnTo>
                      <a:cubicBezTo>
                        <a:pt x="1" y="1850"/>
                        <a:pt x="167" y="2633"/>
                        <a:pt x="451" y="3369"/>
                      </a:cubicBezTo>
                      <a:cubicBezTo>
                        <a:pt x="1804" y="2989"/>
                        <a:pt x="3772" y="2491"/>
                        <a:pt x="6334" y="1874"/>
                      </a:cubicBezTo>
                      <a:lnTo>
                        <a:pt x="9608" y="1091"/>
                      </a:lnTo>
                      <a:cubicBezTo>
                        <a:pt x="9631" y="997"/>
                        <a:pt x="9631" y="925"/>
                        <a:pt x="9608" y="830"/>
                      </a:cubicBezTo>
                      <a:lnTo>
                        <a:pt x="9608" y="0"/>
                      </a:lnTo>
                      <a:close/>
                      <a:moveTo>
                        <a:pt x="9513" y="2467"/>
                      </a:moveTo>
                      <a:cubicBezTo>
                        <a:pt x="8540" y="2728"/>
                        <a:pt x="7307" y="3037"/>
                        <a:pt x="5860" y="3416"/>
                      </a:cubicBezTo>
                      <a:lnTo>
                        <a:pt x="1163" y="4602"/>
                      </a:lnTo>
                      <a:lnTo>
                        <a:pt x="1329" y="4816"/>
                      </a:lnTo>
                      <a:cubicBezTo>
                        <a:pt x="1590" y="5124"/>
                        <a:pt x="1922" y="5385"/>
                        <a:pt x="2302" y="5575"/>
                      </a:cubicBezTo>
                      <a:cubicBezTo>
                        <a:pt x="5124" y="4792"/>
                        <a:pt x="7425" y="4128"/>
                        <a:pt x="9204" y="3630"/>
                      </a:cubicBezTo>
                      <a:cubicBezTo>
                        <a:pt x="9347" y="3250"/>
                        <a:pt x="9442" y="2870"/>
                        <a:pt x="9513" y="246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4" name="Google Shape;504;p3"/>
                <p:cNvSpPr/>
                <p:nvPr/>
              </p:nvSpPr>
              <p:spPr>
                <a:xfrm>
                  <a:off x="2520450" y="3666250"/>
                  <a:ext cx="247900" cy="15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16" h="6333" extrusionOk="0">
                      <a:moveTo>
                        <a:pt x="9607" y="424"/>
                      </a:moveTo>
                      <a:lnTo>
                        <a:pt x="9607" y="945"/>
                      </a:lnTo>
                      <a:lnTo>
                        <a:pt x="9607" y="1088"/>
                      </a:lnTo>
                      <a:cubicBezTo>
                        <a:pt x="8635" y="1325"/>
                        <a:pt x="7591" y="1562"/>
                        <a:pt x="6429" y="1847"/>
                      </a:cubicBezTo>
                      <a:cubicBezTo>
                        <a:pt x="3962" y="2440"/>
                        <a:pt x="2040" y="2938"/>
                        <a:pt x="688" y="3318"/>
                      </a:cubicBezTo>
                      <a:cubicBezTo>
                        <a:pt x="451" y="2701"/>
                        <a:pt x="333" y="2060"/>
                        <a:pt x="309" y="1420"/>
                      </a:cubicBezTo>
                      <a:lnTo>
                        <a:pt x="309" y="1420"/>
                      </a:lnTo>
                      <a:cubicBezTo>
                        <a:pt x="854" y="1705"/>
                        <a:pt x="1424" y="1989"/>
                        <a:pt x="1969" y="2321"/>
                      </a:cubicBezTo>
                      <a:cubicBezTo>
                        <a:pt x="1989" y="2331"/>
                        <a:pt x="2013" y="2337"/>
                        <a:pt x="2037" y="2337"/>
                      </a:cubicBezTo>
                      <a:cubicBezTo>
                        <a:pt x="2072" y="2337"/>
                        <a:pt x="2108" y="2325"/>
                        <a:pt x="2135" y="2298"/>
                      </a:cubicBezTo>
                      <a:lnTo>
                        <a:pt x="3345" y="1040"/>
                      </a:lnTo>
                      <a:cubicBezTo>
                        <a:pt x="3748" y="1372"/>
                        <a:pt x="4152" y="1657"/>
                        <a:pt x="4602" y="1918"/>
                      </a:cubicBezTo>
                      <a:cubicBezTo>
                        <a:pt x="4626" y="1930"/>
                        <a:pt x="4650" y="1936"/>
                        <a:pt x="4673" y="1936"/>
                      </a:cubicBezTo>
                      <a:cubicBezTo>
                        <a:pt x="4697" y="1936"/>
                        <a:pt x="4721" y="1930"/>
                        <a:pt x="4745" y="1918"/>
                      </a:cubicBezTo>
                      <a:cubicBezTo>
                        <a:pt x="4887" y="1847"/>
                        <a:pt x="5195" y="1586"/>
                        <a:pt x="5693" y="1159"/>
                      </a:cubicBezTo>
                      <a:lnTo>
                        <a:pt x="6476" y="1562"/>
                      </a:lnTo>
                      <a:cubicBezTo>
                        <a:pt x="6496" y="1582"/>
                        <a:pt x="6521" y="1590"/>
                        <a:pt x="6546" y="1590"/>
                      </a:cubicBezTo>
                      <a:cubicBezTo>
                        <a:pt x="6580" y="1590"/>
                        <a:pt x="6615" y="1576"/>
                        <a:pt x="6642" y="1562"/>
                      </a:cubicBezTo>
                      <a:cubicBezTo>
                        <a:pt x="6998" y="1230"/>
                        <a:pt x="7330" y="898"/>
                        <a:pt x="7686" y="519"/>
                      </a:cubicBezTo>
                      <a:cubicBezTo>
                        <a:pt x="7876" y="708"/>
                        <a:pt x="8160" y="922"/>
                        <a:pt x="8540" y="1183"/>
                      </a:cubicBezTo>
                      <a:cubicBezTo>
                        <a:pt x="8564" y="1206"/>
                        <a:pt x="8599" y="1218"/>
                        <a:pt x="8635" y="1218"/>
                      </a:cubicBezTo>
                      <a:cubicBezTo>
                        <a:pt x="8670" y="1218"/>
                        <a:pt x="8706" y="1206"/>
                        <a:pt x="8730" y="1183"/>
                      </a:cubicBezTo>
                      <a:lnTo>
                        <a:pt x="9607" y="424"/>
                      </a:lnTo>
                      <a:close/>
                      <a:moveTo>
                        <a:pt x="9607" y="1396"/>
                      </a:moveTo>
                      <a:lnTo>
                        <a:pt x="9607" y="1396"/>
                      </a:lnTo>
                      <a:cubicBezTo>
                        <a:pt x="9584" y="1752"/>
                        <a:pt x="9560" y="2108"/>
                        <a:pt x="9512" y="2464"/>
                      </a:cubicBezTo>
                      <a:cubicBezTo>
                        <a:pt x="8564" y="2725"/>
                        <a:pt x="7378" y="3033"/>
                        <a:pt x="5954" y="3389"/>
                      </a:cubicBezTo>
                      <a:lnTo>
                        <a:pt x="1353" y="4551"/>
                      </a:lnTo>
                      <a:cubicBezTo>
                        <a:pt x="1139" y="4243"/>
                        <a:pt x="949" y="3911"/>
                        <a:pt x="783" y="3578"/>
                      </a:cubicBezTo>
                      <a:cubicBezTo>
                        <a:pt x="2159" y="3223"/>
                        <a:pt x="4057" y="2725"/>
                        <a:pt x="6476" y="2132"/>
                      </a:cubicBezTo>
                      <a:cubicBezTo>
                        <a:pt x="7615" y="1871"/>
                        <a:pt x="8659" y="1610"/>
                        <a:pt x="9607" y="1396"/>
                      </a:cubicBezTo>
                      <a:close/>
                      <a:moveTo>
                        <a:pt x="9465" y="2796"/>
                      </a:moveTo>
                      <a:cubicBezTo>
                        <a:pt x="9394" y="3057"/>
                        <a:pt x="9323" y="3341"/>
                        <a:pt x="9228" y="3602"/>
                      </a:cubicBezTo>
                      <a:lnTo>
                        <a:pt x="2467" y="5547"/>
                      </a:lnTo>
                      <a:cubicBezTo>
                        <a:pt x="2135" y="5358"/>
                        <a:pt x="1827" y="5097"/>
                        <a:pt x="1590" y="4812"/>
                      </a:cubicBezTo>
                      <a:lnTo>
                        <a:pt x="1566" y="4788"/>
                      </a:lnTo>
                      <a:lnTo>
                        <a:pt x="6026" y="3673"/>
                      </a:lnTo>
                      <a:lnTo>
                        <a:pt x="9465" y="2796"/>
                      </a:lnTo>
                      <a:close/>
                      <a:moveTo>
                        <a:pt x="9086" y="3958"/>
                      </a:moveTo>
                      <a:lnTo>
                        <a:pt x="9086" y="3958"/>
                      </a:lnTo>
                      <a:cubicBezTo>
                        <a:pt x="8967" y="4148"/>
                        <a:pt x="8848" y="4361"/>
                        <a:pt x="8730" y="4551"/>
                      </a:cubicBezTo>
                      <a:cubicBezTo>
                        <a:pt x="8113" y="5358"/>
                        <a:pt x="6951" y="5832"/>
                        <a:pt x="5290" y="5998"/>
                      </a:cubicBezTo>
                      <a:cubicBezTo>
                        <a:pt x="5085" y="6022"/>
                        <a:pt x="4879" y="6034"/>
                        <a:pt x="4672" y="6034"/>
                      </a:cubicBezTo>
                      <a:cubicBezTo>
                        <a:pt x="4066" y="6034"/>
                        <a:pt x="3461" y="5932"/>
                        <a:pt x="2894" y="5737"/>
                      </a:cubicBezTo>
                      <a:lnTo>
                        <a:pt x="9086" y="3958"/>
                      </a:lnTo>
                      <a:close/>
                      <a:moveTo>
                        <a:pt x="9776" y="1"/>
                      </a:moveTo>
                      <a:cubicBezTo>
                        <a:pt x="9743" y="1"/>
                        <a:pt x="9708" y="14"/>
                        <a:pt x="9679" y="44"/>
                      </a:cubicBezTo>
                      <a:lnTo>
                        <a:pt x="8635" y="945"/>
                      </a:lnTo>
                      <a:cubicBezTo>
                        <a:pt x="8232" y="637"/>
                        <a:pt x="7947" y="424"/>
                        <a:pt x="7781" y="258"/>
                      </a:cubicBezTo>
                      <a:cubicBezTo>
                        <a:pt x="7745" y="234"/>
                        <a:pt x="7704" y="222"/>
                        <a:pt x="7665" y="222"/>
                      </a:cubicBezTo>
                      <a:cubicBezTo>
                        <a:pt x="7627" y="222"/>
                        <a:pt x="7591" y="234"/>
                        <a:pt x="7567" y="258"/>
                      </a:cubicBezTo>
                      <a:cubicBezTo>
                        <a:pt x="7212" y="637"/>
                        <a:pt x="6879" y="969"/>
                        <a:pt x="6524" y="1301"/>
                      </a:cubicBezTo>
                      <a:lnTo>
                        <a:pt x="5765" y="874"/>
                      </a:lnTo>
                      <a:cubicBezTo>
                        <a:pt x="5741" y="851"/>
                        <a:pt x="5711" y="839"/>
                        <a:pt x="5682" y="839"/>
                      </a:cubicBezTo>
                      <a:cubicBezTo>
                        <a:pt x="5652" y="839"/>
                        <a:pt x="5622" y="851"/>
                        <a:pt x="5599" y="874"/>
                      </a:cubicBezTo>
                      <a:cubicBezTo>
                        <a:pt x="5148" y="1254"/>
                        <a:pt x="4839" y="1491"/>
                        <a:pt x="4673" y="1610"/>
                      </a:cubicBezTo>
                      <a:cubicBezTo>
                        <a:pt x="4246" y="1372"/>
                        <a:pt x="3819" y="1088"/>
                        <a:pt x="3464" y="732"/>
                      </a:cubicBezTo>
                      <a:cubicBezTo>
                        <a:pt x="3440" y="708"/>
                        <a:pt x="3398" y="696"/>
                        <a:pt x="3357" y="696"/>
                      </a:cubicBezTo>
                      <a:cubicBezTo>
                        <a:pt x="3315" y="696"/>
                        <a:pt x="3274" y="708"/>
                        <a:pt x="3250" y="732"/>
                      </a:cubicBezTo>
                      <a:lnTo>
                        <a:pt x="2017" y="2013"/>
                      </a:lnTo>
                      <a:cubicBezTo>
                        <a:pt x="1424" y="1657"/>
                        <a:pt x="807" y="1372"/>
                        <a:pt x="214" y="1064"/>
                      </a:cubicBezTo>
                      <a:cubicBezTo>
                        <a:pt x="190" y="1052"/>
                        <a:pt x="166" y="1046"/>
                        <a:pt x="143" y="1046"/>
                      </a:cubicBezTo>
                      <a:cubicBezTo>
                        <a:pt x="119" y="1046"/>
                        <a:pt x="95" y="1052"/>
                        <a:pt x="72" y="1064"/>
                      </a:cubicBezTo>
                      <a:cubicBezTo>
                        <a:pt x="24" y="1112"/>
                        <a:pt x="0" y="1159"/>
                        <a:pt x="0" y="1206"/>
                      </a:cubicBezTo>
                      <a:cubicBezTo>
                        <a:pt x="0" y="2013"/>
                        <a:pt x="166" y="2796"/>
                        <a:pt x="451" y="3555"/>
                      </a:cubicBezTo>
                      <a:cubicBezTo>
                        <a:pt x="641" y="4005"/>
                        <a:pt x="878" y="4432"/>
                        <a:pt x="1186" y="4812"/>
                      </a:cubicBezTo>
                      <a:cubicBezTo>
                        <a:pt x="1234" y="4883"/>
                        <a:pt x="1305" y="4954"/>
                        <a:pt x="1353" y="5025"/>
                      </a:cubicBezTo>
                      <a:cubicBezTo>
                        <a:pt x="1637" y="5358"/>
                        <a:pt x="1993" y="5618"/>
                        <a:pt x="2396" y="5832"/>
                      </a:cubicBezTo>
                      <a:cubicBezTo>
                        <a:pt x="3046" y="6145"/>
                        <a:pt x="3758" y="6332"/>
                        <a:pt x="4495" y="6332"/>
                      </a:cubicBezTo>
                      <a:cubicBezTo>
                        <a:pt x="4538" y="6332"/>
                        <a:pt x="4582" y="6331"/>
                        <a:pt x="4626" y="6330"/>
                      </a:cubicBezTo>
                      <a:cubicBezTo>
                        <a:pt x="4839" y="6330"/>
                        <a:pt x="5077" y="6306"/>
                        <a:pt x="5314" y="6306"/>
                      </a:cubicBezTo>
                      <a:cubicBezTo>
                        <a:pt x="7069" y="6140"/>
                        <a:pt x="8303" y="5618"/>
                        <a:pt x="8967" y="4765"/>
                      </a:cubicBezTo>
                      <a:cubicBezTo>
                        <a:pt x="9180" y="4456"/>
                        <a:pt x="9346" y="4148"/>
                        <a:pt x="9489" y="3816"/>
                      </a:cubicBezTo>
                      <a:cubicBezTo>
                        <a:pt x="9631" y="3436"/>
                        <a:pt x="9726" y="3057"/>
                        <a:pt x="9797" y="2653"/>
                      </a:cubicBezTo>
                      <a:cubicBezTo>
                        <a:pt x="9868" y="2179"/>
                        <a:pt x="9916" y="1728"/>
                        <a:pt x="9916" y="1254"/>
                      </a:cubicBezTo>
                      <a:lnTo>
                        <a:pt x="9916" y="993"/>
                      </a:lnTo>
                      <a:lnTo>
                        <a:pt x="9916" y="163"/>
                      </a:lnTo>
                      <a:cubicBezTo>
                        <a:pt x="9916" y="65"/>
                        <a:pt x="9849" y="1"/>
                        <a:pt x="977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5" name="Google Shape;505;p3"/>
                <p:cNvSpPr/>
                <p:nvPr/>
              </p:nvSpPr>
              <p:spPr>
                <a:xfrm>
                  <a:off x="2527575" y="3446575"/>
                  <a:ext cx="196900" cy="11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6" h="4752" extrusionOk="0">
                      <a:moveTo>
                        <a:pt x="3712" y="1"/>
                      </a:moveTo>
                      <a:cubicBezTo>
                        <a:pt x="3529" y="1"/>
                        <a:pt x="3345" y="19"/>
                        <a:pt x="3155" y="54"/>
                      </a:cubicBezTo>
                      <a:cubicBezTo>
                        <a:pt x="2088" y="173"/>
                        <a:pt x="1281" y="861"/>
                        <a:pt x="712" y="2094"/>
                      </a:cubicBezTo>
                      <a:cubicBezTo>
                        <a:pt x="1589" y="1573"/>
                        <a:pt x="2775" y="885"/>
                        <a:pt x="4270" y="54"/>
                      </a:cubicBezTo>
                      <a:cubicBezTo>
                        <a:pt x="4080" y="19"/>
                        <a:pt x="3896" y="1"/>
                        <a:pt x="3712" y="1"/>
                      </a:cubicBezTo>
                      <a:close/>
                      <a:moveTo>
                        <a:pt x="5503" y="386"/>
                      </a:moveTo>
                      <a:cubicBezTo>
                        <a:pt x="3250" y="1667"/>
                        <a:pt x="1494" y="2735"/>
                        <a:pt x="214" y="3541"/>
                      </a:cubicBezTo>
                      <a:cubicBezTo>
                        <a:pt x="119" y="3921"/>
                        <a:pt x="48" y="4348"/>
                        <a:pt x="0" y="4751"/>
                      </a:cubicBezTo>
                      <a:cubicBezTo>
                        <a:pt x="403" y="4324"/>
                        <a:pt x="901" y="3850"/>
                        <a:pt x="1423" y="3328"/>
                      </a:cubicBezTo>
                      <a:cubicBezTo>
                        <a:pt x="1803" y="3518"/>
                        <a:pt x="2135" y="3707"/>
                        <a:pt x="2467" y="3921"/>
                      </a:cubicBezTo>
                      <a:cubicBezTo>
                        <a:pt x="2538" y="3945"/>
                        <a:pt x="2633" y="3992"/>
                        <a:pt x="2704" y="4039"/>
                      </a:cubicBezTo>
                      <a:cubicBezTo>
                        <a:pt x="3013" y="3589"/>
                        <a:pt x="3321" y="3162"/>
                        <a:pt x="3629" y="2759"/>
                      </a:cubicBezTo>
                      <a:cubicBezTo>
                        <a:pt x="3701" y="2640"/>
                        <a:pt x="3772" y="2569"/>
                        <a:pt x="3819" y="2498"/>
                      </a:cubicBezTo>
                      <a:lnTo>
                        <a:pt x="5076" y="3423"/>
                      </a:lnTo>
                      <a:cubicBezTo>
                        <a:pt x="5242" y="3114"/>
                        <a:pt x="5432" y="2735"/>
                        <a:pt x="5669" y="2332"/>
                      </a:cubicBezTo>
                      <a:cubicBezTo>
                        <a:pt x="5741" y="2213"/>
                        <a:pt x="5788" y="2118"/>
                        <a:pt x="5859" y="2023"/>
                      </a:cubicBezTo>
                      <a:lnTo>
                        <a:pt x="7875" y="2332"/>
                      </a:lnTo>
                      <a:cubicBezTo>
                        <a:pt x="7591" y="1999"/>
                        <a:pt x="7306" y="1691"/>
                        <a:pt x="6974" y="1406"/>
                      </a:cubicBezTo>
                      <a:cubicBezTo>
                        <a:pt x="6547" y="1003"/>
                        <a:pt x="6049" y="671"/>
                        <a:pt x="5503" y="38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6" name="Google Shape;506;p3"/>
                <p:cNvSpPr/>
                <p:nvPr/>
              </p:nvSpPr>
              <p:spPr>
                <a:xfrm>
                  <a:off x="2532900" y="3447925"/>
                  <a:ext cx="132275" cy="8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1" h="3488" extrusionOk="0">
                      <a:moveTo>
                        <a:pt x="4033" y="0"/>
                      </a:moveTo>
                      <a:cubicBezTo>
                        <a:pt x="2562" y="831"/>
                        <a:pt x="1376" y="1519"/>
                        <a:pt x="475" y="2040"/>
                      </a:cubicBezTo>
                      <a:cubicBezTo>
                        <a:pt x="380" y="2301"/>
                        <a:pt x="261" y="2586"/>
                        <a:pt x="167" y="2871"/>
                      </a:cubicBezTo>
                      <a:lnTo>
                        <a:pt x="1" y="3487"/>
                      </a:lnTo>
                      <a:cubicBezTo>
                        <a:pt x="1258" y="2681"/>
                        <a:pt x="3037" y="1613"/>
                        <a:pt x="5290" y="332"/>
                      </a:cubicBezTo>
                      <a:cubicBezTo>
                        <a:pt x="4887" y="166"/>
                        <a:pt x="4484" y="48"/>
                        <a:pt x="403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7" name="Google Shape;507;p3"/>
                <p:cNvSpPr/>
                <p:nvPr/>
              </p:nvSpPr>
              <p:spPr>
                <a:xfrm>
                  <a:off x="2523425" y="3443625"/>
                  <a:ext cx="204000" cy="12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0" h="5036" extrusionOk="0">
                      <a:moveTo>
                        <a:pt x="3938" y="267"/>
                      </a:moveTo>
                      <a:cubicBezTo>
                        <a:pt x="2894" y="884"/>
                        <a:pt x="1969" y="1406"/>
                        <a:pt x="1234" y="1833"/>
                      </a:cubicBezTo>
                      <a:cubicBezTo>
                        <a:pt x="1755" y="931"/>
                        <a:pt x="2467" y="410"/>
                        <a:pt x="3345" y="315"/>
                      </a:cubicBezTo>
                      <a:cubicBezTo>
                        <a:pt x="3534" y="291"/>
                        <a:pt x="3700" y="267"/>
                        <a:pt x="3867" y="267"/>
                      </a:cubicBezTo>
                      <a:close/>
                      <a:moveTo>
                        <a:pt x="4460" y="315"/>
                      </a:moveTo>
                      <a:cubicBezTo>
                        <a:pt x="4744" y="362"/>
                        <a:pt x="5053" y="433"/>
                        <a:pt x="5337" y="552"/>
                      </a:cubicBezTo>
                      <a:cubicBezTo>
                        <a:pt x="3392" y="1643"/>
                        <a:pt x="1803" y="2592"/>
                        <a:pt x="617" y="3327"/>
                      </a:cubicBezTo>
                      <a:lnTo>
                        <a:pt x="688" y="3090"/>
                      </a:lnTo>
                      <a:cubicBezTo>
                        <a:pt x="783" y="2829"/>
                        <a:pt x="878" y="2568"/>
                        <a:pt x="973" y="2331"/>
                      </a:cubicBezTo>
                      <a:lnTo>
                        <a:pt x="973" y="2307"/>
                      </a:lnTo>
                      <a:cubicBezTo>
                        <a:pt x="1874" y="1785"/>
                        <a:pt x="3036" y="1121"/>
                        <a:pt x="4460" y="315"/>
                      </a:cubicBezTo>
                      <a:close/>
                      <a:moveTo>
                        <a:pt x="5693" y="694"/>
                      </a:moveTo>
                      <a:cubicBezTo>
                        <a:pt x="6191" y="955"/>
                        <a:pt x="6642" y="1264"/>
                        <a:pt x="7069" y="1643"/>
                      </a:cubicBezTo>
                      <a:cubicBezTo>
                        <a:pt x="7259" y="1833"/>
                        <a:pt x="7472" y="2023"/>
                        <a:pt x="7662" y="2236"/>
                      </a:cubicBezTo>
                      <a:lnTo>
                        <a:pt x="6049" y="1999"/>
                      </a:lnTo>
                      <a:cubicBezTo>
                        <a:pt x="6030" y="1993"/>
                        <a:pt x="6012" y="1990"/>
                        <a:pt x="5997" y="1990"/>
                      </a:cubicBezTo>
                      <a:cubicBezTo>
                        <a:pt x="5954" y="1990"/>
                        <a:pt x="5924" y="2012"/>
                        <a:pt x="5907" y="2046"/>
                      </a:cubicBezTo>
                      <a:cubicBezTo>
                        <a:pt x="5835" y="2165"/>
                        <a:pt x="5764" y="2260"/>
                        <a:pt x="5693" y="2378"/>
                      </a:cubicBezTo>
                      <a:cubicBezTo>
                        <a:pt x="5503" y="2711"/>
                        <a:pt x="5337" y="3043"/>
                        <a:pt x="5195" y="3304"/>
                      </a:cubicBezTo>
                      <a:lnTo>
                        <a:pt x="4080" y="2497"/>
                      </a:lnTo>
                      <a:cubicBezTo>
                        <a:pt x="4048" y="2476"/>
                        <a:pt x="4011" y="2464"/>
                        <a:pt x="3976" y="2464"/>
                      </a:cubicBezTo>
                      <a:cubicBezTo>
                        <a:pt x="3933" y="2464"/>
                        <a:pt x="3893" y="2482"/>
                        <a:pt x="3867" y="2521"/>
                      </a:cubicBezTo>
                      <a:cubicBezTo>
                        <a:pt x="3819" y="2592"/>
                        <a:pt x="3748" y="2687"/>
                        <a:pt x="3677" y="2782"/>
                      </a:cubicBezTo>
                      <a:cubicBezTo>
                        <a:pt x="3392" y="3185"/>
                        <a:pt x="3107" y="3564"/>
                        <a:pt x="2823" y="3968"/>
                      </a:cubicBezTo>
                      <a:lnTo>
                        <a:pt x="2704" y="3920"/>
                      </a:lnTo>
                      <a:cubicBezTo>
                        <a:pt x="2372" y="3707"/>
                        <a:pt x="2016" y="3517"/>
                        <a:pt x="1660" y="3327"/>
                      </a:cubicBezTo>
                      <a:cubicBezTo>
                        <a:pt x="1641" y="3317"/>
                        <a:pt x="1617" y="3312"/>
                        <a:pt x="1593" y="3312"/>
                      </a:cubicBezTo>
                      <a:cubicBezTo>
                        <a:pt x="1558" y="3312"/>
                        <a:pt x="1522" y="3323"/>
                        <a:pt x="1494" y="3351"/>
                      </a:cubicBezTo>
                      <a:cubicBezTo>
                        <a:pt x="1091" y="3730"/>
                        <a:pt x="712" y="4110"/>
                        <a:pt x="380" y="4442"/>
                      </a:cubicBezTo>
                      <a:cubicBezTo>
                        <a:pt x="403" y="4205"/>
                        <a:pt x="451" y="3968"/>
                        <a:pt x="498" y="3754"/>
                      </a:cubicBezTo>
                      <a:lnTo>
                        <a:pt x="498" y="3730"/>
                      </a:lnTo>
                      <a:cubicBezTo>
                        <a:pt x="1755" y="2948"/>
                        <a:pt x="3487" y="1928"/>
                        <a:pt x="5693" y="694"/>
                      </a:cubicBezTo>
                      <a:close/>
                      <a:moveTo>
                        <a:pt x="3867" y="0"/>
                      </a:moveTo>
                      <a:cubicBezTo>
                        <a:pt x="3677" y="0"/>
                        <a:pt x="3487" y="18"/>
                        <a:pt x="3297" y="54"/>
                      </a:cubicBezTo>
                      <a:cubicBezTo>
                        <a:pt x="2182" y="196"/>
                        <a:pt x="1328" y="908"/>
                        <a:pt x="735" y="2189"/>
                      </a:cubicBezTo>
                      <a:cubicBezTo>
                        <a:pt x="617" y="2450"/>
                        <a:pt x="498" y="2734"/>
                        <a:pt x="403" y="3043"/>
                      </a:cubicBezTo>
                      <a:lnTo>
                        <a:pt x="237" y="3636"/>
                      </a:lnTo>
                      <a:cubicBezTo>
                        <a:pt x="142" y="4039"/>
                        <a:pt x="71" y="4442"/>
                        <a:pt x="0" y="4869"/>
                      </a:cubicBezTo>
                      <a:cubicBezTo>
                        <a:pt x="0" y="4940"/>
                        <a:pt x="24" y="4988"/>
                        <a:pt x="95" y="5035"/>
                      </a:cubicBezTo>
                      <a:lnTo>
                        <a:pt x="166" y="5035"/>
                      </a:lnTo>
                      <a:cubicBezTo>
                        <a:pt x="190" y="5011"/>
                        <a:pt x="190" y="5011"/>
                        <a:pt x="214" y="4988"/>
                      </a:cubicBezTo>
                      <a:cubicBezTo>
                        <a:pt x="617" y="4584"/>
                        <a:pt x="1067" y="4134"/>
                        <a:pt x="1566" y="3659"/>
                      </a:cubicBezTo>
                      <a:cubicBezTo>
                        <a:pt x="1898" y="3825"/>
                        <a:pt x="2206" y="3991"/>
                        <a:pt x="2514" y="4181"/>
                      </a:cubicBezTo>
                      <a:cubicBezTo>
                        <a:pt x="2586" y="4229"/>
                        <a:pt x="2657" y="4252"/>
                        <a:pt x="2728" y="4300"/>
                      </a:cubicBezTo>
                      <a:cubicBezTo>
                        <a:pt x="2755" y="4318"/>
                        <a:pt x="2786" y="4326"/>
                        <a:pt x="2816" y="4326"/>
                      </a:cubicBezTo>
                      <a:cubicBezTo>
                        <a:pt x="2865" y="4326"/>
                        <a:pt x="2912" y="4305"/>
                        <a:pt x="2941" y="4276"/>
                      </a:cubicBezTo>
                      <a:cubicBezTo>
                        <a:pt x="3226" y="3825"/>
                        <a:pt x="3558" y="3398"/>
                        <a:pt x="3867" y="2995"/>
                      </a:cubicBezTo>
                      <a:lnTo>
                        <a:pt x="3985" y="2829"/>
                      </a:lnTo>
                      <a:lnTo>
                        <a:pt x="5100" y="3683"/>
                      </a:lnTo>
                      <a:cubicBezTo>
                        <a:pt x="5147" y="3707"/>
                        <a:pt x="5195" y="3707"/>
                        <a:pt x="5219" y="3707"/>
                      </a:cubicBezTo>
                      <a:cubicBezTo>
                        <a:pt x="5266" y="3683"/>
                        <a:pt x="5314" y="3659"/>
                        <a:pt x="5337" y="3636"/>
                      </a:cubicBezTo>
                      <a:cubicBezTo>
                        <a:pt x="5503" y="3304"/>
                        <a:pt x="5693" y="2948"/>
                        <a:pt x="5930" y="2544"/>
                      </a:cubicBezTo>
                      <a:cubicBezTo>
                        <a:pt x="5978" y="2450"/>
                        <a:pt x="6001" y="2378"/>
                        <a:pt x="6049" y="2307"/>
                      </a:cubicBezTo>
                      <a:lnTo>
                        <a:pt x="7970" y="2616"/>
                      </a:lnTo>
                      <a:cubicBezTo>
                        <a:pt x="8018" y="2616"/>
                        <a:pt x="8089" y="2592"/>
                        <a:pt x="8113" y="2544"/>
                      </a:cubicBezTo>
                      <a:cubicBezTo>
                        <a:pt x="8160" y="2497"/>
                        <a:pt x="8160" y="2426"/>
                        <a:pt x="8113" y="2378"/>
                      </a:cubicBezTo>
                      <a:cubicBezTo>
                        <a:pt x="7852" y="2046"/>
                        <a:pt x="7543" y="1738"/>
                        <a:pt x="7235" y="1453"/>
                      </a:cubicBezTo>
                      <a:cubicBezTo>
                        <a:pt x="6784" y="1026"/>
                        <a:pt x="6286" y="694"/>
                        <a:pt x="5740" y="410"/>
                      </a:cubicBezTo>
                      <a:cubicBezTo>
                        <a:pt x="5314" y="244"/>
                        <a:pt x="4887" y="101"/>
                        <a:pt x="4436" y="54"/>
                      </a:cubicBezTo>
                      <a:cubicBezTo>
                        <a:pt x="4246" y="18"/>
                        <a:pt x="4056" y="0"/>
                        <a:pt x="386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8" name="Google Shape;508;p3"/>
                <p:cNvSpPr/>
                <p:nvPr/>
              </p:nvSpPr>
              <p:spPr>
                <a:xfrm>
                  <a:off x="2475575" y="3511725"/>
                  <a:ext cx="316000" cy="14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40" h="5681" extrusionOk="0">
                      <a:moveTo>
                        <a:pt x="11559" y="1"/>
                      </a:moveTo>
                      <a:cubicBezTo>
                        <a:pt x="11516" y="1"/>
                        <a:pt x="11476" y="18"/>
                        <a:pt x="11450" y="58"/>
                      </a:cubicBezTo>
                      <a:lnTo>
                        <a:pt x="10548" y="1173"/>
                      </a:lnTo>
                      <a:cubicBezTo>
                        <a:pt x="10501" y="1244"/>
                        <a:pt x="10525" y="1315"/>
                        <a:pt x="10572" y="1386"/>
                      </a:cubicBezTo>
                      <a:cubicBezTo>
                        <a:pt x="10596" y="1386"/>
                        <a:pt x="10643" y="1410"/>
                        <a:pt x="10667" y="1410"/>
                      </a:cubicBezTo>
                      <a:cubicBezTo>
                        <a:pt x="10714" y="1410"/>
                        <a:pt x="10762" y="1386"/>
                        <a:pt x="10786" y="1362"/>
                      </a:cubicBezTo>
                      <a:lnTo>
                        <a:pt x="11687" y="247"/>
                      </a:lnTo>
                      <a:cubicBezTo>
                        <a:pt x="11734" y="176"/>
                        <a:pt x="11711" y="81"/>
                        <a:pt x="11663" y="34"/>
                      </a:cubicBezTo>
                      <a:cubicBezTo>
                        <a:pt x="11631" y="13"/>
                        <a:pt x="11595" y="1"/>
                        <a:pt x="11559" y="1"/>
                      </a:cubicBezTo>
                      <a:close/>
                      <a:moveTo>
                        <a:pt x="10320" y="1543"/>
                      </a:moveTo>
                      <a:cubicBezTo>
                        <a:pt x="10278" y="1543"/>
                        <a:pt x="10232" y="1560"/>
                        <a:pt x="10193" y="1600"/>
                      </a:cubicBezTo>
                      <a:lnTo>
                        <a:pt x="10027" y="1813"/>
                      </a:lnTo>
                      <a:cubicBezTo>
                        <a:pt x="9979" y="1860"/>
                        <a:pt x="9979" y="1955"/>
                        <a:pt x="10050" y="2003"/>
                      </a:cubicBezTo>
                      <a:cubicBezTo>
                        <a:pt x="10074" y="2026"/>
                        <a:pt x="10121" y="2050"/>
                        <a:pt x="10145" y="2050"/>
                      </a:cubicBezTo>
                      <a:cubicBezTo>
                        <a:pt x="10193" y="2050"/>
                        <a:pt x="10240" y="2026"/>
                        <a:pt x="10264" y="2003"/>
                      </a:cubicBezTo>
                      <a:lnTo>
                        <a:pt x="10430" y="1789"/>
                      </a:lnTo>
                      <a:cubicBezTo>
                        <a:pt x="10477" y="1718"/>
                        <a:pt x="10477" y="1623"/>
                        <a:pt x="10406" y="1576"/>
                      </a:cubicBezTo>
                      <a:cubicBezTo>
                        <a:pt x="10385" y="1554"/>
                        <a:pt x="10354" y="1543"/>
                        <a:pt x="10320" y="1543"/>
                      </a:cubicBezTo>
                      <a:close/>
                      <a:moveTo>
                        <a:pt x="12431" y="1777"/>
                      </a:moveTo>
                      <a:cubicBezTo>
                        <a:pt x="12413" y="1777"/>
                        <a:pt x="12395" y="1781"/>
                        <a:pt x="12375" y="1789"/>
                      </a:cubicBezTo>
                      <a:lnTo>
                        <a:pt x="12090" y="1932"/>
                      </a:lnTo>
                      <a:cubicBezTo>
                        <a:pt x="11995" y="1955"/>
                        <a:pt x="11972" y="2050"/>
                        <a:pt x="12019" y="2121"/>
                      </a:cubicBezTo>
                      <a:cubicBezTo>
                        <a:pt x="12043" y="2169"/>
                        <a:pt x="12090" y="2216"/>
                        <a:pt x="12138" y="2216"/>
                      </a:cubicBezTo>
                      <a:cubicBezTo>
                        <a:pt x="12161" y="2216"/>
                        <a:pt x="12185" y="2216"/>
                        <a:pt x="12209" y="2193"/>
                      </a:cubicBezTo>
                      <a:lnTo>
                        <a:pt x="12494" y="2050"/>
                      </a:lnTo>
                      <a:cubicBezTo>
                        <a:pt x="12640" y="1987"/>
                        <a:pt x="12565" y="1777"/>
                        <a:pt x="12431" y="1777"/>
                      </a:cubicBezTo>
                      <a:close/>
                      <a:moveTo>
                        <a:pt x="11298" y="2284"/>
                      </a:moveTo>
                      <a:cubicBezTo>
                        <a:pt x="11272" y="2284"/>
                        <a:pt x="11243" y="2292"/>
                        <a:pt x="11213" y="2311"/>
                      </a:cubicBezTo>
                      <a:lnTo>
                        <a:pt x="10691" y="2548"/>
                      </a:lnTo>
                      <a:cubicBezTo>
                        <a:pt x="10492" y="2570"/>
                        <a:pt x="10540" y="2838"/>
                        <a:pt x="10699" y="2838"/>
                      </a:cubicBezTo>
                      <a:cubicBezTo>
                        <a:pt x="10712" y="2838"/>
                        <a:pt x="10725" y="2836"/>
                        <a:pt x="10738" y="2833"/>
                      </a:cubicBezTo>
                      <a:lnTo>
                        <a:pt x="10738" y="2857"/>
                      </a:lnTo>
                      <a:cubicBezTo>
                        <a:pt x="10762" y="2833"/>
                        <a:pt x="10786" y="2833"/>
                        <a:pt x="10809" y="2809"/>
                      </a:cubicBezTo>
                      <a:lnTo>
                        <a:pt x="11331" y="2572"/>
                      </a:lnTo>
                      <a:cubicBezTo>
                        <a:pt x="11511" y="2512"/>
                        <a:pt x="11439" y="2284"/>
                        <a:pt x="11298" y="2284"/>
                      </a:cubicBezTo>
                      <a:close/>
                      <a:moveTo>
                        <a:pt x="315" y="2974"/>
                      </a:moveTo>
                      <a:cubicBezTo>
                        <a:pt x="263" y="2974"/>
                        <a:pt x="213" y="3001"/>
                        <a:pt x="182" y="3046"/>
                      </a:cubicBezTo>
                      <a:cubicBezTo>
                        <a:pt x="159" y="3118"/>
                        <a:pt x="182" y="3213"/>
                        <a:pt x="254" y="3260"/>
                      </a:cubicBezTo>
                      <a:lnTo>
                        <a:pt x="1131" y="3758"/>
                      </a:lnTo>
                      <a:cubicBezTo>
                        <a:pt x="1155" y="3782"/>
                        <a:pt x="1179" y="3782"/>
                        <a:pt x="1202" y="3782"/>
                      </a:cubicBezTo>
                      <a:cubicBezTo>
                        <a:pt x="1274" y="3782"/>
                        <a:pt x="1321" y="3758"/>
                        <a:pt x="1345" y="3711"/>
                      </a:cubicBezTo>
                      <a:cubicBezTo>
                        <a:pt x="1368" y="3640"/>
                        <a:pt x="1345" y="3545"/>
                        <a:pt x="1274" y="3497"/>
                      </a:cubicBezTo>
                      <a:lnTo>
                        <a:pt x="396" y="2999"/>
                      </a:lnTo>
                      <a:cubicBezTo>
                        <a:pt x="371" y="2982"/>
                        <a:pt x="343" y="2974"/>
                        <a:pt x="315" y="2974"/>
                      </a:cubicBezTo>
                      <a:close/>
                      <a:moveTo>
                        <a:pt x="1917" y="3896"/>
                      </a:moveTo>
                      <a:cubicBezTo>
                        <a:pt x="1773" y="3896"/>
                        <a:pt x="1685" y="4106"/>
                        <a:pt x="1843" y="4185"/>
                      </a:cubicBezTo>
                      <a:lnTo>
                        <a:pt x="2270" y="4422"/>
                      </a:lnTo>
                      <a:cubicBezTo>
                        <a:pt x="2270" y="4422"/>
                        <a:pt x="2317" y="4446"/>
                        <a:pt x="2341" y="4446"/>
                      </a:cubicBezTo>
                      <a:cubicBezTo>
                        <a:pt x="2483" y="4446"/>
                        <a:pt x="2531" y="4233"/>
                        <a:pt x="2412" y="4161"/>
                      </a:cubicBezTo>
                      <a:lnTo>
                        <a:pt x="2009" y="3924"/>
                      </a:lnTo>
                      <a:cubicBezTo>
                        <a:pt x="1977" y="3904"/>
                        <a:pt x="1946" y="3896"/>
                        <a:pt x="1917" y="3896"/>
                      </a:cubicBezTo>
                      <a:close/>
                      <a:moveTo>
                        <a:pt x="2166" y="4986"/>
                      </a:moveTo>
                      <a:cubicBezTo>
                        <a:pt x="2153" y="4986"/>
                        <a:pt x="2140" y="4988"/>
                        <a:pt x="2128" y="4992"/>
                      </a:cubicBezTo>
                      <a:lnTo>
                        <a:pt x="1250" y="5181"/>
                      </a:lnTo>
                      <a:cubicBezTo>
                        <a:pt x="1044" y="5181"/>
                        <a:pt x="1059" y="5467"/>
                        <a:pt x="1251" y="5467"/>
                      </a:cubicBezTo>
                      <a:cubicBezTo>
                        <a:pt x="1258" y="5467"/>
                        <a:pt x="1266" y="5467"/>
                        <a:pt x="1274" y="5466"/>
                      </a:cubicBezTo>
                      <a:lnTo>
                        <a:pt x="1297" y="5466"/>
                      </a:lnTo>
                      <a:lnTo>
                        <a:pt x="2199" y="5276"/>
                      </a:lnTo>
                      <a:cubicBezTo>
                        <a:pt x="2270" y="5253"/>
                        <a:pt x="2317" y="5181"/>
                        <a:pt x="2294" y="5110"/>
                      </a:cubicBezTo>
                      <a:cubicBezTo>
                        <a:pt x="2294" y="5032"/>
                        <a:pt x="2228" y="4986"/>
                        <a:pt x="2166" y="4986"/>
                      </a:cubicBezTo>
                      <a:close/>
                      <a:moveTo>
                        <a:pt x="657" y="5300"/>
                      </a:moveTo>
                      <a:lnTo>
                        <a:pt x="206" y="5395"/>
                      </a:lnTo>
                      <a:cubicBezTo>
                        <a:pt x="1" y="5395"/>
                        <a:pt x="15" y="5681"/>
                        <a:pt x="207" y="5681"/>
                      </a:cubicBezTo>
                      <a:cubicBezTo>
                        <a:pt x="214" y="5681"/>
                        <a:pt x="222" y="5680"/>
                        <a:pt x="230" y="5680"/>
                      </a:cubicBezTo>
                      <a:lnTo>
                        <a:pt x="254" y="5680"/>
                      </a:lnTo>
                      <a:lnTo>
                        <a:pt x="704" y="5608"/>
                      </a:lnTo>
                      <a:cubicBezTo>
                        <a:pt x="775" y="5585"/>
                        <a:pt x="847" y="5513"/>
                        <a:pt x="823" y="5419"/>
                      </a:cubicBezTo>
                      <a:cubicBezTo>
                        <a:pt x="799" y="5347"/>
                        <a:pt x="728" y="5300"/>
                        <a:pt x="657" y="530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09" name="Google Shape;509;p3"/>
              <p:cNvGrpSpPr/>
              <p:nvPr/>
            </p:nvGrpSpPr>
            <p:grpSpPr>
              <a:xfrm rot="-1652002" flipH="1">
                <a:off x="6908462" y="4100779"/>
                <a:ext cx="190620" cy="344249"/>
                <a:chOff x="2808075" y="3551650"/>
                <a:chExt cx="136425" cy="246400"/>
              </a:xfrm>
            </p:grpSpPr>
            <p:sp>
              <p:nvSpPr>
                <p:cNvPr id="510" name="Google Shape;510;p3"/>
                <p:cNvSpPr/>
                <p:nvPr/>
              </p:nvSpPr>
              <p:spPr>
                <a:xfrm>
                  <a:off x="2843200" y="3576175"/>
                  <a:ext cx="82925" cy="22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7" h="8875" extrusionOk="0">
                      <a:moveTo>
                        <a:pt x="207" y="1"/>
                      </a:moveTo>
                      <a:cubicBezTo>
                        <a:pt x="105" y="1"/>
                        <a:pt x="1" y="109"/>
                        <a:pt x="66" y="240"/>
                      </a:cubicBezTo>
                      <a:cubicBezTo>
                        <a:pt x="517" y="999"/>
                        <a:pt x="873" y="1805"/>
                        <a:pt x="1134" y="2659"/>
                      </a:cubicBezTo>
                      <a:cubicBezTo>
                        <a:pt x="1324" y="3229"/>
                        <a:pt x="1466" y="3822"/>
                        <a:pt x="1561" y="4438"/>
                      </a:cubicBezTo>
                      <a:cubicBezTo>
                        <a:pt x="1300" y="4272"/>
                        <a:pt x="968" y="4083"/>
                        <a:pt x="612" y="3893"/>
                      </a:cubicBezTo>
                      <a:cubicBezTo>
                        <a:pt x="592" y="3880"/>
                        <a:pt x="570" y="3874"/>
                        <a:pt x="549" y="3874"/>
                      </a:cubicBezTo>
                      <a:cubicBezTo>
                        <a:pt x="493" y="3874"/>
                        <a:pt x="439" y="3913"/>
                        <a:pt x="422" y="3964"/>
                      </a:cubicBezTo>
                      <a:cubicBezTo>
                        <a:pt x="375" y="4035"/>
                        <a:pt x="398" y="4106"/>
                        <a:pt x="470" y="4154"/>
                      </a:cubicBezTo>
                      <a:cubicBezTo>
                        <a:pt x="920" y="4391"/>
                        <a:pt x="1300" y="4628"/>
                        <a:pt x="1608" y="4818"/>
                      </a:cubicBezTo>
                      <a:cubicBezTo>
                        <a:pt x="1679" y="5316"/>
                        <a:pt x="1703" y="5814"/>
                        <a:pt x="1703" y="6312"/>
                      </a:cubicBezTo>
                      <a:cubicBezTo>
                        <a:pt x="1703" y="6526"/>
                        <a:pt x="1679" y="6739"/>
                        <a:pt x="1679" y="6953"/>
                      </a:cubicBezTo>
                      <a:lnTo>
                        <a:pt x="991" y="6407"/>
                      </a:lnTo>
                      <a:cubicBezTo>
                        <a:pt x="964" y="6385"/>
                        <a:pt x="935" y="6375"/>
                        <a:pt x="908" y="6375"/>
                      </a:cubicBezTo>
                      <a:cubicBezTo>
                        <a:pt x="790" y="6375"/>
                        <a:pt x="691" y="6549"/>
                        <a:pt x="825" y="6645"/>
                      </a:cubicBezTo>
                      <a:lnTo>
                        <a:pt x="1632" y="7309"/>
                      </a:lnTo>
                      <a:cubicBezTo>
                        <a:pt x="1608" y="7783"/>
                        <a:pt x="1537" y="8234"/>
                        <a:pt x="1442" y="8708"/>
                      </a:cubicBezTo>
                      <a:cubicBezTo>
                        <a:pt x="1418" y="8779"/>
                        <a:pt x="1466" y="8851"/>
                        <a:pt x="1561" y="8874"/>
                      </a:cubicBezTo>
                      <a:lnTo>
                        <a:pt x="1584" y="8874"/>
                      </a:lnTo>
                      <a:cubicBezTo>
                        <a:pt x="1679" y="8874"/>
                        <a:pt x="1727" y="8803"/>
                        <a:pt x="1727" y="8732"/>
                      </a:cubicBezTo>
                      <a:cubicBezTo>
                        <a:pt x="1822" y="8234"/>
                        <a:pt x="1893" y="7736"/>
                        <a:pt x="1940" y="7238"/>
                      </a:cubicBezTo>
                      <a:cubicBezTo>
                        <a:pt x="1964" y="6953"/>
                        <a:pt x="1988" y="6645"/>
                        <a:pt x="1988" y="6360"/>
                      </a:cubicBezTo>
                      <a:cubicBezTo>
                        <a:pt x="2154" y="6170"/>
                        <a:pt x="2296" y="5980"/>
                        <a:pt x="2438" y="5814"/>
                      </a:cubicBezTo>
                      <a:cubicBezTo>
                        <a:pt x="2747" y="5435"/>
                        <a:pt x="3031" y="5032"/>
                        <a:pt x="3269" y="4605"/>
                      </a:cubicBezTo>
                      <a:cubicBezTo>
                        <a:pt x="3316" y="4533"/>
                        <a:pt x="3292" y="4438"/>
                        <a:pt x="3221" y="4391"/>
                      </a:cubicBezTo>
                      <a:cubicBezTo>
                        <a:pt x="3203" y="4385"/>
                        <a:pt x="3184" y="4382"/>
                        <a:pt x="3165" y="4382"/>
                      </a:cubicBezTo>
                      <a:cubicBezTo>
                        <a:pt x="3107" y="4382"/>
                        <a:pt x="3049" y="4409"/>
                        <a:pt x="3031" y="4462"/>
                      </a:cubicBezTo>
                      <a:cubicBezTo>
                        <a:pt x="2771" y="4865"/>
                        <a:pt x="2510" y="5269"/>
                        <a:pt x="2225" y="5648"/>
                      </a:cubicBezTo>
                      <a:cubicBezTo>
                        <a:pt x="2154" y="5719"/>
                        <a:pt x="2059" y="5814"/>
                        <a:pt x="1988" y="5909"/>
                      </a:cubicBezTo>
                      <a:cubicBezTo>
                        <a:pt x="1988" y="5506"/>
                        <a:pt x="1964" y="5103"/>
                        <a:pt x="1893" y="4699"/>
                      </a:cubicBezTo>
                      <a:cubicBezTo>
                        <a:pt x="1822" y="3988"/>
                        <a:pt x="1656" y="3300"/>
                        <a:pt x="1442" y="2612"/>
                      </a:cubicBezTo>
                      <a:cubicBezTo>
                        <a:pt x="1751" y="1995"/>
                        <a:pt x="2011" y="1331"/>
                        <a:pt x="2249" y="691"/>
                      </a:cubicBezTo>
                      <a:cubicBezTo>
                        <a:pt x="2308" y="557"/>
                        <a:pt x="2209" y="470"/>
                        <a:pt x="2110" y="470"/>
                      </a:cubicBezTo>
                      <a:cubicBezTo>
                        <a:pt x="2050" y="470"/>
                        <a:pt x="1991" y="501"/>
                        <a:pt x="1964" y="572"/>
                      </a:cubicBezTo>
                      <a:cubicBezTo>
                        <a:pt x="1751" y="1189"/>
                        <a:pt x="1537" y="1734"/>
                        <a:pt x="1300" y="2209"/>
                      </a:cubicBezTo>
                      <a:cubicBezTo>
                        <a:pt x="1039" y="1473"/>
                        <a:pt x="707" y="762"/>
                        <a:pt x="327" y="74"/>
                      </a:cubicBezTo>
                      <a:cubicBezTo>
                        <a:pt x="298" y="22"/>
                        <a:pt x="253" y="1"/>
                        <a:pt x="20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1" name="Google Shape;511;p3"/>
                <p:cNvSpPr/>
                <p:nvPr/>
              </p:nvSpPr>
              <p:spPr>
                <a:xfrm>
                  <a:off x="2811625" y="3555175"/>
                  <a:ext cx="129325" cy="19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3" h="7639" extrusionOk="0">
                      <a:moveTo>
                        <a:pt x="1005" y="0"/>
                      </a:moveTo>
                      <a:cubicBezTo>
                        <a:pt x="832" y="0"/>
                        <a:pt x="672" y="89"/>
                        <a:pt x="594" y="226"/>
                      </a:cubicBezTo>
                      <a:cubicBezTo>
                        <a:pt x="452" y="368"/>
                        <a:pt x="380" y="605"/>
                        <a:pt x="428" y="795"/>
                      </a:cubicBezTo>
                      <a:cubicBezTo>
                        <a:pt x="475" y="1080"/>
                        <a:pt x="618" y="1317"/>
                        <a:pt x="855" y="1459"/>
                      </a:cubicBezTo>
                      <a:cubicBezTo>
                        <a:pt x="1059" y="1645"/>
                        <a:pt x="1321" y="1743"/>
                        <a:pt x="1596" y="1743"/>
                      </a:cubicBezTo>
                      <a:cubicBezTo>
                        <a:pt x="1673" y="1743"/>
                        <a:pt x="1750" y="1736"/>
                        <a:pt x="1827" y="1720"/>
                      </a:cubicBezTo>
                      <a:lnTo>
                        <a:pt x="1851" y="1649"/>
                      </a:lnTo>
                      <a:cubicBezTo>
                        <a:pt x="1946" y="1412"/>
                        <a:pt x="1970" y="1151"/>
                        <a:pt x="1946" y="890"/>
                      </a:cubicBezTo>
                      <a:cubicBezTo>
                        <a:pt x="1922" y="653"/>
                        <a:pt x="1827" y="439"/>
                        <a:pt x="1638" y="273"/>
                      </a:cubicBezTo>
                      <a:cubicBezTo>
                        <a:pt x="1495" y="131"/>
                        <a:pt x="1306" y="36"/>
                        <a:pt x="1116" y="12"/>
                      </a:cubicBezTo>
                      <a:cubicBezTo>
                        <a:pt x="1079" y="4"/>
                        <a:pt x="1041" y="0"/>
                        <a:pt x="1005" y="0"/>
                      </a:cubicBezTo>
                      <a:close/>
                      <a:moveTo>
                        <a:pt x="3383" y="626"/>
                      </a:moveTo>
                      <a:cubicBezTo>
                        <a:pt x="3311" y="626"/>
                        <a:pt x="3240" y="642"/>
                        <a:pt x="3180" y="677"/>
                      </a:cubicBezTo>
                      <a:cubicBezTo>
                        <a:pt x="2966" y="772"/>
                        <a:pt x="2824" y="914"/>
                        <a:pt x="2705" y="1080"/>
                      </a:cubicBezTo>
                      <a:cubicBezTo>
                        <a:pt x="2587" y="1293"/>
                        <a:pt x="2563" y="1531"/>
                        <a:pt x="2587" y="1744"/>
                      </a:cubicBezTo>
                      <a:cubicBezTo>
                        <a:pt x="2634" y="2005"/>
                        <a:pt x="2729" y="2242"/>
                        <a:pt x="2895" y="2456"/>
                      </a:cubicBezTo>
                      <a:cubicBezTo>
                        <a:pt x="2895" y="2479"/>
                        <a:pt x="2919" y="2503"/>
                        <a:pt x="2942" y="2527"/>
                      </a:cubicBezTo>
                      <a:cubicBezTo>
                        <a:pt x="3298" y="2503"/>
                        <a:pt x="3630" y="2313"/>
                        <a:pt x="3820" y="2029"/>
                      </a:cubicBezTo>
                      <a:cubicBezTo>
                        <a:pt x="4010" y="1815"/>
                        <a:pt x="4081" y="1554"/>
                        <a:pt x="4081" y="1270"/>
                      </a:cubicBezTo>
                      <a:lnTo>
                        <a:pt x="4057" y="1270"/>
                      </a:lnTo>
                      <a:cubicBezTo>
                        <a:pt x="4034" y="1056"/>
                        <a:pt x="3915" y="866"/>
                        <a:pt x="3725" y="748"/>
                      </a:cubicBezTo>
                      <a:cubicBezTo>
                        <a:pt x="3635" y="673"/>
                        <a:pt x="3507" y="626"/>
                        <a:pt x="3383" y="626"/>
                      </a:cubicBezTo>
                      <a:close/>
                      <a:moveTo>
                        <a:pt x="737" y="3609"/>
                      </a:moveTo>
                      <a:cubicBezTo>
                        <a:pt x="644" y="3609"/>
                        <a:pt x="548" y="3620"/>
                        <a:pt x="452" y="3642"/>
                      </a:cubicBezTo>
                      <a:cubicBezTo>
                        <a:pt x="262" y="3689"/>
                        <a:pt x="120" y="3832"/>
                        <a:pt x="72" y="4021"/>
                      </a:cubicBezTo>
                      <a:cubicBezTo>
                        <a:pt x="1" y="4235"/>
                        <a:pt x="25" y="4448"/>
                        <a:pt x="143" y="4638"/>
                      </a:cubicBezTo>
                      <a:cubicBezTo>
                        <a:pt x="286" y="4875"/>
                        <a:pt x="523" y="5041"/>
                        <a:pt x="784" y="5089"/>
                      </a:cubicBezTo>
                      <a:cubicBezTo>
                        <a:pt x="902" y="5120"/>
                        <a:pt x="1021" y="5136"/>
                        <a:pt x="1138" y="5136"/>
                      </a:cubicBezTo>
                      <a:cubicBezTo>
                        <a:pt x="1372" y="5136"/>
                        <a:pt x="1598" y="5073"/>
                        <a:pt x="1804" y="4946"/>
                      </a:cubicBezTo>
                      <a:lnTo>
                        <a:pt x="1804" y="4852"/>
                      </a:lnTo>
                      <a:cubicBezTo>
                        <a:pt x="1780" y="4591"/>
                        <a:pt x="1709" y="4330"/>
                        <a:pt x="1567" y="4116"/>
                      </a:cubicBezTo>
                      <a:cubicBezTo>
                        <a:pt x="1448" y="3903"/>
                        <a:pt x="1282" y="3760"/>
                        <a:pt x="1068" y="3665"/>
                      </a:cubicBezTo>
                      <a:cubicBezTo>
                        <a:pt x="964" y="3626"/>
                        <a:pt x="852" y="3609"/>
                        <a:pt x="737" y="3609"/>
                      </a:cubicBezTo>
                      <a:close/>
                      <a:moveTo>
                        <a:pt x="4539" y="4626"/>
                      </a:moveTo>
                      <a:cubicBezTo>
                        <a:pt x="4505" y="4626"/>
                        <a:pt x="4470" y="4630"/>
                        <a:pt x="4437" y="4638"/>
                      </a:cubicBezTo>
                      <a:cubicBezTo>
                        <a:pt x="4223" y="4662"/>
                        <a:pt x="4034" y="4757"/>
                        <a:pt x="3867" y="4899"/>
                      </a:cubicBezTo>
                      <a:cubicBezTo>
                        <a:pt x="3725" y="5065"/>
                        <a:pt x="3630" y="5278"/>
                        <a:pt x="3607" y="5516"/>
                      </a:cubicBezTo>
                      <a:cubicBezTo>
                        <a:pt x="3559" y="5777"/>
                        <a:pt x="3607" y="6038"/>
                        <a:pt x="3701" y="6275"/>
                      </a:cubicBezTo>
                      <a:lnTo>
                        <a:pt x="3725" y="6370"/>
                      </a:lnTo>
                      <a:cubicBezTo>
                        <a:pt x="3785" y="6378"/>
                        <a:pt x="3845" y="6382"/>
                        <a:pt x="3905" y="6382"/>
                      </a:cubicBezTo>
                      <a:cubicBezTo>
                        <a:pt x="4199" y="6382"/>
                        <a:pt x="4481" y="6286"/>
                        <a:pt x="4698" y="6109"/>
                      </a:cubicBezTo>
                      <a:cubicBezTo>
                        <a:pt x="4935" y="5943"/>
                        <a:pt x="5077" y="5705"/>
                        <a:pt x="5125" y="5421"/>
                      </a:cubicBezTo>
                      <a:cubicBezTo>
                        <a:pt x="5172" y="5207"/>
                        <a:pt x="5101" y="4994"/>
                        <a:pt x="4959" y="4828"/>
                      </a:cubicBezTo>
                      <a:cubicBezTo>
                        <a:pt x="4861" y="4711"/>
                        <a:pt x="4699" y="4626"/>
                        <a:pt x="4539" y="4626"/>
                      </a:cubicBezTo>
                      <a:close/>
                      <a:moveTo>
                        <a:pt x="1344" y="6066"/>
                      </a:moveTo>
                      <a:cubicBezTo>
                        <a:pt x="1290" y="6066"/>
                        <a:pt x="1238" y="6072"/>
                        <a:pt x="1187" y="6085"/>
                      </a:cubicBezTo>
                      <a:cubicBezTo>
                        <a:pt x="974" y="6085"/>
                        <a:pt x="807" y="6227"/>
                        <a:pt x="736" y="6417"/>
                      </a:cubicBezTo>
                      <a:cubicBezTo>
                        <a:pt x="641" y="6607"/>
                        <a:pt x="641" y="6820"/>
                        <a:pt x="736" y="7010"/>
                      </a:cubicBezTo>
                      <a:cubicBezTo>
                        <a:pt x="855" y="7271"/>
                        <a:pt x="1068" y="7461"/>
                        <a:pt x="1329" y="7532"/>
                      </a:cubicBezTo>
                      <a:cubicBezTo>
                        <a:pt x="1495" y="7603"/>
                        <a:pt x="1673" y="7639"/>
                        <a:pt x="1851" y="7639"/>
                      </a:cubicBezTo>
                      <a:cubicBezTo>
                        <a:pt x="2029" y="7639"/>
                        <a:pt x="2207" y="7603"/>
                        <a:pt x="2373" y="7532"/>
                      </a:cubicBezTo>
                      <a:lnTo>
                        <a:pt x="2373" y="7461"/>
                      </a:lnTo>
                      <a:lnTo>
                        <a:pt x="2349" y="7437"/>
                      </a:lnTo>
                      <a:cubicBezTo>
                        <a:pt x="2373" y="7176"/>
                        <a:pt x="2326" y="6915"/>
                        <a:pt x="2207" y="6678"/>
                      </a:cubicBezTo>
                      <a:cubicBezTo>
                        <a:pt x="2112" y="6465"/>
                        <a:pt x="1970" y="6298"/>
                        <a:pt x="1780" y="6180"/>
                      </a:cubicBezTo>
                      <a:cubicBezTo>
                        <a:pt x="1641" y="6110"/>
                        <a:pt x="1489" y="6066"/>
                        <a:pt x="1344" y="606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2" name="Google Shape;512;p3"/>
                <p:cNvSpPr/>
                <p:nvPr/>
              </p:nvSpPr>
              <p:spPr>
                <a:xfrm>
                  <a:off x="2808075" y="3551650"/>
                  <a:ext cx="136425" cy="19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7" h="7934" extrusionOk="0">
                      <a:moveTo>
                        <a:pt x="1234" y="296"/>
                      </a:moveTo>
                      <a:cubicBezTo>
                        <a:pt x="1400" y="319"/>
                        <a:pt x="1566" y="414"/>
                        <a:pt x="1685" y="533"/>
                      </a:cubicBezTo>
                      <a:cubicBezTo>
                        <a:pt x="1827" y="675"/>
                        <a:pt x="1922" y="865"/>
                        <a:pt x="1922" y="1079"/>
                      </a:cubicBezTo>
                      <a:cubicBezTo>
                        <a:pt x="1969" y="1292"/>
                        <a:pt x="1946" y="1506"/>
                        <a:pt x="1851" y="1719"/>
                      </a:cubicBezTo>
                      <a:cubicBezTo>
                        <a:pt x="1802" y="1727"/>
                        <a:pt x="1753" y="1731"/>
                        <a:pt x="1705" y="1731"/>
                      </a:cubicBezTo>
                      <a:cubicBezTo>
                        <a:pt x="1471" y="1731"/>
                        <a:pt x="1245" y="1639"/>
                        <a:pt x="1068" y="1482"/>
                      </a:cubicBezTo>
                      <a:cubicBezTo>
                        <a:pt x="878" y="1363"/>
                        <a:pt x="736" y="1150"/>
                        <a:pt x="689" y="936"/>
                      </a:cubicBezTo>
                      <a:cubicBezTo>
                        <a:pt x="665" y="770"/>
                        <a:pt x="712" y="580"/>
                        <a:pt x="831" y="462"/>
                      </a:cubicBezTo>
                      <a:cubicBezTo>
                        <a:pt x="902" y="367"/>
                        <a:pt x="1021" y="296"/>
                        <a:pt x="1163" y="296"/>
                      </a:cubicBezTo>
                      <a:close/>
                      <a:moveTo>
                        <a:pt x="1167" y="1"/>
                      </a:moveTo>
                      <a:cubicBezTo>
                        <a:pt x="951" y="1"/>
                        <a:pt x="759" y="111"/>
                        <a:pt x="617" y="272"/>
                      </a:cubicBezTo>
                      <a:cubicBezTo>
                        <a:pt x="451" y="462"/>
                        <a:pt x="356" y="723"/>
                        <a:pt x="404" y="984"/>
                      </a:cubicBezTo>
                      <a:cubicBezTo>
                        <a:pt x="451" y="1268"/>
                        <a:pt x="617" y="1553"/>
                        <a:pt x="878" y="1719"/>
                      </a:cubicBezTo>
                      <a:cubicBezTo>
                        <a:pt x="1095" y="1914"/>
                        <a:pt x="1392" y="2030"/>
                        <a:pt x="1677" y="2030"/>
                      </a:cubicBezTo>
                      <a:cubicBezTo>
                        <a:pt x="1704" y="2030"/>
                        <a:pt x="1730" y="2029"/>
                        <a:pt x="1756" y="2027"/>
                      </a:cubicBezTo>
                      <a:lnTo>
                        <a:pt x="1780" y="2004"/>
                      </a:lnTo>
                      <a:cubicBezTo>
                        <a:pt x="1827" y="2004"/>
                        <a:pt x="1922" y="2004"/>
                        <a:pt x="1969" y="2027"/>
                      </a:cubicBezTo>
                      <a:cubicBezTo>
                        <a:pt x="2017" y="2004"/>
                        <a:pt x="2064" y="1980"/>
                        <a:pt x="2088" y="1933"/>
                      </a:cubicBezTo>
                      <a:lnTo>
                        <a:pt x="2136" y="1838"/>
                      </a:lnTo>
                      <a:cubicBezTo>
                        <a:pt x="2230" y="1577"/>
                        <a:pt x="2278" y="1292"/>
                        <a:pt x="2230" y="1031"/>
                      </a:cubicBezTo>
                      <a:cubicBezTo>
                        <a:pt x="2207" y="770"/>
                        <a:pt x="2088" y="509"/>
                        <a:pt x="1898" y="343"/>
                      </a:cubicBezTo>
                      <a:cubicBezTo>
                        <a:pt x="1732" y="153"/>
                        <a:pt x="1519" y="35"/>
                        <a:pt x="1282" y="11"/>
                      </a:cubicBezTo>
                      <a:cubicBezTo>
                        <a:pt x="1243" y="4"/>
                        <a:pt x="1204" y="1"/>
                        <a:pt x="1167" y="1"/>
                      </a:cubicBezTo>
                      <a:close/>
                      <a:moveTo>
                        <a:pt x="3559" y="913"/>
                      </a:moveTo>
                      <a:cubicBezTo>
                        <a:pt x="3654" y="913"/>
                        <a:pt x="3749" y="960"/>
                        <a:pt x="3820" y="1007"/>
                      </a:cubicBezTo>
                      <a:cubicBezTo>
                        <a:pt x="3962" y="1102"/>
                        <a:pt x="4057" y="1245"/>
                        <a:pt x="4057" y="1411"/>
                      </a:cubicBezTo>
                      <a:cubicBezTo>
                        <a:pt x="4057" y="1648"/>
                        <a:pt x="3986" y="1885"/>
                        <a:pt x="3843" y="2075"/>
                      </a:cubicBezTo>
                      <a:cubicBezTo>
                        <a:pt x="3677" y="2312"/>
                        <a:pt x="3416" y="2478"/>
                        <a:pt x="3132" y="2502"/>
                      </a:cubicBezTo>
                      <a:cubicBezTo>
                        <a:pt x="3013" y="2312"/>
                        <a:pt x="2918" y="2099"/>
                        <a:pt x="2895" y="1885"/>
                      </a:cubicBezTo>
                      <a:cubicBezTo>
                        <a:pt x="2847" y="1672"/>
                        <a:pt x="2895" y="1482"/>
                        <a:pt x="2989" y="1316"/>
                      </a:cubicBezTo>
                      <a:cubicBezTo>
                        <a:pt x="3061" y="1150"/>
                        <a:pt x="3203" y="1031"/>
                        <a:pt x="3369" y="960"/>
                      </a:cubicBezTo>
                      <a:cubicBezTo>
                        <a:pt x="3416" y="936"/>
                        <a:pt x="3488" y="936"/>
                        <a:pt x="3535" y="936"/>
                      </a:cubicBezTo>
                      <a:lnTo>
                        <a:pt x="3559" y="913"/>
                      </a:lnTo>
                      <a:close/>
                      <a:moveTo>
                        <a:pt x="3556" y="627"/>
                      </a:moveTo>
                      <a:cubicBezTo>
                        <a:pt x="3458" y="627"/>
                        <a:pt x="3360" y="651"/>
                        <a:pt x="3274" y="699"/>
                      </a:cubicBezTo>
                      <a:cubicBezTo>
                        <a:pt x="3037" y="770"/>
                        <a:pt x="2847" y="936"/>
                        <a:pt x="2752" y="1150"/>
                      </a:cubicBezTo>
                      <a:cubicBezTo>
                        <a:pt x="2610" y="1387"/>
                        <a:pt x="2562" y="1648"/>
                        <a:pt x="2610" y="1909"/>
                      </a:cubicBezTo>
                      <a:cubicBezTo>
                        <a:pt x="2634" y="2170"/>
                        <a:pt x="2729" y="2454"/>
                        <a:pt x="2895" y="2668"/>
                      </a:cubicBezTo>
                      <a:cubicBezTo>
                        <a:pt x="2918" y="2715"/>
                        <a:pt x="2942" y="2739"/>
                        <a:pt x="2966" y="2786"/>
                      </a:cubicBezTo>
                      <a:cubicBezTo>
                        <a:pt x="2989" y="2810"/>
                        <a:pt x="3037" y="2810"/>
                        <a:pt x="3084" y="2810"/>
                      </a:cubicBezTo>
                      <a:lnTo>
                        <a:pt x="3108" y="2810"/>
                      </a:lnTo>
                      <a:cubicBezTo>
                        <a:pt x="3511" y="2786"/>
                        <a:pt x="3867" y="2573"/>
                        <a:pt x="4081" y="2265"/>
                      </a:cubicBezTo>
                      <a:cubicBezTo>
                        <a:pt x="4270" y="2004"/>
                        <a:pt x="4365" y="1719"/>
                        <a:pt x="4342" y="1411"/>
                      </a:cubicBezTo>
                      <a:cubicBezTo>
                        <a:pt x="4318" y="1150"/>
                        <a:pt x="4176" y="913"/>
                        <a:pt x="3962" y="794"/>
                      </a:cubicBezTo>
                      <a:cubicBezTo>
                        <a:pt x="3849" y="681"/>
                        <a:pt x="3702" y="627"/>
                        <a:pt x="3556" y="627"/>
                      </a:cubicBezTo>
                      <a:close/>
                      <a:moveTo>
                        <a:pt x="878" y="3901"/>
                      </a:moveTo>
                      <a:cubicBezTo>
                        <a:pt x="973" y="3925"/>
                        <a:pt x="1092" y="3949"/>
                        <a:pt x="1163" y="3996"/>
                      </a:cubicBezTo>
                      <a:cubicBezTo>
                        <a:pt x="1353" y="4067"/>
                        <a:pt x="1495" y="4186"/>
                        <a:pt x="1590" y="4376"/>
                      </a:cubicBezTo>
                      <a:cubicBezTo>
                        <a:pt x="1709" y="4566"/>
                        <a:pt x="1780" y="4803"/>
                        <a:pt x="1803" y="5016"/>
                      </a:cubicBezTo>
                      <a:cubicBezTo>
                        <a:pt x="1623" y="5114"/>
                        <a:pt x="1432" y="5168"/>
                        <a:pt x="1237" y="5168"/>
                      </a:cubicBezTo>
                      <a:cubicBezTo>
                        <a:pt x="1149" y="5168"/>
                        <a:pt x="1061" y="5157"/>
                        <a:pt x="973" y="5135"/>
                      </a:cubicBezTo>
                      <a:cubicBezTo>
                        <a:pt x="760" y="5064"/>
                        <a:pt x="546" y="4945"/>
                        <a:pt x="428" y="4732"/>
                      </a:cubicBezTo>
                      <a:cubicBezTo>
                        <a:pt x="333" y="4589"/>
                        <a:pt x="309" y="4399"/>
                        <a:pt x="356" y="4233"/>
                      </a:cubicBezTo>
                      <a:cubicBezTo>
                        <a:pt x="380" y="4091"/>
                        <a:pt x="499" y="3973"/>
                        <a:pt x="641" y="3949"/>
                      </a:cubicBezTo>
                      <a:cubicBezTo>
                        <a:pt x="712" y="3925"/>
                        <a:pt x="783" y="3925"/>
                        <a:pt x="878" y="3925"/>
                      </a:cubicBezTo>
                      <a:lnTo>
                        <a:pt x="878" y="3901"/>
                      </a:lnTo>
                      <a:close/>
                      <a:moveTo>
                        <a:pt x="875" y="3621"/>
                      </a:moveTo>
                      <a:cubicBezTo>
                        <a:pt x="773" y="3621"/>
                        <a:pt x="669" y="3634"/>
                        <a:pt x="570" y="3664"/>
                      </a:cubicBezTo>
                      <a:cubicBezTo>
                        <a:pt x="333" y="3712"/>
                        <a:pt x="143" y="3901"/>
                        <a:pt x="96" y="4139"/>
                      </a:cubicBezTo>
                      <a:cubicBezTo>
                        <a:pt x="1" y="4399"/>
                        <a:pt x="24" y="4660"/>
                        <a:pt x="190" y="4874"/>
                      </a:cubicBezTo>
                      <a:cubicBezTo>
                        <a:pt x="333" y="5135"/>
                        <a:pt x="594" y="5325"/>
                        <a:pt x="902" y="5396"/>
                      </a:cubicBezTo>
                      <a:cubicBezTo>
                        <a:pt x="997" y="5443"/>
                        <a:pt x="1116" y="5467"/>
                        <a:pt x="1234" y="5467"/>
                      </a:cubicBezTo>
                      <a:lnTo>
                        <a:pt x="1234" y="5443"/>
                      </a:lnTo>
                      <a:cubicBezTo>
                        <a:pt x="1519" y="5443"/>
                        <a:pt x="1780" y="5372"/>
                        <a:pt x="2017" y="5230"/>
                      </a:cubicBezTo>
                      <a:cubicBezTo>
                        <a:pt x="2064" y="5206"/>
                        <a:pt x="2112" y="5159"/>
                        <a:pt x="2112" y="5087"/>
                      </a:cubicBezTo>
                      <a:lnTo>
                        <a:pt x="2112" y="4993"/>
                      </a:lnTo>
                      <a:cubicBezTo>
                        <a:pt x="2088" y="4708"/>
                        <a:pt x="1993" y="4447"/>
                        <a:pt x="1851" y="4210"/>
                      </a:cubicBezTo>
                      <a:cubicBezTo>
                        <a:pt x="1732" y="3973"/>
                        <a:pt x="1519" y="3783"/>
                        <a:pt x="1282" y="3688"/>
                      </a:cubicBezTo>
                      <a:cubicBezTo>
                        <a:pt x="1158" y="3647"/>
                        <a:pt x="1017" y="3621"/>
                        <a:pt x="875" y="3621"/>
                      </a:cubicBezTo>
                      <a:close/>
                      <a:moveTo>
                        <a:pt x="4659" y="4917"/>
                      </a:moveTo>
                      <a:cubicBezTo>
                        <a:pt x="4786" y="4917"/>
                        <a:pt x="4920" y="4984"/>
                        <a:pt x="4982" y="5087"/>
                      </a:cubicBezTo>
                      <a:cubicBezTo>
                        <a:pt x="5101" y="5206"/>
                        <a:pt x="5148" y="5396"/>
                        <a:pt x="5124" y="5562"/>
                      </a:cubicBezTo>
                      <a:cubicBezTo>
                        <a:pt x="5077" y="5799"/>
                        <a:pt x="4935" y="6013"/>
                        <a:pt x="4745" y="6155"/>
                      </a:cubicBezTo>
                      <a:cubicBezTo>
                        <a:pt x="4558" y="6300"/>
                        <a:pt x="4317" y="6373"/>
                        <a:pt x="4069" y="6373"/>
                      </a:cubicBezTo>
                      <a:cubicBezTo>
                        <a:pt x="4033" y="6373"/>
                        <a:pt x="3998" y="6371"/>
                        <a:pt x="3962" y="6368"/>
                      </a:cubicBezTo>
                      <a:lnTo>
                        <a:pt x="3986" y="6345"/>
                      </a:lnTo>
                      <a:cubicBezTo>
                        <a:pt x="3891" y="6131"/>
                        <a:pt x="3867" y="5894"/>
                        <a:pt x="3891" y="5680"/>
                      </a:cubicBezTo>
                      <a:cubicBezTo>
                        <a:pt x="3915" y="5277"/>
                        <a:pt x="4223" y="4969"/>
                        <a:pt x="4602" y="4921"/>
                      </a:cubicBezTo>
                      <a:cubicBezTo>
                        <a:pt x="4621" y="4918"/>
                        <a:pt x="4640" y="4917"/>
                        <a:pt x="4659" y="4917"/>
                      </a:cubicBezTo>
                      <a:close/>
                      <a:moveTo>
                        <a:pt x="4687" y="4648"/>
                      </a:moveTo>
                      <a:cubicBezTo>
                        <a:pt x="4643" y="4648"/>
                        <a:pt x="4599" y="4652"/>
                        <a:pt x="4555" y="4660"/>
                      </a:cubicBezTo>
                      <a:cubicBezTo>
                        <a:pt x="4318" y="4684"/>
                        <a:pt x="4104" y="4779"/>
                        <a:pt x="3915" y="4945"/>
                      </a:cubicBezTo>
                      <a:cubicBezTo>
                        <a:pt x="3749" y="5135"/>
                        <a:pt x="3630" y="5372"/>
                        <a:pt x="3606" y="5633"/>
                      </a:cubicBezTo>
                      <a:cubicBezTo>
                        <a:pt x="3559" y="5918"/>
                        <a:pt x="3582" y="6226"/>
                        <a:pt x="3701" y="6487"/>
                      </a:cubicBezTo>
                      <a:cubicBezTo>
                        <a:pt x="3725" y="6511"/>
                        <a:pt x="3725" y="6534"/>
                        <a:pt x="3725" y="6558"/>
                      </a:cubicBezTo>
                      <a:cubicBezTo>
                        <a:pt x="3749" y="6606"/>
                        <a:pt x="3796" y="6653"/>
                        <a:pt x="3867" y="6653"/>
                      </a:cubicBezTo>
                      <a:lnTo>
                        <a:pt x="4033" y="6653"/>
                      </a:lnTo>
                      <a:cubicBezTo>
                        <a:pt x="4064" y="6655"/>
                        <a:pt x="4096" y="6657"/>
                        <a:pt x="4127" y="6657"/>
                      </a:cubicBezTo>
                      <a:cubicBezTo>
                        <a:pt x="4408" y="6657"/>
                        <a:pt x="4700" y="6563"/>
                        <a:pt x="4935" y="6392"/>
                      </a:cubicBezTo>
                      <a:cubicBezTo>
                        <a:pt x="5196" y="6202"/>
                        <a:pt x="5362" y="5918"/>
                        <a:pt x="5409" y="5609"/>
                      </a:cubicBezTo>
                      <a:cubicBezTo>
                        <a:pt x="5456" y="5372"/>
                        <a:pt x="5385" y="5111"/>
                        <a:pt x="5219" y="4921"/>
                      </a:cubicBezTo>
                      <a:cubicBezTo>
                        <a:pt x="5101" y="4744"/>
                        <a:pt x="4901" y="4648"/>
                        <a:pt x="4687" y="4648"/>
                      </a:cubicBezTo>
                      <a:close/>
                      <a:moveTo>
                        <a:pt x="1584" y="6359"/>
                      </a:moveTo>
                      <a:cubicBezTo>
                        <a:pt x="1673" y="6359"/>
                        <a:pt x="1762" y="6386"/>
                        <a:pt x="1851" y="6439"/>
                      </a:cubicBezTo>
                      <a:cubicBezTo>
                        <a:pt x="2017" y="6534"/>
                        <a:pt x="2159" y="6700"/>
                        <a:pt x="2230" y="6890"/>
                      </a:cubicBezTo>
                      <a:cubicBezTo>
                        <a:pt x="2325" y="7080"/>
                        <a:pt x="2373" y="7317"/>
                        <a:pt x="2349" y="7554"/>
                      </a:cubicBezTo>
                      <a:cubicBezTo>
                        <a:pt x="2219" y="7602"/>
                        <a:pt x="2082" y="7626"/>
                        <a:pt x="1946" y="7626"/>
                      </a:cubicBezTo>
                      <a:cubicBezTo>
                        <a:pt x="1809" y="7626"/>
                        <a:pt x="1673" y="7602"/>
                        <a:pt x="1542" y="7554"/>
                      </a:cubicBezTo>
                      <a:cubicBezTo>
                        <a:pt x="1305" y="7459"/>
                        <a:pt x="1116" y="7317"/>
                        <a:pt x="1021" y="7104"/>
                      </a:cubicBezTo>
                      <a:cubicBezTo>
                        <a:pt x="926" y="6938"/>
                        <a:pt x="926" y="6772"/>
                        <a:pt x="1021" y="6606"/>
                      </a:cubicBezTo>
                      <a:cubicBezTo>
                        <a:pt x="1068" y="6463"/>
                        <a:pt x="1187" y="6368"/>
                        <a:pt x="1353" y="6368"/>
                      </a:cubicBezTo>
                      <a:lnTo>
                        <a:pt x="1495" y="6368"/>
                      </a:lnTo>
                      <a:cubicBezTo>
                        <a:pt x="1525" y="6362"/>
                        <a:pt x="1554" y="6359"/>
                        <a:pt x="1584" y="6359"/>
                      </a:cubicBezTo>
                      <a:close/>
                      <a:moveTo>
                        <a:pt x="1512" y="6065"/>
                      </a:moveTo>
                      <a:cubicBezTo>
                        <a:pt x="1452" y="6065"/>
                        <a:pt x="1390" y="6071"/>
                        <a:pt x="1329" y="6084"/>
                      </a:cubicBezTo>
                      <a:cubicBezTo>
                        <a:pt x="1068" y="6107"/>
                        <a:pt x="855" y="6250"/>
                        <a:pt x="760" y="6487"/>
                      </a:cubicBezTo>
                      <a:cubicBezTo>
                        <a:pt x="641" y="6724"/>
                        <a:pt x="641" y="6985"/>
                        <a:pt x="760" y="7222"/>
                      </a:cubicBezTo>
                      <a:cubicBezTo>
                        <a:pt x="902" y="7507"/>
                        <a:pt x="1139" y="7720"/>
                        <a:pt x="1424" y="7815"/>
                      </a:cubicBezTo>
                      <a:cubicBezTo>
                        <a:pt x="1566" y="7910"/>
                        <a:pt x="1732" y="7934"/>
                        <a:pt x="1922" y="7934"/>
                      </a:cubicBezTo>
                      <a:cubicBezTo>
                        <a:pt x="2136" y="7934"/>
                        <a:pt x="2349" y="7886"/>
                        <a:pt x="2562" y="7815"/>
                      </a:cubicBezTo>
                      <a:cubicBezTo>
                        <a:pt x="2634" y="7792"/>
                        <a:pt x="2681" y="7744"/>
                        <a:pt x="2681" y="7673"/>
                      </a:cubicBezTo>
                      <a:lnTo>
                        <a:pt x="2681" y="7602"/>
                      </a:lnTo>
                      <a:cubicBezTo>
                        <a:pt x="2705" y="7317"/>
                        <a:pt x="2657" y="7032"/>
                        <a:pt x="2515" y="6772"/>
                      </a:cubicBezTo>
                      <a:cubicBezTo>
                        <a:pt x="2420" y="6534"/>
                        <a:pt x="2230" y="6321"/>
                        <a:pt x="2017" y="6202"/>
                      </a:cubicBezTo>
                      <a:cubicBezTo>
                        <a:pt x="1859" y="6114"/>
                        <a:pt x="1687" y="6065"/>
                        <a:pt x="1512" y="606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13" name="Google Shape;513;p3"/>
              <p:cNvGrpSpPr/>
              <p:nvPr/>
            </p:nvGrpSpPr>
            <p:grpSpPr>
              <a:xfrm flipH="1">
                <a:off x="8349282" y="1548117"/>
                <a:ext cx="54561" cy="54522"/>
                <a:chOff x="2943275" y="3531300"/>
                <a:chExt cx="39050" cy="39025"/>
              </a:xfrm>
            </p:grpSpPr>
            <p:sp>
              <p:nvSpPr>
                <p:cNvPr id="514" name="Google Shape;514;p3"/>
                <p:cNvSpPr/>
                <p:nvPr/>
              </p:nvSpPr>
              <p:spPr>
                <a:xfrm>
                  <a:off x="2946500" y="3534625"/>
                  <a:ext cx="35825" cy="3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3" h="1286" extrusionOk="0">
                      <a:moveTo>
                        <a:pt x="657" y="0"/>
                      </a:moveTo>
                      <a:cubicBezTo>
                        <a:pt x="330" y="0"/>
                        <a:pt x="0" y="241"/>
                        <a:pt x="14" y="645"/>
                      </a:cubicBezTo>
                      <a:cubicBezTo>
                        <a:pt x="14" y="811"/>
                        <a:pt x="85" y="977"/>
                        <a:pt x="204" y="1095"/>
                      </a:cubicBezTo>
                      <a:cubicBezTo>
                        <a:pt x="337" y="1228"/>
                        <a:pt x="491" y="1285"/>
                        <a:pt x="642" y="1285"/>
                      </a:cubicBezTo>
                      <a:cubicBezTo>
                        <a:pt x="1055" y="1285"/>
                        <a:pt x="1433" y="854"/>
                        <a:pt x="1224" y="384"/>
                      </a:cubicBezTo>
                      <a:cubicBezTo>
                        <a:pt x="1116" y="119"/>
                        <a:pt x="887" y="0"/>
                        <a:pt x="6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5" name="Google Shape;515;p3"/>
                <p:cNvSpPr/>
                <p:nvPr/>
              </p:nvSpPr>
              <p:spPr>
                <a:xfrm>
                  <a:off x="2943275" y="3531300"/>
                  <a:ext cx="38575" cy="3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3" h="1561" extrusionOk="0">
                      <a:moveTo>
                        <a:pt x="760" y="303"/>
                      </a:moveTo>
                      <a:cubicBezTo>
                        <a:pt x="879" y="303"/>
                        <a:pt x="1021" y="351"/>
                        <a:pt x="1092" y="446"/>
                      </a:cubicBezTo>
                      <a:cubicBezTo>
                        <a:pt x="1439" y="774"/>
                        <a:pt x="1126" y="1257"/>
                        <a:pt x="758" y="1257"/>
                      </a:cubicBezTo>
                      <a:cubicBezTo>
                        <a:pt x="647" y="1257"/>
                        <a:pt x="532" y="1214"/>
                        <a:pt x="428" y="1110"/>
                      </a:cubicBezTo>
                      <a:cubicBezTo>
                        <a:pt x="238" y="920"/>
                        <a:pt x="238" y="612"/>
                        <a:pt x="428" y="446"/>
                      </a:cubicBezTo>
                      <a:cubicBezTo>
                        <a:pt x="523" y="351"/>
                        <a:pt x="641" y="303"/>
                        <a:pt x="760" y="303"/>
                      </a:cubicBezTo>
                      <a:close/>
                      <a:moveTo>
                        <a:pt x="769" y="1"/>
                      </a:moveTo>
                      <a:cubicBezTo>
                        <a:pt x="570" y="1"/>
                        <a:pt x="369" y="78"/>
                        <a:pt x="214" y="232"/>
                      </a:cubicBezTo>
                      <a:cubicBezTo>
                        <a:pt x="72" y="374"/>
                        <a:pt x="1" y="564"/>
                        <a:pt x="1" y="778"/>
                      </a:cubicBezTo>
                      <a:cubicBezTo>
                        <a:pt x="1" y="967"/>
                        <a:pt x="72" y="1181"/>
                        <a:pt x="214" y="1323"/>
                      </a:cubicBezTo>
                      <a:cubicBezTo>
                        <a:pt x="357" y="1466"/>
                        <a:pt x="547" y="1560"/>
                        <a:pt x="760" y="1560"/>
                      </a:cubicBezTo>
                      <a:cubicBezTo>
                        <a:pt x="1187" y="1537"/>
                        <a:pt x="1519" y="1205"/>
                        <a:pt x="1543" y="778"/>
                      </a:cubicBezTo>
                      <a:cubicBezTo>
                        <a:pt x="1543" y="564"/>
                        <a:pt x="1448" y="374"/>
                        <a:pt x="1306" y="232"/>
                      </a:cubicBezTo>
                      <a:cubicBezTo>
                        <a:pt x="1163" y="78"/>
                        <a:pt x="968" y="1"/>
                        <a:pt x="76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16" name="Google Shape;516;p3"/>
              <p:cNvGrpSpPr/>
              <p:nvPr/>
            </p:nvGrpSpPr>
            <p:grpSpPr>
              <a:xfrm flipH="1">
                <a:off x="7448182" y="1091767"/>
                <a:ext cx="54561" cy="54522"/>
                <a:chOff x="2943275" y="3531300"/>
                <a:chExt cx="39050" cy="39025"/>
              </a:xfrm>
            </p:grpSpPr>
            <p:sp>
              <p:nvSpPr>
                <p:cNvPr id="517" name="Google Shape;517;p3"/>
                <p:cNvSpPr/>
                <p:nvPr/>
              </p:nvSpPr>
              <p:spPr>
                <a:xfrm>
                  <a:off x="2946500" y="3534625"/>
                  <a:ext cx="35825" cy="3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3" h="1286" extrusionOk="0">
                      <a:moveTo>
                        <a:pt x="657" y="0"/>
                      </a:moveTo>
                      <a:cubicBezTo>
                        <a:pt x="330" y="0"/>
                        <a:pt x="0" y="241"/>
                        <a:pt x="14" y="645"/>
                      </a:cubicBezTo>
                      <a:cubicBezTo>
                        <a:pt x="14" y="811"/>
                        <a:pt x="85" y="977"/>
                        <a:pt x="204" y="1095"/>
                      </a:cubicBezTo>
                      <a:cubicBezTo>
                        <a:pt x="337" y="1228"/>
                        <a:pt x="491" y="1285"/>
                        <a:pt x="642" y="1285"/>
                      </a:cubicBezTo>
                      <a:cubicBezTo>
                        <a:pt x="1055" y="1285"/>
                        <a:pt x="1433" y="854"/>
                        <a:pt x="1224" y="384"/>
                      </a:cubicBezTo>
                      <a:cubicBezTo>
                        <a:pt x="1116" y="119"/>
                        <a:pt x="887" y="0"/>
                        <a:pt x="6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8" name="Google Shape;518;p3"/>
                <p:cNvSpPr/>
                <p:nvPr/>
              </p:nvSpPr>
              <p:spPr>
                <a:xfrm>
                  <a:off x="2943275" y="3531300"/>
                  <a:ext cx="38575" cy="3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3" h="1561" extrusionOk="0">
                      <a:moveTo>
                        <a:pt x="760" y="303"/>
                      </a:moveTo>
                      <a:cubicBezTo>
                        <a:pt x="879" y="303"/>
                        <a:pt x="1021" y="351"/>
                        <a:pt x="1092" y="446"/>
                      </a:cubicBezTo>
                      <a:cubicBezTo>
                        <a:pt x="1439" y="774"/>
                        <a:pt x="1126" y="1257"/>
                        <a:pt x="758" y="1257"/>
                      </a:cubicBezTo>
                      <a:cubicBezTo>
                        <a:pt x="647" y="1257"/>
                        <a:pt x="532" y="1214"/>
                        <a:pt x="428" y="1110"/>
                      </a:cubicBezTo>
                      <a:cubicBezTo>
                        <a:pt x="238" y="920"/>
                        <a:pt x="238" y="612"/>
                        <a:pt x="428" y="446"/>
                      </a:cubicBezTo>
                      <a:cubicBezTo>
                        <a:pt x="523" y="351"/>
                        <a:pt x="641" y="303"/>
                        <a:pt x="760" y="303"/>
                      </a:cubicBezTo>
                      <a:close/>
                      <a:moveTo>
                        <a:pt x="769" y="1"/>
                      </a:moveTo>
                      <a:cubicBezTo>
                        <a:pt x="570" y="1"/>
                        <a:pt x="369" y="78"/>
                        <a:pt x="214" y="232"/>
                      </a:cubicBezTo>
                      <a:cubicBezTo>
                        <a:pt x="72" y="374"/>
                        <a:pt x="1" y="564"/>
                        <a:pt x="1" y="778"/>
                      </a:cubicBezTo>
                      <a:cubicBezTo>
                        <a:pt x="1" y="967"/>
                        <a:pt x="72" y="1181"/>
                        <a:pt x="214" y="1323"/>
                      </a:cubicBezTo>
                      <a:cubicBezTo>
                        <a:pt x="357" y="1466"/>
                        <a:pt x="547" y="1560"/>
                        <a:pt x="760" y="1560"/>
                      </a:cubicBezTo>
                      <a:cubicBezTo>
                        <a:pt x="1187" y="1537"/>
                        <a:pt x="1519" y="1205"/>
                        <a:pt x="1543" y="778"/>
                      </a:cubicBezTo>
                      <a:cubicBezTo>
                        <a:pt x="1543" y="564"/>
                        <a:pt x="1448" y="374"/>
                        <a:pt x="1306" y="232"/>
                      </a:cubicBezTo>
                      <a:cubicBezTo>
                        <a:pt x="1163" y="78"/>
                        <a:pt x="968" y="1"/>
                        <a:pt x="76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19" name="Google Shape;519;p3"/>
              <p:cNvGrpSpPr/>
              <p:nvPr/>
            </p:nvGrpSpPr>
            <p:grpSpPr>
              <a:xfrm flipH="1">
                <a:off x="7994932" y="2881879"/>
                <a:ext cx="54561" cy="54522"/>
                <a:chOff x="2943275" y="3531300"/>
                <a:chExt cx="39050" cy="39025"/>
              </a:xfrm>
            </p:grpSpPr>
            <p:sp>
              <p:nvSpPr>
                <p:cNvPr id="520" name="Google Shape;520;p3"/>
                <p:cNvSpPr/>
                <p:nvPr/>
              </p:nvSpPr>
              <p:spPr>
                <a:xfrm>
                  <a:off x="2946500" y="3534625"/>
                  <a:ext cx="35825" cy="3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3" h="1286" extrusionOk="0">
                      <a:moveTo>
                        <a:pt x="657" y="0"/>
                      </a:moveTo>
                      <a:cubicBezTo>
                        <a:pt x="330" y="0"/>
                        <a:pt x="0" y="241"/>
                        <a:pt x="14" y="645"/>
                      </a:cubicBezTo>
                      <a:cubicBezTo>
                        <a:pt x="14" y="811"/>
                        <a:pt x="85" y="977"/>
                        <a:pt x="204" y="1095"/>
                      </a:cubicBezTo>
                      <a:cubicBezTo>
                        <a:pt x="337" y="1228"/>
                        <a:pt x="491" y="1285"/>
                        <a:pt x="642" y="1285"/>
                      </a:cubicBezTo>
                      <a:cubicBezTo>
                        <a:pt x="1055" y="1285"/>
                        <a:pt x="1433" y="854"/>
                        <a:pt x="1224" y="384"/>
                      </a:cubicBezTo>
                      <a:cubicBezTo>
                        <a:pt x="1116" y="119"/>
                        <a:pt x="887" y="0"/>
                        <a:pt x="6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" name="Google Shape;521;p3"/>
                <p:cNvSpPr/>
                <p:nvPr/>
              </p:nvSpPr>
              <p:spPr>
                <a:xfrm>
                  <a:off x="2943275" y="3531300"/>
                  <a:ext cx="38575" cy="3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3" h="1561" extrusionOk="0">
                      <a:moveTo>
                        <a:pt x="760" y="303"/>
                      </a:moveTo>
                      <a:cubicBezTo>
                        <a:pt x="879" y="303"/>
                        <a:pt x="1021" y="351"/>
                        <a:pt x="1092" y="446"/>
                      </a:cubicBezTo>
                      <a:cubicBezTo>
                        <a:pt x="1439" y="774"/>
                        <a:pt x="1126" y="1257"/>
                        <a:pt x="758" y="1257"/>
                      </a:cubicBezTo>
                      <a:cubicBezTo>
                        <a:pt x="647" y="1257"/>
                        <a:pt x="532" y="1214"/>
                        <a:pt x="428" y="1110"/>
                      </a:cubicBezTo>
                      <a:cubicBezTo>
                        <a:pt x="238" y="920"/>
                        <a:pt x="238" y="612"/>
                        <a:pt x="428" y="446"/>
                      </a:cubicBezTo>
                      <a:cubicBezTo>
                        <a:pt x="523" y="351"/>
                        <a:pt x="641" y="303"/>
                        <a:pt x="760" y="303"/>
                      </a:cubicBezTo>
                      <a:close/>
                      <a:moveTo>
                        <a:pt x="769" y="1"/>
                      </a:moveTo>
                      <a:cubicBezTo>
                        <a:pt x="570" y="1"/>
                        <a:pt x="369" y="78"/>
                        <a:pt x="214" y="232"/>
                      </a:cubicBezTo>
                      <a:cubicBezTo>
                        <a:pt x="72" y="374"/>
                        <a:pt x="1" y="564"/>
                        <a:pt x="1" y="778"/>
                      </a:cubicBezTo>
                      <a:cubicBezTo>
                        <a:pt x="1" y="967"/>
                        <a:pt x="72" y="1181"/>
                        <a:pt x="214" y="1323"/>
                      </a:cubicBezTo>
                      <a:cubicBezTo>
                        <a:pt x="357" y="1466"/>
                        <a:pt x="547" y="1560"/>
                        <a:pt x="760" y="1560"/>
                      </a:cubicBezTo>
                      <a:cubicBezTo>
                        <a:pt x="1187" y="1537"/>
                        <a:pt x="1519" y="1205"/>
                        <a:pt x="1543" y="778"/>
                      </a:cubicBezTo>
                      <a:cubicBezTo>
                        <a:pt x="1543" y="564"/>
                        <a:pt x="1448" y="374"/>
                        <a:pt x="1306" y="232"/>
                      </a:cubicBezTo>
                      <a:cubicBezTo>
                        <a:pt x="1163" y="78"/>
                        <a:pt x="968" y="1"/>
                        <a:pt x="76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22" name="Google Shape;522;p3"/>
              <p:cNvGrpSpPr/>
              <p:nvPr/>
            </p:nvGrpSpPr>
            <p:grpSpPr>
              <a:xfrm flipH="1">
                <a:off x="7837244" y="4151354"/>
                <a:ext cx="54561" cy="54522"/>
                <a:chOff x="2943275" y="3531300"/>
                <a:chExt cx="39050" cy="39025"/>
              </a:xfrm>
            </p:grpSpPr>
            <p:sp>
              <p:nvSpPr>
                <p:cNvPr id="523" name="Google Shape;523;p3"/>
                <p:cNvSpPr/>
                <p:nvPr/>
              </p:nvSpPr>
              <p:spPr>
                <a:xfrm>
                  <a:off x="2946500" y="3534625"/>
                  <a:ext cx="35825" cy="3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3" h="1286" extrusionOk="0">
                      <a:moveTo>
                        <a:pt x="657" y="0"/>
                      </a:moveTo>
                      <a:cubicBezTo>
                        <a:pt x="330" y="0"/>
                        <a:pt x="0" y="241"/>
                        <a:pt x="14" y="645"/>
                      </a:cubicBezTo>
                      <a:cubicBezTo>
                        <a:pt x="14" y="811"/>
                        <a:pt x="85" y="977"/>
                        <a:pt x="204" y="1095"/>
                      </a:cubicBezTo>
                      <a:cubicBezTo>
                        <a:pt x="337" y="1228"/>
                        <a:pt x="491" y="1285"/>
                        <a:pt x="642" y="1285"/>
                      </a:cubicBezTo>
                      <a:cubicBezTo>
                        <a:pt x="1055" y="1285"/>
                        <a:pt x="1433" y="854"/>
                        <a:pt x="1224" y="384"/>
                      </a:cubicBezTo>
                      <a:cubicBezTo>
                        <a:pt x="1116" y="119"/>
                        <a:pt x="887" y="0"/>
                        <a:pt x="6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4" name="Google Shape;524;p3"/>
                <p:cNvSpPr/>
                <p:nvPr/>
              </p:nvSpPr>
              <p:spPr>
                <a:xfrm>
                  <a:off x="2943275" y="3531300"/>
                  <a:ext cx="38575" cy="3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3" h="1561" extrusionOk="0">
                      <a:moveTo>
                        <a:pt x="760" y="303"/>
                      </a:moveTo>
                      <a:cubicBezTo>
                        <a:pt x="879" y="303"/>
                        <a:pt x="1021" y="351"/>
                        <a:pt x="1092" y="446"/>
                      </a:cubicBezTo>
                      <a:cubicBezTo>
                        <a:pt x="1439" y="774"/>
                        <a:pt x="1126" y="1257"/>
                        <a:pt x="758" y="1257"/>
                      </a:cubicBezTo>
                      <a:cubicBezTo>
                        <a:pt x="647" y="1257"/>
                        <a:pt x="532" y="1214"/>
                        <a:pt x="428" y="1110"/>
                      </a:cubicBezTo>
                      <a:cubicBezTo>
                        <a:pt x="238" y="920"/>
                        <a:pt x="238" y="612"/>
                        <a:pt x="428" y="446"/>
                      </a:cubicBezTo>
                      <a:cubicBezTo>
                        <a:pt x="523" y="351"/>
                        <a:pt x="641" y="303"/>
                        <a:pt x="760" y="303"/>
                      </a:cubicBezTo>
                      <a:close/>
                      <a:moveTo>
                        <a:pt x="769" y="1"/>
                      </a:moveTo>
                      <a:cubicBezTo>
                        <a:pt x="570" y="1"/>
                        <a:pt x="369" y="78"/>
                        <a:pt x="214" y="232"/>
                      </a:cubicBezTo>
                      <a:cubicBezTo>
                        <a:pt x="72" y="374"/>
                        <a:pt x="1" y="564"/>
                        <a:pt x="1" y="778"/>
                      </a:cubicBezTo>
                      <a:cubicBezTo>
                        <a:pt x="1" y="967"/>
                        <a:pt x="72" y="1181"/>
                        <a:pt x="214" y="1323"/>
                      </a:cubicBezTo>
                      <a:cubicBezTo>
                        <a:pt x="357" y="1466"/>
                        <a:pt x="547" y="1560"/>
                        <a:pt x="760" y="1560"/>
                      </a:cubicBezTo>
                      <a:cubicBezTo>
                        <a:pt x="1187" y="1537"/>
                        <a:pt x="1519" y="1205"/>
                        <a:pt x="1543" y="778"/>
                      </a:cubicBezTo>
                      <a:cubicBezTo>
                        <a:pt x="1543" y="564"/>
                        <a:pt x="1448" y="374"/>
                        <a:pt x="1306" y="232"/>
                      </a:cubicBezTo>
                      <a:cubicBezTo>
                        <a:pt x="1163" y="78"/>
                        <a:pt x="968" y="1"/>
                        <a:pt x="76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25" name="Google Shape;525;p3"/>
              <p:cNvSpPr/>
              <p:nvPr/>
            </p:nvSpPr>
            <p:spPr>
              <a:xfrm flipH="1">
                <a:off x="7773909" y="805200"/>
                <a:ext cx="66300" cy="666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3"/>
              <p:cNvSpPr/>
              <p:nvPr/>
            </p:nvSpPr>
            <p:spPr>
              <a:xfrm flipH="1">
                <a:off x="7700446" y="2271925"/>
                <a:ext cx="66300" cy="666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3"/>
              <p:cNvSpPr/>
              <p:nvPr/>
            </p:nvSpPr>
            <p:spPr>
              <a:xfrm flipH="1">
                <a:off x="8280871" y="4200075"/>
                <a:ext cx="66300" cy="666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28" name="Google Shape;528;p3"/>
              <p:cNvGrpSpPr/>
              <p:nvPr/>
            </p:nvGrpSpPr>
            <p:grpSpPr>
              <a:xfrm flipH="1">
                <a:off x="6141773" y="4630571"/>
                <a:ext cx="435018" cy="444103"/>
                <a:chOff x="2963450" y="3492750"/>
                <a:chExt cx="311350" cy="317875"/>
              </a:xfrm>
            </p:grpSpPr>
            <p:sp>
              <p:nvSpPr>
                <p:cNvPr id="529" name="Google Shape;529;p3"/>
                <p:cNvSpPr/>
                <p:nvPr/>
              </p:nvSpPr>
              <p:spPr>
                <a:xfrm>
                  <a:off x="3105775" y="3752950"/>
                  <a:ext cx="77700" cy="5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8" h="2307" extrusionOk="0">
                      <a:moveTo>
                        <a:pt x="1803" y="0"/>
                      </a:moveTo>
                      <a:cubicBezTo>
                        <a:pt x="1708" y="0"/>
                        <a:pt x="1637" y="48"/>
                        <a:pt x="1637" y="143"/>
                      </a:cubicBezTo>
                      <a:cubicBezTo>
                        <a:pt x="1614" y="451"/>
                        <a:pt x="1685" y="783"/>
                        <a:pt x="1803" y="1068"/>
                      </a:cubicBezTo>
                      <a:cubicBezTo>
                        <a:pt x="1803" y="1092"/>
                        <a:pt x="1827" y="1139"/>
                        <a:pt x="2088" y="1803"/>
                      </a:cubicBezTo>
                      <a:cubicBezTo>
                        <a:pt x="2112" y="1851"/>
                        <a:pt x="2159" y="1898"/>
                        <a:pt x="2230" y="1898"/>
                      </a:cubicBezTo>
                      <a:lnTo>
                        <a:pt x="2278" y="1874"/>
                      </a:lnTo>
                      <a:cubicBezTo>
                        <a:pt x="2539" y="1780"/>
                        <a:pt x="2776" y="1661"/>
                        <a:pt x="3013" y="1542"/>
                      </a:cubicBezTo>
                      <a:cubicBezTo>
                        <a:pt x="3084" y="1495"/>
                        <a:pt x="3108" y="1400"/>
                        <a:pt x="3060" y="1329"/>
                      </a:cubicBezTo>
                      <a:cubicBezTo>
                        <a:pt x="3045" y="1283"/>
                        <a:pt x="3000" y="1257"/>
                        <a:pt x="2951" y="1257"/>
                      </a:cubicBezTo>
                      <a:cubicBezTo>
                        <a:pt x="2924" y="1257"/>
                        <a:pt x="2896" y="1265"/>
                        <a:pt x="2871" y="1281"/>
                      </a:cubicBezTo>
                      <a:cubicBezTo>
                        <a:pt x="2681" y="1376"/>
                        <a:pt x="2491" y="1471"/>
                        <a:pt x="2301" y="1542"/>
                      </a:cubicBezTo>
                      <a:cubicBezTo>
                        <a:pt x="2135" y="1115"/>
                        <a:pt x="2088" y="1020"/>
                        <a:pt x="2088" y="973"/>
                      </a:cubicBezTo>
                      <a:cubicBezTo>
                        <a:pt x="1969" y="736"/>
                        <a:pt x="1922" y="451"/>
                        <a:pt x="1922" y="167"/>
                      </a:cubicBezTo>
                      <a:cubicBezTo>
                        <a:pt x="1922" y="95"/>
                        <a:pt x="1874" y="24"/>
                        <a:pt x="1803" y="0"/>
                      </a:cubicBezTo>
                      <a:close/>
                      <a:moveTo>
                        <a:pt x="460" y="87"/>
                      </a:moveTo>
                      <a:cubicBezTo>
                        <a:pt x="398" y="87"/>
                        <a:pt x="336" y="118"/>
                        <a:pt x="309" y="190"/>
                      </a:cubicBezTo>
                      <a:cubicBezTo>
                        <a:pt x="309" y="261"/>
                        <a:pt x="261" y="499"/>
                        <a:pt x="24" y="1803"/>
                      </a:cubicBezTo>
                      <a:cubicBezTo>
                        <a:pt x="1" y="1874"/>
                        <a:pt x="48" y="1946"/>
                        <a:pt x="95" y="1969"/>
                      </a:cubicBezTo>
                      <a:cubicBezTo>
                        <a:pt x="380" y="2088"/>
                        <a:pt x="665" y="2207"/>
                        <a:pt x="949" y="2301"/>
                      </a:cubicBezTo>
                      <a:lnTo>
                        <a:pt x="997" y="2301"/>
                      </a:lnTo>
                      <a:cubicBezTo>
                        <a:pt x="1010" y="2305"/>
                        <a:pt x="1023" y="2306"/>
                        <a:pt x="1035" y="2306"/>
                      </a:cubicBezTo>
                      <a:cubicBezTo>
                        <a:pt x="1192" y="2306"/>
                        <a:pt x="1220" y="2039"/>
                        <a:pt x="1044" y="2017"/>
                      </a:cubicBezTo>
                      <a:cubicBezTo>
                        <a:pt x="736" y="1922"/>
                        <a:pt x="499" y="1827"/>
                        <a:pt x="333" y="1756"/>
                      </a:cubicBezTo>
                      <a:cubicBezTo>
                        <a:pt x="546" y="594"/>
                        <a:pt x="594" y="333"/>
                        <a:pt x="617" y="285"/>
                      </a:cubicBezTo>
                      <a:cubicBezTo>
                        <a:pt x="661" y="168"/>
                        <a:pt x="560" y="87"/>
                        <a:pt x="460" y="8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0" name="Google Shape;530;p3"/>
                <p:cNvSpPr/>
                <p:nvPr/>
              </p:nvSpPr>
              <p:spPr>
                <a:xfrm>
                  <a:off x="3222600" y="3511000"/>
                  <a:ext cx="48650" cy="4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6" h="1732" extrusionOk="0">
                      <a:moveTo>
                        <a:pt x="1400" y="0"/>
                      </a:moveTo>
                      <a:cubicBezTo>
                        <a:pt x="1092" y="48"/>
                        <a:pt x="783" y="95"/>
                        <a:pt x="451" y="143"/>
                      </a:cubicBezTo>
                      <a:lnTo>
                        <a:pt x="1" y="190"/>
                      </a:lnTo>
                      <a:cubicBezTo>
                        <a:pt x="72" y="238"/>
                        <a:pt x="143" y="285"/>
                        <a:pt x="214" y="356"/>
                      </a:cubicBezTo>
                      <a:cubicBezTo>
                        <a:pt x="427" y="522"/>
                        <a:pt x="594" y="712"/>
                        <a:pt x="760" y="925"/>
                      </a:cubicBezTo>
                      <a:lnTo>
                        <a:pt x="1400" y="0"/>
                      </a:lnTo>
                      <a:close/>
                      <a:moveTo>
                        <a:pt x="760" y="925"/>
                      </a:moveTo>
                      <a:lnTo>
                        <a:pt x="783" y="949"/>
                      </a:lnTo>
                      <a:cubicBezTo>
                        <a:pt x="949" y="1210"/>
                        <a:pt x="1092" y="1471"/>
                        <a:pt x="1210" y="1732"/>
                      </a:cubicBezTo>
                      <a:lnTo>
                        <a:pt x="1946" y="1115"/>
                      </a:lnTo>
                      <a:lnTo>
                        <a:pt x="760" y="925"/>
                      </a:lnTo>
                      <a:close/>
                    </a:path>
                  </a:pathLst>
                </a:custGeom>
                <a:solidFill>
                  <a:srgbClr val="FCB05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1" name="Google Shape;531;p3"/>
                <p:cNvSpPr/>
                <p:nvPr/>
              </p:nvSpPr>
              <p:spPr>
                <a:xfrm>
                  <a:off x="2964525" y="3496500"/>
                  <a:ext cx="299600" cy="270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4" h="10808" extrusionOk="0">
                      <a:moveTo>
                        <a:pt x="7368" y="5015"/>
                      </a:moveTo>
                      <a:cubicBezTo>
                        <a:pt x="7637" y="5015"/>
                        <a:pt x="7871" y="5189"/>
                        <a:pt x="8070" y="5538"/>
                      </a:cubicBezTo>
                      <a:cubicBezTo>
                        <a:pt x="8355" y="6036"/>
                        <a:pt x="8450" y="6605"/>
                        <a:pt x="8331" y="7175"/>
                      </a:cubicBezTo>
                      <a:cubicBezTo>
                        <a:pt x="8236" y="7792"/>
                        <a:pt x="7857" y="8313"/>
                        <a:pt x="7311" y="8598"/>
                      </a:cubicBezTo>
                      <a:cubicBezTo>
                        <a:pt x="6928" y="8805"/>
                        <a:pt x="6492" y="8916"/>
                        <a:pt x="6060" y="8916"/>
                      </a:cubicBezTo>
                      <a:cubicBezTo>
                        <a:pt x="5849" y="8916"/>
                        <a:pt x="5639" y="8890"/>
                        <a:pt x="5437" y="8835"/>
                      </a:cubicBezTo>
                      <a:cubicBezTo>
                        <a:pt x="4654" y="8598"/>
                        <a:pt x="3990" y="8147"/>
                        <a:pt x="3468" y="7554"/>
                      </a:cubicBezTo>
                      <a:cubicBezTo>
                        <a:pt x="2828" y="6843"/>
                        <a:pt x="2709" y="6297"/>
                        <a:pt x="3112" y="5941"/>
                      </a:cubicBezTo>
                      <a:cubicBezTo>
                        <a:pt x="3634" y="5941"/>
                        <a:pt x="4180" y="5894"/>
                        <a:pt x="4702" y="5799"/>
                      </a:cubicBezTo>
                      <a:cubicBezTo>
                        <a:pt x="5484" y="5680"/>
                        <a:pt x="6267" y="5443"/>
                        <a:pt x="7003" y="5111"/>
                      </a:cubicBezTo>
                      <a:cubicBezTo>
                        <a:pt x="7131" y="5047"/>
                        <a:pt x="7252" y="5015"/>
                        <a:pt x="7368" y="5015"/>
                      </a:cubicBezTo>
                      <a:close/>
                      <a:moveTo>
                        <a:pt x="8107" y="0"/>
                      </a:moveTo>
                      <a:cubicBezTo>
                        <a:pt x="8016" y="0"/>
                        <a:pt x="7924" y="4"/>
                        <a:pt x="7833" y="11"/>
                      </a:cubicBezTo>
                      <a:cubicBezTo>
                        <a:pt x="6979" y="106"/>
                        <a:pt x="6172" y="865"/>
                        <a:pt x="5366" y="2336"/>
                      </a:cubicBezTo>
                      <a:lnTo>
                        <a:pt x="5366" y="2312"/>
                      </a:lnTo>
                      <a:cubicBezTo>
                        <a:pt x="4583" y="3783"/>
                        <a:pt x="3800" y="4660"/>
                        <a:pt x="3041" y="4945"/>
                      </a:cubicBezTo>
                      <a:cubicBezTo>
                        <a:pt x="2424" y="5182"/>
                        <a:pt x="1784" y="5325"/>
                        <a:pt x="1120" y="5372"/>
                      </a:cubicBezTo>
                      <a:cubicBezTo>
                        <a:pt x="997" y="5349"/>
                        <a:pt x="885" y="5337"/>
                        <a:pt x="785" y="5337"/>
                      </a:cubicBezTo>
                      <a:cubicBezTo>
                        <a:pt x="174" y="5337"/>
                        <a:pt x="1" y="5773"/>
                        <a:pt x="266" y="6629"/>
                      </a:cubicBezTo>
                      <a:cubicBezTo>
                        <a:pt x="717" y="8100"/>
                        <a:pt x="1499" y="9167"/>
                        <a:pt x="2614" y="9832"/>
                      </a:cubicBezTo>
                      <a:cubicBezTo>
                        <a:pt x="3624" y="10467"/>
                        <a:pt x="4795" y="10808"/>
                        <a:pt x="5989" y="10808"/>
                      </a:cubicBezTo>
                      <a:cubicBezTo>
                        <a:pt x="6310" y="10808"/>
                        <a:pt x="6633" y="10783"/>
                        <a:pt x="6955" y="10733"/>
                      </a:cubicBezTo>
                      <a:cubicBezTo>
                        <a:pt x="8426" y="10519"/>
                        <a:pt x="9754" y="9737"/>
                        <a:pt x="10632" y="8527"/>
                      </a:cubicBezTo>
                      <a:cubicBezTo>
                        <a:pt x="11533" y="7317"/>
                        <a:pt x="11984" y="5846"/>
                        <a:pt x="11913" y="4328"/>
                      </a:cubicBezTo>
                      <a:cubicBezTo>
                        <a:pt x="11889" y="3640"/>
                        <a:pt x="11770" y="2952"/>
                        <a:pt x="11533" y="2312"/>
                      </a:cubicBezTo>
                      <a:cubicBezTo>
                        <a:pt x="11415" y="2051"/>
                        <a:pt x="11272" y="1790"/>
                        <a:pt x="11106" y="1529"/>
                      </a:cubicBezTo>
                      <a:lnTo>
                        <a:pt x="11059" y="1505"/>
                      </a:lnTo>
                      <a:cubicBezTo>
                        <a:pt x="10917" y="1292"/>
                        <a:pt x="10727" y="1102"/>
                        <a:pt x="10537" y="936"/>
                      </a:cubicBezTo>
                      <a:cubicBezTo>
                        <a:pt x="10466" y="865"/>
                        <a:pt x="10395" y="818"/>
                        <a:pt x="10324" y="770"/>
                      </a:cubicBezTo>
                      <a:cubicBezTo>
                        <a:pt x="9705" y="280"/>
                        <a:pt x="8915" y="0"/>
                        <a:pt x="810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2" name="Google Shape;532;p3"/>
                <p:cNvSpPr/>
                <p:nvPr/>
              </p:nvSpPr>
              <p:spPr>
                <a:xfrm>
                  <a:off x="3032250" y="3621850"/>
                  <a:ext cx="143525" cy="9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1" h="3908" extrusionOk="0">
                      <a:moveTo>
                        <a:pt x="4659" y="1"/>
                      </a:moveTo>
                      <a:cubicBezTo>
                        <a:pt x="4543" y="1"/>
                        <a:pt x="4422" y="33"/>
                        <a:pt x="4294" y="97"/>
                      </a:cubicBezTo>
                      <a:cubicBezTo>
                        <a:pt x="3558" y="429"/>
                        <a:pt x="2775" y="666"/>
                        <a:pt x="1993" y="809"/>
                      </a:cubicBezTo>
                      <a:cubicBezTo>
                        <a:pt x="1471" y="880"/>
                        <a:pt x="925" y="927"/>
                        <a:pt x="403" y="927"/>
                      </a:cubicBezTo>
                      <a:cubicBezTo>
                        <a:pt x="0" y="1283"/>
                        <a:pt x="119" y="1829"/>
                        <a:pt x="759" y="2540"/>
                      </a:cubicBezTo>
                      <a:cubicBezTo>
                        <a:pt x="1281" y="3133"/>
                        <a:pt x="1945" y="3584"/>
                        <a:pt x="2704" y="3821"/>
                      </a:cubicBezTo>
                      <a:cubicBezTo>
                        <a:pt x="2925" y="3878"/>
                        <a:pt x="3151" y="3907"/>
                        <a:pt x="3375" y="3907"/>
                      </a:cubicBezTo>
                      <a:cubicBezTo>
                        <a:pt x="3801" y="3907"/>
                        <a:pt x="4220" y="3802"/>
                        <a:pt x="4578" y="3584"/>
                      </a:cubicBezTo>
                      <a:cubicBezTo>
                        <a:pt x="5148" y="3299"/>
                        <a:pt x="5527" y="2778"/>
                        <a:pt x="5622" y="2161"/>
                      </a:cubicBezTo>
                      <a:cubicBezTo>
                        <a:pt x="5741" y="1615"/>
                        <a:pt x="5646" y="1022"/>
                        <a:pt x="5361" y="524"/>
                      </a:cubicBezTo>
                      <a:cubicBezTo>
                        <a:pt x="5162" y="175"/>
                        <a:pt x="4928" y="1"/>
                        <a:pt x="465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3" name="Google Shape;533;p3"/>
                <p:cNvSpPr/>
                <p:nvPr/>
              </p:nvSpPr>
              <p:spPr>
                <a:xfrm>
                  <a:off x="2963450" y="3492750"/>
                  <a:ext cx="311350" cy="27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54" h="11097" extrusionOk="0">
                      <a:moveTo>
                        <a:pt x="11434" y="920"/>
                      </a:moveTo>
                      <a:lnTo>
                        <a:pt x="11102" y="1395"/>
                      </a:lnTo>
                      <a:cubicBezTo>
                        <a:pt x="10983" y="1252"/>
                        <a:pt x="10865" y="1134"/>
                        <a:pt x="10746" y="1039"/>
                      </a:cubicBezTo>
                      <a:lnTo>
                        <a:pt x="10841" y="1015"/>
                      </a:lnTo>
                      <a:lnTo>
                        <a:pt x="11434" y="920"/>
                      </a:lnTo>
                      <a:close/>
                      <a:moveTo>
                        <a:pt x="11410" y="1845"/>
                      </a:moveTo>
                      <a:lnTo>
                        <a:pt x="11956" y="1916"/>
                      </a:lnTo>
                      <a:lnTo>
                        <a:pt x="11600" y="2225"/>
                      </a:lnTo>
                      <a:cubicBezTo>
                        <a:pt x="11553" y="2082"/>
                        <a:pt x="11481" y="1964"/>
                        <a:pt x="11410" y="1845"/>
                      </a:cubicBezTo>
                      <a:close/>
                      <a:moveTo>
                        <a:pt x="7407" y="5310"/>
                      </a:moveTo>
                      <a:cubicBezTo>
                        <a:pt x="7590" y="5310"/>
                        <a:pt x="7788" y="5419"/>
                        <a:pt x="7994" y="5759"/>
                      </a:cubicBezTo>
                      <a:cubicBezTo>
                        <a:pt x="8232" y="6234"/>
                        <a:pt x="8327" y="6779"/>
                        <a:pt x="8232" y="7301"/>
                      </a:cubicBezTo>
                      <a:cubicBezTo>
                        <a:pt x="8137" y="7870"/>
                        <a:pt x="7781" y="8369"/>
                        <a:pt x="7259" y="8629"/>
                      </a:cubicBezTo>
                      <a:cubicBezTo>
                        <a:pt x="6920" y="8830"/>
                        <a:pt x="6531" y="8930"/>
                        <a:pt x="6137" y="8930"/>
                      </a:cubicBezTo>
                      <a:cubicBezTo>
                        <a:pt x="5925" y="8930"/>
                        <a:pt x="5711" y="8901"/>
                        <a:pt x="5504" y="8843"/>
                      </a:cubicBezTo>
                      <a:cubicBezTo>
                        <a:pt x="4768" y="8629"/>
                        <a:pt x="4104" y="8179"/>
                        <a:pt x="3606" y="7609"/>
                      </a:cubicBezTo>
                      <a:cubicBezTo>
                        <a:pt x="2847" y="6732"/>
                        <a:pt x="3084" y="6376"/>
                        <a:pt x="3203" y="6234"/>
                      </a:cubicBezTo>
                      <a:lnTo>
                        <a:pt x="3227" y="6234"/>
                      </a:lnTo>
                      <a:cubicBezTo>
                        <a:pt x="3725" y="6234"/>
                        <a:pt x="4247" y="6186"/>
                        <a:pt x="4768" y="6115"/>
                      </a:cubicBezTo>
                      <a:cubicBezTo>
                        <a:pt x="5575" y="5973"/>
                        <a:pt x="6358" y="5735"/>
                        <a:pt x="7093" y="5403"/>
                      </a:cubicBezTo>
                      <a:cubicBezTo>
                        <a:pt x="7191" y="5350"/>
                        <a:pt x="7297" y="5310"/>
                        <a:pt x="7407" y="5310"/>
                      </a:cubicBezTo>
                      <a:close/>
                      <a:moveTo>
                        <a:pt x="7413" y="5009"/>
                      </a:moveTo>
                      <a:cubicBezTo>
                        <a:pt x="7255" y="5009"/>
                        <a:pt x="7105" y="5058"/>
                        <a:pt x="6974" y="5119"/>
                      </a:cubicBezTo>
                      <a:cubicBezTo>
                        <a:pt x="6239" y="5451"/>
                        <a:pt x="5480" y="5688"/>
                        <a:pt x="4697" y="5807"/>
                      </a:cubicBezTo>
                      <a:cubicBezTo>
                        <a:pt x="4199" y="5902"/>
                        <a:pt x="3677" y="5925"/>
                        <a:pt x="3155" y="5949"/>
                      </a:cubicBezTo>
                      <a:cubicBezTo>
                        <a:pt x="3108" y="5949"/>
                        <a:pt x="3084" y="5949"/>
                        <a:pt x="3037" y="5973"/>
                      </a:cubicBezTo>
                      <a:cubicBezTo>
                        <a:pt x="2586" y="6400"/>
                        <a:pt x="2705" y="7016"/>
                        <a:pt x="3393" y="7799"/>
                      </a:cubicBezTo>
                      <a:cubicBezTo>
                        <a:pt x="3938" y="8416"/>
                        <a:pt x="4626" y="8890"/>
                        <a:pt x="5433" y="9128"/>
                      </a:cubicBezTo>
                      <a:cubicBezTo>
                        <a:pt x="5646" y="9175"/>
                        <a:pt x="5883" y="9199"/>
                        <a:pt x="6144" y="9199"/>
                      </a:cubicBezTo>
                      <a:lnTo>
                        <a:pt x="6144" y="9222"/>
                      </a:lnTo>
                      <a:cubicBezTo>
                        <a:pt x="6595" y="9199"/>
                        <a:pt x="7022" y="9080"/>
                        <a:pt x="7401" y="8867"/>
                      </a:cubicBezTo>
                      <a:cubicBezTo>
                        <a:pt x="7994" y="8558"/>
                        <a:pt x="8398" y="7989"/>
                        <a:pt x="8516" y="7349"/>
                      </a:cubicBezTo>
                      <a:cubicBezTo>
                        <a:pt x="8635" y="6755"/>
                        <a:pt x="8540" y="6139"/>
                        <a:pt x="8232" y="5617"/>
                      </a:cubicBezTo>
                      <a:cubicBezTo>
                        <a:pt x="7977" y="5152"/>
                        <a:pt x="7684" y="5009"/>
                        <a:pt x="7413" y="5009"/>
                      </a:cubicBezTo>
                      <a:close/>
                      <a:moveTo>
                        <a:pt x="8176" y="316"/>
                      </a:moveTo>
                      <a:cubicBezTo>
                        <a:pt x="8936" y="316"/>
                        <a:pt x="9679" y="576"/>
                        <a:pt x="10272" y="1062"/>
                      </a:cubicBezTo>
                      <a:lnTo>
                        <a:pt x="10295" y="1062"/>
                      </a:lnTo>
                      <a:cubicBezTo>
                        <a:pt x="10367" y="1086"/>
                        <a:pt x="10414" y="1134"/>
                        <a:pt x="10485" y="1205"/>
                      </a:cubicBezTo>
                      <a:cubicBezTo>
                        <a:pt x="10675" y="1347"/>
                        <a:pt x="10841" y="1513"/>
                        <a:pt x="10983" y="1727"/>
                      </a:cubicBezTo>
                      <a:cubicBezTo>
                        <a:pt x="10983" y="1727"/>
                        <a:pt x="11007" y="1750"/>
                        <a:pt x="11007" y="1750"/>
                      </a:cubicBezTo>
                      <a:lnTo>
                        <a:pt x="11031" y="1774"/>
                      </a:lnTo>
                      <a:cubicBezTo>
                        <a:pt x="11197" y="2011"/>
                        <a:pt x="11315" y="2249"/>
                        <a:pt x="11434" y="2509"/>
                      </a:cubicBezTo>
                      <a:cubicBezTo>
                        <a:pt x="11671" y="3150"/>
                        <a:pt x="11790" y="3814"/>
                        <a:pt x="11813" y="4478"/>
                      </a:cubicBezTo>
                      <a:cubicBezTo>
                        <a:pt x="11885" y="5949"/>
                        <a:pt x="11458" y="7396"/>
                        <a:pt x="10556" y="8582"/>
                      </a:cubicBezTo>
                      <a:cubicBezTo>
                        <a:pt x="9702" y="9744"/>
                        <a:pt x="8398" y="10527"/>
                        <a:pt x="6974" y="10717"/>
                      </a:cubicBezTo>
                      <a:cubicBezTo>
                        <a:pt x="6650" y="10769"/>
                        <a:pt x="6323" y="10795"/>
                        <a:pt x="5998" y="10795"/>
                      </a:cubicBezTo>
                      <a:cubicBezTo>
                        <a:pt x="4847" y="10795"/>
                        <a:pt x="3708" y="10473"/>
                        <a:pt x="2728" y="9863"/>
                      </a:cubicBezTo>
                      <a:cubicBezTo>
                        <a:pt x="1661" y="9222"/>
                        <a:pt x="902" y="8155"/>
                        <a:pt x="475" y="6732"/>
                      </a:cubicBezTo>
                      <a:cubicBezTo>
                        <a:pt x="309" y="6257"/>
                        <a:pt x="309" y="5925"/>
                        <a:pt x="451" y="5783"/>
                      </a:cubicBezTo>
                      <a:cubicBezTo>
                        <a:pt x="530" y="5684"/>
                        <a:pt x="659" y="5635"/>
                        <a:pt x="782" y="5635"/>
                      </a:cubicBezTo>
                      <a:cubicBezTo>
                        <a:pt x="806" y="5635"/>
                        <a:pt x="831" y="5637"/>
                        <a:pt x="854" y="5641"/>
                      </a:cubicBezTo>
                      <a:cubicBezTo>
                        <a:pt x="973" y="5641"/>
                        <a:pt x="1068" y="5664"/>
                        <a:pt x="1187" y="5688"/>
                      </a:cubicBezTo>
                      <a:cubicBezTo>
                        <a:pt x="1851" y="5641"/>
                        <a:pt x="2515" y="5498"/>
                        <a:pt x="3155" y="5237"/>
                      </a:cubicBezTo>
                      <a:cubicBezTo>
                        <a:pt x="3938" y="4953"/>
                        <a:pt x="4745" y="4075"/>
                        <a:pt x="5551" y="2557"/>
                      </a:cubicBezTo>
                      <a:cubicBezTo>
                        <a:pt x="6310" y="1157"/>
                        <a:pt x="7117" y="398"/>
                        <a:pt x="7900" y="327"/>
                      </a:cubicBezTo>
                      <a:cubicBezTo>
                        <a:pt x="7992" y="319"/>
                        <a:pt x="8084" y="316"/>
                        <a:pt x="8176" y="316"/>
                      </a:cubicBezTo>
                      <a:close/>
                      <a:moveTo>
                        <a:pt x="8220" y="1"/>
                      </a:moveTo>
                      <a:cubicBezTo>
                        <a:pt x="8105" y="1"/>
                        <a:pt x="7990" y="7"/>
                        <a:pt x="7876" y="19"/>
                      </a:cubicBezTo>
                      <a:cubicBezTo>
                        <a:pt x="6974" y="90"/>
                        <a:pt x="6097" y="896"/>
                        <a:pt x="5290" y="2415"/>
                      </a:cubicBezTo>
                      <a:cubicBezTo>
                        <a:pt x="4531" y="3838"/>
                        <a:pt x="3748" y="4692"/>
                        <a:pt x="3037" y="4953"/>
                      </a:cubicBezTo>
                      <a:cubicBezTo>
                        <a:pt x="2444" y="5190"/>
                        <a:pt x="1827" y="5332"/>
                        <a:pt x="1187" y="5380"/>
                      </a:cubicBezTo>
                      <a:cubicBezTo>
                        <a:pt x="1044" y="5350"/>
                        <a:pt x="915" y="5334"/>
                        <a:pt x="800" y="5334"/>
                      </a:cubicBezTo>
                      <a:cubicBezTo>
                        <a:pt x="550" y="5334"/>
                        <a:pt x="360" y="5407"/>
                        <a:pt x="214" y="5569"/>
                      </a:cubicBezTo>
                      <a:cubicBezTo>
                        <a:pt x="1" y="5830"/>
                        <a:pt x="1" y="6234"/>
                        <a:pt x="190" y="6827"/>
                      </a:cubicBezTo>
                      <a:cubicBezTo>
                        <a:pt x="641" y="8321"/>
                        <a:pt x="1447" y="9436"/>
                        <a:pt x="2586" y="10124"/>
                      </a:cubicBezTo>
                      <a:cubicBezTo>
                        <a:pt x="3606" y="10741"/>
                        <a:pt x="4792" y="11096"/>
                        <a:pt x="5978" y="11096"/>
                      </a:cubicBezTo>
                      <a:cubicBezTo>
                        <a:pt x="6334" y="11096"/>
                        <a:pt x="6666" y="11073"/>
                        <a:pt x="7022" y="11025"/>
                      </a:cubicBezTo>
                      <a:cubicBezTo>
                        <a:pt x="8516" y="10788"/>
                        <a:pt x="9892" y="9982"/>
                        <a:pt x="10793" y="8772"/>
                      </a:cubicBezTo>
                      <a:cubicBezTo>
                        <a:pt x="11719" y="7538"/>
                        <a:pt x="12193" y="5996"/>
                        <a:pt x="12098" y="4455"/>
                      </a:cubicBezTo>
                      <a:cubicBezTo>
                        <a:pt x="12098" y="3790"/>
                        <a:pt x="11956" y="3126"/>
                        <a:pt x="11742" y="2509"/>
                      </a:cubicBezTo>
                      <a:lnTo>
                        <a:pt x="12383" y="1940"/>
                      </a:lnTo>
                      <a:cubicBezTo>
                        <a:pt x="12430" y="1916"/>
                        <a:pt x="12454" y="1845"/>
                        <a:pt x="12430" y="1798"/>
                      </a:cubicBezTo>
                      <a:cubicBezTo>
                        <a:pt x="12430" y="1727"/>
                        <a:pt x="12383" y="1703"/>
                        <a:pt x="12312" y="1679"/>
                      </a:cubicBezTo>
                      <a:lnTo>
                        <a:pt x="11363" y="1537"/>
                      </a:lnTo>
                      <a:lnTo>
                        <a:pt x="11885" y="802"/>
                      </a:lnTo>
                      <a:cubicBezTo>
                        <a:pt x="11973" y="713"/>
                        <a:pt x="11896" y="562"/>
                        <a:pt x="11770" y="562"/>
                      </a:cubicBezTo>
                      <a:cubicBezTo>
                        <a:pt x="11761" y="562"/>
                        <a:pt x="11752" y="563"/>
                        <a:pt x="11742" y="564"/>
                      </a:cubicBezTo>
                      <a:cubicBezTo>
                        <a:pt x="11458" y="636"/>
                        <a:pt x="11126" y="683"/>
                        <a:pt x="10817" y="730"/>
                      </a:cubicBezTo>
                      <a:lnTo>
                        <a:pt x="10414" y="778"/>
                      </a:lnTo>
                      <a:cubicBezTo>
                        <a:pt x="9793" y="281"/>
                        <a:pt x="9009" y="1"/>
                        <a:pt x="822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4" name="Google Shape;534;p3"/>
                <p:cNvSpPr/>
                <p:nvPr/>
              </p:nvSpPr>
              <p:spPr>
                <a:xfrm>
                  <a:off x="3176350" y="3528150"/>
                  <a:ext cx="27300" cy="2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2" h="1094" extrusionOk="0">
                      <a:moveTo>
                        <a:pt x="507" y="1"/>
                      </a:moveTo>
                      <a:cubicBezTo>
                        <a:pt x="218" y="1"/>
                        <a:pt x="0" y="253"/>
                        <a:pt x="0" y="548"/>
                      </a:cubicBezTo>
                      <a:cubicBezTo>
                        <a:pt x="0" y="690"/>
                        <a:pt x="71" y="809"/>
                        <a:pt x="166" y="927"/>
                      </a:cubicBezTo>
                      <a:cubicBezTo>
                        <a:pt x="261" y="1022"/>
                        <a:pt x="404" y="1070"/>
                        <a:pt x="546" y="1093"/>
                      </a:cubicBezTo>
                      <a:cubicBezTo>
                        <a:pt x="831" y="1070"/>
                        <a:pt x="1068" y="833"/>
                        <a:pt x="1091" y="548"/>
                      </a:cubicBezTo>
                      <a:cubicBezTo>
                        <a:pt x="1091" y="406"/>
                        <a:pt x="1020" y="263"/>
                        <a:pt x="925" y="145"/>
                      </a:cubicBezTo>
                      <a:cubicBezTo>
                        <a:pt x="831" y="50"/>
                        <a:pt x="688" y="2"/>
                        <a:pt x="546" y="2"/>
                      </a:cubicBezTo>
                      <a:cubicBezTo>
                        <a:pt x="533" y="1"/>
                        <a:pt x="520" y="1"/>
                        <a:pt x="50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35" name="Google Shape;535;p3"/>
              <p:cNvGrpSpPr/>
              <p:nvPr/>
            </p:nvGrpSpPr>
            <p:grpSpPr>
              <a:xfrm rot="1126794" flipH="1">
                <a:off x="7379265" y="3636422"/>
                <a:ext cx="208774" cy="289295"/>
                <a:chOff x="3109925" y="3233975"/>
                <a:chExt cx="149425" cy="207075"/>
              </a:xfrm>
            </p:grpSpPr>
            <p:sp>
              <p:nvSpPr>
                <p:cNvPr id="536" name="Google Shape;536;p3"/>
                <p:cNvSpPr/>
                <p:nvPr/>
              </p:nvSpPr>
              <p:spPr>
                <a:xfrm>
                  <a:off x="3127125" y="3284475"/>
                  <a:ext cx="122175" cy="11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7" h="4768" extrusionOk="0">
                      <a:moveTo>
                        <a:pt x="3179" y="0"/>
                      </a:moveTo>
                      <a:lnTo>
                        <a:pt x="3084" y="24"/>
                      </a:lnTo>
                      <a:lnTo>
                        <a:pt x="2800" y="24"/>
                      </a:lnTo>
                      <a:cubicBezTo>
                        <a:pt x="2633" y="71"/>
                        <a:pt x="2491" y="95"/>
                        <a:pt x="2325" y="119"/>
                      </a:cubicBezTo>
                      <a:cubicBezTo>
                        <a:pt x="2254" y="119"/>
                        <a:pt x="2159" y="95"/>
                        <a:pt x="2088" y="71"/>
                      </a:cubicBezTo>
                      <a:lnTo>
                        <a:pt x="1637" y="71"/>
                      </a:lnTo>
                      <a:cubicBezTo>
                        <a:pt x="1708" y="285"/>
                        <a:pt x="1851" y="451"/>
                        <a:pt x="2040" y="569"/>
                      </a:cubicBezTo>
                      <a:cubicBezTo>
                        <a:pt x="2159" y="617"/>
                        <a:pt x="2278" y="640"/>
                        <a:pt x="2420" y="664"/>
                      </a:cubicBezTo>
                      <a:lnTo>
                        <a:pt x="2586" y="664"/>
                      </a:lnTo>
                      <a:cubicBezTo>
                        <a:pt x="2604" y="666"/>
                        <a:pt x="2622" y="667"/>
                        <a:pt x="2640" y="667"/>
                      </a:cubicBezTo>
                      <a:cubicBezTo>
                        <a:pt x="2827" y="667"/>
                        <a:pt x="2974" y="555"/>
                        <a:pt x="3060" y="403"/>
                      </a:cubicBezTo>
                      <a:lnTo>
                        <a:pt x="3060" y="380"/>
                      </a:lnTo>
                      <a:cubicBezTo>
                        <a:pt x="3108" y="261"/>
                        <a:pt x="3155" y="119"/>
                        <a:pt x="3179" y="0"/>
                      </a:cubicBezTo>
                      <a:close/>
                      <a:moveTo>
                        <a:pt x="166" y="1589"/>
                      </a:moveTo>
                      <a:cubicBezTo>
                        <a:pt x="48" y="1589"/>
                        <a:pt x="0" y="1684"/>
                        <a:pt x="0" y="1827"/>
                      </a:cubicBezTo>
                      <a:cubicBezTo>
                        <a:pt x="0" y="2230"/>
                        <a:pt x="333" y="2680"/>
                        <a:pt x="1044" y="3155"/>
                      </a:cubicBezTo>
                      <a:cubicBezTo>
                        <a:pt x="1376" y="3416"/>
                        <a:pt x="1756" y="3606"/>
                        <a:pt x="2183" y="3748"/>
                      </a:cubicBezTo>
                      <a:cubicBezTo>
                        <a:pt x="1993" y="3321"/>
                        <a:pt x="1756" y="2918"/>
                        <a:pt x="1471" y="2562"/>
                      </a:cubicBezTo>
                      <a:cubicBezTo>
                        <a:pt x="973" y="1921"/>
                        <a:pt x="546" y="1589"/>
                        <a:pt x="166" y="1589"/>
                      </a:cubicBezTo>
                      <a:close/>
                      <a:moveTo>
                        <a:pt x="4623" y="2168"/>
                      </a:moveTo>
                      <a:cubicBezTo>
                        <a:pt x="4602" y="2168"/>
                        <a:pt x="4580" y="2172"/>
                        <a:pt x="4555" y="2182"/>
                      </a:cubicBezTo>
                      <a:cubicBezTo>
                        <a:pt x="4199" y="2254"/>
                        <a:pt x="3867" y="2680"/>
                        <a:pt x="3535" y="3440"/>
                      </a:cubicBezTo>
                      <a:cubicBezTo>
                        <a:pt x="3369" y="3867"/>
                        <a:pt x="3226" y="4317"/>
                        <a:pt x="3132" y="4768"/>
                      </a:cubicBezTo>
                      <a:cubicBezTo>
                        <a:pt x="3511" y="4531"/>
                        <a:pt x="3820" y="4222"/>
                        <a:pt x="4104" y="3890"/>
                      </a:cubicBezTo>
                      <a:cubicBezTo>
                        <a:pt x="4650" y="3250"/>
                        <a:pt x="4887" y="2728"/>
                        <a:pt x="4768" y="2348"/>
                      </a:cubicBezTo>
                      <a:cubicBezTo>
                        <a:pt x="4750" y="2236"/>
                        <a:pt x="4701" y="2168"/>
                        <a:pt x="4623" y="216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7" name="Google Shape;537;p3"/>
                <p:cNvSpPr/>
                <p:nvPr/>
              </p:nvSpPr>
              <p:spPr>
                <a:xfrm>
                  <a:off x="3113475" y="3237550"/>
                  <a:ext cx="141175" cy="4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7" h="1972" extrusionOk="0">
                      <a:moveTo>
                        <a:pt x="2919" y="1"/>
                      </a:moveTo>
                      <a:cubicBezTo>
                        <a:pt x="2895" y="1"/>
                        <a:pt x="2871" y="1"/>
                        <a:pt x="2847" y="3"/>
                      </a:cubicBezTo>
                      <a:cubicBezTo>
                        <a:pt x="2278" y="3"/>
                        <a:pt x="1922" y="122"/>
                        <a:pt x="1780" y="359"/>
                      </a:cubicBezTo>
                      <a:cubicBezTo>
                        <a:pt x="1709" y="454"/>
                        <a:pt x="1685" y="572"/>
                        <a:pt x="1685" y="667"/>
                      </a:cubicBezTo>
                      <a:cubicBezTo>
                        <a:pt x="1685" y="833"/>
                        <a:pt x="1732" y="999"/>
                        <a:pt x="1804" y="1142"/>
                      </a:cubicBezTo>
                      <a:cubicBezTo>
                        <a:pt x="1519" y="999"/>
                        <a:pt x="1187" y="928"/>
                        <a:pt x="879" y="904"/>
                      </a:cubicBezTo>
                      <a:lnTo>
                        <a:pt x="665" y="904"/>
                      </a:lnTo>
                      <a:cubicBezTo>
                        <a:pt x="238" y="904"/>
                        <a:pt x="1" y="999"/>
                        <a:pt x="1" y="1213"/>
                      </a:cubicBezTo>
                      <a:cubicBezTo>
                        <a:pt x="1" y="1403"/>
                        <a:pt x="167" y="1545"/>
                        <a:pt x="499" y="1711"/>
                      </a:cubicBezTo>
                      <a:cubicBezTo>
                        <a:pt x="902" y="1877"/>
                        <a:pt x="1329" y="1948"/>
                        <a:pt x="1756" y="1948"/>
                      </a:cubicBezTo>
                      <a:lnTo>
                        <a:pt x="2634" y="1948"/>
                      </a:lnTo>
                      <a:cubicBezTo>
                        <a:pt x="2397" y="1853"/>
                        <a:pt x="2183" y="1711"/>
                        <a:pt x="2041" y="1497"/>
                      </a:cubicBezTo>
                      <a:lnTo>
                        <a:pt x="2041" y="1497"/>
                      </a:lnTo>
                      <a:cubicBezTo>
                        <a:pt x="2207" y="1711"/>
                        <a:pt x="2397" y="1853"/>
                        <a:pt x="2634" y="1948"/>
                      </a:cubicBezTo>
                      <a:cubicBezTo>
                        <a:pt x="2705" y="1972"/>
                        <a:pt x="2800" y="1972"/>
                        <a:pt x="2871" y="1972"/>
                      </a:cubicBezTo>
                      <a:cubicBezTo>
                        <a:pt x="3037" y="1972"/>
                        <a:pt x="3179" y="1948"/>
                        <a:pt x="3346" y="1901"/>
                      </a:cubicBezTo>
                      <a:lnTo>
                        <a:pt x="3630" y="1901"/>
                      </a:lnTo>
                      <a:lnTo>
                        <a:pt x="3701" y="1877"/>
                      </a:lnTo>
                      <a:cubicBezTo>
                        <a:pt x="4128" y="1853"/>
                        <a:pt x="4532" y="1758"/>
                        <a:pt x="4935" y="1616"/>
                      </a:cubicBezTo>
                      <a:cubicBezTo>
                        <a:pt x="5409" y="1426"/>
                        <a:pt x="5646" y="1189"/>
                        <a:pt x="5646" y="928"/>
                      </a:cubicBezTo>
                      <a:cubicBezTo>
                        <a:pt x="5646" y="738"/>
                        <a:pt x="5552" y="644"/>
                        <a:pt x="5362" y="644"/>
                      </a:cubicBezTo>
                      <a:cubicBezTo>
                        <a:pt x="5101" y="667"/>
                        <a:pt x="4864" y="738"/>
                        <a:pt x="4626" y="833"/>
                      </a:cubicBezTo>
                      <a:cubicBezTo>
                        <a:pt x="4413" y="904"/>
                        <a:pt x="4152" y="1023"/>
                        <a:pt x="3844" y="1165"/>
                      </a:cubicBezTo>
                      <a:cubicBezTo>
                        <a:pt x="3915" y="928"/>
                        <a:pt x="3867" y="667"/>
                        <a:pt x="3749" y="430"/>
                      </a:cubicBezTo>
                      <a:cubicBezTo>
                        <a:pt x="3749" y="406"/>
                        <a:pt x="3725" y="383"/>
                        <a:pt x="3701" y="383"/>
                      </a:cubicBezTo>
                      <a:cubicBezTo>
                        <a:pt x="3503" y="141"/>
                        <a:pt x="3223" y="1"/>
                        <a:pt x="291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8" name="Google Shape;538;p3"/>
                <p:cNvSpPr/>
                <p:nvPr/>
              </p:nvSpPr>
              <p:spPr>
                <a:xfrm>
                  <a:off x="3134825" y="3240500"/>
                  <a:ext cx="95500" cy="2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0" h="1048" extrusionOk="0">
                      <a:moveTo>
                        <a:pt x="594" y="122"/>
                      </a:moveTo>
                      <a:cubicBezTo>
                        <a:pt x="191" y="122"/>
                        <a:pt x="1" y="288"/>
                        <a:pt x="1" y="549"/>
                      </a:cubicBezTo>
                      <a:cubicBezTo>
                        <a:pt x="1" y="620"/>
                        <a:pt x="1" y="715"/>
                        <a:pt x="25" y="763"/>
                      </a:cubicBezTo>
                      <a:cubicBezTo>
                        <a:pt x="357" y="810"/>
                        <a:pt x="665" y="881"/>
                        <a:pt x="950" y="1000"/>
                      </a:cubicBezTo>
                      <a:cubicBezTo>
                        <a:pt x="878" y="881"/>
                        <a:pt x="831" y="715"/>
                        <a:pt x="831" y="549"/>
                      </a:cubicBezTo>
                      <a:cubicBezTo>
                        <a:pt x="831" y="454"/>
                        <a:pt x="855" y="336"/>
                        <a:pt x="926" y="241"/>
                      </a:cubicBezTo>
                      <a:cubicBezTo>
                        <a:pt x="831" y="170"/>
                        <a:pt x="712" y="122"/>
                        <a:pt x="594" y="122"/>
                      </a:cubicBezTo>
                      <a:close/>
                      <a:moveTo>
                        <a:pt x="3556" y="0"/>
                      </a:moveTo>
                      <a:cubicBezTo>
                        <a:pt x="3541" y="0"/>
                        <a:pt x="3526" y="1"/>
                        <a:pt x="3512" y="4"/>
                      </a:cubicBezTo>
                      <a:cubicBezTo>
                        <a:pt x="3274" y="4"/>
                        <a:pt x="3037" y="99"/>
                        <a:pt x="2847" y="241"/>
                      </a:cubicBezTo>
                      <a:cubicBezTo>
                        <a:pt x="2871" y="265"/>
                        <a:pt x="2895" y="288"/>
                        <a:pt x="2895" y="312"/>
                      </a:cubicBezTo>
                      <a:cubicBezTo>
                        <a:pt x="3013" y="549"/>
                        <a:pt x="3061" y="810"/>
                        <a:pt x="3013" y="1047"/>
                      </a:cubicBezTo>
                      <a:cubicBezTo>
                        <a:pt x="3322" y="905"/>
                        <a:pt x="3583" y="786"/>
                        <a:pt x="3796" y="715"/>
                      </a:cubicBezTo>
                      <a:cubicBezTo>
                        <a:pt x="3820" y="620"/>
                        <a:pt x="3820" y="549"/>
                        <a:pt x="3820" y="454"/>
                      </a:cubicBezTo>
                      <a:lnTo>
                        <a:pt x="3820" y="193"/>
                      </a:lnTo>
                      <a:cubicBezTo>
                        <a:pt x="3799" y="87"/>
                        <a:pt x="3682" y="0"/>
                        <a:pt x="355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9" name="Google Shape;539;p3"/>
                <p:cNvSpPr/>
                <p:nvPr/>
              </p:nvSpPr>
              <p:spPr>
                <a:xfrm>
                  <a:off x="3109925" y="3233975"/>
                  <a:ext cx="149425" cy="20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7" h="8283" extrusionOk="0">
                      <a:moveTo>
                        <a:pt x="1566" y="573"/>
                      </a:moveTo>
                      <a:cubicBezTo>
                        <a:pt x="1614" y="573"/>
                        <a:pt x="1661" y="573"/>
                        <a:pt x="1708" y="597"/>
                      </a:cubicBezTo>
                      <a:cubicBezTo>
                        <a:pt x="1685" y="668"/>
                        <a:pt x="1661" y="739"/>
                        <a:pt x="1661" y="834"/>
                      </a:cubicBezTo>
                      <a:cubicBezTo>
                        <a:pt x="1661" y="905"/>
                        <a:pt x="1685" y="976"/>
                        <a:pt x="1685" y="1047"/>
                      </a:cubicBezTo>
                      <a:cubicBezTo>
                        <a:pt x="1519" y="1000"/>
                        <a:pt x="1329" y="953"/>
                        <a:pt x="1139" y="929"/>
                      </a:cubicBezTo>
                      <a:lnTo>
                        <a:pt x="1139" y="905"/>
                      </a:lnTo>
                      <a:cubicBezTo>
                        <a:pt x="1139" y="881"/>
                        <a:pt x="1115" y="858"/>
                        <a:pt x="1115" y="834"/>
                      </a:cubicBezTo>
                      <a:cubicBezTo>
                        <a:pt x="1115" y="739"/>
                        <a:pt x="1115" y="573"/>
                        <a:pt x="1566" y="573"/>
                      </a:cubicBezTo>
                      <a:close/>
                      <a:moveTo>
                        <a:pt x="4484" y="431"/>
                      </a:moveTo>
                      <a:cubicBezTo>
                        <a:pt x="4602" y="431"/>
                        <a:pt x="4650" y="478"/>
                        <a:pt x="4650" y="502"/>
                      </a:cubicBezTo>
                      <a:lnTo>
                        <a:pt x="4650" y="739"/>
                      </a:lnTo>
                      <a:cubicBezTo>
                        <a:pt x="4650" y="787"/>
                        <a:pt x="4650" y="834"/>
                        <a:pt x="4650" y="881"/>
                      </a:cubicBezTo>
                      <a:cubicBezTo>
                        <a:pt x="4508" y="929"/>
                        <a:pt x="4341" y="1000"/>
                        <a:pt x="4152" y="1095"/>
                      </a:cubicBezTo>
                      <a:cubicBezTo>
                        <a:pt x="4152" y="905"/>
                        <a:pt x="4128" y="739"/>
                        <a:pt x="4033" y="573"/>
                      </a:cubicBezTo>
                      <a:lnTo>
                        <a:pt x="4057" y="549"/>
                      </a:lnTo>
                      <a:cubicBezTo>
                        <a:pt x="4175" y="478"/>
                        <a:pt x="4341" y="431"/>
                        <a:pt x="4484" y="431"/>
                      </a:cubicBezTo>
                      <a:close/>
                      <a:moveTo>
                        <a:pt x="5504" y="953"/>
                      </a:moveTo>
                      <a:cubicBezTo>
                        <a:pt x="5622" y="953"/>
                        <a:pt x="5646" y="1000"/>
                        <a:pt x="5646" y="1095"/>
                      </a:cubicBezTo>
                      <a:cubicBezTo>
                        <a:pt x="5646" y="1332"/>
                        <a:pt x="5314" y="1522"/>
                        <a:pt x="5029" y="1617"/>
                      </a:cubicBezTo>
                      <a:cubicBezTo>
                        <a:pt x="4721" y="1735"/>
                        <a:pt x="4389" y="1830"/>
                        <a:pt x="4057" y="1878"/>
                      </a:cubicBezTo>
                      <a:cubicBezTo>
                        <a:pt x="4057" y="1830"/>
                        <a:pt x="4033" y="1807"/>
                        <a:pt x="4009" y="1783"/>
                      </a:cubicBezTo>
                      <a:lnTo>
                        <a:pt x="4033" y="1783"/>
                      </a:lnTo>
                      <a:cubicBezTo>
                        <a:pt x="4081" y="1664"/>
                        <a:pt x="4104" y="1546"/>
                        <a:pt x="4128" y="1427"/>
                      </a:cubicBezTo>
                      <a:cubicBezTo>
                        <a:pt x="4389" y="1308"/>
                        <a:pt x="4626" y="1190"/>
                        <a:pt x="4840" y="1119"/>
                      </a:cubicBezTo>
                      <a:cubicBezTo>
                        <a:pt x="5029" y="1024"/>
                        <a:pt x="5267" y="976"/>
                        <a:pt x="5504" y="953"/>
                      </a:cubicBezTo>
                      <a:close/>
                      <a:moveTo>
                        <a:pt x="997" y="1190"/>
                      </a:moveTo>
                      <a:cubicBezTo>
                        <a:pt x="1281" y="1214"/>
                        <a:pt x="1566" y="1285"/>
                        <a:pt x="1827" y="1403"/>
                      </a:cubicBezTo>
                      <a:cubicBezTo>
                        <a:pt x="1898" y="1522"/>
                        <a:pt x="1969" y="1640"/>
                        <a:pt x="2064" y="1735"/>
                      </a:cubicBezTo>
                      <a:cubicBezTo>
                        <a:pt x="2112" y="1807"/>
                        <a:pt x="2183" y="1878"/>
                        <a:pt x="2230" y="1949"/>
                      </a:cubicBezTo>
                      <a:lnTo>
                        <a:pt x="1874" y="1949"/>
                      </a:lnTo>
                      <a:cubicBezTo>
                        <a:pt x="1471" y="1949"/>
                        <a:pt x="1068" y="1878"/>
                        <a:pt x="688" y="1712"/>
                      </a:cubicBezTo>
                      <a:cubicBezTo>
                        <a:pt x="451" y="1593"/>
                        <a:pt x="285" y="1522"/>
                        <a:pt x="285" y="1356"/>
                      </a:cubicBezTo>
                      <a:cubicBezTo>
                        <a:pt x="285" y="1214"/>
                        <a:pt x="617" y="1190"/>
                        <a:pt x="807" y="1190"/>
                      </a:cubicBezTo>
                      <a:close/>
                      <a:moveTo>
                        <a:pt x="3056" y="309"/>
                      </a:moveTo>
                      <a:cubicBezTo>
                        <a:pt x="3298" y="309"/>
                        <a:pt x="3549" y="425"/>
                        <a:pt x="3701" y="620"/>
                      </a:cubicBezTo>
                      <a:cubicBezTo>
                        <a:pt x="3725" y="644"/>
                        <a:pt x="3725" y="668"/>
                        <a:pt x="3748" y="668"/>
                      </a:cubicBezTo>
                      <a:cubicBezTo>
                        <a:pt x="3843" y="881"/>
                        <a:pt x="3867" y="1095"/>
                        <a:pt x="3843" y="1308"/>
                      </a:cubicBezTo>
                      <a:cubicBezTo>
                        <a:pt x="3843" y="1332"/>
                        <a:pt x="3843" y="1356"/>
                        <a:pt x="3843" y="1356"/>
                      </a:cubicBezTo>
                      <a:cubicBezTo>
                        <a:pt x="3820" y="1593"/>
                        <a:pt x="3677" y="1783"/>
                        <a:pt x="3464" y="1878"/>
                      </a:cubicBezTo>
                      <a:lnTo>
                        <a:pt x="3416" y="1901"/>
                      </a:lnTo>
                      <a:cubicBezTo>
                        <a:pt x="3274" y="1949"/>
                        <a:pt x="3155" y="1973"/>
                        <a:pt x="3013" y="1996"/>
                      </a:cubicBezTo>
                      <a:cubicBezTo>
                        <a:pt x="2942" y="1973"/>
                        <a:pt x="2871" y="1973"/>
                        <a:pt x="2800" y="1949"/>
                      </a:cubicBezTo>
                      <a:cubicBezTo>
                        <a:pt x="2586" y="1878"/>
                        <a:pt x="2420" y="1759"/>
                        <a:pt x="2278" y="1569"/>
                      </a:cubicBezTo>
                      <a:cubicBezTo>
                        <a:pt x="2207" y="1474"/>
                        <a:pt x="2135" y="1356"/>
                        <a:pt x="2064" y="1237"/>
                      </a:cubicBezTo>
                      <a:cubicBezTo>
                        <a:pt x="1993" y="1119"/>
                        <a:pt x="1969" y="976"/>
                        <a:pt x="1969" y="834"/>
                      </a:cubicBezTo>
                      <a:cubicBezTo>
                        <a:pt x="1969" y="763"/>
                        <a:pt x="1969" y="668"/>
                        <a:pt x="2017" y="597"/>
                      </a:cubicBezTo>
                      <a:cubicBezTo>
                        <a:pt x="2135" y="407"/>
                        <a:pt x="2468" y="312"/>
                        <a:pt x="2989" y="312"/>
                      </a:cubicBezTo>
                      <a:cubicBezTo>
                        <a:pt x="3011" y="310"/>
                        <a:pt x="3034" y="309"/>
                        <a:pt x="3056" y="309"/>
                      </a:cubicBezTo>
                      <a:close/>
                      <a:moveTo>
                        <a:pt x="3654" y="2186"/>
                      </a:moveTo>
                      <a:cubicBezTo>
                        <a:pt x="3630" y="2234"/>
                        <a:pt x="3606" y="2257"/>
                        <a:pt x="3582" y="2352"/>
                      </a:cubicBezTo>
                      <a:cubicBezTo>
                        <a:pt x="3559" y="2423"/>
                        <a:pt x="3488" y="2518"/>
                        <a:pt x="3274" y="2518"/>
                      </a:cubicBezTo>
                      <a:lnTo>
                        <a:pt x="3108" y="2518"/>
                      </a:lnTo>
                      <a:cubicBezTo>
                        <a:pt x="3013" y="2518"/>
                        <a:pt x="2894" y="2494"/>
                        <a:pt x="2800" y="2447"/>
                      </a:cubicBezTo>
                      <a:cubicBezTo>
                        <a:pt x="2705" y="2376"/>
                        <a:pt x="2634" y="2305"/>
                        <a:pt x="2586" y="2234"/>
                      </a:cubicBezTo>
                      <a:lnTo>
                        <a:pt x="2752" y="2234"/>
                      </a:lnTo>
                      <a:cubicBezTo>
                        <a:pt x="2823" y="2257"/>
                        <a:pt x="2918" y="2257"/>
                        <a:pt x="2989" y="2257"/>
                      </a:cubicBezTo>
                      <a:cubicBezTo>
                        <a:pt x="3155" y="2257"/>
                        <a:pt x="3321" y="2234"/>
                        <a:pt x="3488" y="2186"/>
                      </a:cubicBezTo>
                      <a:close/>
                      <a:moveTo>
                        <a:pt x="831" y="3752"/>
                      </a:moveTo>
                      <a:cubicBezTo>
                        <a:pt x="1163" y="3752"/>
                        <a:pt x="1566" y="4060"/>
                        <a:pt x="2017" y="4653"/>
                      </a:cubicBezTo>
                      <a:cubicBezTo>
                        <a:pt x="2230" y="4914"/>
                        <a:pt x="2396" y="5175"/>
                        <a:pt x="2562" y="5483"/>
                      </a:cubicBezTo>
                      <a:cubicBezTo>
                        <a:pt x="2301" y="5341"/>
                        <a:pt x="2041" y="5199"/>
                        <a:pt x="1803" y="5033"/>
                      </a:cubicBezTo>
                      <a:cubicBezTo>
                        <a:pt x="1139" y="4582"/>
                        <a:pt x="831" y="4179"/>
                        <a:pt x="831" y="3847"/>
                      </a:cubicBezTo>
                      <a:cubicBezTo>
                        <a:pt x="831" y="3775"/>
                        <a:pt x="831" y="3752"/>
                        <a:pt x="831" y="3752"/>
                      </a:cubicBezTo>
                      <a:close/>
                      <a:moveTo>
                        <a:pt x="5290" y="4321"/>
                      </a:moveTo>
                      <a:cubicBezTo>
                        <a:pt x="5290" y="4321"/>
                        <a:pt x="5314" y="4345"/>
                        <a:pt x="5314" y="4416"/>
                      </a:cubicBezTo>
                      <a:cubicBezTo>
                        <a:pt x="5409" y="4724"/>
                        <a:pt x="5195" y="5222"/>
                        <a:pt x="4674" y="5815"/>
                      </a:cubicBezTo>
                      <a:cubicBezTo>
                        <a:pt x="4484" y="6029"/>
                        <a:pt x="4270" y="6242"/>
                        <a:pt x="4057" y="6432"/>
                      </a:cubicBezTo>
                      <a:cubicBezTo>
                        <a:pt x="4128" y="6124"/>
                        <a:pt x="4247" y="5815"/>
                        <a:pt x="4365" y="5507"/>
                      </a:cubicBezTo>
                      <a:cubicBezTo>
                        <a:pt x="4650" y="4819"/>
                        <a:pt x="4982" y="4416"/>
                        <a:pt x="5290" y="4321"/>
                      </a:cubicBezTo>
                      <a:close/>
                      <a:moveTo>
                        <a:pt x="3073" y="1"/>
                      </a:moveTo>
                      <a:cubicBezTo>
                        <a:pt x="3045" y="1"/>
                        <a:pt x="3017" y="2"/>
                        <a:pt x="2989" y="4"/>
                      </a:cubicBezTo>
                      <a:cubicBezTo>
                        <a:pt x="2444" y="4"/>
                        <a:pt x="2088" y="99"/>
                        <a:pt x="1874" y="312"/>
                      </a:cubicBezTo>
                      <a:cubicBezTo>
                        <a:pt x="1780" y="265"/>
                        <a:pt x="1685" y="241"/>
                        <a:pt x="1566" y="241"/>
                      </a:cubicBezTo>
                      <a:cubicBezTo>
                        <a:pt x="926" y="241"/>
                        <a:pt x="831" y="597"/>
                        <a:pt x="831" y="810"/>
                      </a:cubicBezTo>
                      <a:lnTo>
                        <a:pt x="831" y="905"/>
                      </a:lnTo>
                      <a:cubicBezTo>
                        <a:pt x="800" y="904"/>
                        <a:pt x="770" y="903"/>
                        <a:pt x="741" y="903"/>
                      </a:cubicBezTo>
                      <a:cubicBezTo>
                        <a:pt x="152" y="903"/>
                        <a:pt x="1" y="1130"/>
                        <a:pt x="1" y="1356"/>
                      </a:cubicBezTo>
                      <a:cubicBezTo>
                        <a:pt x="1" y="1617"/>
                        <a:pt x="190" y="1807"/>
                        <a:pt x="570" y="1996"/>
                      </a:cubicBezTo>
                      <a:cubicBezTo>
                        <a:pt x="953" y="2145"/>
                        <a:pt x="1356" y="2237"/>
                        <a:pt x="1760" y="2237"/>
                      </a:cubicBezTo>
                      <a:cubicBezTo>
                        <a:pt x="1806" y="2237"/>
                        <a:pt x="1852" y="2236"/>
                        <a:pt x="1898" y="2234"/>
                      </a:cubicBezTo>
                      <a:lnTo>
                        <a:pt x="2230" y="2234"/>
                      </a:lnTo>
                      <a:cubicBezTo>
                        <a:pt x="2325" y="2423"/>
                        <a:pt x="2468" y="2589"/>
                        <a:pt x="2657" y="2708"/>
                      </a:cubicBezTo>
                      <a:cubicBezTo>
                        <a:pt x="2752" y="2755"/>
                        <a:pt x="2847" y="2779"/>
                        <a:pt x="2942" y="2803"/>
                      </a:cubicBezTo>
                      <a:cubicBezTo>
                        <a:pt x="2942" y="3752"/>
                        <a:pt x="2989" y="4700"/>
                        <a:pt x="3084" y="5649"/>
                      </a:cubicBezTo>
                      <a:cubicBezTo>
                        <a:pt x="3061" y="5649"/>
                        <a:pt x="3013" y="5626"/>
                        <a:pt x="2966" y="5626"/>
                      </a:cubicBezTo>
                      <a:cubicBezTo>
                        <a:pt x="2776" y="5222"/>
                        <a:pt x="2539" y="4843"/>
                        <a:pt x="2278" y="4487"/>
                      </a:cubicBezTo>
                      <a:cubicBezTo>
                        <a:pt x="1732" y="3799"/>
                        <a:pt x="1281" y="3467"/>
                        <a:pt x="854" y="3467"/>
                      </a:cubicBezTo>
                      <a:cubicBezTo>
                        <a:pt x="783" y="3467"/>
                        <a:pt x="522" y="3491"/>
                        <a:pt x="522" y="3847"/>
                      </a:cubicBezTo>
                      <a:cubicBezTo>
                        <a:pt x="522" y="4297"/>
                        <a:pt x="902" y="4772"/>
                        <a:pt x="1637" y="5293"/>
                      </a:cubicBezTo>
                      <a:cubicBezTo>
                        <a:pt x="2017" y="5554"/>
                        <a:pt x="2396" y="5768"/>
                        <a:pt x="2823" y="5887"/>
                      </a:cubicBezTo>
                      <a:cubicBezTo>
                        <a:pt x="2918" y="5934"/>
                        <a:pt x="3037" y="5934"/>
                        <a:pt x="3132" y="5958"/>
                      </a:cubicBezTo>
                      <a:cubicBezTo>
                        <a:pt x="3179" y="6313"/>
                        <a:pt x="3227" y="6646"/>
                        <a:pt x="3298" y="6978"/>
                      </a:cubicBezTo>
                      <a:cubicBezTo>
                        <a:pt x="3393" y="7381"/>
                        <a:pt x="3511" y="7784"/>
                        <a:pt x="3630" y="8187"/>
                      </a:cubicBezTo>
                      <a:cubicBezTo>
                        <a:pt x="3654" y="8235"/>
                        <a:pt x="3701" y="8282"/>
                        <a:pt x="3772" y="8282"/>
                      </a:cubicBezTo>
                      <a:lnTo>
                        <a:pt x="3820" y="8282"/>
                      </a:lnTo>
                      <a:cubicBezTo>
                        <a:pt x="3891" y="8259"/>
                        <a:pt x="3938" y="8187"/>
                        <a:pt x="3914" y="8116"/>
                      </a:cubicBezTo>
                      <a:cubicBezTo>
                        <a:pt x="3796" y="7760"/>
                        <a:pt x="3701" y="7405"/>
                        <a:pt x="3606" y="7049"/>
                      </a:cubicBezTo>
                      <a:cubicBezTo>
                        <a:pt x="3701" y="7025"/>
                        <a:pt x="3796" y="6978"/>
                        <a:pt x="3891" y="6930"/>
                      </a:cubicBezTo>
                      <a:cubicBezTo>
                        <a:pt x="4270" y="6693"/>
                        <a:pt x="4602" y="6385"/>
                        <a:pt x="4887" y="6029"/>
                      </a:cubicBezTo>
                      <a:cubicBezTo>
                        <a:pt x="5480" y="5341"/>
                        <a:pt x="5717" y="4795"/>
                        <a:pt x="5599" y="4368"/>
                      </a:cubicBezTo>
                      <a:cubicBezTo>
                        <a:pt x="5575" y="4250"/>
                        <a:pt x="5528" y="4155"/>
                        <a:pt x="5433" y="4084"/>
                      </a:cubicBezTo>
                      <a:cubicBezTo>
                        <a:pt x="5391" y="4056"/>
                        <a:pt x="5341" y="4044"/>
                        <a:pt x="5293" y="4044"/>
                      </a:cubicBezTo>
                      <a:cubicBezTo>
                        <a:pt x="5258" y="4044"/>
                        <a:pt x="5225" y="4050"/>
                        <a:pt x="5195" y="4060"/>
                      </a:cubicBezTo>
                      <a:cubicBezTo>
                        <a:pt x="4768" y="4155"/>
                        <a:pt x="4413" y="4606"/>
                        <a:pt x="4081" y="5412"/>
                      </a:cubicBezTo>
                      <a:cubicBezTo>
                        <a:pt x="3914" y="5839"/>
                        <a:pt x="3772" y="6266"/>
                        <a:pt x="3677" y="6717"/>
                      </a:cubicBezTo>
                      <a:cubicBezTo>
                        <a:pt x="3630" y="6717"/>
                        <a:pt x="3606" y="6740"/>
                        <a:pt x="3559" y="6764"/>
                      </a:cubicBezTo>
                      <a:cubicBezTo>
                        <a:pt x="3488" y="6456"/>
                        <a:pt x="3440" y="6147"/>
                        <a:pt x="3393" y="5815"/>
                      </a:cubicBezTo>
                      <a:cubicBezTo>
                        <a:pt x="3274" y="4819"/>
                        <a:pt x="3227" y="3823"/>
                        <a:pt x="3227" y="2850"/>
                      </a:cubicBezTo>
                      <a:lnTo>
                        <a:pt x="3274" y="2850"/>
                      </a:lnTo>
                      <a:cubicBezTo>
                        <a:pt x="3535" y="2850"/>
                        <a:pt x="3772" y="2708"/>
                        <a:pt x="3867" y="2471"/>
                      </a:cubicBezTo>
                      <a:cubicBezTo>
                        <a:pt x="3914" y="2352"/>
                        <a:pt x="3962" y="2257"/>
                        <a:pt x="3986" y="2186"/>
                      </a:cubicBezTo>
                      <a:cubicBezTo>
                        <a:pt x="4389" y="2139"/>
                        <a:pt x="4768" y="2044"/>
                        <a:pt x="5124" y="1901"/>
                      </a:cubicBezTo>
                      <a:cubicBezTo>
                        <a:pt x="5694" y="1688"/>
                        <a:pt x="5954" y="1427"/>
                        <a:pt x="5954" y="1095"/>
                      </a:cubicBezTo>
                      <a:cubicBezTo>
                        <a:pt x="5977" y="847"/>
                        <a:pt x="5786" y="642"/>
                        <a:pt x="5543" y="642"/>
                      </a:cubicBezTo>
                      <a:cubicBezTo>
                        <a:pt x="5530" y="642"/>
                        <a:pt x="5517" y="643"/>
                        <a:pt x="5504" y="644"/>
                      </a:cubicBezTo>
                      <a:cubicBezTo>
                        <a:pt x="5314" y="668"/>
                        <a:pt x="5124" y="692"/>
                        <a:pt x="4958" y="763"/>
                      </a:cubicBezTo>
                      <a:lnTo>
                        <a:pt x="4958" y="478"/>
                      </a:lnTo>
                      <a:cubicBezTo>
                        <a:pt x="4958" y="454"/>
                        <a:pt x="4958" y="454"/>
                        <a:pt x="4958" y="431"/>
                      </a:cubicBezTo>
                      <a:cubicBezTo>
                        <a:pt x="4914" y="255"/>
                        <a:pt x="4748" y="120"/>
                        <a:pt x="4554" y="120"/>
                      </a:cubicBezTo>
                      <a:cubicBezTo>
                        <a:pt x="4539" y="120"/>
                        <a:pt x="4523" y="121"/>
                        <a:pt x="4508" y="122"/>
                      </a:cubicBezTo>
                      <a:cubicBezTo>
                        <a:pt x="4270" y="122"/>
                        <a:pt x="4057" y="194"/>
                        <a:pt x="3867" y="312"/>
                      </a:cubicBezTo>
                      <a:cubicBezTo>
                        <a:pt x="3650" y="117"/>
                        <a:pt x="3373" y="1"/>
                        <a:pt x="307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40" name="Google Shape;540;p3"/>
              <p:cNvGrpSpPr/>
              <p:nvPr/>
            </p:nvGrpSpPr>
            <p:grpSpPr>
              <a:xfrm rot="1126794" flipH="1">
                <a:off x="8078702" y="4707972"/>
                <a:ext cx="208774" cy="289295"/>
                <a:chOff x="3109925" y="3233975"/>
                <a:chExt cx="149425" cy="207075"/>
              </a:xfrm>
            </p:grpSpPr>
            <p:sp>
              <p:nvSpPr>
                <p:cNvPr id="541" name="Google Shape;541;p3"/>
                <p:cNvSpPr/>
                <p:nvPr/>
              </p:nvSpPr>
              <p:spPr>
                <a:xfrm>
                  <a:off x="3127125" y="3284475"/>
                  <a:ext cx="122175" cy="11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7" h="4768" extrusionOk="0">
                      <a:moveTo>
                        <a:pt x="3179" y="0"/>
                      </a:moveTo>
                      <a:lnTo>
                        <a:pt x="3084" y="24"/>
                      </a:lnTo>
                      <a:lnTo>
                        <a:pt x="2800" y="24"/>
                      </a:lnTo>
                      <a:cubicBezTo>
                        <a:pt x="2633" y="71"/>
                        <a:pt x="2491" y="95"/>
                        <a:pt x="2325" y="119"/>
                      </a:cubicBezTo>
                      <a:cubicBezTo>
                        <a:pt x="2254" y="119"/>
                        <a:pt x="2159" y="95"/>
                        <a:pt x="2088" y="71"/>
                      </a:cubicBezTo>
                      <a:lnTo>
                        <a:pt x="1637" y="71"/>
                      </a:lnTo>
                      <a:cubicBezTo>
                        <a:pt x="1708" y="285"/>
                        <a:pt x="1851" y="451"/>
                        <a:pt x="2040" y="569"/>
                      </a:cubicBezTo>
                      <a:cubicBezTo>
                        <a:pt x="2159" y="617"/>
                        <a:pt x="2278" y="640"/>
                        <a:pt x="2420" y="664"/>
                      </a:cubicBezTo>
                      <a:lnTo>
                        <a:pt x="2586" y="664"/>
                      </a:lnTo>
                      <a:cubicBezTo>
                        <a:pt x="2604" y="666"/>
                        <a:pt x="2622" y="667"/>
                        <a:pt x="2640" y="667"/>
                      </a:cubicBezTo>
                      <a:cubicBezTo>
                        <a:pt x="2827" y="667"/>
                        <a:pt x="2974" y="555"/>
                        <a:pt x="3060" y="403"/>
                      </a:cubicBezTo>
                      <a:lnTo>
                        <a:pt x="3060" y="380"/>
                      </a:lnTo>
                      <a:cubicBezTo>
                        <a:pt x="3108" y="261"/>
                        <a:pt x="3155" y="119"/>
                        <a:pt x="3179" y="0"/>
                      </a:cubicBezTo>
                      <a:close/>
                      <a:moveTo>
                        <a:pt x="166" y="1589"/>
                      </a:moveTo>
                      <a:cubicBezTo>
                        <a:pt x="48" y="1589"/>
                        <a:pt x="0" y="1684"/>
                        <a:pt x="0" y="1827"/>
                      </a:cubicBezTo>
                      <a:cubicBezTo>
                        <a:pt x="0" y="2230"/>
                        <a:pt x="333" y="2680"/>
                        <a:pt x="1044" y="3155"/>
                      </a:cubicBezTo>
                      <a:cubicBezTo>
                        <a:pt x="1376" y="3416"/>
                        <a:pt x="1756" y="3606"/>
                        <a:pt x="2183" y="3748"/>
                      </a:cubicBezTo>
                      <a:cubicBezTo>
                        <a:pt x="1993" y="3321"/>
                        <a:pt x="1756" y="2918"/>
                        <a:pt x="1471" y="2562"/>
                      </a:cubicBezTo>
                      <a:cubicBezTo>
                        <a:pt x="973" y="1921"/>
                        <a:pt x="546" y="1589"/>
                        <a:pt x="166" y="1589"/>
                      </a:cubicBezTo>
                      <a:close/>
                      <a:moveTo>
                        <a:pt x="4623" y="2168"/>
                      </a:moveTo>
                      <a:cubicBezTo>
                        <a:pt x="4602" y="2168"/>
                        <a:pt x="4580" y="2172"/>
                        <a:pt x="4555" y="2182"/>
                      </a:cubicBezTo>
                      <a:cubicBezTo>
                        <a:pt x="4199" y="2254"/>
                        <a:pt x="3867" y="2680"/>
                        <a:pt x="3535" y="3440"/>
                      </a:cubicBezTo>
                      <a:cubicBezTo>
                        <a:pt x="3369" y="3867"/>
                        <a:pt x="3226" y="4317"/>
                        <a:pt x="3132" y="4768"/>
                      </a:cubicBezTo>
                      <a:cubicBezTo>
                        <a:pt x="3511" y="4531"/>
                        <a:pt x="3820" y="4222"/>
                        <a:pt x="4104" y="3890"/>
                      </a:cubicBezTo>
                      <a:cubicBezTo>
                        <a:pt x="4650" y="3250"/>
                        <a:pt x="4887" y="2728"/>
                        <a:pt x="4768" y="2348"/>
                      </a:cubicBezTo>
                      <a:cubicBezTo>
                        <a:pt x="4750" y="2236"/>
                        <a:pt x="4701" y="2168"/>
                        <a:pt x="4623" y="216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" name="Google Shape;542;p3"/>
                <p:cNvSpPr/>
                <p:nvPr/>
              </p:nvSpPr>
              <p:spPr>
                <a:xfrm>
                  <a:off x="3113475" y="3237550"/>
                  <a:ext cx="141175" cy="4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7" h="1972" extrusionOk="0">
                      <a:moveTo>
                        <a:pt x="2919" y="1"/>
                      </a:moveTo>
                      <a:cubicBezTo>
                        <a:pt x="2895" y="1"/>
                        <a:pt x="2871" y="1"/>
                        <a:pt x="2847" y="3"/>
                      </a:cubicBezTo>
                      <a:cubicBezTo>
                        <a:pt x="2278" y="3"/>
                        <a:pt x="1922" y="122"/>
                        <a:pt x="1780" y="359"/>
                      </a:cubicBezTo>
                      <a:cubicBezTo>
                        <a:pt x="1709" y="454"/>
                        <a:pt x="1685" y="572"/>
                        <a:pt x="1685" y="667"/>
                      </a:cubicBezTo>
                      <a:cubicBezTo>
                        <a:pt x="1685" y="833"/>
                        <a:pt x="1732" y="999"/>
                        <a:pt x="1804" y="1142"/>
                      </a:cubicBezTo>
                      <a:cubicBezTo>
                        <a:pt x="1519" y="999"/>
                        <a:pt x="1187" y="928"/>
                        <a:pt x="879" y="904"/>
                      </a:cubicBezTo>
                      <a:lnTo>
                        <a:pt x="665" y="904"/>
                      </a:lnTo>
                      <a:cubicBezTo>
                        <a:pt x="238" y="904"/>
                        <a:pt x="1" y="999"/>
                        <a:pt x="1" y="1213"/>
                      </a:cubicBezTo>
                      <a:cubicBezTo>
                        <a:pt x="1" y="1403"/>
                        <a:pt x="167" y="1545"/>
                        <a:pt x="499" y="1711"/>
                      </a:cubicBezTo>
                      <a:cubicBezTo>
                        <a:pt x="902" y="1877"/>
                        <a:pt x="1329" y="1948"/>
                        <a:pt x="1756" y="1948"/>
                      </a:cubicBezTo>
                      <a:lnTo>
                        <a:pt x="2634" y="1948"/>
                      </a:lnTo>
                      <a:cubicBezTo>
                        <a:pt x="2397" y="1853"/>
                        <a:pt x="2183" y="1711"/>
                        <a:pt x="2041" y="1497"/>
                      </a:cubicBezTo>
                      <a:lnTo>
                        <a:pt x="2041" y="1497"/>
                      </a:lnTo>
                      <a:cubicBezTo>
                        <a:pt x="2207" y="1711"/>
                        <a:pt x="2397" y="1853"/>
                        <a:pt x="2634" y="1948"/>
                      </a:cubicBezTo>
                      <a:cubicBezTo>
                        <a:pt x="2705" y="1972"/>
                        <a:pt x="2800" y="1972"/>
                        <a:pt x="2871" y="1972"/>
                      </a:cubicBezTo>
                      <a:cubicBezTo>
                        <a:pt x="3037" y="1972"/>
                        <a:pt x="3179" y="1948"/>
                        <a:pt x="3346" y="1901"/>
                      </a:cubicBezTo>
                      <a:lnTo>
                        <a:pt x="3630" y="1901"/>
                      </a:lnTo>
                      <a:lnTo>
                        <a:pt x="3701" y="1877"/>
                      </a:lnTo>
                      <a:cubicBezTo>
                        <a:pt x="4128" y="1853"/>
                        <a:pt x="4532" y="1758"/>
                        <a:pt x="4935" y="1616"/>
                      </a:cubicBezTo>
                      <a:cubicBezTo>
                        <a:pt x="5409" y="1426"/>
                        <a:pt x="5646" y="1189"/>
                        <a:pt x="5646" y="928"/>
                      </a:cubicBezTo>
                      <a:cubicBezTo>
                        <a:pt x="5646" y="738"/>
                        <a:pt x="5552" y="644"/>
                        <a:pt x="5362" y="644"/>
                      </a:cubicBezTo>
                      <a:cubicBezTo>
                        <a:pt x="5101" y="667"/>
                        <a:pt x="4864" y="738"/>
                        <a:pt x="4626" y="833"/>
                      </a:cubicBezTo>
                      <a:cubicBezTo>
                        <a:pt x="4413" y="904"/>
                        <a:pt x="4152" y="1023"/>
                        <a:pt x="3844" y="1165"/>
                      </a:cubicBezTo>
                      <a:cubicBezTo>
                        <a:pt x="3915" y="928"/>
                        <a:pt x="3867" y="667"/>
                        <a:pt x="3749" y="430"/>
                      </a:cubicBezTo>
                      <a:cubicBezTo>
                        <a:pt x="3749" y="406"/>
                        <a:pt x="3725" y="383"/>
                        <a:pt x="3701" y="383"/>
                      </a:cubicBezTo>
                      <a:cubicBezTo>
                        <a:pt x="3503" y="141"/>
                        <a:pt x="3223" y="1"/>
                        <a:pt x="291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3" name="Google Shape;543;p3"/>
                <p:cNvSpPr/>
                <p:nvPr/>
              </p:nvSpPr>
              <p:spPr>
                <a:xfrm>
                  <a:off x="3134825" y="3240500"/>
                  <a:ext cx="95500" cy="2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0" h="1048" extrusionOk="0">
                      <a:moveTo>
                        <a:pt x="594" y="122"/>
                      </a:moveTo>
                      <a:cubicBezTo>
                        <a:pt x="191" y="122"/>
                        <a:pt x="1" y="288"/>
                        <a:pt x="1" y="549"/>
                      </a:cubicBezTo>
                      <a:cubicBezTo>
                        <a:pt x="1" y="620"/>
                        <a:pt x="1" y="715"/>
                        <a:pt x="25" y="763"/>
                      </a:cubicBezTo>
                      <a:cubicBezTo>
                        <a:pt x="357" y="810"/>
                        <a:pt x="665" y="881"/>
                        <a:pt x="950" y="1000"/>
                      </a:cubicBezTo>
                      <a:cubicBezTo>
                        <a:pt x="878" y="881"/>
                        <a:pt x="831" y="715"/>
                        <a:pt x="831" y="549"/>
                      </a:cubicBezTo>
                      <a:cubicBezTo>
                        <a:pt x="831" y="454"/>
                        <a:pt x="855" y="336"/>
                        <a:pt x="926" y="241"/>
                      </a:cubicBezTo>
                      <a:cubicBezTo>
                        <a:pt x="831" y="170"/>
                        <a:pt x="712" y="122"/>
                        <a:pt x="594" y="122"/>
                      </a:cubicBezTo>
                      <a:close/>
                      <a:moveTo>
                        <a:pt x="3556" y="0"/>
                      </a:moveTo>
                      <a:cubicBezTo>
                        <a:pt x="3541" y="0"/>
                        <a:pt x="3526" y="1"/>
                        <a:pt x="3512" y="4"/>
                      </a:cubicBezTo>
                      <a:cubicBezTo>
                        <a:pt x="3274" y="4"/>
                        <a:pt x="3037" y="99"/>
                        <a:pt x="2847" y="241"/>
                      </a:cubicBezTo>
                      <a:cubicBezTo>
                        <a:pt x="2871" y="265"/>
                        <a:pt x="2895" y="288"/>
                        <a:pt x="2895" y="312"/>
                      </a:cubicBezTo>
                      <a:cubicBezTo>
                        <a:pt x="3013" y="549"/>
                        <a:pt x="3061" y="810"/>
                        <a:pt x="3013" y="1047"/>
                      </a:cubicBezTo>
                      <a:cubicBezTo>
                        <a:pt x="3322" y="905"/>
                        <a:pt x="3583" y="786"/>
                        <a:pt x="3796" y="715"/>
                      </a:cubicBezTo>
                      <a:cubicBezTo>
                        <a:pt x="3820" y="620"/>
                        <a:pt x="3820" y="549"/>
                        <a:pt x="3820" y="454"/>
                      </a:cubicBezTo>
                      <a:lnTo>
                        <a:pt x="3820" y="193"/>
                      </a:lnTo>
                      <a:cubicBezTo>
                        <a:pt x="3799" y="87"/>
                        <a:pt x="3682" y="0"/>
                        <a:pt x="355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4" name="Google Shape;544;p3"/>
                <p:cNvSpPr/>
                <p:nvPr/>
              </p:nvSpPr>
              <p:spPr>
                <a:xfrm>
                  <a:off x="3109925" y="3233975"/>
                  <a:ext cx="149425" cy="20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7" h="8283" extrusionOk="0">
                      <a:moveTo>
                        <a:pt x="1566" y="573"/>
                      </a:moveTo>
                      <a:cubicBezTo>
                        <a:pt x="1614" y="573"/>
                        <a:pt x="1661" y="573"/>
                        <a:pt x="1708" y="597"/>
                      </a:cubicBezTo>
                      <a:cubicBezTo>
                        <a:pt x="1685" y="668"/>
                        <a:pt x="1661" y="739"/>
                        <a:pt x="1661" y="834"/>
                      </a:cubicBezTo>
                      <a:cubicBezTo>
                        <a:pt x="1661" y="905"/>
                        <a:pt x="1685" y="976"/>
                        <a:pt x="1685" y="1047"/>
                      </a:cubicBezTo>
                      <a:cubicBezTo>
                        <a:pt x="1519" y="1000"/>
                        <a:pt x="1329" y="953"/>
                        <a:pt x="1139" y="929"/>
                      </a:cubicBezTo>
                      <a:lnTo>
                        <a:pt x="1139" y="905"/>
                      </a:lnTo>
                      <a:cubicBezTo>
                        <a:pt x="1139" y="881"/>
                        <a:pt x="1115" y="858"/>
                        <a:pt x="1115" y="834"/>
                      </a:cubicBezTo>
                      <a:cubicBezTo>
                        <a:pt x="1115" y="739"/>
                        <a:pt x="1115" y="573"/>
                        <a:pt x="1566" y="573"/>
                      </a:cubicBezTo>
                      <a:close/>
                      <a:moveTo>
                        <a:pt x="4484" y="431"/>
                      </a:moveTo>
                      <a:cubicBezTo>
                        <a:pt x="4602" y="431"/>
                        <a:pt x="4650" y="478"/>
                        <a:pt x="4650" y="502"/>
                      </a:cubicBezTo>
                      <a:lnTo>
                        <a:pt x="4650" y="739"/>
                      </a:lnTo>
                      <a:cubicBezTo>
                        <a:pt x="4650" y="787"/>
                        <a:pt x="4650" y="834"/>
                        <a:pt x="4650" y="881"/>
                      </a:cubicBezTo>
                      <a:cubicBezTo>
                        <a:pt x="4508" y="929"/>
                        <a:pt x="4341" y="1000"/>
                        <a:pt x="4152" y="1095"/>
                      </a:cubicBezTo>
                      <a:cubicBezTo>
                        <a:pt x="4152" y="905"/>
                        <a:pt x="4128" y="739"/>
                        <a:pt x="4033" y="573"/>
                      </a:cubicBezTo>
                      <a:lnTo>
                        <a:pt x="4057" y="549"/>
                      </a:lnTo>
                      <a:cubicBezTo>
                        <a:pt x="4175" y="478"/>
                        <a:pt x="4341" y="431"/>
                        <a:pt x="4484" y="431"/>
                      </a:cubicBezTo>
                      <a:close/>
                      <a:moveTo>
                        <a:pt x="5504" y="953"/>
                      </a:moveTo>
                      <a:cubicBezTo>
                        <a:pt x="5622" y="953"/>
                        <a:pt x="5646" y="1000"/>
                        <a:pt x="5646" y="1095"/>
                      </a:cubicBezTo>
                      <a:cubicBezTo>
                        <a:pt x="5646" y="1332"/>
                        <a:pt x="5314" y="1522"/>
                        <a:pt x="5029" y="1617"/>
                      </a:cubicBezTo>
                      <a:cubicBezTo>
                        <a:pt x="4721" y="1735"/>
                        <a:pt x="4389" y="1830"/>
                        <a:pt x="4057" y="1878"/>
                      </a:cubicBezTo>
                      <a:cubicBezTo>
                        <a:pt x="4057" y="1830"/>
                        <a:pt x="4033" y="1807"/>
                        <a:pt x="4009" y="1783"/>
                      </a:cubicBezTo>
                      <a:lnTo>
                        <a:pt x="4033" y="1783"/>
                      </a:lnTo>
                      <a:cubicBezTo>
                        <a:pt x="4081" y="1664"/>
                        <a:pt x="4104" y="1546"/>
                        <a:pt x="4128" y="1427"/>
                      </a:cubicBezTo>
                      <a:cubicBezTo>
                        <a:pt x="4389" y="1308"/>
                        <a:pt x="4626" y="1190"/>
                        <a:pt x="4840" y="1119"/>
                      </a:cubicBezTo>
                      <a:cubicBezTo>
                        <a:pt x="5029" y="1024"/>
                        <a:pt x="5267" y="976"/>
                        <a:pt x="5504" y="953"/>
                      </a:cubicBezTo>
                      <a:close/>
                      <a:moveTo>
                        <a:pt x="997" y="1190"/>
                      </a:moveTo>
                      <a:cubicBezTo>
                        <a:pt x="1281" y="1214"/>
                        <a:pt x="1566" y="1285"/>
                        <a:pt x="1827" y="1403"/>
                      </a:cubicBezTo>
                      <a:cubicBezTo>
                        <a:pt x="1898" y="1522"/>
                        <a:pt x="1969" y="1640"/>
                        <a:pt x="2064" y="1735"/>
                      </a:cubicBezTo>
                      <a:cubicBezTo>
                        <a:pt x="2112" y="1807"/>
                        <a:pt x="2183" y="1878"/>
                        <a:pt x="2230" y="1949"/>
                      </a:cubicBezTo>
                      <a:lnTo>
                        <a:pt x="1874" y="1949"/>
                      </a:lnTo>
                      <a:cubicBezTo>
                        <a:pt x="1471" y="1949"/>
                        <a:pt x="1068" y="1878"/>
                        <a:pt x="688" y="1712"/>
                      </a:cubicBezTo>
                      <a:cubicBezTo>
                        <a:pt x="451" y="1593"/>
                        <a:pt x="285" y="1522"/>
                        <a:pt x="285" y="1356"/>
                      </a:cubicBezTo>
                      <a:cubicBezTo>
                        <a:pt x="285" y="1214"/>
                        <a:pt x="617" y="1190"/>
                        <a:pt x="807" y="1190"/>
                      </a:cubicBezTo>
                      <a:close/>
                      <a:moveTo>
                        <a:pt x="3056" y="309"/>
                      </a:moveTo>
                      <a:cubicBezTo>
                        <a:pt x="3298" y="309"/>
                        <a:pt x="3549" y="425"/>
                        <a:pt x="3701" y="620"/>
                      </a:cubicBezTo>
                      <a:cubicBezTo>
                        <a:pt x="3725" y="644"/>
                        <a:pt x="3725" y="668"/>
                        <a:pt x="3748" y="668"/>
                      </a:cubicBezTo>
                      <a:cubicBezTo>
                        <a:pt x="3843" y="881"/>
                        <a:pt x="3867" y="1095"/>
                        <a:pt x="3843" y="1308"/>
                      </a:cubicBezTo>
                      <a:cubicBezTo>
                        <a:pt x="3843" y="1332"/>
                        <a:pt x="3843" y="1356"/>
                        <a:pt x="3843" y="1356"/>
                      </a:cubicBezTo>
                      <a:cubicBezTo>
                        <a:pt x="3820" y="1593"/>
                        <a:pt x="3677" y="1783"/>
                        <a:pt x="3464" y="1878"/>
                      </a:cubicBezTo>
                      <a:lnTo>
                        <a:pt x="3416" y="1901"/>
                      </a:lnTo>
                      <a:cubicBezTo>
                        <a:pt x="3274" y="1949"/>
                        <a:pt x="3155" y="1973"/>
                        <a:pt x="3013" y="1996"/>
                      </a:cubicBezTo>
                      <a:cubicBezTo>
                        <a:pt x="2942" y="1973"/>
                        <a:pt x="2871" y="1973"/>
                        <a:pt x="2800" y="1949"/>
                      </a:cubicBezTo>
                      <a:cubicBezTo>
                        <a:pt x="2586" y="1878"/>
                        <a:pt x="2420" y="1759"/>
                        <a:pt x="2278" y="1569"/>
                      </a:cubicBezTo>
                      <a:cubicBezTo>
                        <a:pt x="2207" y="1474"/>
                        <a:pt x="2135" y="1356"/>
                        <a:pt x="2064" y="1237"/>
                      </a:cubicBezTo>
                      <a:cubicBezTo>
                        <a:pt x="1993" y="1119"/>
                        <a:pt x="1969" y="976"/>
                        <a:pt x="1969" y="834"/>
                      </a:cubicBezTo>
                      <a:cubicBezTo>
                        <a:pt x="1969" y="763"/>
                        <a:pt x="1969" y="668"/>
                        <a:pt x="2017" y="597"/>
                      </a:cubicBezTo>
                      <a:cubicBezTo>
                        <a:pt x="2135" y="407"/>
                        <a:pt x="2468" y="312"/>
                        <a:pt x="2989" y="312"/>
                      </a:cubicBezTo>
                      <a:cubicBezTo>
                        <a:pt x="3011" y="310"/>
                        <a:pt x="3034" y="309"/>
                        <a:pt x="3056" y="309"/>
                      </a:cubicBezTo>
                      <a:close/>
                      <a:moveTo>
                        <a:pt x="3654" y="2186"/>
                      </a:moveTo>
                      <a:cubicBezTo>
                        <a:pt x="3630" y="2234"/>
                        <a:pt x="3606" y="2257"/>
                        <a:pt x="3582" y="2352"/>
                      </a:cubicBezTo>
                      <a:cubicBezTo>
                        <a:pt x="3559" y="2423"/>
                        <a:pt x="3488" y="2518"/>
                        <a:pt x="3274" y="2518"/>
                      </a:cubicBezTo>
                      <a:lnTo>
                        <a:pt x="3108" y="2518"/>
                      </a:lnTo>
                      <a:cubicBezTo>
                        <a:pt x="3013" y="2518"/>
                        <a:pt x="2894" y="2494"/>
                        <a:pt x="2800" y="2447"/>
                      </a:cubicBezTo>
                      <a:cubicBezTo>
                        <a:pt x="2705" y="2376"/>
                        <a:pt x="2634" y="2305"/>
                        <a:pt x="2586" y="2234"/>
                      </a:cubicBezTo>
                      <a:lnTo>
                        <a:pt x="2752" y="2234"/>
                      </a:lnTo>
                      <a:cubicBezTo>
                        <a:pt x="2823" y="2257"/>
                        <a:pt x="2918" y="2257"/>
                        <a:pt x="2989" y="2257"/>
                      </a:cubicBezTo>
                      <a:cubicBezTo>
                        <a:pt x="3155" y="2257"/>
                        <a:pt x="3321" y="2234"/>
                        <a:pt x="3488" y="2186"/>
                      </a:cubicBezTo>
                      <a:close/>
                      <a:moveTo>
                        <a:pt x="831" y="3752"/>
                      </a:moveTo>
                      <a:cubicBezTo>
                        <a:pt x="1163" y="3752"/>
                        <a:pt x="1566" y="4060"/>
                        <a:pt x="2017" y="4653"/>
                      </a:cubicBezTo>
                      <a:cubicBezTo>
                        <a:pt x="2230" y="4914"/>
                        <a:pt x="2396" y="5175"/>
                        <a:pt x="2562" y="5483"/>
                      </a:cubicBezTo>
                      <a:cubicBezTo>
                        <a:pt x="2301" y="5341"/>
                        <a:pt x="2041" y="5199"/>
                        <a:pt x="1803" y="5033"/>
                      </a:cubicBezTo>
                      <a:cubicBezTo>
                        <a:pt x="1139" y="4582"/>
                        <a:pt x="831" y="4179"/>
                        <a:pt x="831" y="3847"/>
                      </a:cubicBezTo>
                      <a:cubicBezTo>
                        <a:pt x="831" y="3775"/>
                        <a:pt x="831" y="3752"/>
                        <a:pt x="831" y="3752"/>
                      </a:cubicBezTo>
                      <a:close/>
                      <a:moveTo>
                        <a:pt x="5290" y="4321"/>
                      </a:moveTo>
                      <a:cubicBezTo>
                        <a:pt x="5290" y="4321"/>
                        <a:pt x="5314" y="4345"/>
                        <a:pt x="5314" y="4416"/>
                      </a:cubicBezTo>
                      <a:cubicBezTo>
                        <a:pt x="5409" y="4724"/>
                        <a:pt x="5195" y="5222"/>
                        <a:pt x="4674" y="5815"/>
                      </a:cubicBezTo>
                      <a:cubicBezTo>
                        <a:pt x="4484" y="6029"/>
                        <a:pt x="4270" y="6242"/>
                        <a:pt x="4057" y="6432"/>
                      </a:cubicBezTo>
                      <a:cubicBezTo>
                        <a:pt x="4128" y="6124"/>
                        <a:pt x="4247" y="5815"/>
                        <a:pt x="4365" y="5507"/>
                      </a:cubicBezTo>
                      <a:cubicBezTo>
                        <a:pt x="4650" y="4819"/>
                        <a:pt x="4982" y="4416"/>
                        <a:pt x="5290" y="4321"/>
                      </a:cubicBezTo>
                      <a:close/>
                      <a:moveTo>
                        <a:pt x="3073" y="1"/>
                      </a:moveTo>
                      <a:cubicBezTo>
                        <a:pt x="3045" y="1"/>
                        <a:pt x="3017" y="2"/>
                        <a:pt x="2989" y="4"/>
                      </a:cubicBezTo>
                      <a:cubicBezTo>
                        <a:pt x="2444" y="4"/>
                        <a:pt x="2088" y="99"/>
                        <a:pt x="1874" y="312"/>
                      </a:cubicBezTo>
                      <a:cubicBezTo>
                        <a:pt x="1780" y="265"/>
                        <a:pt x="1685" y="241"/>
                        <a:pt x="1566" y="241"/>
                      </a:cubicBezTo>
                      <a:cubicBezTo>
                        <a:pt x="926" y="241"/>
                        <a:pt x="831" y="597"/>
                        <a:pt x="831" y="810"/>
                      </a:cubicBezTo>
                      <a:lnTo>
                        <a:pt x="831" y="905"/>
                      </a:lnTo>
                      <a:cubicBezTo>
                        <a:pt x="800" y="904"/>
                        <a:pt x="770" y="903"/>
                        <a:pt x="741" y="903"/>
                      </a:cubicBezTo>
                      <a:cubicBezTo>
                        <a:pt x="152" y="903"/>
                        <a:pt x="1" y="1130"/>
                        <a:pt x="1" y="1356"/>
                      </a:cubicBezTo>
                      <a:cubicBezTo>
                        <a:pt x="1" y="1617"/>
                        <a:pt x="190" y="1807"/>
                        <a:pt x="570" y="1996"/>
                      </a:cubicBezTo>
                      <a:cubicBezTo>
                        <a:pt x="953" y="2145"/>
                        <a:pt x="1356" y="2237"/>
                        <a:pt x="1760" y="2237"/>
                      </a:cubicBezTo>
                      <a:cubicBezTo>
                        <a:pt x="1806" y="2237"/>
                        <a:pt x="1852" y="2236"/>
                        <a:pt x="1898" y="2234"/>
                      </a:cubicBezTo>
                      <a:lnTo>
                        <a:pt x="2230" y="2234"/>
                      </a:lnTo>
                      <a:cubicBezTo>
                        <a:pt x="2325" y="2423"/>
                        <a:pt x="2468" y="2589"/>
                        <a:pt x="2657" y="2708"/>
                      </a:cubicBezTo>
                      <a:cubicBezTo>
                        <a:pt x="2752" y="2755"/>
                        <a:pt x="2847" y="2779"/>
                        <a:pt x="2942" y="2803"/>
                      </a:cubicBezTo>
                      <a:cubicBezTo>
                        <a:pt x="2942" y="3752"/>
                        <a:pt x="2989" y="4700"/>
                        <a:pt x="3084" y="5649"/>
                      </a:cubicBezTo>
                      <a:cubicBezTo>
                        <a:pt x="3061" y="5649"/>
                        <a:pt x="3013" y="5626"/>
                        <a:pt x="2966" y="5626"/>
                      </a:cubicBezTo>
                      <a:cubicBezTo>
                        <a:pt x="2776" y="5222"/>
                        <a:pt x="2539" y="4843"/>
                        <a:pt x="2278" y="4487"/>
                      </a:cubicBezTo>
                      <a:cubicBezTo>
                        <a:pt x="1732" y="3799"/>
                        <a:pt x="1281" y="3467"/>
                        <a:pt x="854" y="3467"/>
                      </a:cubicBezTo>
                      <a:cubicBezTo>
                        <a:pt x="783" y="3467"/>
                        <a:pt x="522" y="3491"/>
                        <a:pt x="522" y="3847"/>
                      </a:cubicBezTo>
                      <a:cubicBezTo>
                        <a:pt x="522" y="4297"/>
                        <a:pt x="902" y="4772"/>
                        <a:pt x="1637" y="5293"/>
                      </a:cubicBezTo>
                      <a:cubicBezTo>
                        <a:pt x="2017" y="5554"/>
                        <a:pt x="2396" y="5768"/>
                        <a:pt x="2823" y="5887"/>
                      </a:cubicBezTo>
                      <a:cubicBezTo>
                        <a:pt x="2918" y="5934"/>
                        <a:pt x="3037" y="5934"/>
                        <a:pt x="3132" y="5958"/>
                      </a:cubicBezTo>
                      <a:cubicBezTo>
                        <a:pt x="3179" y="6313"/>
                        <a:pt x="3227" y="6646"/>
                        <a:pt x="3298" y="6978"/>
                      </a:cubicBezTo>
                      <a:cubicBezTo>
                        <a:pt x="3393" y="7381"/>
                        <a:pt x="3511" y="7784"/>
                        <a:pt x="3630" y="8187"/>
                      </a:cubicBezTo>
                      <a:cubicBezTo>
                        <a:pt x="3654" y="8235"/>
                        <a:pt x="3701" y="8282"/>
                        <a:pt x="3772" y="8282"/>
                      </a:cubicBezTo>
                      <a:lnTo>
                        <a:pt x="3820" y="8282"/>
                      </a:lnTo>
                      <a:cubicBezTo>
                        <a:pt x="3891" y="8259"/>
                        <a:pt x="3938" y="8187"/>
                        <a:pt x="3914" y="8116"/>
                      </a:cubicBezTo>
                      <a:cubicBezTo>
                        <a:pt x="3796" y="7760"/>
                        <a:pt x="3701" y="7405"/>
                        <a:pt x="3606" y="7049"/>
                      </a:cubicBezTo>
                      <a:cubicBezTo>
                        <a:pt x="3701" y="7025"/>
                        <a:pt x="3796" y="6978"/>
                        <a:pt x="3891" y="6930"/>
                      </a:cubicBezTo>
                      <a:cubicBezTo>
                        <a:pt x="4270" y="6693"/>
                        <a:pt x="4602" y="6385"/>
                        <a:pt x="4887" y="6029"/>
                      </a:cubicBezTo>
                      <a:cubicBezTo>
                        <a:pt x="5480" y="5341"/>
                        <a:pt x="5717" y="4795"/>
                        <a:pt x="5599" y="4368"/>
                      </a:cubicBezTo>
                      <a:cubicBezTo>
                        <a:pt x="5575" y="4250"/>
                        <a:pt x="5528" y="4155"/>
                        <a:pt x="5433" y="4084"/>
                      </a:cubicBezTo>
                      <a:cubicBezTo>
                        <a:pt x="5391" y="4056"/>
                        <a:pt x="5341" y="4044"/>
                        <a:pt x="5293" y="4044"/>
                      </a:cubicBezTo>
                      <a:cubicBezTo>
                        <a:pt x="5258" y="4044"/>
                        <a:pt x="5225" y="4050"/>
                        <a:pt x="5195" y="4060"/>
                      </a:cubicBezTo>
                      <a:cubicBezTo>
                        <a:pt x="4768" y="4155"/>
                        <a:pt x="4413" y="4606"/>
                        <a:pt x="4081" y="5412"/>
                      </a:cubicBezTo>
                      <a:cubicBezTo>
                        <a:pt x="3914" y="5839"/>
                        <a:pt x="3772" y="6266"/>
                        <a:pt x="3677" y="6717"/>
                      </a:cubicBezTo>
                      <a:cubicBezTo>
                        <a:pt x="3630" y="6717"/>
                        <a:pt x="3606" y="6740"/>
                        <a:pt x="3559" y="6764"/>
                      </a:cubicBezTo>
                      <a:cubicBezTo>
                        <a:pt x="3488" y="6456"/>
                        <a:pt x="3440" y="6147"/>
                        <a:pt x="3393" y="5815"/>
                      </a:cubicBezTo>
                      <a:cubicBezTo>
                        <a:pt x="3274" y="4819"/>
                        <a:pt x="3227" y="3823"/>
                        <a:pt x="3227" y="2850"/>
                      </a:cubicBezTo>
                      <a:lnTo>
                        <a:pt x="3274" y="2850"/>
                      </a:lnTo>
                      <a:cubicBezTo>
                        <a:pt x="3535" y="2850"/>
                        <a:pt x="3772" y="2708"/>
                        <a:pt x="3867" y="2471"/>
                      </a:cubicBezTo>
                      <a:cubicBezTo>
                        <a:pt x="3914" y="2352"/>
                        <a:pt x="3962" y="2257"/>
                        <a:pt x="3986" y="2186"/>
                      </a:cubicBezTo>
                      <a:cubicBezTo>
                        <a:pt x="4389" y="2139"/>
                        <a:pt x="4768" y="2044"/>
                        <a:pt x="5124" y="1901"/>
                      </a:cubicBezTo>
                      <a:cubicBezTo>
                        <a:pt x="5694" y="1688"/>
                        <a:pt x="5954" y="1427"/>
                        <a:pt x="5954" y="1095"/>
                      </a:cubicBezTo>
                      <a:cubicBezTo>
                        <a:pt x="5977" y="847"/>
                        <a:pt x="5786" y="642"/>
                        <a:pt x="5543" y="642"/>
                      </a:cubicBezTo>
                      <a:cubicBezTo>
                        <a:pt x="5530" y="642"/>
                        <a:pt x="5517" y="643"/>
                        <a:pt x="5504" y="644"/>
                      </a:cubicBezTo>
                      <a:cubicBezTo>
                        <a:pt x="5314" y="668"/>
                        <a:pt x="5124" y="692"/>
                        <a:pt x="4958" y="763"/>
                      </a:cubicBezTo>
                      <a:lnTo>
                        <a:pt x="4958" y="478"/>
                      </a:lnTo>
                      <a:cubicBezTo>
                        <a:pt x="4958" y="454"/>
                        <a:pt x="4958" y="454"/>
                        <a:pt x="4958" y="431"/>
                      </a:cubicBezTo>
                      <a:cubicBezTo>
                        <a:pt x="4914" y="255"/>
                        <a:pt x="4748" y="120"/>
                        <a:pt x="4554" y="120"/>
                      </a:cubicBezTo>
                      <a:cubicBezTo>
                        <a:pt x="4539" y="120"/>
                        <a:pt x="4523" y="121"/>
                        <a:pt x="4508" y="122"/>
                      </a:cubicBezTo>
                      <a:cubicBezTo>
                        <a:pt x="4270" y="122"/>
                        <a:pt x="4057" y="194"/>
                        <a:pt x="3867" y="312"/>
                      </a:cubicBezTo>
                      <a:cubicBezTo>
                        <a:pt x="3650" y="117"/>
                        <a:pt x="3373" y="1"/>
                        <a:pt x="307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45" name="Google Shape;545;p3"/>
              <p:cNvGrpSpPr/>
              <p:nvPr/>
            </p:nvGrpSpPr>
            <p:grpSpPr>
              <a:xfrm flipH="1">
                <a:off x="7315960" y="4469601"/>
                <a:ext cx="441515" cy="532225"/>
                <a:chOff x="2475575" y="3443625"/>
                <a:chExt cx="316000" cy="380950"/>
              </a:xfrm>
            </p:grpSpPr>
            <p:sp>
              <p:nvSpPr>
                <p:cNvPr id="546" name="Google Shape;546;p3"/>
                <p:cNvSpPr/>
                <p:nvPr/>
              </p:nvSpPr>
              <p:spPr>
                <a:xfrm>
                  <a:off x="2550700" y="3560575"/>
                  <a:ext cx="200450" cy="23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18" h="9372" extrusionOk="0">
                      <a:moveTo>
                        <a:pt x="4095" y="1"/>
                      </a:moveTo>
                      <a:cubicBezTo>
                        <a:pt x="4074" y="1"/>
                        <a:pt x="4054" y="1"/>
                        <a:pt x="4033" y="1"/>
                      </a:cubicBezTo>
                      <a:cubicBezTo>
                        <a:pt x="2372" y="72"/>
                        <a:pt x="1257" y="974"/>
                        <a:pt x="664" y="2682"/>
                      </a:cubicBezTo>
                      <a:cubicBezTo>
                        <a:pt x="546" y="3038"/>
                        <a:pt x="451" y="3393"/>
                        <a:pt x="356" y="3702"/>
                      </a:cubicBezTo>
                      <a:cubicBezTo>
                        <a:pt x="261" y="4034"/>
                        <a:pt x="190" y="4342"/>
                        <a:pt x="143" y="4627"/>
                      </a:cubicBezTo>
                      <a:cubicBezTo>
                        <a:pt x="119" y="4769"/>
                        <a:pt x="95" y="4912"/>
                        <a:pt x="95" y="5054"/>
                      </a:cubicBezTo>
                      <a:lnTo>
                        <a:pt x="95" y="5078"/>
                      </a:lnTo>
                      <a:cubicBezTo>
                        <a:pt x="48" y="5315"/>
                        <a:pt x="24" y="5528"/>
                        <a:pt x="24" y="5766"/>
                      </a:cubicBezTo>
                      <a:cubicBezTo>
                        <a:pt x="24" y="5813"/>
                        <a:pt x="24" y="5884"/>
                        <a:pt x="24" y="5932"/>
                      </a:cubicBezTo>
                      <a:cubicBezTo>
                        <a:pt x="0" y="6501"/>
                        <a:pt x="119" y="7046"/>
                        <a:pt x="332" y="7545"/>
                      </a:cubicBezTo>
                      <a:cubicBezTo>
                        <a:pt x="380" y="7663"/>
                        <a:pt x="451" y="7782"/>
                        <a:pt x="522" y="7900"/>
                      </a:cubicBezTo>
                      <a:cubicBezTo>
                        <a:pt x="1044" y="8778"/>
                        <a:pt x="1993" y="9276"/>
                        <a:pt x="3392" y="9371"/>
                      </a:cubicBezTo>
                      <a:lnTo>
                        <a:pt x="3962" y="9371"/>
                      </a:lnTo>
                      <a:cubicBezTo>
                        <a:pt x="5812" y="9347"/>
                        <a:pt x="7022" y="8707"/>
                        <a:pt x="7662" y="7497"/>
                      </a:cubicBezTo>
                      <a:cubicBezTo>
                        <a:pt x="7876" y="7023"/>
                        <a:pt x="7994" y="6525"/>
                        <a:pt x="8018" y="6003"/>
                      </a:cubicBezTo>
                      <a:lnTo>
                        <a:pt x="8018" y="5599"/>
                      </a:lnTo>
                      <a:cubicBezTo>
                        <a:pt x="8018" y="5457"/>
                        <a:pt x="7994" y="5315"/>
                        <a:pt x="7970" y="5149"/>
                      </a:cubicBezTo>
                      <a:cubicBezTo>
                        <a:pt x="7970" y="5125"/>
                        <a:pt x="7970" y="5078"/>
                        <a:pt x="7947" y="5030"/>
                      </a:cubicBezTo>
                      <a:cubicBezTo>
                        <a:pt x="7947" y="4912"/>
                        <a:pt x="7923" y="4793"/>
                        <a:pt x="7923" y="4698"/>
                      </a:cubicBezTo>
                      <a:lnTo>
                        <a:pt x="7899" y="4579"/>
                      </a:lnTo>
                      <a:cubicBezTo>
                        <a:pt x="7757" y="3892"/>
                        <a:pt x="7567" y="3251"/>
                        <a:pt x="7330" y="2611"/>
                      </a:cubicBezTo>
                      <a:cubicBezTo>
                        <a:pt x="6698" y="856"/>
                        <a:pt x="5605" y="1"/>
                        <a:pt x="409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7" name="Google Shape;547;p3"/>
                <p:cNvSpPr/>
                <p:nvPr/>
              </p:nvSpPr>
              <p:spPr>
                <a:xfrm>
                  <a:off x="2546550" y="3557050"/>
                  <a:ext cx="208175" cy="24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7" h="9655" extrusionOk="0">
                      <a:moveTo>
                        <a:pt x="4270" y="285"/>
                      </a:moveTo>
                      <a:cubicBezTo>
                        <a:pt x="5717" y="285"/>
                        <a:pt x="6737" y="1115"/>
                        <a:pt x="7354" y="2799"/>
                      </a:cubicBezTo>
                      <a:cubicBezTo>
                        <a:pt x="7591" y="3440"/>
                        <a:pt x="7781" y="4104"/>
                        <a:pt x="7923" y="4768"/>
                      </a:cubicBezTo>
                      <a:cubicBezTo>
                        <a:pt x="7923" y="4792"/>
                        <a:pt x="7947" y="4815"/>
                        <a:pt x="7947" y="4863"/>
                      </a:cubicBezTo>
                      <a:lnTo>
                        <a:pt x="7970" y="5195"/>
                      </a:lnTo>
                      <a:cubicBezTo>
                        <a:pt x="7970" y="5219"/>
                        <a:pt x="7970" y="5266"/>
                        <a:pt x="7970" y="5290"/>
                      </a:cubicBezTo>
                      <a:lnTo>
                        <a:pt x="7970" y="5313"/>
                      </a:lnTo>
                      <a:cubicBezTo>
                        <a:pt x="7994" y="5456"/>
                        <a:pt x="8018" y="5598"/>
                        <a:pt x="8018" y="5740"/>
                      </a:cubicBezTo>
                      <a:lnTo>
                        <a:pt x="8018" y="6120"/>
                      </a:lnTo>
                      <a:cubicBezTo>
                        <a:pt x="7994" y="6618"/>
                        <a:pt x="7875" y="7093"/>
                        <a:pt x="7662" y="7543"/>
                      </a:cubicBezTo>
                      <a:cubicBezTo>
                        <a:pt x="7069" y="8706"/>
                        <a:pt x="5883" y="9322"/>
                        <a:pt x="4104" y="9346"/>
                      </a:cubicBezTo>
                      <a:lnTo>
                        <a:pt x="3535" y="9346"/>
                      </a:lnTo>
                      <a:cubicBezTo>
                        <a:pt x="2206" y="9251"/>
                        <a:pt x="1305" y="8777"/>
                        <a:pt x="807" y="7946"/>
                      </a:cubicBezTo>
                      <a:cubicBezTo>
                        <a:pt x="735" y="7852"/>
                        <a:pt x="664" y="7733"/>
                        <a:pt x="617" y="7614"/>
                      </a:cubicBezTo>
                      <a:cubicBezTo>
                        <a:pt x="403" y="7116"/>
                        <a:pt x="309" y="6594"/>
                        <a:pt x="332" y="6073"/>
                      </a:cubicBezTo>
                      <a:cubicBezTo>
                        <a:pt x="332" y="6001"/>
                        <a:pt x="332" y="5954"/>
                        <a:pt x="356" y="5907"/>
                      </a:cubicBezTo>
                      <a:cubicBezTo>
                        <a:pt x="356" y="5669"/>
                        <a:pt x="380" y="5432"/>
                        <a:pt x="427" y="5219"/>
                      </a:cubicBezTo>
                      <a:lnTo>
                        <a:pt x="427" y="5195"/>
                      </a:lnTo>
                      <a:cubicBezTo>
                        <a:pt x="427" y="5053"/>
                        <a:pt x="451" y="4934"/>
                        <a:pt x="475" y="4792"/>
                      </a:cubicBezTo>
                      <a:cubicBezTo>
                        <a:pt x="522" y="4483"/>
                        <a:pt x="593" y="4175"/>
                        <a:pt x="688" y="3867"/>
                      </a:cubicBezTo>
                      <a:cubicBezTo>
                        <a:pt x="759" y="3558"/>
                        <a:pt x="854" y="3226"/>
                        <a:pt x="973" y="2870"/>
                      </a:cubicBezTo>
                      <a:cubicBezTo>
                        <a:pt x="1542" y="1186"/>
                        <a:pt x="2609" y="356"/>
                        <a:pt x="4199" y="285"/>
                      </a:cubicBezTo>
                      <a:close/>
                      <a:moveTo>
                        <a:pt x="4175" y="0"/>
                      </a:moveTo>
                      <a:cubicBezTo>
                        <a:pt x="2467" y="71"/>
                        <a:pt x="1305" y="996"/>
                        <a:pt x="688" y="2799"/>
                      </a:cubicBezTo>
                      <a:cubicBezTo>
                        <a:pt x="569" y="3131"/>
                        <a:pt x="475" y="3487"/>
                        <a:pt x="380" y="3819"/>
                      </a:cubicBezTo>
                      <a:cubicBezTo>
                        <a:pt x="309" y="4127"/>
                        <a:pt x="214" y="4436"/>
                        <a:pt x="166" y="4744"/>
                      </a:cubicBezTo>
                      <a:cubicBezTo>
                        <a:pt x="142" y="4887"/>
                        <a:pt x="119" y="5029"/>
                        <a:pt x="119" y="5195"/>
                      </a:cubicBezTo>
                      <a:cubicBezTo>
                        <a:pt x="71" y="5408"/>
                        <a:pt x="48" y="5646"/>
                        <a:pt x="48" y="5883"/>
                      </a:cubicBezTo>
                      <a:cubicBezTo>
                        <a:pt x="24" y="5930"/>
                        <a:pt x="24" y="6001"/>
                        <a:pt x="24" y="6073"/>
                      </a:cubicBezTo>
                      <a:cubicBezTo>
                        <a:pt x="0" y="6642"/>
                        <a:pt x="119" y="7211"/>
                        <a:pt x="356" y="7733"/>
                      </a:cubicBezTo>
                      <a:cubicBezTo>
                        <a:pt x="403" y="7852"/>
                        <a:pt x="475" y="7994"/>
                        <a:pt x="546" y="8113"/>
                      </a:cubicBezTo>
                      <a:cubicBezTo>
                        <a:pt x="1091" y="9014"/>
                        <a:pt x="2088" y="9536"/>
                        <a:pt x="3535" y="9654"/>
                      </a:cubicBezTo>
                      <a:lnTo>
                        <a:pt x="4128" y="9654"/>
                      </a:lnTo>
                      <a:cubicBezTo>
                        <a:pt x="6025" y="9607"/>
                        <a:pt x="7306" y="8943"/>
                        <a:pt x="7947" y="7686"/>
                      </a:cubicBezTo>
                      <a:cubicBezTo>
                        <a:pt x="8184" y="7187"/>
                        <a:pt x="8302" y="6666"/>
                        <a:pt x="8326" y="6144"/>
                      </a:cubicBezTo>
                      <a:lnTo>
                        <a:pt x="8326" y="5740"/>
                      </a:lnTo>
                      <a:cubicBezTo>
                        <a:pt x="8326" y="5574"/>
                        <a:pt x="8302" y="5432"/>
                        <a:pt x="8279" y="5290"/>
                      </a:cubicBezTo>
                      <a:cubicBezTo>
                        <a:pt x="8279" y="5242"/>
                        <a:pt x="8279" y="5171"/>
                        <a:pt x="8255" y="5124"/>
                      </a:cubicBezTo>
                      <a:lnTo>
                        <a:pt x="8231" y="4815"/>
                      </a:lnTo>
                      <a:lnTo>
                        <a:pt x="8231" y="4792"/>
                      </a:lnTo>
                      <a:cubicBezTo>
                        <a:pt x="8231" y="4744"/>
                        <a:pt x="8208" y="4720"/>
                        <a:pt x="8208" y="4697"/>
                      </a:cubicBezTo>
                      <a:cubicBezTo>
                        <a:pt x="8065" y="4009"/>
                        <a:pt x="7875" y="3345"/>
                        <a:pt x="7638" y="2704"/>
                      </a:cubicBezTo>
                      <a:cubicBezTo>
                        <a:pt x="6974" y="901"/>
                        <a:pt x="5835" y="0"/>
                        <a:pt x="427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8" name="Google Shape;548;p3"/>
                <p:cNvSpPr/>
                <p:nvPr/>
              </p:nvSpPr>
              <p:spPr>
                <a:xfrm>
                  <a:off x="2593975" y="3617525"/>
                  <a:ext cx="112700" cy="2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8" h="928" extrusionOk="0">
                      <a:moveTo>
                        <a:pt x="4057" y="1"/>
                      </a:moveTo>
                      <a:cubicBezTo>
                        <a:pt x="3938" y="1"/>
                        <a:pt x="3820" y="48"/>
                        <a:pt x="3725" y="119"/>
                      </a:cubicBezTo>
                      <a:cubicBezTo>
                        <a:pt x="3630" y="214"/>
                        <a:pt x="3583" y="333"/>
                        <a:pt x="3583" y="451"/>
                      </a:cubicBezTo>
                      <a:cubicBezTo>
                        <a:pt x="3583" y="570"/>
                        <a:pt x="3630" y="688"/>
                        <a:pt x="3725" y="783"/>
                      </a:cubicBezTo>
                      <a:cubicBezTo>
                        <a:pt x="3796" y="878"/>
                        <a:pt x="3915" y="926"/>
                        <a:pt x="4057" y="926"/>
                      </a:cubicBezTo>
                      <a:cubicBezTo>
                        <a:pt x="4176" y="926"/>
                        <a:pt x="4294" y="878"/>
                        <a:pt x="4365" y="783"/>
                      </a:cubicBezTo>
                      <a:cubicBezTo>
                        <a:pt x="4460" y="688"/>
                        <a:pt x="4508" y="594"/>
                        <a:pt x="4508" y="475"/>
                      </a:cubicBezTo>
                      <a:cubicBezTo>
                        <a:pt x="4508" y="356"/>
                        <a:pt x="4460" y="214"/>
                        <a:pt x="4365" y="143"/>
                      </a:cubicBezTo>
                      <a:cubicBezTo>
                        <a:pt x="4294" y="48"/>
                        <a:pt x="4176" y="1"/>
                        <a:pt x="4057" y="1"/>
                      </a:cubicBezTo>
                      <a:close/>
                      <a:moveTo>
                        <a:pt x="452" y="1"/>
                      </a:moveTo>
                      <a:cubicBezTo>
                        <a:pt x="333" y="1"/>
                        <a:pt x="214" y="48"/>
                        <a:pt x="119" y="143"/>
                      </a:cubicBezTo>
                      <a:cubicBezTo>
                        <a:pt x="48" y="238"/>
                        <a:pt x="1" y="356"/>
                        <a:pt x="1" y="475"/>
                      </a:cubicBezTo>
                      <a:cubicBezTo>
                        <a:pt x="1" y="723"/>
                        <a:pt x="193" y="927"/>
                        <a:pt x="415" y="927"/>
                      </a:cubicBezTo>
                      <a:cubicBezTo>
                        <a:pt x="427" y="927"/>
                        <a:pt x="439" y="927"/>
                        <a:pt x="452" y="926"/>
                      </a:cubicBezTo>
                      <a:cubicBezTo>
                        <a:pt x="594" y="926"/>
                        <a:pt x="689" y="878"/>
                        <a:pt x="784" y="783"/>
                      </a:cubicBezTo>
                      <a:cubicBezTo>
                        <a:pt x="878" y="712"/>
                        <a:pt x="926" y="594"/>
                        <a:pt x="926" y="475"/>
                      </a:cubicBezTo>
                      <a:cubicBezTo>
                        <a:pt x="926" y="356"/>
                        <a:pt x="878" y="214"/>
                        <a:pt x="784" y="143"/>
                      </a:cubicBezTo>
                      <a:cubicBezTo>
                        <a:pt x="689" y="48"/>
                        <a:pt x="570" y="1"/>
                        <a:pt x="4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9" name="Google Shape;549;p3"/>
                <p:cNvSpPr/>
                <p:nvPr/>
              </p:nvSpPr>
              <p:spPr>
                <a:xfrm>
                  <a:off x="2633725" y="3643025"/>
                  <a:ext cx="34400" cy="3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" h="1377" extrusionOk="0">
                      <a:moveTo>
                        <a:pt x="830" y="1"/>
                      </a:moveTo>
                      <a:cubicBezTo>
                        <a:pt x="735" y="24"/>
                        <a:pt x="617" y="95"/>
                        <a:pt x="546" y="167"/>
                      </a:cubicBezTo>
                      <a:cubicBezTo>
                        <a:pt x="332" y="356"/>
                        <a:pt x="166" y="546"/>
                        <a:pt x="0" y="760"/>
                      </a:cubicBezTo>
                      <a:lnTo>
                        <a:pt x="332" y="736"/>
                      </a:lnTo>
                      <a:cubicBezTo>
                        <a:pt x="593" y="712"/>
                        <a:pt x="854" y="712"/>
                        <a:pt x="1115" y="712"/>
                      </a:cubicBezTo>
                      <a:lnTo>
                        <a:pt x="1376" y="712"/>
                      </a:lnTo>
                      <a:cubicBezTo>
                        <a:pt x="1328" y="594"/>
                        <a:pt x="1257" y="475"/>
                        <a:pt x="1162" y="333"/>
                      </a:cubicBezTo>
                      <a:cubicBezTo>
                        <a:pt x="1020" y="119"/>
                        <a:pt x="925" y="1"/>
                        <a:pt x="830" y="1"/>
                      </a:cubicBezTo>
                      <a:close/>
                      <a:moveTo>
                        <a:pt x="1115" y="736"/>
                      </a:moveTo>
                      <a:cubicBezTo>
                        <a:pt x="854" y="736"/>
                        <a:pt x="617" y="736"/>
                        <a:pt x="332" y="760"/>
                      </a:cubicBezTo>
                      <a:lnTo>
                        <a:pt x="759" y="1376"/>
                      </a:lnTo>
                      <a:cubicBezTo>
                        <a:pt x="902" y="1187"/>
                        <a:pt x="1044" y="973"/>
                        <a:pt x="1115" y="736"/>
                      </a:cubicBezTo>
                      <a:close/>
                    </a:path>
                  </a:pathLst>
                </a:custGeom>
                <a:solidFill>
                  <a:srgbClr val="FFA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0" name="Google Shape;550;p3"/>
                <p:cNvSpPr/>
                <p:nvPr/>
              </p:nvSpPr>
              <p:spPr>
                <a:xfrm>
                  <a:off x="2627775" y="3639475"/>
                  <a:ext cx="47475" cy="4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9" h="1661" extrusionOk="0">
                      <a:moveTo>
                        <a:pt x="1092" y="285"/>
                      </a:moveTo>
                      <a:cubicBezTo>
                        <a:pt x="1163" y="356"/>
                        <a:pt x="1234" y="451"/>
                        <a:pt x="1306" y="546"/>
                      </a:cubicBezTo>
                      <a:lnTo>
                        <a:pt x="1400" y="712"/>
                      </a:lnTo>
                      <a:cubicBezTo>
                        <a:pt x="1389" y="700"/>
                        <a:pt x="1377" y="694"/>
                        <a:pt x="1365" y="694"/>
                      </a:cubicBezTo>
                      <a:cubicBezTo>
                        <a:pt x="1353" y="694"/>
                        <a:pt x="1341" y="700"/>
                        <a:pt x="1329" y="712"/>
                      </a:cubicBezTo>
                      <a:cubicBezTo>
                        <a:pt x="1092" y="712"/>
                        <a:pt x="831" y="712"/>
                        <a:pt x="594" y="736"/>
                      </a:cubicBezTo>
                      <a:cubicBezTo>
                        <a:pt x="665" y="617"/>
                        <a:pt x="784" y="522"/>
                        <a:pt x="879" y="427"/>
                      </a:cubicBezTo>
                      <a:cubicBezTo>
                        <a:pt x="1021" y="332"/>
                        <a:pt x="1092" y="285"/>
                        <a:pt x="1092" y="285"/>
                      </a:cubicBezTo>
                      <a:close/>
                      <a:moveTo>
                        <a:pt x="1140" y="996"/>
                      </a:moveTo>
                      <a:cubicBezTo>
                        <a:pt x="1116" y="1044"/>
                        <a:pt x="1116" y="1068"/>
                        <a:pt x="1092" y="1139"/>
                      </a:cubicBezTo>
                      <a:cubicBezTo>
                        <a:pt x="1045" y="1186"/>
                        <a:pt x="1021" y="1234"/>
                        <a:pt x="997" y="1257"/>
                      </a:cubicBezTo>
                      <a:lnTo>
                        <a:pt x="855" y="1020"/>
                      </a:lnTo>
                      <a:lnTo>
                        <a:pt x="1140" y="996"/>
                      </a:lnTo>
                      <a:close/>
                      <a:moveTo>
                        <a:pt x="1092" y="0"/>
                      </a:moveTo>
                      <a:cubicBezTo>
                        <a:pt x="1021" y="0"/>
                        <a:pt x="926" y="24"/>
                        <a:pt x="689" y="214"/>
                      </a:cubicBezTo>
                      <a:cubicBezTo>
                        <a:pt x="499" y="356"/>
                        <a:pt x="333" y="546"/>
                        <a:pt x="167" y="759"/>
                      </a:cubicBezTo>
                      <a:lnTo>
                        <a:pt x="143" y="759"/>
                      </a:lnTo>
                      <a:cubicBezTo>
                        <a:pt x="72" y="759"/>
                        <a:pt x="1" y="830"/>
                        <a:pt x="1" y="925"/>
                      </a:cubicBezTo>
                      <a:cubicBezTo>
                        <a:pt x="1" y="996"/>
                        <a:pt x="72" y="1068"/>
                        <a:pt x="143" y="1068"/>
                      </a:cubicBezTo>
                      <a:lnTo>
                        <a:pt x="262" y="1068"/>
                      </a:lnTo>
                      <a:lnTo>
                        <a:pt x="499" y="1044"/>
                      </a:lnTo>
                      <a:lnTo>
                        <a:pt x="879" y="1590"/>
                      </a:lnTo>
                      <a:cubicBezTo>
                        <a:pt x="902" y="1637"/>
                        <a:pt x="926" y="1661"/>
                        <a:pt x="973" y="1661"/>
                      </a:cubicBezTo>
                      <a:lnTo>
                        <a:pt x="997" y="1661"/>
                      </a:lnTo>
                      <a:cubicBezTo>
                        <a:pt x="1045" y="1661"/>
                        <a:pt x="1068" y="1637"/>
                        <a:pt x="1092" y="1613"/>
                      </a:cubicBezTo>
                      <a:cubicBezTo>
                        <a:pt x="1187" y="1518"/>
                        <a:pt x="1282" y="1400"/>
                        <a:pt x="1353" y="1257"/>
                      </a:cubicBezTo>
                      <a:cubicBezTo>
                        <a:pt x="1400" y="1139"/>
                        <a:pt x="1448" y="1044"/>
                        <a:pt x="1472" y="973"/>
                      </a:cubicBezTo>
                      <a:lnTo>
                        <a:pt x="1756" y="973"/>
                      </a:lnTo>
                      <a:cubicBezTo>
                        <a:pt x="1827" y="973"/>
                        <a:pt x="1899" y="925"/>
                        <a:pt x="1899" y="830"/>
                      </a:cubicBezTo>
                      <a:cubicBezTo>
                        <a:pt x="1899" y="759"/>
                        <a:pt x="1827" y="688"/>
                        <a:pt x="1756" y="688"/>
                      </a:cubicBezTo>
                      <a:lnTo>
                        <a:pt x="1709" y="688"/>
                      </a:lnTo>
                      <a:cubicBezTo>
                        <a:pt x="1661" y="593"/>
                        <a:pt x="1614" y="498"/>
                        <a:pt x="1543" y="380"/>
                      </a:cubicBezTo>
                      <a:cubicBezTo>
                        <a:pt x="1377" y="119"/>
                        <a:pt x="1234" y="0"/>
                        <a:pt x="109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1" name="Google Shape;551;p3"/>
                <p:cNvSpPr/>
                <p:nvPr/>
              </p:nvSpPr>
              <p:spPr>
                <a:xfrm>
                  <a:off x="2535275" y="3696400"/>
                  <a:ext cx="229525" cy="124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1" h="4985" extrusionOk="0">
                      <a:moveTo>
                        <a:pt x="9157" y="0"/>
                      </a:moveTo>
                      <a:lnTo>
                        <a:pt x="5883" y="807"/>
                      </a:lnTo>
                      <a:cubicBezTo>
                        <a:pt x="3321" y="1400"/>
                        <a:pt x="1353" y="1898"/>
                        <a:pt x="0" y="2278"/>
                      </a:cubicBezTo>
                      <a:cubicBezTo>
                        <a:pt x="166" y="2728"/>
                        <a:pt x="404" y="3132"/>
                        <a:pt x="712" y="3511"/>
                      </a:cubicBezTo>
                      <a:lnTo>
                        <a:pt x="5409" y="2349"/>
                      </a:lnTo>
                      <a:cubicBezTo>
                        <a:pt x="6856" y="1969"/>
                        <a:pt x="8066" y="1661"/>
                        <a:pt x="9062" y="1400"/>
                      </a:cubicBezTo>
                      <a:cubicBezTo>
                        <a:pt x="9133" y="926"/>
                        <a:pt x="9180" y="475"/>
                        <a:pt x="9157" y="0"/>
                      </a:cubicBezTo>
                      <a:close/>
                      <a:moveTo>
                        <a:pt x="8730" y="2539"/>
                      </a:moveTo>
                      <a:lnTo>
                        <a:pt x="8730" y="2539"/>
                      </a:lnTo>
                      <a:cubicBezTo>
                        <a:pt x="6951" y="3060"/>
                        <a:pt x="4650" y="3701"/>
                        <a:pt x="1851" y="4484"/>
                      </a:cubicBezTo>
                      <a:cubicBezTo>
                        <a:pt x="2540" y="4810"/>
                        <a:pt x="3271" y="4984"/>
                        <a:pt x="4012" y="4984"/>
                      </a:cubicBezTo>
                      <a:cubicBezTo>
                        <a:pt x="4240" y="4984"/>
                        <a:pt x="4469" y="4968"/>
                        <a:pt x="4697" y="4934"/>
                      </a:cubicBezTo>
                      <a:cubicBezTo>
                        <a:pt x="6429" y="4768"/>
                        <a:pt x="7591" y="4270"/>
                        <a:pt x="8232" y="3416"/>
                      </a:cubicBezTo>
                      <a:cubicBezTo>
                        <a:pt x="8445" y="3155"/>
                        <a:pt x="8611" y="2847"/>
                        <a:pt x="8730" y="253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2" name="Google Shape;552;p3"/>
                <p:cNvSpPr/>
                <p:nvPr/>
              </p:nvSpPr>
              <p:spPr>
                <a:xfrm>
                  <a:off x="2524000" y="3669125"/>
                  <a:ext cx="240800" cy="13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32" h="5575" extrusionOk="0">
                      <a:moveTo>
                        <a:pt x="9608" y="0"/>
                      </a:moveTo>
                      <a:lnTo>
                        <a:pt x="8493" y="973"/>
                      </a:lnTo>
                      <a:cubicBezTo>
                        <a:pt x="8161" y="736"/>
                        <a:pt x="7829" y="475"/>
                        <a:pt x="7520" y="214"/>
                      </a:cubicBezTo>
                      <a:cubicBezTo>
                        <a:pt x="7141" y="617"/>
                        <a:pt x="6785" y="997"/>
                        <a:pt x="6382" y="1329"/>
                      </a:cubicBezTo>
                      <a:lnTo>
                        <a:pt x="5528" y="854"/>
                      </a:lnTo>
                      <a:cubicBezTo>
                        <a:pt x="4982" y="1305"/>
                        <a:pt x="4650" y="1590"/>
                        <a:pt x="4531" y="1661"/>
                      </a:cubicBezTo>
                      <a:cubicBezTo>
                        <a:pt x="4057" y="1400"/>
                        <a:pt x="3606" y="1068"/>
                        <a:pt x="3203" y="688"/>
                      </a:cubicBezTo>
                      <a:lnTo>
                        <a:pt x="1875" y="2064"/>
                      </a:lnTo>
                      <a:cubicBezTo>
                        <a:pt x="1258" y="1708"/>
                        <a:pt x="641" y="1352"/>
                        <a:pt x="1" y="1068"/>
                      </a:cubicBezTo>
                      <a:lnTo>
                        <a:pt x="1" y="1068"/>
                      </a:lnTo>
                      <a:cubicBezTo>
                        <a:pt x="1" y="1850"/>
                        <a:pt x="167" y="2633"/>
                        <a:pt x="451" y="3369"/>
                      </a:cubicBezTo>
                      <a:cubicBezTo>
                        <a:pt x="1804" y="2989"/>
                        <a:pt x="3772" y="2491"/>
                        <a:pt x="6334" y="1874"/>
                      </a:cubicBezTo>
                      <a:lnTo>
                        <a:pt x="9608" y="1091"/>
                      </a:lnTo>
                      <a:cubicBezTo>
                        <a:pt x="9631" y="997"/>
                        <a:pt x="9631" y="925"/>
                        <a:pt x="9608" y="830"/>
                      </a:cubicBezTo>
                      <a:lnTo>
                        <a:pt x="9608" y="0"/>
                      </a:lnTo>
                      <a:close/>
                      <a:moveTo>
                        <a:pt x="9513" y="2467"/>
                      </a:moveTo>
                      <a:cubicBezTo>
                        <a:pt x="8540" y="2728"/>
                        <a:pt x="7307" y="3037"/>
                        <a:pt x="5860" y="3416"/>
                      </a:cubicBezTo>
                      <a:lnTo>
                        <a:pt x="1163" y="4602"/>
                      </a:lnTo>
                      <a:lnTo>
                        <a:pt x="1329" y="4816"/>
                      </a:lnTo>
                      <a:cubicBezTo>
                        <a:pt x="1590" y="5124"/>
                        <a:pt x="1922" y="5385"/>
                        <a:pt x="2302" y="5575"/>
                      </a:cubicBezTo>
                      <a:cubicBezTo>
                        <a:pt x="5124" y="4792"/>
                        <a:pt x="7425" y="4128"/>
                        <a:pt x="9204" y="3630"/>
                      </a:cubicBezTo>
                      <a:cubicBezTo>
                        <a:pt x="9347" y="3250"/>
                        <a:pt x="9442" y="2870"/>
                        <a:pt x="9513" y="246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3" name="Google Shape;553;p3"/>
                <p:cNvSpPr/>
                <p:nvPr/>
              </p:nvSpPr>
              <p:spPr>
                <a:xfrm>
                  <a:off x="2520450" y="3666250"/>
                  <a:ext cx="247900" cy="15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16" h="6333" extrusionOk="0">
                      <a:moveTo>
                        <a:pt x="9607" y="424"/>
                      </a:moveTo>
                      <a:lnTo>
                        <a:pt x="9607" y="945"/>
                      </a:lnTo>
                      <a:lnTo>
                        <a:pt x="9607" y="1088"/>
                      </a:lnTo>
                      <a:cubicBezTo>
                        <a:pt x="8635" y="1325"/>
                        <a:pt x="7591" y="1562"/>
                        <a:pt x="6429" y="1847"/>
                      </a:cubicBezTo>
                      <a:cubicBezTo>
                        <a:pt x="3962" y="2440"/>
                        <a:pt x="2040" y="2938"/>
                        <a:pt x="688" y="3318"/>
                      </a:cubicBezTo>
                      <a:cubicBezTo>
                        <a:pt x="451" y="2701"/>
                        <a:pt x="333" y="2060"/>
                        <a:pt x="309" y="1420"/>
                      </a:cubicBezTo>
                      <a:lnTo>
                        <a:pt x="309" y="1420"/>
                      </a:lnTo>
                      <a:cubicBezTo>
                        <a:pt x="854" y="1705"/>
                        <a:pt x="1424" y="1989"/>
                        <a:pt x="1969" y="2321"/>
                      </a:cubicBezTo>
                      <a:cubicBezTo>
                        <a:pt x="1989" y="2331"/>
                        <a:pt x="2013" y="2337"/>
                        <a:pt x="2037" y="2337"/>
                      </a:cubicBezTo>
                      <a:cubicBezTo>
                        <a:pt x="2072" y="2337"/>
                        <a:pt x="2108" y="2325"/>
                        <a:pt x="2135" y="2298"/>
                      </a:cubicBezTo>
                      <a:lnTo>
                        <a:pt x="3345" y="1040"/>
                      </a:lnTo>
                      <a:cubicBezTo>
                        <a:pt x="3748" y="1372"/>
                        <a:pt x="4152" y="1657"/>
                        <a:pt x="4602" y="1918"/>
                      </a:cubicBezTo>
                      <a:cubicBezTo>
                        <a:pt x="4626" y="1930"/>
                        <a:pt x="4650" y="1936"/>
                        <a:pt x="4673" y="1936"/>
                      </a:cubicBezTo>
                      <a:cubicBezTo>
                        <a:pt x="4697" y="1936"/>
                        <a:pt x="4721" y="1930"/>
                        <a:pt x="4745" y="1918"/>
                      </a:cubicBezTo>
                      <a:cubicBezTo>
                        <a:pt x="4887" y="1847"/>
                        <a:pt x="5195" y="1586"/>
                        <a:pt x="5693" y="1159"/>
                      </a:cubicBezTo>
                      <a:lnTo>
                        <a:pt x="6476" y="1562"/>
                      </a:lnTo>
                      <a:cubicBezTo>
                        <a:pt x="6496" y="1582"/>
                        <a:pt x="6521" y="1590"/>
                        <a:pt x="6546" y="1590"/>
                      </a:cubicBezTo>
                      <a:cubicBezTo>
                        <a:pt x="6580" y="1590"/>
                        <a:pt x="6615" y="1576"/>
                        <a:pt x="6642" y="1562"/>
                      </a:cubicBezTo>
                      <a:cubicBezTo>
                        <a:pt x="6998" y="1230"/>
                        <a:pt x="7330" y="898"/>
                        <a:pt x="7686" y="519"/>
                      </a:cubicBezTo>
                      <a:cubicBezTo>
                        <a:pt x="7876" y="708"/>
                        <a:pt x="8160" y="922"/>
                        <a:pt x="8540" y="1183"/>
                      </a:cubicBezTo>
                      <a:cubicBezTo>
                        <a:pt x="8564" y="1206"/>
                        <a:pt x="8599" y="1218"/>
                        <a:pt x="8635" y="1218"/>
                      </a:cubicBezTo>
                      <a:cubicBezTo>
                        <a:pt x="8670" y="1218"/>
                        <a:pt x="8706" y="1206"/>
                        <a:pt x="8730" y="1183"/>
                      </a:cubicBezTo>
                      <a:lnTo>
                        <a:pt x="9607" y="424"/>
                      </a:lnTo>
                      <a:close/>
                      <a:moveTo>
                        <a:pt x="9607" y="1396"/>
                      </a:moveTo>
                      <a:lnTo>
                        <a:pt x="9607" y="1396"/>
                      </a:lnTo>
                      <a:cubicBezTo>
                        <a:pt x="9584" y="1752"/>
                        <a:pt x="9560" y="2108"/>
                        <a:pt x="9512" y="2464"/>
                      </a:cubicBezTo>
                      <a:cubicBezTo>
                        <a:pt x="8564" y="2725"/>
                        <a:pt x="7378" y="3033"/>
                        <a:pt x="5954" y="3389"/>
                      </a:cubicBezTo>
                      <a:lnTo>
                        <a:pt x="1353" y="4551"/>
                      </a:lnTo>
                      <a:cubicBezTo>
                        <a:pt x="1139" y="4243"/>
                        <a:pt x="949" y="3911"/>
                        <a:pt x="783" y="3578"/>
                      </a:cubicBezTo>
                      <a:cubicBezTo>
                        <a:pt x="2159" y="3223"/>
                        <a:pt x="4057" y="2725"/>
                        <a:pt x="6476" y="2132"/>
                      </a:cubicBezTo>
                      <a:cubicBezTo>
                        <a:pt x="7615" y="1871"/>
                        <a:pt x="8659" y="1610"/>
                        <a:pt x="9607" y="1396"/>
                      </a:cubicBezTo>
                      <a:close/>
                      <a:moveTo>
                        <a:pt x="9465" y="2796"/>
                      </a:moveTo>
                      <a:cubicBezTo>
                        <a:pt x="9394" y="3057"/>
                        <a:pt x="9323" y="3341"/>
                        <a:pt x="9228" y="3602"/>
                      </a:cubicBezTo>
                      <a:lnTo>
                        <a:pt x="2467" y="5547"/>
                      </a:lnTo>
                      <a:cubicBezTo>
                        <a:pt x="2135" y="5358"/>
                        <a:pt x="1827" y="5097"/>
                        <a:pt x="1590" y="4812"/>
                      </a:cubicBezTo>
                      <a:lnTo>
                        <a:pt x="1566" y="4788"/>
                      </a:lnTo>
                      <a:lnTo>
                        <a:pt x="6026" y="3673"/>
                      </a:lnTo>
                      <a:lnTo>
                        <a:pt x="9465" y="2796"/>
                      </a:lnTo>
                      <a:close/>
                      <a:moveTo>
                        <a:pt x="9086" y="3958"/>
                      </a:moveTo>
                      <a:lnTo>
                        <a:pt x="9086" y="3958"/>
                      </a:lnTo>
                      <a:cubicBezTo>
                        <a:pt x="8967" y="4148"/>
                        <a:pt x="8848" y="4361"/>
                        <a:pt x="8730" y="4551"/>
                      </a:cubicBezTo>
                      <a:cubicBezTo>
                        <a:pt x="8113" y="5358"/>
                        <a:pt x="6951" y="5832"/>
                        <a:pt x="5290" y="5998"/>
                      </a:cubicBezTo>
                      <a:cubicBezTo>
                        <a:pt x="5085" y="6022"/>
                        <a:pt x="4879" y="6034"/>
                        <a:pt x="4672" y="6034"/>
                      </a:cubicBezTo>
                      <a:cubicBezTo>
                        <a:pt x="4066" y="6034"/>
                        <a:pt x="3461" y="5932"/>
                        <a:pt x="2894" y="5737"/>
                      </a:cubicBezTo>
                      <a:lnTo>
                        <a:pt x="9086" y="3958"/>
                      </a:lnTo>
                      <a:close/>
                      <a:moveTo>
                        <a:pt x="9776" y="1"/>
                      </a:moveTo>
                      <a:cubicBezTo>
                        <a:pt x="9743" y="1"/>
                        <a:pt x="9708" y="14"/>
                        <a:pt x="9679" y="44"/>
                      </a:cubicBezTo>
                      <a:lnTo>
                        <a:pt x="8635" y="945"/>
                      </a:lnTo>
                      <a:cubicBezTo>
                        <a:pt x="8232" y="637"/>
                        <a:pt x="7947" y="424"/>
                        <a:pt x="7781" y="258"/>
                      </a:cubicBezTo>
                      <a:cubicBezTo>
                        <a:pt x="7745" y="234"/>
                        <a:pt x="7704" y="222"/>
                        <a:pt x="7665" y="222"/>
                      </a:cubicBezTo>
                      <a:cubicBezTo>
                        <a:pt x="7627" y="222"/>
                        <a:pt x="7591" y="234"/>
                        <a:pt x="7567" y="258"/>
                      </a:cubicBezTo>
                      <a:cubicBezTo>
                        <a:pt x="7212" y="637"/>
                        <a:pt x="6879" y="969"/>
                        <a:pt x="6524" y="1301"/>
                      </a:cubicBezTo>
                      <a:lnTo>
                        <a:pt x="5765" y="874"/>
                      </a:lnTo>
                      <a:cubicBezTo>
                        <a:pt x="5741" y="851"/>
                        <a:pt x="5711" y="839"/>
                        <a:pt x="5682" y="839"/>
                      </a:cubicBezTo>
                      <a:cubicBezTo>
                        <a:pt x="5652" y="839"/>
                        <a:pt x="5622" y="851"/>
                        <a:pt x="5599" y="874"/>
                      </a:cubicBezTo>
                      <a:cubicBezTo>
                        <a:pt x="5148" y="1254"/>
                        <a:pt x="4839" y="1491"/>
                        <a:pt x="4673" y="1610"/>
                      </a:cubicBezTo>
                      <a:cubicBezTo>
                        <a:pt x="4246" y="1372"/>
                        <a:pt x="3819" y="1088"/>
                        <a:pt x="3464" y="732"/>
                      </a:cubicBezTo>
                      <a:cubicBezTo>
                        <a:pt x="3440" y="708"/>
                        <a:pt x="3398" y="696"/>
                        <a:pt x="3357" y="696"/>
                      </a:cubicBezTo>
                      <a:cubicBezTo>
                        <a:pt x="3315" y="696"/>
                        <a:pt x="3274" y="708"/>
                        <a:pt x="3250" y="732"/>
                      </a:cubicBezTo>
                      <a:lnTo>
                        <a:pt x="2017" y="2013"/>
                      </a:lnTo>
                      <a:cubicBezTo>
                        <a:pt x="1424" y="1657"/>
                        <a:pt x="807" y="1372"/>
                        <a:pt x="214" y="1064"/>
                      </a:cubicBezTo>
                      <a:cubicBezTo>
                        <a:pt x="190" y="1052"/>
                        <a:pt x="166" y="1046"/>
                        <a:pt x="143" y="1046"/>
                      </a:cubicBezTo>
                      <a:cubicBezTo>
                        <a:pt x="119" y="1046"/>
                        <a:pt x="95" y="1052"/>
                        <a:pt x="72" y="1064"/>
                      </a:cubicBezTo>
                      <a:cubicBezTo>
                        <a:pt x="24" y="1112"/>
                        <a:pt x="0" y="1159"/>
                        <a:pt x="0" y="1206"/>
                      </a:cubicBezTo>
                      <a:cubicBezTo>
                        <a:pt x="0" y="2013"/>
                        <a:pt x="166" y="2796"/>
                        <a:pt x="451" y="3555"/>
                      </a:cubicBezTo>
                      <a:cubicBezTo>
                        <a:pt x="641" y="4005"/>
                        <a:pt x="878" y="4432"/>
                        <a:pt x="1186" y="4812"/>
                      </a:cubicBezTo>
                      <a:cubicBezTo>
                        <a:pt x="1234" y="4883"/>
                        <a:pt x="1305" y="4954"/>
                        <a:pt x="1353" y="5025"/>
                      </a:cubicBezTo>
                      <a:cubicBezTo>
                        <a:pt x="1637" y="5358"/>
                        <a:pt x="1993" y="5618"/>
                        <a:pt x="2396" y="5832"/>
                      </a:cubicBezTo>
                      <a:cubicBezTo>
                        <a:pt x="3046" y="6145"/>
                        <a:pt x="3758" y="6332"/>
                        <a:pt x="4495" y="6332"/>
                      </a:cubicBezTo>
                      <a:cubicBezTo>
                        <a:pt x="4538" y="6332"/>
                        <a:pt x="4582" y="6331"/>
                        <a:pt x="4626" y="6330"/>
                      </a:cubicBezTo>
                      <a:cubicBezTo>
                        <a:pt x="4839" y="6330"/>
                        <a:pt x="5077" y="6306"/>
                        <a:pt x="5314" y="6306"/>
                      </a:cubicBezTo>
                      <a:cubicBezTo>
                        <a:pt x="7069" y="6140"/>
                        <a:pt x="8303" y="5618"/>
                        <a:pt x="8967" y="4765"/>
                      </a:cubicBezTo>
                      <a:cubicBezTo>
                        <a:pt x="9180" y="4456"/>
                        <a:pt x="9346" y="4148"/>
                        <a:pt x="9489" y="3816"/>
                      </a:cubicBezTo>
                      <a:cubicBezTo>
                        <a:pt x="9631" y="3436"/>
                        <a:pt x="9726" y="3057"/>
                        <a:pt x="9797" y="2653"/>
                      </a:cubicBezTo>
                      <a:cubicBezTo>
                        <a:pt x="9868" y="2179"/>
                        <a:pt x="9916" y="1728"/>
                        <a:pt x="9916" y="1254"/>
                      </a:cubicBezTo>
                      <a:lnTo>
                        <a:pt x="9916" y="993"/>
                      </a:lnTo>
                      <a:lnTo>
                        <a:pt x="9916" y="163"/>
                      </a:lnTo>
                      <a:cubicBezTo>
                        <a:pt x="9916" y="65"/>
                        <a:pt x="9849" y="1"/>
                        <a:pt x="977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4" name="Google Shape;554;p3"/>
                <p:cNvSpPr/>
                <p:nvPr/>
              </p:nvSpPr>
              <p:spPr>
                <a:xfrm>
                  <a:off x="2527575" y="3446575"/>
                  <a:ext cx="196900" cy="11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6" h="4752" extrusionOk="0">
                      <a:moveTo>
                        <a:pt x="3712" y="1"/>
                      </a:moveTo>
                      <a:cubicBezTo>
                        <a:pt x="3529" y="1"/>
                        <a:pt x="3345" y="19"/>
                        <a:pt x="3155" y="54"/>
                      </a:cubicBezTo>
                      <a:cubicBezTo>
                        <a:pt x="2088" y="173"/>
                        <a:pt x="1281" y="861"/>
                        <a:pt x="712" y="2094"/>
                      </a:cubicBezTo>
                      <a:cubicBezTo>
                        <a:pt x="1589" y="1573"/>
                        <a:pt x="2775" y="885"/>
                        <a:pt x="4270" y="54"/>
                      </a:cubicBezTo>
                      <a:cubicBezTo>
                        <a:pt x="4080" y="19"/>
                        <a:pt x="3896" y="1"/>
                        <a:pt x="3712" y="1"/>
                      </a:cubicBezTo>
                      <a:close/>
                      <a:moveTo>
                        <a:pt x="5503" y="386"/>
                      </a:moveTo>
                      <a:cubicBezTo>
                        <a:pt x="3250" y="1667"/>
                        <a:pt x="1494" y="2735"/>
                        <a:pt x="214" y="3541"/>
                      </a:cubicBezTo>
                      <a:cubicBezTo>
                        <a:pt x="119" y="3921"/>
                        <a:pt x="48" y="4348"/>
                        <a:pt x="0" y="4751"/>
                      </a:cubicBezTo>
                      <a:cubicBezTo>
                        <a:pt x="403" y="4324"/>
                        <a:pt x="901" y="3850"/>
                        <a:pt x="1423" y="3328"/>
                      </a:cubicBezTo>
                      <a:cubicBezTo>
                        <a:pt x="1803" y="3518"/>
                        <a:pt x="2135" y="3707"/>
                        <a:pt x="2467" y="3921"/>
                      </a:cubicBezTo>
                      <a:cubicBezTo>
                        <a:pt x="2538" y="3945"/>
                        <a:pt x="2633" y="3992"/>
                        <a:pt x="2704" y="4039"/>
                      </a:cubicBezTo>
                      <a:cubicBezTo>
                        <a:pt x="3013" y="3589"/>
                        <a:pt x="3321" y="3162"/>
                        <a:pt x="3629" y="2759"/>
                      </a:cubicBezTo>
                      <a:cubicBezTo>
                        <a:pt x="3701" y="2640"/>
                        <a:pt x="3772" y="2569"/>
                        <a:pt x="3819" y="2498"/>
                      </a:cubicBezTo>
                      <a:lnTo>
                        <a:pt x="5076" y="3423"/>
                      </a:lnTo>
                      <a:cubicBezTo>
                        <a:pt x="5242" y="3114"/>
                        <a:pt x="5432" y="2735"/>
                        <a:pt x="5669" y="2332"/>
                      </a:cubicBezTo>
                      <a:cubicBezTo>
                        <a:pt x="5741" y="2213"/>
                        <a:pt x="5788" y="2118"/>
                        <a:pt x="5859" y="2023"/>
                      </a:cubicBezTo>
                      <a:lnTo>
                        <a:pt x="7875" y="2332"/>
                      </a:lnTo>
                      <a:cubicBezTo>
                        <a:pt x="7591" y="1999"/>
                        <a:pt x="7306" y="1691"/>
                        <a:pt x="6974" y="1406"/>
                      </a:cubicBezTo>
                      <a:cubicBezTo>
                        <a:pt x="6547" y="1003"/>
                        <a:pt x="6049" y="671"/>
                        <a:pt x="5503" y="38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5" name="Google Shape;555;p3"/>
                <p:cNvSpPr/>
                <p:nvPr/>
              </p:nvSpPr>
              <p:spPr>
                <a:xfrm>
                  <a:off x="2532900" y="3447925"/>
                  <a:ext cx="132275" cy="8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1" h="3488" extrusionOk="0">
                      <a:moveTo>
                        <a:pt x="4033" y="0"/>
                      </a:moveTo>
                      <a:cubicBezTo>
                        <a:pt x="2562" y="831"/>
                        <a:pt x="1376" y="1519"/>
                        <a:pt x="475" y="2040"/>
                      </a:cubicBezTo>
                      <a:cubicBezTo>
                        <a:pt x="380" y="2301"/>
                        <a:pt x="261" y="2586"/>
                        <a:pt x="167" y="2871"/>
                      </a:cubicBezTo>
                      <a:lnTo>
                        <a:pt x="1" y="3487"/>
                      </a:lnTo>
                      <a:cubicBezTo>
                        <a:pt x="1258" y="2681"/>
                        <a:pt x="3037" y="1613"/>
                        <a:pt x="5290" y="332"/>
                      </a:cubicBezTo>
                      <a:cubicBezTo>
                        <a:pt x="4887" y="166"/>
                        <a:pt x="4484" y="48"/>
                        <a:pt x="403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6" name="Google Shape;556;p3"/>
                <p:cNvSpPr/>
                <p:nvPr/>
              </p:nvSpPr>
              <p:spPr>
                <a:xfrm>
                  <a:off x="2523425" y="3443625"/>
                  <a:ext cx="204000" cy="12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0" h="5036" extrusionOk="0">
                      <a:moveTo>
                        <a:pt x="3938" y="267"/>
                      </a:moveTo>
                      <a:cubicBezTo>
                        <a:pt x="2894" y="884"/>
                        <a:pt x="1969" y="1406"/>
                        <a:pt x="1234" y="1833"/>
                      </a:cubicBezTo>
                      <a:cubicBezTo>
                        <a:pt x="1755" y="931"/>
                        <a:pt x="2467" y="410"/>
                        <a:pt x="3345" y="315"/>
                      </a:cubicBezTo>
                      <a:cubicBezTo>
                        <a:pt x="3534" y="291"/>
                        <a:pt x="3700" y="267"/>
                        <a:pt x="3867" y="267"/>
                      </a:cubicBezTo>
                      <a:close/>
                      <a:moveTo>
                        <a:pt x="4460" y="315"/>
                      </a:moveTo>
                      <a:cubicBezTo>
                        <a:pt x="4744" y="362"/>
                        <a:pt x="5053" y="433"/>
                        <a:pt x="5337" y="552"/>
                      </a:cubicBezTo>
                      <a:cubicBezTo>
                        <a:pt x="3392" y="1643"/>
                        <a:pt x="1803" y="2592"/>
                        <a:pt x="617" y="3327"/>
                      </a:cubicBezTo>
                      <a:lnTo>
                        <a:pt x="688" y="3090"/>
                      </a:lnTo>
                      <a:cubicBezTo>
                        <a:pt x="783" y="2829"/>
                        <a:pt x="878" y="2568"/>
                        <a:pt x="973" y="2331"/>
                      </a:cubicBezTo>
                      <a:lnTo>
                        <a:pt x="973" y="2307"/>
                      </a:lnTo>
                      <a:cubicBezTo>
                        <a:pt x="1874" y="1785"/>
                        <a:pt x="3036" y="1121"/>
                        <a:pt x="4460" y="315"/>
                      </a:cubicBezTo>
                      <a:close/>
                      <a:moveTo>
                        <a:pt x="5693" y="694"/>
                      </a:moveTo>
                      <a:cubicBezTo>
                        <a:pt x="6191" y="955"/>
                        <a:pt x="6642" y="1264"/>
                        <a:pt x="7069" y="1643"/>
                      </a:cubicBezTo>
                      <a:cubicBezTo>
                        <a:pt x="7259" y="1833"/>
                        <a:pt x="7472" y="2023"/>
                        <a:pt x="7662" y="2236"/>
                      </a:cubicBezTo>
                      <a:lnTo>
                        <a:pt x="6049" y="1999"/>
                      </a:lnTo>
                      <a:cubicBezTo>
                        <a:pt x="6030" y="1993"/>
                        <a:pt x="6012" y="1990"/>
                        <a:pt x="5997" y="1990"/>
                      </a:cubicBezTo>
                      <a:cubicBezTo>
                        <a:pt x="5954" y="1990"/>
                        <a:pt x="5924" y="2012"/>
                        <a:pt x="5907" y="2046"/>
                      </a:cubicBezTo>
                      <a:cubicBezTo>
                        <a:pt x="5835" y="2165"/>
                        <a:pt x="5764" y="2260"/>
                        <a:pt x="5693" y="2378"/>
                      </a:cubicBezTo>
                      <a:cubicBezTo>
                        <a:pt x="5503" y="2711"/>
                        <a:pt x="5337" y="3043"/>
                        <a:pt x="5195" y="3304"/>
                      </a:cubicBezTo>
                      <a:lnTo>
                        <a:pt x="4080" y="2497"/>
                      </a:lnTo>
                      <a:cubicBezTo>
                        <a:pt x="4048" y="2476"/>
                        <a:pt x="4011" y="2464"/>
                        <a:pt x="3976" y="2464"/>
                      </a:cubicBezTo>
                      <a:cubicBezTo>
                        <a:pt x="3933" y="2464"/>
                        <a:pt x="3893" y="2482"/>
                        <a:pt x="3867" y="2521"/>
                      </a:cubicBezTo>
                      <a:cubicBezTo>
                        <a:pt x="3819" y="2592"/>
                        <a:pt x="3748" y="2687"/>
                        <a:pt x="3677" y="2782"/>
                      </a:cubicBezTo>
                      <a:cubicBezTo>
                        <a:pt x="3392" y="3185"/>
                        <a:pt x="3107" y="3564"/>
                        <a:pt x="2823" y="3968"/>
                      </a:cubicBezTo>
                      <a:lnTo>
                        <a:pt x="2704" y="3920"/>
                      </a:lnTo>
                      <a:cubicBezTo>
                        <a:pt x="2372" y="3707"/>
                        <a:pt x="2016" y="3517"/>
                        <a:pt x="1660" y="3327"/>
                      </a:cubicBezTo>
                      <a:cubicBezTo>
                        <a:pt x="1641" y="3317"/>
                        <a:pt x="1617" y="3312"/>
                        <a:pt x="1593" y="3312"/>
                      </a:cubicBezTo>
                      <a:cubicBezTo>
                        <a:pt x="1558" y="3312"/>
                        <a:pt x="1522" y="3323"/>
                        <a:pt x="1494" y="3351"/>
                      </a:cubicBezTo>
                      <a:cubicBezTo>
                        <a:pt x="1091" y="3730"/>
                        <a:pt x="712" y="4110"/>
                        <a:pt x="380" y="4442"/>
                      </a:cubicBezTo>
                      <a:cubicBezTo>
                        <a:pt x="403" y="4205"/>
                        <a:pt x="451" y="3968"/>
                        <a:pt x="498" y="3754"/>
                      </a:cubicBezTo>
                      <a:lnTo>
                        <a:pt x="498" y="3730"/>
                      </a:lnTo>
                      <a:cubicBezTo>
                        <a:pt x="1755" y="2948"/>
                        <a:pt x="3487" y="1928"/>
                        <a:pt x="5693" y="694"/>
                      </a:cubicBezTo>
                      <a:close/>
                      <a:moveTo>
                        <a:pt x="3867" y="0"/>
                      </a:moveTo>
                      <a:cubicBezTo>
                        <a:pt x="3677" y="0"/>
                        <a:pt x="3487" y="18"/>
                        <a:pt x="3297" y="54"/>
                      </a:cubicBezTo>
                      <a:cubicBezTo>
                        <a:pt x="2182" y="196"/>
                        <a:pt x="1328" y="908"/>
                        <a:pt x="735" y="2189"/>
                      </a:cubicBezTo>
                      <a:cubicBezTo>
                        <a:pt x="617" y="2450"/>
                        <a:pt x="498" y="2734"/>
                        <a:pt x="403" y="3043"/>
                      </a:cubicBezTo>
                      <a:lnTo>
                        <a:pt x="237" y="3636"/>
                      </a:lnTo>
                      <a:cubicBezTo>
                        <a:pt x="142" y="4039"/>
                        <a:pt x="71" y="4442"/>
                        <a:pt x="0" y="4869"/>
                      </a:cubicBezTo>
                      <a:cubicBezTo>
                        <a:pt x="0" y="4940"/>
                        <a:pt x="24" y="4988"/>
                        <a:pt x="95" y="5035"/>
                      </a:cubicBezTo>
                      <a:lnTo>
                        <a:pt x="166" y="5035"/>
                      </a:lnTo>
                      <a:cubicBezTo>
                        <a:pt x="190" y="5011"/>
                        <a:pt x="190" y="5011"/>
                        <a:pt x="214" y="4988"/>
                      </a:cubicBezTo>
                      <a:cubicBezTo>
                        <a:pt x="617" y="4584"/>
                        <a:pt x="1067" y="4134"/>
                        <a:pt x="1566" y="3659"/>
                      </a:cubicBezTo>
                      <a:cubicBezTo>
                        <a:pt x="1898" y="3825"/>
                        <a:pt x="2206" y="3991"/>
                        <a:pt x="2514" y="4181"/>
                      </a:cubicBezTo>
                      <a:cubicBezTo>
                        <a:pt x="2586" y="4229"/>
                        <a:pt x="2657" y="4252"/>
                        <a:pt x="2728" y="4300"/>
                      </a:cubicBezTo>
                      <a:cubicBezTo>
                        <a:pt x="2755" y="4318"/>
                        <a:pt x="2786" y="4326"/>
                        <a:pt x="2816" y="4326"/>
                      </a:cubicBezTo>
                      <a:cubicBezTo>
                        <a:pt x="2865" y="4326"/>
                        <a:pt x="2912" y="4305"/>
                        <a:pt x="2941" y="4276"/>
                      </a:cubicBezTo>
                      <a:cubicBezTo>
                        <a:pt x="3226" y="3825"/>
                        <a:pt x="3558" y="3398"/>
                        <a:pt x="3867" y="2995"/>
                      </a:cubicBezTo>
                      <a:lnTo>
                        <a:pt x="3985" y="2829"/>
                      </a:lnTo>
                      <a:lnTo>
                        <a:pt x="5100" y="3683"/>
                      </a:lnTo>
                      <a:cubicBezTo>
                        <a:pt x="5147" y="3707"/>
                        <a:pt x="5195" y="3707"/>
                        <a:pt x="5219" y="3707"/>
                      </a:cubicBezTo>
                      <a:cubicBezTo>
                        <a:pt x="5266" y="3683"/>
                        <a:pt x="5314" y="3659"/>
                        <a:pt x="5337" y="3636"/>
                      </a:cubicBezTo>
                      <a:cubicBezTo>
                        <a:pt x="5503" y="3304"/>
                        <a:pt x="5693" y="2948"/>
                        <a:pt x="5930" y="2544"/>
                      </a:cubicBezTo>
                      <a:cubicBezTo>
                        <a:pt x="5978" y="2450"/>
                        <a:pt x="6001" y="2378"/>
                        <a:pt x="6049" y="2307"/>
                      </a:cubicBezTo>
                      <a:lnTo>
                        <a:pt x="7970" y="2616"/>
                      </a:lnTo>
                      <a:cubicBezTo>
                        <a:pt x="8018" y="2616"/>
                        <a:pt x="8089" y="2592"/>
                        <a:pt x="8113" y="2544"/>
                      </a:cubicBezTo>
                      <a:cubicBezTo>
                        <a:pt x="8160" y="2497"/>
                        <a:pt x="8160" y="2426"/>
                        <a:pt x="8113" y="2378"/>
                      </a:cubicBezTo>
                      <a:cubicBezTo>
                        <a:pt x="7852" y="2046"/>
                        <a:pt x="7543" y="1738"/>
                        <a:pt x="7235" y="1453"/>
                      </a:cubicBezTo>
                      <a:cubicBezTo>
                        <a:pt x="6784" y="1026"/>
                        <a:pt x="6286" y="694"/>
                        <a:pt x="5740" y="410"/>
                      </a:cubicBezTo>
                      <a:cubicBezTo>
                        <a:pt x="5314" y="244"/>
                        <a:pt x="4887" y="101"/>
                        <a:pt x="4436" y="54"/>
                      </a:cubicBezTo>
                      <a:cubicBezTo>
                        <a:pt x="4246" y="18"/>
                        <a:pt x="4056" y="0"/>
                        <a:pt x="386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7" name="Google Shape;557;p3"/>
                <p:cNvSpPr/>
                <p:nvPr/>
              </p:nvSpPr>
              <p:spPr>
                <a:xfrm>
                  <a:off x="2475575" y="3511725"/>
                  <a:ext cx="316000" cy="14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40" h="5681" extrusionOk="0">
                      <a:moveTo>
                        <a:pt x="11559" y="1"/>
                      </a:moveTo>
                      <a:cubicBezTo>
                        <a:pt x="11516" y="1"/>
                        <a:pt x="11476" y="18"/>
                        <a:pt x="11450" y="58"/>
                      </a:cubicBezTo>
                      <a:lnTo>
                        <a:pt x="10548" y="1173"/>
                      </a:lnTo>
                      <a:cubicBezTo>
                        <a:pt x="10501" y="1244"/>
                        <a:pt x="10525" y="1315"/>
                        <a:pt x="10572" y="1386"/>
                      </a:cubicBezTo>
                      <a:cubicBezTo>
                        <a:pt x="10596" y="1386"/>
                        <a:pt x="10643" y="1410"/>
                        <a:pt x="10667" y="1410"/>
                      </a:cubicBezTo>
                      <a:cubicBezTo>
                        <a:pt x="10714" y="1410"/>
                        <a:pt x="10762" y="1386"/>
                        <a:pt x="10786" y="1362"/>
                      </a:cubicBezTo>
                      <a:lnTo>
                        <a:pt x="11687" y="247"/>
                      </a:lnTo>
                      <a:cubicBezTo>
                        <a:pt x="11734" y="176"/>
                        <a:pt x="11711" y="81"/>
                        <a:pt x="11663" y="34"/>
                      </a:cubicBezTo>
                      <a:cubicBezTo>
                        <a:pt x="11631" y="13"/>
                        <a:pt x="11595" y="1"/>
                        <a:pt x="11559" y="1"/>
                      </a:cubicBezTo>
                      <a:close/>
                      <a:moveTo>
                        <a:pt x="10320" y="1543"/>
                      </a:moveTo>
                      <a:cubicBezTo>
                        <a:pt x="10278" y="1543"/>
                        <a:pt x="10232" y="1560"/>
                        <a:pt x="10193" y="1600"/>
                      </a:cubicBezTo>
                      <a:lnTo>
                        <a:pt x="10027" y="1813"/>
                      </a:lnTo>
                      <a:cubicBezTo>
                        <a:pt x="9979" y="1860"/>
                        <a:pt x="9979" y="1955"/>
                        <a:pt x="10050" y="2003"/>
                      </a:cubicBezTo>
                      <a:cubicBezTo>
                        <a:pt x="10074" y="2026"/>
                        <a:pt x="10121" y="2050"/>
                        <a:pt x="10145" y="2050"/>
                      </a:cubicBezTo>
                      <a:cubicBezTo>
                        <a:pt x="10193" y="2050"/>
                        <a:pt x="10240" y="2026"/>
                        <a:pt x="10264" y="2003"/>
                      </a:cubicBezTo>
                      <a:lnTo>
                        <a:pt x="10430" y="1789"/>
                      </a:lnTo>
                      <a:cubicBezTo>
                        <a:pt x="10477" y="1718"/>
                        <a:pt x="10477" y="1623"/>
                        <a:pt x="10406" y="1576"/>
                      </a:cubicBezTo>
                      <a:cubicBezTo>
                        <a:pt x="10385" y="1554"/>
                        <a:pt x="10354" y="1543"/>
                        <a:pt x="10320" y="1543"/>
                      </a:cubicBezTo>
                      <a:close/>
                      <a:moveTo>
                        <a:pt x="12431" y="1777"/>
                      </a:moveTo>
                      <a:cubicBezTo>
                        <a:pt x="12413" y="1777"/>
                        <a:pt x="12395" y="1781"/>
                        <a:pt x="12375" y="1789"/>
                      </a:cubicBezTo>
                      <a:lnTo>
                        <a:pt x="12090" y="1932"/>
                      </a:lnTo>
                      <a:cubicBezTo>
                        <a:pt x="11995" y="1955"/>
                        <a:pt x="11972" y="2050"/>
                        <a:pt x="12019" y="2121"/>
                      </a:cubicBezTo>
                      <a:cubicBezTo>
                        <a:pt x="12043" y="2169"/>
                        <a:pt x="12090" y="2216"/>
                        <a:pt x="12138" y="2216"/>
                      </a:cubicBezTo>
                      <a:cubicBezTo>
                        <a:pt x="12161" y="2216"/>
                        <a:pt x="12185" y="2216"/>
                        <a:pt x="12209" y="2193"/>
                      </a:cubicBezTo>
                      <a:lnTo>
                        <a:pt x="12494" y="2050"/>
                      </a:lnTo>
                      <a:cubicBezTo>
                        <a:pt x="12640" y="1987"/>
                        <a:pt x="12565" y="1777"/>
                        <a:pt x="12431" y="1777"/>
                      </a:cubicBezTo>
                      <a:close/>
                      <a:moveTo>
                        <a:pt x="11298" y="2284"/>
                      </a:moveTo>
                      <a:cubicBezTo>
                        <a:pt x="11272" y="2284"/>
                        <a:pt x="11243" y="2292"/>
                        <a:pt x="11213" y="2311"/>
                      </a:cubicBezTo>
                      <a:lnTo>
                        <a:pt x="10691" y="2548"/>
                      </a:lnTo>
                      <a:cubicBezTo>
                        <a:pt x="10492" y="2570"/>
                        <a:pt x="10540" y="2838"/>
                        <a:pt x="10699" y="2838"/>
                      </a:cubicBezTo>
                      <a:cubicBezTo>
                        <a:pt x="10712" y="2838"/>
                        <a:pt x="10725" y="2836"/>
                        <a:pt x="10738" y="2833"/>
                      </a:cubicBezTo>
                      <a:lnTo>
                        <a:pt x="10738" y="2857"/>
                      </a:lnTo>
                      <a:cubicBezTo>
                        <a:pt x="10762" y="2833"/>
                        <a:pt x="10786" y="2833"/>
                        <a:pt x="10809" y="2809"/>
                      </a:cubicBezTo>
                      <a:lnTo>
                        <a:pt x="11331" y="2572"/>
                      </a:lnTo>
                      <a:cubicBezTo>
                        <a:pt x="11511" y="2512"/>
                        <a:pt x="11439" y="2284"/>
                        <a:pt x="11298" y="2284"/>
                      </a:cubicBezTo>
                      <a:close/>
                      <a:moveTo>
                        <a:pt x="315" y="2974"/>
                      </a:moveTo>
                      <a:cubicBezTo>
                        <a:pt x="263" y="2974"/>
                        <a:pt x="213" y="3001"/>
                        <a:pt x="182" y="3046"/>
                      </a:cubicBezTo>
                      <a:cubicBezTo>
                        <a:pt x="159" y="3118"/>
                        <a:pt x="182" y="3213"/>
                        <a:pt x="254" y="3260"/>
                      </a:cubicBezTo>
                      <a:lnTo>
                        <a:pt x="1131" y="3758"/>
                      </a:lnTo>
                      <a:cubicBezTo>
                        <a:pt x="1155" y="3782"/>
                        <a:pt x="1179" y="3782"/>
                        <a:pt x="1202" y="3782"/>
                      </a:cubicBezTo>
                      <a:cubicBezTo>
                        <a:pt x="1274" y="3782"/>
                        <a:pt x="1321" y="3758"/>
                        <a:pt x="1345" y="3711"/>
                      </a:cubicBezTo>
                      <a:cubicBezTo>
                        <a:pt x="1368" y="3640"/>
                        <a:pt x="1345" y="3545"/>
                        <a:pt x="1274" y="3497"/>
                      </a:cubicBezTo>
                      <a:lnTo>
                        <a:pt x="396" y="2999"/>
                      </a:lnTo>
                      <a:cubicBezTo>
                        <a:pt x="371" y="2982"/>
                        <a:pt x="343" y="2974"/>
                        <a:pt x="315" y="2974"/>
                      </a:cubicBezTo>
                      <a:close/>
                      <a:moveTo>
                        <a:pt x="1917" y="3896"/>
                      </a:moveTo>
                      <a:cubicBezTo>
                        <a:pt x="1773" y="3896"/>
                        <a:pt x="1685" y="4106"/>
                        <a:pt x="1843" y="4185"/>
                      </a:cubicBezTo>
                      <a:lnTo>
                        <a:pt x="2270" y="4422"/>
                      </a:lnTo>
                      <a:cubicBezTo>
                        <a:pt x="2270" y="4422"/>
                        <a:pt x="2317" y="4446"/>
                        <a:pt x="2341" y="4446"/>
                      </a:cubicBezTo>
                      <a:cubicBezTo>
                        <a:pt x="2483" y="4446"/>
                        <a:pt x="2531" y="4233"/>
                        <a:pt x="2412" y="4161"/>
                      </a:cubicBezTo>
                      <a:lnTo>
                        <a:pt x="2009" y="3924"/>
                      </a:lnTo>
                      <a:cubicBezTo>
                        <a:pt x="1977" y="3904"/>
                        <a:pt x="1946" y="3896"/>
                        <a:pt x="1917" y="3896"/>
                      </a:cubicBezTo>
                      <a:close/>
                      <a:moveTo>
                        <a:pt x="2166" y="4986"/>
                      </a:moveTo>
                      <a:cubicBezTo>
                        <a:pt x="2153" y="4986"/>
                        <a:pt x="2140" y="4988"/>
                        <a:pt x="2128" y="4992"/>
                      </a:cubicBezTo>
                      <a:lnTo>
                        <a:pt x="1250" y="5181"/>
                      </a:lnTo>
                      <a:cubicBezTo>
                        <a:pt x="1044" y="5181"/>
                        <a:pt x="1059" y="5467"/>
                        <a:pt x="1251" y="5467"/>
                      </a:cubicBezTo>
                      <a:cubicBezTo>
                        <a:pt x="1258" y="5467"/>
                        <a:pt x="1266" y="5467"/>
                        <a:pt x="1274" y="5466"/>
                      </a:cubicBezTo>
                      <a:lnTo>
                        <a:pt x="1297" y="5466"/>
                      </a:lnTo>
                      <a:lnTo>
                        <a:pt x="2199" y="5276"/>
                      </a:lnTo>
                      <a:cubicBezTo>
                        <a:pt x="2270" y="5253"/>
                        <a:pt x="2317" y="5181"/>
                        <a:pt x="2294" y="5110"/>
                      </a:cubicBezTo>
                      <a:cubicBezTo>
                        <a:pt x="2294" y="5032"/>
                        <a:pt x="2228" y="4986"/>
                        <a:pt x="2166" y="4986"/>
                      </a:cubicBezTo>
                      <a:close/>
                      <a:moveTo>
                        <a:pt x="657" y="5300"/>
                      </a:moveTo>
                      <a:lnTo>
                        <a:pt x="206" y="5395"/>
                      </a:lnTo>
                      <a:cubicBezTo>
                        <a:pt x="1" y="5395"/>
                        <a:pt x="15" y="5681"/>
                        <a:pt x="207" y="5681"/>
                      </a:cubicBezTo>
                      <a:cubicBezTo>
                        <a:pt x="214" y="5681"/>
                        <a:pt x="222" y="5680"/>
                        <a:pt x="230" y="5680"/>
                      </a:cubicBezTo>
                      <a:lnTo>
                        <a:pt x="254" y="5680"/>
                      </a:lnTo>
                      <a:lnTo>
                        <a:pt x="704" y="5608"/>
                      </a:lnTo>
                      <a:cubicBezTo>
                        <a:pt x="775" y="5585"/>
                        <a:pt x="847" y="5513"/>
                        <a:pt x="823" y="5419"/>
                      </a:cubicBezTo>
                      <a:cubicBezTo>
                        <a:pt x="799" y="5347"/>
                        <a:pt x="728" y="5300"/>
                        <a:pt x="657" y="530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58" name="Google Shape;558;p3"/>
              <p:cNvSpPr/>
              <p:nvPr/>
            </p:nvSpPr>
            <p:spPr>
              <a:xfrm flipH="1">
                <a:off x="6665096" y="4608488"/>
                <a:ext cx="66300" cy="666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3"/>
              <p:cNvSpPr/>
              <p:nvPr/>
            </p:nvSpPr>
            <p:spPr>
              <a:xfrm flipH="1">
                <a:off x="6213821" y="141600"/>
                <a:ext cx="66300" cy="666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60" name="Google Shape;560;p3"/>
              <p:cNvGrpSpPr/>
              <p:nvPr/>
            </p:nvGrpSpPr>
            <p:grpSpPr>
              <a:xfrm rot="-2699826" flipH="1">
                <a:off x="7168704" y="1771645"/>
                <a:ext cx="208772" cy="289305"/>
                <a:chOff x="3109925" y="3233975"/>
                <a:chExt cx="149425" cy="207075"/>
              </a:xfrm>
            </p:grpSpPr>
            <p:sp>
              <p:nvSpPr>
                <p:cNvPr id="561" name="Google Shape;561;p3"/>
                <p:cNvSpPr/>
                <p:nvPr/>
              </p:nvSpPr>
              <p:spPr>
                <a:xfrm>
                  <a:off x="3127125" y="3284475"/>
                  <a:ext cx="122175" cy="11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7" h="4768" extrusionOk="0">
                      <a:moveTo>
                        <a:pt x="3179" y="0"/>
                      </a:moveTo>
                      <a:lnTo>
                        <a:pt x="3084" y="24"/>
                      </a:lnTo>
                      <a:lnTo>
                        <a:pt x="2800" y="24"/>
                      </a:lnTo>
                      <a:cubicBezTo>
                        <a:pt x="2633" y="71"/>
                        <a:pt x="2491" y="95"/>
                        <a:pt x="2325" y="119"/>
                      </a:cubicBezTo>
                      <a:cubicBezTo>
                        <a:pt x="2254" y="119"/>
                        <a:pt x="2159" y="95"/>
                        <a:pt x="2088" y="71"/>
                      </a:cubicBezTo>
                      <a:lnTo>
                        <a:pt x="1637" y="71"/>
                      </a:lnTo>
                      <a:cubicBezTo>
                        <a:pt x="1708" y="285"/>
                        <a:pt x="1851" y="451"/>
                        <a:pt x="2040" y="569"/>
                      </a:cubicBezTo>
                      <a:cubicBezTo>
                        <a:pt x="2159" y="617"/>
                        <a:pt x="2278" y="640"/>
                        <a:pt x="2420" y="664"/>
                      </a:cubicBezTo>
                      <a:lnTo>
                        <a:pt x="2586" y="664"/>
                      </a:lnTo>
                      <a:cubicBezTo>
                        <a:pt x="2604" y="666"/>
                        <a:pt x="2622" y="667"/>
                        <a:pt x="2640" y="667"/>
                      </a:cubicBezTo>
                      <a:cubicBezTo>
                        <a:pt x="2827" y="667"/>
                        <a:pt x="2974" y="555"/>
                        <a:pt x="3060" y="403"/>
                      </a:cubicBezTo>
                      <a:lnTo>
                        <a:pt x="3060" y="380"/>
                      </a:lnTo>
                      <a:cubicBezTo>
                        <a:pt x="3108" y="261"/>
                        <a:pt x="3155" y="119"/>
                        <a:pt x="3179" y="0"/>
                      </a:cubicBezTo>
                      <a:close/>
                      <a:moveTo>
                        <a:pt x="166" y="1589"/>
                      </a:moveTo>
                      <a:cubicBezTo>
                        <a:pt x="48" y="1589"/>
                        <a:pt x="0" y="1684"/>
                        <a:pt x="0" y="1827"/>
                      </a:cubicBezTo>
                      <a:cubicBezTo>
                        <a:pt x="0" y="2230"/>
                        <a:pt x="333" y="2680"/>
                        <a:pt x="1044" y="3155"/>
                      </a:cubicBezTo>
                      <a:cubicBezTo>
                        <a:pt x="1376" y="3416"/>
                        <a:pt x="1756" y="3606"/>
                        <a:pt x="2183" y="3748"/>
                      </a:cubicBezTo>
                      <a:cubicBezTo>
                        <a:pt x="1993" y="3321"/>
                        <a:pt x="1756" y="2918"/>
                        <a:pt x="1471" y="2562"/>
                      </a:cubicBezTo>
                      <a:cubicBezTo>
                        <a:pt x="973" y="1921"/>
                        <a:pt x="546" y="1589"/>
                        <a:pt x="166" y="1589"/>
                      </a:cubicBezTo>
                      <a:close/>
                      <a:moveTo>
                        <a:pt x="4623" y="2168"/>
                      </a:moveTo>
                      <a:cubicBezTo>
                        <a:pt x="4602" y="2168"/>
                        <a:pt x="4580" y="2172"/>
                        <a:pt x="4555" y="2182"/>
                      </a:cubicBezTo>
                      <a:cubicBezTo>
                        <a:pt x="4199" y="2254"/>
                        <a:pt x="3867" y="2680"/>
                        <a:pt x="3535" y="3440"/>
                      </a:cubicBezTo>
                      <a:cubicBezTo>
                        <a:pt x="3369" y="3867"/>
                        <a:pt x="3226" y="4317"/>
                        <a:pt x="3132" y="4768"/>
                      </a:cubicBezTo>
                      <a:cubicBezTo>
                        <a:pt x="3511" y="4531"/>
                        <a:pt x="3820" y="4222"/>
                        <a:pt x="4104" y="3890"/>
                      </a:cubicBezTo>
                      <a:cubicBezTo>
                        <a:pt x="4650" y="3250"/>
                        <a:pt x="4887" y="2728"/>
                        <a:pt x="4768" y="2348"/>
                      </a:cubicBezTo>
                      <a:cubicBezTo>
                        <a:pt x="4750" y="2236"/>
                        <a:pt x="4701" y="2168"/>
                        <a:pt x="4623" y="216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2" name="Google Shape;562;p3"/>
                <p:cNvSpPr/>
                <p:nvPr/>
              </p:nvSpPr>
              <p:spPr>
                <a:xfrm>
                  <a:off x="3113475" y="3237550"/>
                  <a:ext cx="141175" cy="4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7" h="1972" extrusionOk="0">
                      <a:moveTo>
                        <a:pt x="2919" y="1"/>
                      </a:moveTo>
                      <a:cubicBezTo>
                        <a:pt x="2895" y="1"/>
                        <a:pt x="2871" y="1"/>
                        <a:pt x="2847" y="3"/>
                      </a:cubicBezTo>
                      <a:cubicBezTo>
                        <a:pt x="2278" y="3"/>
                        <a:pt x="1922" y="122"/>
                        <a:pt x="1780" y="359"/>
                      </a:cubicBezTo>
                      <a:cubicBezTo>
                        <a:pt x="1709" y="454"/>
                        <a:pt x="1685" y="572"/>
                        <a:pt x="1685" y="667"/>
                      </a:cubicBezTo>
                      <a:cubicBezTo>
                        <a:pt x="1685" y="833"/>
                        <a:pt x="1732" y="999"/>
                        <a:pt x="1804" y="1142"/>
                      </a:cubicBezTo>
                      <a:cubicBezTo>
                        <a:pt x="1519" y="999"/>
                        <a:pt x="1187" y="928"/>
                        <a:pt x="879" y="904"/>
                      </a:cubicBezTo>
                      <a:lnTo>
                        <a:pt x="665" y="904"/>
                      </a:lnTo>
                      <a:cubicBezTo>
                        <a:pt x="238" y="904"/>
                        <a:pt x="1" y="999"/>
                        <a:pt x="1" y="1213"/>
                      </a:cubicBezTo>
                      <a:cubicBezTo>
                        <a:pt x="1" y="1403"/>
                        <a:pt x="167" y="1545"/>
                        <a:pt x="499" y="1711"/>
                      </a:cubicBezTo>
                      <a:cubicBezTo>
                        <a:pt x="902" y="1877"/>
                        <a:pt x="1329" y="1948"/>
                        <a:pt x="1756" y="1948"/>
                      </a:cubicBezTo>
                      <a:lnTo>
                        <a:pt x="2634" y="1948"/>
                      </a:lnTo>
                      <a:cubicBezTo>
                        <a:pt x="2397" y="1853"/>
                        <a:pt x="2183" y="1711"/>
                        <a:pt x="2041" y="1497"/>
                      </a:cubicBezTo>
                      <a:lnTo>
                        <a:pt x="2041" y="1497"/>
                      </a:lnTo>
                      <a:cubicBezTo>
                        <a:pt x="2207" y="1711"/>
                        <a:pt x="2397" y="1853"/>
                        <a:pt x="2634" y="1948"/>
                      </a:cubicBezTo>
                      <a:cubicBezTo>
                        <a:pt x="2705" y="1972"/>
                        <a:pt x="2800" y="1972"/>
                        <a:pt x="2871" y="1972"/>
                      </a:cubicBezTo>
                      <a:cubicBezTo>
                        <a:pt x="3037" y="1972"/>
                        <a:pt x="3179" y="1948"/>
                        <a:pt x="3346" y="1901"/>
                      </a:cubicBezTo>
                      <a:lnTo>
                        <a:pt x="3630" y="1901"/>
                      </a:lnTo>
                      <a:lnTo>
                        <a:pt x="3701" y="1877"/>
                      </a:lnTo>
                      <a:cubicBezTo>
                        <a:pt x="4128" y="1853"/>
                        <a:pt x="4532" y="1758"/>
                        <a:pt x="4935" y="1616"/>
                      </a:cubicBezTo>
                      <a:cubicBezTo>
                        <a:pt x="5409" y="1426"/>
                        <a:pt x="5646" y="1189"/>
                        <a:pt x="5646" y="928"/>
                      </a:cubicBezTo>
                      <a:cubicBezTo>
                        <a:pt x="5646" y="738"/>
                        <a:pt x="5552" y="644"/>
                        <a:pt x="5362" y="644"/>
                      </a:cubicBezTo>
                      <a:cubicBezTo>
                        <a:pt x="5101" y="667"/>
                        <a:pt x="4864" y="738"/>
                        <a:pt x="4626" y="833"/>
                      </a:cubicBezTo>
                      <a:cubicBezTo>
                        <a:pt x="4413" y="904"/>
                        <a:pt x="4152" y="1023"/>
                        <a:pt x="3844" y="1165"/>
                      </a:cubicBezTo>
                      <a:cubicBezTo>
                        <a:pt x="3915" y="928"/>
                        <a:pt x="3867" y="667"/>
                        <a:pt x="3749" y="430"/>
                      </a:cubicBezTo>
                      <a:cubicBezTo>
                        <a:pt x="3749" y="406"/>
                        <a:pt x="3725" y="383"/>
                        <a:pt x="3701" y="383"/>
                      </a:cubicBezTo>
                      <a:cubicBezTo>
                        <a:pt x="3503" y="141"/>
                        <a:pt x="3223" y="1"/>
                        <a:pt x="291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3" name="Google Shape;563;p3"/>
                <p:cNvSpPr/>
                <p:nvPr/>
              </p:nvSpPr>
              <p:spPr>
                <a:xfrm>
                  <a:off x="3134825" y="3240500"/>
                  <a:ext cx="95500" cy="2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0" h="1048" extrusionOk="0">
                      <a:moveTo>
                        <a:pt x="594" y="122"/>
                      </a:moveTo>
                      <a:cubicBezTo>
                        <a:pt x="191" y="122"/>
                        <a:pt x="1" y="288"/>
                        <a:pt x="1" y="549"/>
                      </a:cubicBezTo>
                      <a:cubicBezTo>
                        <a:pt x="1" y="620"/>
                        <a:pt x="1" y="715"/>
                        <a:pt x="25" y="763"/>
                      </a:cubicBezTo>
                      <a:cubicBezTo>
                        <a:pt x="357" y="810"/>
                        <a:pt x="665" y="881"/>
                        <a:pt x="950" y="1000"/>
                      </a:cubicBezTo>
                      <a:cubicBezTo>
                        <a:pt x="878" y="881"/>
                        <a:pt x="831" y="715"/>
                        <a:pt x="831" y="549"/>
                      </a:cubicBezTo>
                      <a:cubicBezTo>
                        <a:pt x="831" y="454"/>
                        <a:pt x="855" y="336"/>
                        <a:pt x="926" y="241"/>
                      </a:cubicBezTo>
                      <a:cubicBezTo>
                        <a:pt x="831" y="170"/>
                        <a:pt x="712" y="122"/>
                        <a:pt x="594" y="122"/>
                      </a:cubicBezTo>
                      <a:close/>
                      <a:moveTo>
                        <a:pt x="3556" y="0"/>
                      </a:moveTo>
                      <a:cubicBezTo>
                        <a:pt x="3541" y="0"/>
                        <a:pt x="3526" y="1"/>
                        <a:pt x="3512" y="4"/>
                      </a:cubicBezTo>
                      <a:cubicBezTo>
                        <a:pt x="3274" y="4"/>
                        <a:pt x="3037" y="99"/>
                        <a:pt x="2847" y="241"/>
                      </a:cubicBezTo>
                      <a:cubicBezTo>
                        <a:pt x="2871" y="265"/>
                        <a:pt x="2895" y="288"/>
                        <a:pt x="2895" y="312"/>
                      </a:cubicBezTo>
                      <a:cubicBezTo>
                        <a:pt x="3013" y="549"/>
                        <a:pt x="3061" y="810"/>
                        <a:pt x="3013" y="1047"/>
                      </a:cubicBezTo>
                      <a:cubicBezTo>
                        <a:pt x="3322" y="905"/>
                        <a:pt x="3583" y="786"/>
                        <a:pt x="3796" y="715"/>
                      </a:cubicBezTo>
                      <a:cubicBezTo>
                        <a:pt x="3820" y="620"/>
                        <a:pt x="3820" y="549"/>
                        <a:pt x="3820" y="454"/>
                      </a:cubicBezTo>
                      <a:lnTo>
                        <a:pt x="3820" y="193"/>
                      </a:lnTo>
                      <a:cubicBezTo>
                        <a:pt x="3799" y="87"/>
                        <a:pt x="3682" y="0"/>
                        <a:pt x="355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4" name="Google Shape;564;p3"/>
                <p:cNvSpPr/>
                <p:nvPr/>
              </p:nvSpPr>
              <p:spPr>
                <a:xfrm>
                  <a:off x="3109925" y="3233975"/>
                  <a:ext cx="149425" cy="20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7" h="8283" extrusionOk="0">
                      <a:moveTo>
                        <a:pt x="1566" y="573"/>
                      </a:moveTo>
                      <a:cubicBezTo>
                        <a:pt x="1614" y="573"/>
                        <a:pt x="1661" y="573"/>
                        <a:pt x="1708" y="597"/>
                      </a:cubicBezTo>
                      <a:cubicBezTo>
                        <a:pt x="1685" y="668"/>
                        <a:pt x="1661" y="739"/>
                        <a:pt x="1661" y="834"/>
                      </a:cubicBezTo>
                      <a:cubicBezTo>
                        <a:pt x="1661" y="905"/>
                        <a:pt x="1685" y="976"/>
                        <a:pt x="1685" y="1047"/>
                      </a:cubicBezTo>
                      <a:cubicBezTo>
                        <a:pt x="1519" y="1000"/>
                        <a:pt x="1329" y="953"/>
                        <a:pt x="1139" y="929"/>
                      </a:cubicBezTo>
                      <a:lnTo>
                        <a:pt x="1139" y="905"/>
                      </a:lnTo>
                      <a:cubicBezTo>
                        <a:pt x="1139" y="881"/>
                        <a:pt x="1115" y="858"/>
                        <a:pt x="1115" y="834"/>
                      </a:cubicBezTo>
                      <a:cubicBezTo>
                        <a:pt x="1115" y="739"/>
                        <a:pt x="1115" y="573"/>
                        <a:pt x="1566" y="573"/>
                      </a:cubicBezTo>
                      <a:close/>
                      <a:moveTo>
                        <a:pt x="4484" y="431"/>
                      </a:moveTo>
                      <a:cubicBezTo>
                        <a:pt x="4602" y="431"/>
                        <a:pt x="4650" y="478"/>
                        <a:pt x="4650" y="502"/>
                      </a:cubicBezTo>
                      <a:lnTo>
                        <a:pt x="4650" y="739"/>
                      </a:lnTo>
                      <a:cubicBezTo>
                        <a:pt x="4650" y="787"/>
                        <a:pt x="4650" y="834"/>
                        <a:pt x="4650" y="881"/>
                      </a:cubicBezTo>
                      <a:cubicBezTo>
                        <a:pt x="4508" y="929"/>
                        <a:pt x="4341" y="1000"/>
                        <a:pt x="4152" y="1095"/>
                      </a:cubicBezTo>
                      <a:cubicBezTo>
                        <a:pt x="4152" y="905"/>
                        <a:pt x="4128" y="739"/>
                        <a:pt x="4033" y="573"/>
                      </a:cubicBezTo>
                      <a:lnTo>
                        <a:pt x="4057" y="549"/>
                      </a:lnTo>
                      <a:cubicBezTo>
                        <a:pt x="4175" y="478"/>
                        <a:pt x="4341" y="431"/>
                        <a:pt x="4484" y="431"/>
                      </a:cubicBezTo>
                      <a:close/>
                      <a:moveTo>
                        <a:pt x="5504" y="953"/>
                      </a:moveTo>
                      <a:cubicBezTo>
                        <a:pt x="5622" y="953"/>
                        <a:pt x="5646" y="1000"/>
                        <a:pt x="5646" y="1095"/>
                      </a:cubicBezTo>
                      <a:cubicBezTo>
                        <a:pt x="5646" y="1332"/>
                        <a:pt x="5314" y="1522"/>
                        <a:pt x="5029" y="1617"/>
                      </a:cubicBezTo>
                      <a:cubicBezTo>
                        <a:pt x="4721" y="1735"/>
                        <a:pt x="4389" y="1830"/>
                        <a:pt x="4057" y="1878"/>
                      </a:cubicBezTo>
                      <a:cubicBezTo>
                        <a:pt x="4057" y="1830"/>
                        <a:pt x="4033" y="1807"/>
                        <a:pt x="4009" y="1783"/>
                      </a:cubicBezTo>
                      <a:lnTo>
                        <a:pt x="4033" y="1783"/>
                      </a:lnTo>
                      <a:cubicBezTo>
                        <a:pt x="4081" y="1664"/>
                        <a:pt x="4104" y="1546"/>
                        <a:pt x="4128" y="1427"/>
                      </a:cubicBezTo>
                      <a:cubicBezTo>
                        <a:pt x="4389" y="1308"/>
                        <a:pt x="4626" y="1190"/>
                        <a:pt x="4840" y="1119"/>
                      </a:cubicBezTo>
                      <a:cubicBezTo>
                        <a:pt x="5029" y="1024"/>
                        <a:pt x="5267" y="976"/>
                        <a:pt x="5504" y="953"/>
                      </a:cubicBezTo>
                      <a:close/>
                      <a:moveTo>
                        <a:pt x="997" y="1190"/>
                      </a:moveTo>
                      <a:cubicBezTo>
                        <a:pt x="1281" y="1214"/>
                        <a:pt x="1566" y="1285"/>
                        <a:pt x="1827" y="1403"/>
                      </a:cubicBezTo>
                      <a:cubicBezTo>
                        <a:pt x="1898" y="1522"/>
                        <a:pt x="1969" y="1640"/>
                        <a:pt x="2064" y="1735"/>
                      </a:cubicBezTo>
                      <a:cubicBezTo>
                        <a:pt x="2112" y="1807"/>
                        <a:pt x="2183" y="1878"/>
                        <a:pt x="2230" y="1949"/>
                      </a:cubicBezTo>
                      <a:lnTo>
                        <a:pt x="1874" y="1949"/>
                      </a:lnTo>
                      <a:cubicBezTo>
                        <a:pt x="1471" y="1949"/>
                        <a:pt x="1068" y="1878"/>
                        <a:pt x="688" y="1712"/>
                      </a:cubicBezTo>
                      <a:cubicBezTo>
                        <a:pt x="451" y="1593"/>
                        <a:pt x="285" y="1522"/>
                        <a:pt x="285" y="1356"/>
                      </a:cubicBezTo>
                      <a:cubicBezTo>
                        <a:pt x="285" y="1214"/>
                        <a:pt x="617" y="1190"/>
                        <a:pt x="807" y="1190"/>
                      </a:cubicBezTo>
                      <a:close/>
                      <a:moveTo>
                        <a:pt x="3056" y="309"/>
                      </a:moveTo>
                      <a:cubicBezTo>
                        <a:pt x="3298" y="309"/>
                        <a:pt x="3549" y="425"/>
                        <a:pt x="3701" y="620"/>
                      </a:cubicBezTo>
                      <a:cubicBezTo>
                        <a:pt x="3725" y="644"/>
                        <a:pt x="3725" y="668"/>
                        <a:pt x="3748" y="668"/>
                      </a:cubicBezTo>
                      <a:cubicBezTo>
                        <a:pt x="3843" y="881"/>
                        <a:pt x="3867" y="1095"/>
                        <a:pt x="3843" y="1308"/>
                      </a:cubicBezTo>
                      <a:cubicBezTo>
                        <a:pt x="3843" y="1332"/>
                        <a:pt x="3843" y="1356"/>
                        <a:pt x="3843" y="1356"/>
                      </a:cubicBezTo>
                      <a:cubicBezTo>
                        <a:pt x="3820" y="1593"/>
                        <a:pt x="3677" y="1783"/>
                        <a:pt x="3464" y="1878"/>
                      </a:cubicBezTo>
                      <a:lnTo>
                        <a:pt x="3416" y="1901"/>
                      </a:lnTo>
                      <a:cubicBezTo>
                        <a:pt x="3274" y="1949"/>
                        <a:pt x="3155" y="1973"/>
                        <a:pt x="3013" y="1996"/>
                      </a:cubicBezTo>
                      <a:cubicBezTo>
                        <a:pt x="2942" y="1973"/>
                        <a:pt x="2871" y="1973"/>
                        <a:pt x="2800" y="1949"/>
                      </a:cubicBezTo>
                      <a:cubicBezTo>
                        <a:pt x="2586" y="1878"/>
                        <a:pt x="2420" y="1759"/>
                        <a:pt x="2278" y="1569"/>
                      </a:cubicBezTo>
                      <a:cubicBezTo>
                        <a:pt x="2207" y="1474"/>
                        <a:pt x="2135" y="1356"/>
                        <a:pt x="2064" y="1237"/>
                      </a:cubicBezTo>
                      <a:cubicBezTo>
                        <a:pt x="1993" y="1119"/>
                        <a:pt x="1969" y="976"/>
                        <a:pt x="1969" y="834"/>
                      </a:cubicBezTo>
                      <a:cubicBezTo>
                        <a:pt x="1969" y="763"/>
                        <a:pt x="1969" y="668"/>
                        <a:pt x="2017" y="597"/>
                      </a:cubicBezTo>
                      <a:cubicBezTo>
                        <a:pt x="2135" y="407"/>
                        <a:pt x="2468" y="312"/>
                        <a:pt x="2989" y="312"/>
                      </a:cubicBezTo>
                      <a:cubicBezTo>
                        <a:pt x="3011" y="310"/>
                        <a:pt x="3034" y="309"/>
                        <a:pt x="3056" y="309"/>
                      </a:cubicBezTo>
                      <a:close/>
                      <a:moveTo>
                        <a:pt x="3654" y="2186"/>
                      </a:moveTo>
                      <a:cubicBezTo>
                        <a:pt x="3630" y="2234"/>
                        <a:pt x="3606" y="2257"/>
                        <a:pt x="3582" y="2352"/>
                      </a:cubicBezTo>
                      <a:cubicBezTo>
                        <a:pt x="3559" y="2423"/>
                        <a:pt x="3488" y="2518"/>
                        <a:pt x="3274" y="2518"/>
                      </a:cubicBezTo>
                      <a:lnTo>
                        <a:pt x="3108" y="2518"/>
                      </a:lnTo>
                      <a:cubicBezTo>
                        <a:pt x="3013" y="2518"/>
                        <a:pt x="2894" y="2494"/>
                        <a:pt x="2800" y="2447"/>
                      </a:cubicBezTo>
                      <a:cubicBezTo>
                        <a:pt x="2705" y="2376"/>
                        <a:pt x="2634" y="2305"/>
                        <a:pt x="2586" y="2234"/>
                      </a:cubicBezTo>
                      <a:lnTo>
                        <a:pt x="2752" y="2234"/>
                      </a:lnTo>
                      <a:cubicBezTo>
                        <a:pt x="2823" y="2257"/>
                        <a:pt x="2918" y="2257"/>
                        <a:pt x="2989" y="2257"/>
                      </a:cubicBezTo>
                      <a:cubicBezTo>
                        <a:pt x="3155" y="2257"/>
                        <a:pt x="3321" y="2234"/>
                        <a:pt x="3488" y="2186"/>
                      </a:cubicBezTo>
                      <a:close/>
                      <a:moveTo>
                        <a:pt x="831" y="3752"/>
                      </a:moveTo>
                      <a:cubicBezTo>
                        <a:pt x="1163" y="3752"/>
                        <a:pt x="1566" y="4060"/>
                        <a:pt x="2017" y="4653"/>
                      </a:cubicBezTo>
                      <a:cubicBezTo>
                        <a:pt x="2230" y="4914"/>
                        <a:pt x="2396" y="5175"/>
                        <a:pt x="2562" y="5483"/>
                      </a:cubicBezTo>
                      <a:cubicBezTo>
                        <a:pt x="2301" y="5341"/>
                        <a:pt x="2041" y="5199"/>
                        <a:pt x="1803" y="5033"/>
                      </a:cubicBezTo>
                      <a:cubicBezTo>
                        <a:pt x="1139" y="4582"/>
                        <a:pt x="831" y="4179"/>
                        <a:pt x="831" y="3847"/>
                      </a:cubicBezTo>
                      <a:cubicBezTo>
                        <a:pt x="831" y="3775"/>
                        <a:pt x="831" y="3752"/>
                        <a:pt x="831" y="3752"/>
                      </a:cubicBezTo>
                      <a:close/>
                      <a:moveTo>
                        <a:pt x="5290" y="4321"/>
                      </a:moveTo>
                      <a:cubicBezTo>
                        <a:pt x="5290" y="4321"/>
                        <a:pt x="5314" y="4345"/>
                        <a:pt x="5314" y="4416"/>
                      </a:cubicBezTo>
                      <a:cubicBezTo>
                        <a:pt x="5409" y="4724"/>
                        <a:pt x="5195" y="5222"/>
                        <a:pt x="4674" y="5815"/>
                      </a:cubicBezTo>
                      <a:cubicBezTo>
                        <a:pt x="4484" y="6029"/>
                        <a:pt x="4270" y="6242"/>
                        <a:pt x="4057" y="6432"/>
                      </a:cubicBezTo>
                      <a:cubicBezTo>
                        <a:pt x="4128" y="6124"/>
                        <a:pt x="4247" y="5815"/>
                        <a:pt x="4365" y="5507"/>
                      </a:cubicBezTo>
                      <a:cubicBezTo>
                        <a:pt x="4650" y="4819"/>
                        <a:pt x="4982" y="4416"/>
                        <a:pt x="5290" y="4321"/>
                      </a:cubicBezTo>
                      <a:close/>
                      <a:moveTo>
                        <a:pt x="3073" y="1"/>
                      </a:moveTo>
                      <a:cubicBezTo>
                        <a:pt x="3045" y="1"/>
                        <a:pt x="3017" y="2"/>
                        <a:pt x="2989" y="4"/>
                      </a:cubicBezTo>
                      <a:cubicBezTo>
                        <a:pt x="2444" y="4"/>
                        <a:pt x="2088" y="99"/>
                        <a:pt x="1874" y="312"/>
                      </a:cubicBezTo>
                      <a:cubicBezTo>
                        <a:pt x="1780" y="265"/>
                        <a:pt x="1685" y="241"/>
                        <a:pt x="1566" y="241"/>
                      </a:cubicBezTo>
                      <a:cubicBezTo>
                        <a:pt x="926" y="241"/>
                        <a:pt x="831" y="597"/>
                        <a:pt x="831" y="810"/>
                      </a:cubicBezTo>
                      <a:lnTo>
                        <a:pt x="831" y="905"/>
                      </a:lnTo>
                      <a:cubicBezTo>
                        <a:pt x="800" y="904"/>
                        <a:pt x="770" y="903"/>
                        <a:pt x="741" y="903"/>
                      </a:cubicBezTo>
                      <a:cubicBezTo>
                        <a:pt x="152" y="903"/>
                        <a:pt x="1" y="1130"/>
                        <a:pt x="1" y="1356"/>
                      </a:cubicBezTo>
                      <a:cubicBezTo>
                        <a:pt x="1" y="1617"/>
                        <a:pt x="190" y="1807"/>
                        <a:pt x="570" y="1996"/>
                      </a:cubicBezTo>
                      <a:cubicBezTo>
                        <a:pt x="953" y="2145"/>
                        <a:pt x="1356" y="2237"/>
                        <a:pt x="1760" y="2237"/>
                      </a:cubicBezTo>
                      <a:cubicBezTo>
                        <a:pt x="1806" y="2237"/>
                        <a:pt x="1852" y="2236"/>
                        <a:pt x="1898" y="2234"/>
                      </a:cubicBezTo>
                      <a:lnTo>
                        <a:pt x="2230" y="2234"/>
                      </a:lnTo>
                      <a:cubicBezTo>
                        <a:pt x="2325" y="2423"/>
                        <a:pt x="2468" y="2589"/>
                        <a:pt x="2657" y="2708"/>
                      </a:cubicBezTo>
                      <a:cubicBezTo>
                        <a:pt x="2752" y="2755"/>
                        <a:pt x="2847" y="2779"/>
                        <a:pt x="2942" y="2803"/>
                      </a:cubicBezTo>
                      <a:cubicBezTo>
                        <a:pt x="2942" y="3752"/>
                        <a:pt x="2989" y="4700"/>
                        <a:pt x="3084" y="5649"/>
                      </a:cubicBezTo>
                      <a:cubicBezTo>
                        <a:pt x="3061" y="5649"/>
                        <a:pt x="3013" y="5626"/>
                        <a:pt x="2966" y="5626"/>
                      </a:cubicBezTo>
                      <a:cubicBezTo>
                        <a:pt x="2776" y="5222"/>
                        <a:pt x="2539" y="4843"/>
                        <a:pt x="2278" y="4487"/>
                      </a:cubicBezTo>
                      <a:cubicBezTo>
                        <a:pt x="1732" y="3799"/>
                        <a:pt x="1281" y="3467"/>
                        <a:pt x="854" y="3467"/>
                      </a:cubicBezTo>
                      <a:cubicBezTo>
                        <a:pt x="783" y="3467"/>
                        <a:pt x="522" y="3491"/>
                        <a:pt x="522" y="3847"/>
                      </a:cubicBezTo>
                      <a:cubicBezTo>
                        <a:pt x="522" y="4297"/>
                        <a:pt x="902" y="4772"/>
                        <a:pt x="1637" y="5293"/>
                      </a:cubicBezTo>
                      <a:cubicBezTo>
                        <a:pt x="2017" y="5554"/>
                        <a:pt x="2396" y="5768"/>
                        <a:pt x="2823" y="5887"/>
                      </a:cubicBezTo>
                      <a:cubicBezTo>
                        <a:pt x="2918" y="5934"/>
                        <a:pt x="3037" y="5934"/>
                        <a:pt x="3132" y="5958"/>
                      </a:cubicBezTo>
                      <a:cubicBezTo>
                        <a:pt x="3179" y="6313"/>
                        <a:pt x="3227" y="6646"/>
                        <a:pt x="3298" y="6978"/>
                      </a:cubicBezTo>
                      <a:cubicBezTo>
                        <a:pt x="3393" y="7381"/>
                        <a:pt x="3511" y="7784"/>
                        <a:pt x="3630" y="8187"/>
                      </a:cubicBezTo>
                      <a:cubicBezTo>
                        <a:pt x="3654" y="8235"/>
                        <a:pt x="3701" y="8282"/>
                        <a:pt x="3772" y="8282"/>
                      </a:cubicBezTo>
                      <a:lnTo>
                        <a:pt x="3820" y="8282"/>
                      </a:lnTo>
                      <a:cubicBezTo>
                        <a:pt x="3891" y="8259"/>
                        <a:pt x="3938" y="8187"/>
                        <a:pt x="3914" y="8116"/>
                      </a:cubicBezTo>
                      <a:cubicBezTo>
                        <a:pt x="3796" y="7760"/>
                        <a:pt x="3701" y="7405"/>
                        <a:pt x="3606" y="7049"/>
                      </a:cubicBezTo>
                      <a:cubicBezTo>
                        <a:pt x="3701" y="7025"/>
                        <a:pt x="3796" y="6978"/>
                        <a:pt x="3891" y="6930"/>
                      </a:cubicBezTo>
                      <a:cubicBezTo>
                        <a:pt x="4270" y="6693"/>
                        <a:pt x="4602" y="6385"/>
                        <a:pt x="4887" y="6029"/>
                      </a:cubicBezTo>
                      <a:cubicBezTo>
                        <a:pt x="5480" y="5341"/>
                        <a:pt x="5717" y="4795"/>
                        <a:pt x="5599" y="4368"/>
                      </a:cubicBezTo>
                      <a:cubicBezTo>
                        <a:pt x="5575" y="4250"/>
                        <a:pt x="5528" y="4155"/>
                        <a:pt x="5433" y="4084"/>
                      </a:cubicBezTo>
                      <a:cubicBezTo>
                        <a:pt x="5391" y="4056"/>
                        <a:pt x="5341" y="4044"/>
                        <a:pt x="5293" y="4044"/>
                      </a:cubicBezTo>
                      <a:cubicBezTo>
                        <a:pt x="5258" y="4044"/>
                        <a:pt x="5225" y="4050"/>
                        <a:pt x="5195" y="4060"/>
                      </a:cubicBezTo>
                      <a:cubicBezTo>
                        <a:pt x="4768" y="4155"/>
                        <a:pt x="4413" y="4606"/>
                        <a:pt x="4081" y="5412"/>
                      </a:cubicBezTo>
                      <a:cubicBezTo>
                        <a:pt x="3914" y="5839"/>
                        <a:pt x="3772" y="6266"/>
                        <a:pt x="3677" y="6717"/>
                      </a:cubicBezTo>
                      <a:cubicBezTo>
                        <a:pt x="3630" y="6717"/>
                        <a:pt x="3606" y="6740"/>
                        <a:pt x="3559" y="6764"/>
                      </a:cubicBezTo>
                      <a:cubicBezTo>
                        <a:pt x="3488" y="6456"/>
                        <a:pt x="3440" y="6147"/>
                        <a:pt x="3393" y="5815"/>
                      </a:cubicBezTo>
                      <a:cubicBezTo>
                        <a:pt x="3274" y="4819"/>
                        <a:pt x="3227" y="3823"/>
                        <a:pt x="3227" y="2850"/>
                      </a:cubicBezTo>
                      <a:lnTo>
                        <a:pt x="3274" y="2850"/>
                      </a:lnTo>
                      <a:cubicBezTo>
                        <a:pt x="3535" y="2850"/>
                        <a:pt x="3772" y="2708"/>
                        <a:pt x="3867" y="2471"/>
                      </a:cubicBezTo>
                      <a:cubicBezTo>
                        <a:pt x="3914" y="2352"/>
                        <a:pt x="3962" y="2257"/>
                        <a:pt x="3986" y="2186"/>
                      </a:cubicBezTo>
                      <a:cubicBezTo>
                        <a:pt x="4389" y="2139"/>
                        <a:pt x="4768" y="2044"/>
                        <a:pt x="5124" y="1901"/>
                      </a:cubicBezTo>
                      <a:cubicBezTo>
                        <a:pt x="5694" y="1688"/>
                        <a:pt x="5954" y="1427"/>
                        <a:pt x="5954" y="1095"/>
                      </a:cubicBezTo>
                      <a:cubicBezTo>
                        <a:pt x="5977" y="847"/>
                        <a:pt x="5786" y="642"/>
                        <a:pt x="5543" y="642"/>
                      </a:cubicBezTo>
                      <a:cubicBezTo>
                        <a:pt x="5530" y="642"/>
                        <a:pt x="5517" y="643"/>
                        <a:pt x="5504" y="644"/>
                      </a:cubicBezTo>
                      <a:cubicBezTo>
                        <a:pt x="5314" y="668"/>
                        <a:pt x="5124" y="692"/>
                        <a:pt x="4958" y="763"/>
                      </a:cubicBezTo>
                      <a:lnTo>
                        <a:pt x="4958" y="478"/>
                      </a:lnTo>
                      <a:cubicBezTo>
                        <a:pt x="4958" y="454"/>
                        <a:pt x="4958" y="454"/>
                        <a:pt x="4958" y="431"/>
                      </a:cubicBezTo>
                      <a:cubicBezTo>
                        <a:pt x="4914" y="255"/>
                        <a:pt x="4748" y="120"/>
                        <a:pt x="4554" y="120"/>
                      </a:cubicBezTo>
                      <a:cubicBezTo>
                        <a:pt x="4539" y="120"/>
                        <a:pt x="4523" y="121"/>
                        <a:pt x="4508" y="122"/>
                      </a:cubicBezTo>
                      <a:cubicBezTo>
                        <a:pt x="4270" y="122"/>
                        <a:pt x="4057" y="194"/>
                        <a:pt x="3867" y="312"/>
                      </a:cubicBezTo>
                      <a:cubicBezTo>
                        <a:pt x="3650" y="117"/>
                        <a:pt x="3373" y="1"/>
                        <a:pt x="307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65" name="Google Shape;565;p3"/>
              <p:cNvGrpSpPr/>
              <p:nvPr/>
            </p:nvGrpSpPr>
            <p:grpSpPr>
              <a:xfrm flipH="1">
                <a:off x="6842884" y="1036479"/>
                <a:ext cx="58546" cy="109825"/>
                <a:chOff x="3028100" y="3462950"/>
                <a:chExt cx="42700" cy="80100"/>
              </a:xfrm>
            </p:grpSpPr>
            <p:sp>
              <p:nvSpPr>
                <p:cNvPr id="566" name="Google Shape;566;p3"/>
                <p:cNvSpPr/>
                <p:nvPr/>
              </p:nvSpPr>
              <p:spPr>
                <a:xfrm>
                  <a:off x="3031050" y="3467050"/>
                  <a:ext cx="36200" cy="5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8" h="2281" extrusionOk="0">
                      <a:moveTo>
                        <a:pt x="648" y="0"/>
                      </a:moveTo>
                      <a:cubicBezTo>
                        <a:pt x="637" y="0"/>
                        <a:pt x="627" y="1"/>
                        <a:pt x="617" y="3"/>
                      </a:cubicBezTo>
                      <a:cubicBezTo>
                        <a:pt x="475" y="3"/>
                        <a:pt x="333" y="122"/>
                        <a:pt x="190" y="383"/>
                      </a:cubicBezTo>
                      <a:cubicBezTo>
                        <a:pt x="72" y="620"/>
                        <a:pt x="1" y="881"/>
                        <a:pt x="24" y="1165"/>
                      </a:cubicBezTo>
                      <a:cubicBezTo>
                        <a:pt x="24" y="1426"/>
                        <a:pt x="119" y="1687"/>
                        <a:pt x="309" y="1877"/>
                      </a:cubicBezTo>
                      <a:cubicBezTo>
                        <a:pt x="499" y="2090"/>
                        <a:pt x="783" y="2233"/>
                        <a:pt x="1068" y="2280"/>
                      </a:cubicBezTo>
                      <a:cubicBezTo>
                        <a:pt x="1305" y="1948"/>
                        <a:pt x="1424" y="1545"/>
                        <a:pt x="1448" y="1165"/>
                      </a:cubicBezTo>
                      <a:cubicBezTo>
                        <a:pt x="1424" y="857"/>
                        <a:pt x="1305" y="549"/>
                        <a:pt x="1092" y="335"/>
                      </a:cubicBezTo>
                      <a:cubicBezTo>
                        <a:pt x="896" y="118"/>
                        <a:pt x="760" y="0"/>
                        <a:pt x="64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7" name="Google Shape;567;p3"/>
                <p:cNvSpPr/>
                <p:nvPr/>
              </p:nvSpPr>
              <p:spPr>
                <a:xfrm>
                  <a:off x="3028100" y="3462950"/>
                  <a:ext cx="42700" cy="8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8" h="3204" extrusionOk="0">
                      <a:moveTo>
                        <a:pt x="759" y="286"/>
                      </a:moveTo>
                      <a:cubicBezTo>
                        <a:pt x="759" y="309"/>
                        <a:pt x="854" y="309"/>
                        <a:pt x="1115" y="570"/>
                      </a:cubicBezTo>
                      <a:cubicBezTo>
                        <a:pt x="1305" y="760"/>
                        <a:pt x="1400" y="1021"/>
                        <a:pt x="1423" y="1306"/>
                      </a:cubicBezTo>
                      <a:cubicBezTo>
                        <a:pt x="1400" y="1567"/>
                        <a:pt x="1328" y="1851"/>
                        <a:pt x="1210" y="2088"/>
                      </a:cubicBezTo>
                      <a:cubicBezTo>
                        <a:pt x="1139" y="1875"/>
                        <a:pt x="1068" y="1685"/>
                        <a:pt x="996" y="1472"/>
                      </a:cubicBezTo>
                      <a:cubicBezTo>
                        <a:pt x="977" y="1386"/>
                        <a:pt x="916" y="1350"/>
                        <a:pt x="854" y="1350"/>
                      </a:cubicBezTo>
                      <a:cubicBezTo>
                        <a:pt x="762" y="1350"/>
                        <a:pt x="669" y="1429"/>
                        <a:pt x="712" y="1543"/>
                      </a:cubicBezTo>
                      <a:cubicBezTo>
                        <a:pt x="783" y="1780"/>
                        <a:pt x="854" y="1994"/>
                        <a:pt x="925" y="2207"/>
                      </a:cubicBezTo>
                      <a:cubicBezTo>
                        <a:pt x="783" y="2160"/>
                        <a:pt x="641" y="2065"/>
                        <a:pt x="522" y="1946"/>
                      </a:cubicBezTo>
                      <a:cubicBezTo>
                        <a:pt x="380" y="1756"/>
                        <a:pt x="285" y="1543"/>
                        <a:pt x="285" y="1306"/>
                      </a:cubicBezTo>
                      <a:cubicBezTo>
                        <a:pt x="285" y="1045"/>
                        <a:pt x="332" y="808"/>
                        <a:pt x="451" y="594"/>
                      </a:cubicBezTo>
                      <a:cubicBezTo>
                        <a:pt x="569" y="404"/>
                        <a:pt x="664" y="309"/>
                        <a:pt x="759" y="309"/>
                      </a:cubicBezTo>
                      <a:lnTo>
                        <a:pt x="759" y="286"/>
                      </a:lnTo>
                      <a:close/>
                      <a:moveTo>
                        <a:pt x="759" y="1"/>
                      </a:moveTo>
                      <a:cubicBezTo>
                        <a:pt x="546" y="1"/>
                        <a:pt x="356" y="143"/>
                        <a:pt x="190" y="475"/>
                      </a:cubicBezTo>
                      <a:cubicBezTo>
                        <a:pt x="71" y="736"/>
                        <a:pt x="0" y="1021"/>
                        <a:pt x="0" y="1306"/>
                      </a:cubicBezTo>
                      <a:cubicBezTo>
                        <a:pt x="0" y="1614"/>
                        <a:pt x="95" y="1922"/>
                        <a:pt x="308" y="2160"/>
                      </a:cubicBezTo>
                      <a:cubicBezTo>
                        <a:pt x="522" y="2373"/>
                        <a:pt x="783" y="2515"/>
                        <a:pt x="1068" y="2563"/>
                      </a:cubicBezTo>
                      <a:lnTo>
                        <a:pt x="1091" y="2587"/>
                      </a:lnTo>
                      <a:cubicBezTo>
                        <a:pt x="1257" y="2990"/>
                        <a:pt x="1305" y="3061"/>
                        <a:pt x="1305" y="3061"/>
                      </a:cubicBezTo>
                      <a:cubicBezTo>
                        <a:pt x="1305" y="3132"/>
                        <a:pt x="1352" y="3203"/>
                        <a:pt x="1447" y="3203"/>
                      </a:cubicBezTo>
                      <a:cubicBezTo>
                        <a:pt x="1518" y="3203"/>
                        <a:pt x="1589" y="3132"/>
                        <a:pt x="1589" y="3061"/>
                      </a:cubicBezTo>
                      <a:cubicBezTo>
                        <a:pt x="1589" y="3014"/>
                        <a:pt x="1589" y="2990"/>
                        <a:pt x="1352" y="2468"/>
                      </a:cubicBezTo>
                      <a:lnTo>
                        <a:pt x="1352" y="2444"/>
                      </a:lnTo>
                      <a:cubicBezTo>
                        <a:pt x="1566" y="2112"/>
                        <a:pt x="1684" y="1709"/>
                        <a:pt x="1708" y="1306"/>
                      </a:cubicBezTo>
                      <a:cubicBezTo>
                        <a:pt x="1708" y="974"/>
                        <a:pt x="1566" y="641"/>
                        <a:pt x="1328" y="381"/>
                      </a:cubicBezTo>
                      <a:cubicBezTo>
                        <a:pt x="1091" y="120"/>
                        <a:pt x="901" y="1"/>
                        <a:pt x="75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68" name="Google Shape;568;p3"/>
              <p:cNvGrpSpPr/>
              <p:nvPr/>
            </p:nvGrpSpPr>
            <p:grpSpPr>
              <a:xfrm rot="-5090173" flipH="1">
                <a:off x="8029630" y="514178"/>
                <a:ext cx="58544" cy="109830"/>
                <a:chOff x="3028100" y="3462950"/>
                <a:chExt cx="42700" cy="80100"/>
              </a:xfrm>
            </p:grpSpPr>
            <p:sp>
              <p:nvSpPr>
                <p:cNvPr id="569" name="Google Shape;569;p3"/>
                <p:cNvSpPr/>
                <p:nvPr/>
              </p:nvSpPr>
              <p:spPr>
                <a:xfrm>
                  <a:off x="3031050" y="3467050"/>
                  <a:ext cx="36200" cy="5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8" h="2281" extrusionOk="0">
                      <a:moveTo>
                        <a:pt x="648" y="0"/>
                      </a:moveTo>
                      <a:cubicBezTo>
                        <a:pt x="637" y="0"/>
                        <a:pt x="627" y="1"/>
                        <a:pt x="617" y="3"/>
                      </a:cubicBezTo>
                      <a:cubicBezTo>
                        <a:pt x="475" y="3"/>
                        <a:pt x="333" y="122"/>
                        <a:pt x="190" y="383"/>
                      </a:cubicBezTo>
                      <a:cubicBezTo>
                        <a:pt x="72" y="620"/>
                        <a:pt x="1" y="881"/>
                        <a:pt x="24" y="1165"/>
                      </a:cubicBezTo>
                      <a:cubicBezTo>
                        <a:pt x="24" y="1426"/>
                        <a:pt x="119" y="1687"/>
                        <a:pt x="309" y="1877"/>
                      </a:cubicBezTo>
                      <a:cubicBezTo>
                        <a:pt x="499" y="2090"/>
                        <a:pt x="783" y="2233"/>
                        <a:pt x="1068" y="2280"/>
                      </a:cubicBezTo>
                      <a:cubicBezTo>
                        <a:pt x="1305" y="1948"/>
                        <a:pt x="1424" y="1545"/>
                        <a:pt x="1448" y="1165"/>
                      </a:cubicBezTo>
                      <a:cubicBezTo>
                        <a:pt x="1424" y="857"/>
                        <a:pt x="1305" y="549"/>
                        <a:pt x="1092" y="335"/>
                      </a:cubicBezTo>
                      <a:cubicBezTo>
                        <a:pt x="896" y="118"/>
                        <a:pt x="760" y="0"/>
                        <a:pt x="64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0" name="Google Shape;570;p3"/>
                <p:cNvSpPr/>
                <p:nvPr/>
              </p:nvSpPr>
              <p:spPr>
                <a:xfrm>
                  <a:off x="3028100" y="3462950"/>
                  <a:ext cx="42700" cy="8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8" h="3204" extrusionOk="0">
                      <a:moveTo>
                        <a:pt x="759" y="286"/>
                      </a:moveTo>
                      <a:cubicBezTo>
                        <a:pt x="759" y="309"/>
                        <a:pt x="854" y="309"/>
                        <a:pt x="1115" y="570"/>
                      </a:cubicBezTo>
                      <a:cubicBezTo>
                        <a:pt x="1305" y="760"/>
                        <a:pt x="1400" y="1021"/>
                        <a:pt x="1423" y="1306"/>
                      </a:cubicBezTo>
                      <a:cubicBezTo>
                        <a:pt x="1400" y="1567"/>
                        <a:pt x="1328" y="1851"/>
                        <a:pt x="1210" y="2088"/>
                      </a:cubicBezTo>
                      <a:cubicBezTo>
                        <a:pt x="1139" y="1875"/>
                        <a:pt x="1068" y="1685"/>
                        <a:pt x="996" y="1472"/>
                      </a:cubicBezTo>
                      <a:cubicBezTo>
                        <a:pt x="977" y="1386"/>
                        <a:pt x="916" y="1350"/>
                        <a:pt x="854" y="1350"/>
                      </a:cubicBezTo>
                      <a:cubicBezTo>
                        <a:pt x="762" y="1350"/>
                        <a:pt x="669" y="1429"/>
                        <a:pt x="712" y="1543"/>
                      </a:cubicBezTo>
                      <a:cubicBezTo>
                        <a:pt x="783" y="1780"/>
                        <a:pt x="854" y="1994"/>
                        <a:pt x="925" y="2207"/>
                      </a:cubicBezTo>
                      <a:cubicBezTo>
                        <a:pt x="783" y="2160"/>
                        <a:pt x="641" y="2065"/>
                        <a:pt x="522" y="1946"/>
                      </a:cubicBezTo>
                      <a:cubicBezTo>
                        <a:pt x="380" y="1756"/>
                        <a:pt x="285" y="1543"/>
                        <a:pt x="285" y="1306"/>
                      </a:cubicBezTo>
                      <a:cubicBezTo>
                        <a:pt x="285" y="1045"/>
                        <a:pt x="332" y="808"/>
                        <a:pt x="451" y="594"/>
                      </a:cubicBezTo>
                      <a:cubicBezTo>
                        <a:pt x="569" y="404"/>
                        <a:pt x="664" y="309"/>
                        <a:pt x="759" y="309"/>
                      </a:cubicBezTo>
                      <a:lnTo>
                        <a:pt x="759" y="286"/>
                      </a:lnTo>
                      <a:close/>
                      <a:moveTo>
                        <a:pt x="759" y="1"/>
                      </a:moveTo>
                      <a:cubicBezTo>
                        <a:pt x="546" y="1"/>
                        <a:pt x="356" y="143"/>
                        <a:pt x="190" y="475"/>
                      </a:cubicBezTo>
                      <a:cubicBezTo>
                        <a:pt x="71" y="736"/>
                        <a:pt x="0" y="1021"/>
                        <a:pt x="0" y="1306"/>
                      </a:cubicBezTo>
                      <a:cubicBezTo>
                        <a:pt x="0" y="1614"/>
                        <a:pt x="95" y="1922"/>
                        <a:pt x="308" y="2160"/>
                      </a:cubicBezTo>
                      <a:cubicBezTo>
                        <a:pt x="522" y="2373"/>
                        <a:pt x="783" y="2515"/>
                        <a:pt x="1068" y="2563"/>
                      </a:cubicBezTo>
                      <a:lnTo>
                        <a:pt x="1091" y="2587"/>
                      </a:lnTo>
                      <a:cubicBezTo>
                        <a:pt x="1257" y="2990"/>
                        <a:pt x="1305" y="3061"/>
                        <a:pt x="1305" y="3061"/>
                      </a:cubicBezTo>
                      <a:cubicBezTo>
                        <a:pt x="1305" y="3132"/>
                        <a:pt x="1352" y="3203"/>
                        <a:pt x="1447" y="3203"/>
                      </a:cubicBezTo>
                      <a:cubicBezTo>
                        <a:pt x="1518" y="3203"/>
                        <a:pt x="1589" y="3132"/>
                        <a:pt x="1589" y="3061"/>
                      </a:cubicBezTo>
                      <a:cubicBezTo>
                        <a:pt x="1589" y="3014"/>
                        <a:pt x="1589" y="2990"/>
                        <a:pt x="1352" y="2468"/>
                      </a:cubicBezTo>
                      <a:lnTo>
                        <a:pt x="1352" y="2444"/>
                      </a:lnTo>
                      <a:cubicBezTo>
                        <a:pt x="1566" y="2112"/>
                        <a:pt x="1684" y="1709"/>
                        <a:pt x="1708" y="1306"/>
                      </a:cubicBezTo>
                      <a:cubicBezTo>
                        <a:pt x="1708" y="974"/>
                        <a:pt x="1566" y="641"/>
                        <a:pt x="1328" y="381"/>
                      </a:cubicBezTo>
                      <a:cubicBezTo>
                        <a:pt x="1091" y="120"/>
                        <a:pt x="901" y="1"/>
                        <a:pt x="75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71" name="Google Shape;571;p3"/>
              <p:cNvGrpSpPr/>
              <p:nvPr/>
            </p:nvGrpSpPr>
            <p:grpSpPr>
              <a:xfrm flipH="1">
                <a:off x="7038442" y="3281476"/>
                <a:ext cx="58546" cy="109825"/>
                <a:chOff x="3028100" y="3462950"/>
                <a:chExt cx="42700" cy="80100"/>
              </a:xfrm>
            </p:grpSpPr>
            <p:sp>
              <p:nvSpPr>
                <p:cNvPr id="572" name="Google Shape;572;p3"/>
                <p:cNvSpPr/>
                <p:nvPr/>
              </p:nvSpPr>
              <p:spPr>
                <a:xfrm>
                  <a:off x="3031050" y="3467050"/>
                  <a:ext cx="36200" cy="5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8" h="2281" extrusionOk="0">
                      <a:moveTo>
                        <a:pt x="648" y="0"/>
                      </a:moveTo>
                      <a:cubicBezTo>
                        <a:pt x="637" y="0"/>
                        <a:pt x="627" y="1"/>
                        <a:pt x="617" y="3"/>
                      </a:cubicBezTo>
                      <a:cubicBezTo>
                        <a:pt x="475" y="3"/>
                        <a:pt x="333" y="122"/>
                        <a:pt x="190" y="383"/>
                      </a:cubicBezTo>
                      <a:cubicBezTo>
                        <a:pt x="72" y="620"/>
                        <a:pt x="1" y="881"/>
                        <a:pt x="24" y="1165"/>
                      </a:cubicBezTo>
                      <a:cubicBezTo>
                        <a:pt x="24" y="1426"/>
                        <a:pt x="119" y="1687"/>
                        <a:pt x="309" y="1877"/>
                      </a:cubicBezTo>
                      <a:cubicBezTo>
                        <a:pt x="499" y="2090"/>
                        <a:pt x="783" y="2233"/>
                        <a:pt x="1068" y="2280"/>
                      </a:cubicBezTo>
                      <a:cubicBezTo>
                        <a:pt x="1305" y="1948"/>
                        <a:pt x="1424" y="1545"/>
                        <a:pt x="1448" y="1165"/>
                      </a:cubicBezTo>
                      <a:cubicBezTo>
                        <a:pt x="1424" y="857"/>
                        <a:pt x="1305" y="549"/>
                        <a:pt x="1092" y="335"/>
                      </a:cubicBezTo>
                      <a:cubicBezTo>
                        <a:pt x="896" y="118"/>
                        <a:pt x="760" y="0"/>
                        <a:pt x="64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" name="Google Shape;573;p3"/>
                <p:cNvSpPr/>
                <p:nvPr/>
              </p:nvSpPr>
              <p:spPr>
                <a:xfrm>
                  <a:off x="3028100" y="3462950"/>
                  <a:ext cx="42700" cy="8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8" h="3204" extrusionOk="0">
                      <a:moveTo>
                        <a:pt x="759" y="286"/>
                      </a:moveTo>
                      <a:cubicBezTo>
                        <a:pt x="759" y="309"/>
                        <a:pt x="854" y="309"/>
                        <a:pt x="1115" y="570"/>
                      </a:cubicBezTo>
                      <a:cubicBezTo>
                        <a:pt x="1305" y="760"/>
                        <a:pt x="1400" y="1021"/>
                        <a:pt x="1423" y="1306"/>
                      </a:cubicBezTo>
                      <a:cubicBezTo>
                        <a:pt x="1400" y="1567"/>
                        <a:pt x="1328" y="1851"/>
                        <a:pt x="1210" y="2088"/>
                      </a:cubicBezTo>
                      <a:cubicBezTo>
                        <a:pt x="1139" y="1875"/>
                        <a:pt x="1068" y="1685"/>
                        <a:pt x="996" y="1472"/>
                      </a:cubicBezTo>
                      <a:cubicBezTo>
                        <a:pt x="977" y="1386"/>
                        <a:pt x="916" y="1350"/>
                        <a:pt x="854" y="1350"/>
                      </a:cubicBezTo>
                      <a:cubicBezTo>
                        <a:pt x="762" y="1350"/>
                        <a:pt x="669" y="1429"/>
                        <a:pt x="712" y="1543"/>
                      </a:cubicBezTo>
                      <a:cubicBezTo>
                        <a:pt x="783" y="1780"/>
                        <a:pt x="854" y="1994"/>
                        <a:pt x="925" y="2207"/>
                      </a:cubicBezTo>
                      <a:cubicBezTo>
                        <a:pt x="783" y="2160"/>
                        <a:pt x="641" y="2065"/>
                        <a:pt x="522" y="1946"/>
                      </a:cubicBezTo>
                      <a:cubicBezTo>
                        <a:pt x="380" y="1756"/>
                        <a:pt x="285" y="1543"/>
                        <a:pt x="285" y="1306"/>
                      </a:cubicBezTo>
                      <a:cubicBezTo>
                        <a:pt x="285" y="1045"/>
                        <a:pt x="332" y="808"/>
                        <a:pt x="451" y="594"/>
                      </a:cubicBezTo>
                      <a:cubicBezTo>
                        <a:pt x="569" y="404"/>
                        <a:pt x="664" y="309"/>
                        <a:pt x="759" y="309"/>
                      </a:cubicBezTo>
                      <a:lnTo>
                        <a:pt x="759" y="286"/>
                      </a:lnTo>
                      <a:close/>
                      <a:moveTo>
                        <a:pt x="759" y="1"/>
                      </a:moveTo>
                      <a:cubicBezTo>
                        <a:pt x="546" y="1"/>
                        <a:pt x="356" y="143"/>
                        <a:pt x="190" y="475"/>
                      </a:cubicBezTo>
                      <a:cubicBezTo>
                        <a:pt x="71" y="736"/>
                        <a:pt x="0" y="1021"/>
                        <a:pt x="0" y="1306"/>
                      </a:cubicBezTo>
                      <a:cubicBezTo>
                        <a:pt x="0" y="1614"/>
                        <a:pt x="95" y="1922"/>
                        <a:pt x="308" y="2160"/>
                      </a:cubicBezTo>
                      <a:cubicBezTo>
                        <a:pt x="522" y="2373"/>
                        <a:pt x="783" y="2515"/>
                        <a:pt x="1068" y="2563"/>
                      </a:cubicBezTo>
                      <a:lnTo>
                        <a:pt x="1091" y="2587"/>
                      </a:lnTo>
                      <a:cubicBezTo>
                        <a:pt x="1257" y="2990"/>
                        <a:pt x="1305" y="3061"/>
                        <a:pt x="1305" y="3061"/>
                      </a:cubicBezTo>
                      <a:cubicBezTo>
                        <a:pt x="1305" y="3132"/>
                        <a:pt x="1352" y="3203"/>
                        <a:pt x="1447" y="3203"/>
                      </a:cubicBezTo>
                      <a:cubicBezTo>
                        <a:pt x="1518" y="3203"/>
                        <a:pt x="1589" y="3132"/>
                        <a:pt x="1589" y="3061"/>
                      </a:cubicBezTo>
                      <a:cubicBezTo>
                        <a:pt x="1589" y="3014"/>
                        <a:pt x="1589" y="2990"/>
                        <a:pt x="1352" y="2468"/>
                      </a:cubicBezTo>
                      <a:lnTo>
                        <a:pt x="1352" y="2444"/>
                      </a:lnTo>
                      <a:cubicBezTo>
                        <a:pt x="1566" y="2112"/>
                        <a:pt x="1684" y="1709"/>
                        <a:pt x="1708" y="1306"/>
                      </a:cubicBezTo>
                      <a:cubicBezTo>
                        <a:pt x="1708" y="974"/>
                        <a:pt x="1566" y="641"/>
                        <a:pt x="1328" y="381"/>
                      </a:cubicBezTo>
                      <a:cubicBezTo>
                        <a:pt x="1091" y="120"/>
                        <a:pt x="901" y="1"/>
                        <a:pt x="75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74" name="Google Shape;574;p3"/>
              <p:cNvGrpSpPr/>
              <p:nvPr/>
            </p:nvGrpSpPr>
            <p:grpSpPr>
              <a:xfrm flipH="1">
                <a:off x="7038439" y="2285420"/>
                <a:ext cx="58546" cy="109825"/>
                <a:chOff x="3028100" y="3462950"/>
                <a:chExt cx="42700" cy="80100"/>
              </a:xfrm>
            </p:grpSpPr>
            <p:sp>
              <p:nvSpPr>
                <p:cNvPr id="575" name="Google Shape;575;p3"/>
                <p:cNvSpPr/>
                <p:nvPr/>
              </p:nvSpPr>
              <p:spPr>
                <a:xfrm>
                  <a:off x="3031050" y="3467050"/>
                  <a:ext cx="36200" cy="5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8" h="2281" extrusionOk="0">
                      <a:moveTo>
                        <a:pt x="648" y="0"/>
                      </a:moveTo>
                      <a:cubicBezTo>
                        <a:pt x="637" y="0"/>
                        <a:pt x="627" y="1"/>
                        <a:pt x="617" y="3"/>
                      </a:cubicBezTo>
                      <a:cubicBezTo>
                        <a:pt x="475" y="3"/>
                        <a:pt x="333" y="122"/>
                        <a:pt x="190" y="383"/>
                      </a:cubicBezTo>
                      <a:cubicBezTo>
                        <a:pt x="72" y="620"/>
                        <a:pt x="1" y="881"/>
                        <a:pt x="24" y="1165"/>
                      </a:cubicBezTo>
                      <a:cubicBezTo>
                        <a:pt x="24" y="1426"/>
                        <a:pt x="119" y="1687"/>
                        <a:pt x="309" y="1877"/>
                      </a:cubicBezTo>
                      <a:cubicBezTo>
                        <a:pt x="499" y="2090"/>
                        <a:pt x="783" y="2233"/>
                        <a:pt x="1068" y="2280"/>
                      </a:cubicBezTo>
                      <a:cubicBezTo>
                        <a:pt x="1305" y="1948"/>
                        <a:pt x="1424" y="1545"/>
                        <a:pt x="1448" y="1165"/>
                      </a:cubicBezTo>
                      <a:cubicBezTo>
                        <a:pt x="1424" y="857"/>
                        <a:pt x="1305" y="549"/>
                        <a:pt x="1092" y="335"/>
                      </a:cubicBezTo>
                      <a:cubicBezTo>
                        <a:pt x="896" y="118"/>
                        <a:pt x="760" y="0"/>
                        <a:pt x="64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6" name="Google Shape;576;p3"/>
                <p:cNvSpPr/>
                <p:nvPr/>
              </p:nvSpPr>
              <p:spPr>
                <a:xfrm>
                  <a:off x="3028100" y="3462950"/>
                  <a:ext cx="42700" cy="8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8" h="3204" extrusionOk="0">
                      <a:moveTo>
                        <a:pt x="759" y="286"/>
                      </a:moveTo>
                      <a:cubicBezTo>
                        <a:pt x="759" y="309"/>
                        <a:pt x="854" y="309"/>
                        <a:pt x="1115" y="570"/>
                      </a:cubicBezTo>
                      <a:cubicBezTo>
                        <a:pt x="1305" y="760"/>
                        <a:pt x="1400" y="1021"/>
                        <a:pt x="1423" y="1306"/>
                      </a:cubicBezTo>
                      <a:cubicBezTo>
                        <a:pt x="1400" y="1567"/>
                        <a:pt x="1328" y="1851"/>
                        <a:pt x="1210" y="2088"/>
                      </a:cubicBezTo>
                      <a:cubicBezTo>
                        <a:pt x="1139" y="1875"/>
                        <a:pt x="1068" y="1685"/>
                        <a:pt x="996" y="1472"/>
                      </a:cubicBezTo>
                      <a:cubicBezTo>
                        <a:pt x="977" y="1386"/>
                        <a:pt x="916" y="1350"/>
                        <a:pt x="854" y="1350"/>
                      </a:cubicBezTo>
                      <a:cubicBezTo>
                        <a:pt x="762" y="1350"/>
                        <a:pt x="669" y="1429"/>
                        <a:pt x="712" y="1543"/>
                      </a:cubicBezTo>
                      <a:cubicBezTo>
                        <a:pt x="783" y="1780"/>
                        <a:pt x="854" y="1994"/>
                        <a:pt x="925" y="2207"/>
                      </a:cubicBezTo>
                      <a:cubicBezTo>
                        <a:pt x="783" y="2160"/>
                        <a:pt x="641" y="2065"/>
                        <a:pt x="522" y="1946"/>
                      </a:cubicBezTo>
                      <a:cubicBezTo>
                        <a:pt x="380" y="1756"/>
                        <a:pt x="285" y="1543"/>
                        <a:pt x="285" y="1306"/>
                      </a:cubicBezTo>
                      <a:cubicBezTo>
                        <a:pt x="285" y="1045"/>
                        <a:pt x="332" y="808"/>
                        <a:pt x="451" y="594"/>
                      </a:cubicBezTo>
                      <a:cubicBezTo>
                        <a:pt x="569" y="404"/>
                        <a:pt x="664" y="309"/>
                        <a:pt x="759" y="309"/>
                      </a:cubicBezTo>
                      <a:lnTo>
                        <a:pt x="759" y="286"/>
                      </a:lnTo>
                      <a:close/>
                      <a:moveTo>
                        <a:pt x="759" y="1"/>
                      </a:moveTo>
                      <a:cubicBezTo>
                        <a:pt x="546" y="1"/>
                        <a:pt x="356" y="143"/>
                        <a:pt x="190" y="475"/>
                      </a:cubicBezTo>
                      <a:cubicBezTo>
                        <a:pt x="71" y="736"/>
                        <a:pt x="0" y="1021"/>
                        <a:pt x="0" y="1306"/>
                      </a:cubicBezTo>
                      <a:cubicBezTo>
                        <a:pt x="0" y="1614"/>
                        <a:pt x="95" y="1922"/>
                        <a:pt x="308" y="2160"/>
                      </a:cubicBezTo>
                      <a:cubicBezTo>
                        <a:pt x="522" y="2373"/>
                        <a:pt x="783" y="2515"/>
                        <a:pt x="1068" y="2563"/>
                      </a:cubicBezTo>
                      <a:lnTo>
                        <a:pt x="1091" y="2587"/>
                      </a:lnTo>
                      <a:cubicBezTo>
                        <a:pt x="1257" y="2990"/>
                        <a:pt x="1305" y="3061"/>
                        <a:pt x="1305" y="3061"/>
                      </a:cubicBezTo>
                      <a:cubicBezTo>
                        <a:pt x="1305" y="3132"/>
                        <a:pt x="1352" y="3203"/>
                        <a:pt x="1447" y="3203"/>
                      </a:cubicBezTo>
                      <a:cubicBezTo>
                        <a:pt x="1518" y="3203"/>
                        <a:pt x="1589" y="3132"/>
                        <a:pt x="1589" y="3061"/>
                      </a:cubicBezTo>
                      <a:cubicBezTo>
                        <a:pt x="1589" y="3014"/>
                        <a:pt x="1589" y="2990"/>
                        <a:pt x="1352" y="2468"/>
                      </a:cubicBezTo>
                      <a:lnTo>
                        <a:pt x="1352" y="2444"/>
                      </a:lnTo>
                      <a:cubicBezTo>
                        <a:pt x="1566" y="2112"/>
                        <a:pt x="1684" y="1709"/>
                        <a:pt x="1708" y="1306"/>
                      </a:cubicBezTo>
                      <a:cubicBezTo>
                        <a:pt x="1708" y="974"/>
                        <a:pt x="1566" y="641"/>
                        <a:pt x="1328" y="381"/>
                      </a:cubicBezTo>
                      <a:cubicBezTo>
                        <a:pt x="1091" y="120"/>
                        <a:pt x="901" y="1"/>
                        <a:pt x="75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77" name="Google Shape;577;p3"/>
              <p:cNvGrpSpPr/>
              <p:nvPr/>
            </p:nvGrpSpPr>
            <p:grpSpPr>
              <a:xfrm rot="-5090173" flipH="1">
                <a:off x="6917100" y="4872636"/>
                <a:ext cx="58544" cy="109830"/>
                <a:chOff x="3028100" y="3462950"/>
                <a:chExt cx="42700" cy="80100"/>
              </a:xfrm>
            </p:grpSpPr>
            <p:sp>
              <p:nvSpPr>
                <p:cNvPr id="578" name="Google Shape;578;p3"/>
                <p:cNvSpPr/>
                <p:nvPr/>
              </p:nvSpPr>
              <p:spPr>
                <a:xfrm>
                  <a:off x="3031050" y="3467050"/>
                  <a:ext cx="36200" cy="5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8" h="2281" extrusionOk="0">
                      <a:moveTo>
                        <a:pt x="648" y="0"/>
                      </a:moveTo>
                      <a:cubicBezTo>
                        <a:pt x="637" y="0"/>
                        <a:pt x="627" y="1"/>
                        <a:pt x="617" y="3"/>
                      </a:cubicBezTo>
                      <a:cubicBezTo>
                        <a:pt x="475" y="3"/>
                        <a:pt x="333" y="122"/>
                        <a:pt x="190" y="383"/>
                      </a:cubicBezTo>
                      <a:cubicBezTo>
                        <a:pt x="72" y="620"/>
                        <a:pt x="1" y="881"/>
                        <a:pt x="24" y="1165"/>
                      </a:cubicBezTo>
                      <a:cubicBezTo>
                        <a:pt x="24" y="1426"/>
                        <a:pt x="119" y="1687"/>
                        <a:pt x="309" y="1877"/>
                      </a:cubicBezTo>
                      <a:cubicBezTo>
                        <a:pt x="499" y="2090"/>
                        <a:pt x="783" y="2233"/>
                        <a:pt x="1068" y="2280"/>
                      </a:cubicBezTo>
                      <a:cubicBezTo>
                        <a:pt x="1305" y="1948"/>
                        <a:pt x="1424" y="1545"/>
                        <a:pt x="1448" y="1165"/>
                      </a:cubicBezTo>
                      <a:cubicBezTo>
                        <a:pt x="1424" y="857"/>
                        <a:pt x="1305" y="549"/>
                        <a:pt x="1092" y="335"/>
                      </a:cubicBezTo>
                      <a:cubicBezTo>
                        <a:pt x="896" y="118"/>
                        <a:pt x="760" y="0"/>
                        <a:pt x="64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9" name="Google Shape;579;p3"/>
                <p:cNvSpPr/>
                <p:nvPr/>
              </p:nvSpPr>
              <p:spPr>
                <a:xfrm>
                  <a:off x="3028100" y="3462950"/>
                  <a:ext cx="42700" cy="8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8" h="3204" extrusionOk="0">
                      <a:moveTo>
                        <a:pt x="759" y="286"/>
                      </a:moveTo>
                      <a:cubicBezTo>
                        <a:pt x="759" y="309"/>
                        <a:pt x="854" y="309"/>
                        <a:pt x="1115" y="570"/>
                      </a:cubicBezTo>
                      <a:cubicBezTo>
                        <a:pt x="1305" y="760"/>
                        <a:pt x="1400" y="1021"/>
                        <a:pt x="1423" y="1306"/>
                      </a:cubicBezTo>
                      <a:cubicBezTo>
                        <a:pt x="1400" y="1567"/>
                        <a:pt x="1328" y="1851"/>
                        <a:pt x="1210" y="2088"/>
                      </a:cubicBezTo>
                      <a:cubicBezTo>
                        <a:pt x="1139" y="1875"/>
                        <a:pt x="1068" y="1685"/>
                        <a:pt x="996" y="1472"/>
                      </a:cubicBezTo>
                      <a:cubicBezTo>
                        <a:pt x="977" y="1386"/>
                        <a:pt x="916" y="1350"/>
                        <a:pt x="854" y="1350"/>
                      </a:cubicBezTo>
                      <a:cubicBezTo>
                        <a:pt x="762" y="1350"/>
                        <a:pt x="669" y="1429"/>
                        <a:pt x="712" y="1543"/>
                      </a:cubicBezTo>
                      <a:cubicBezTo>
                        <a:pt x="783" y="1780"/>
                        <a:pt x="854" y="1994"/>
                        <a:pt x="925" y="2207"/>
                      </a:cubicBezTo>
                      <a:cubicBezTo>
                        <a:pt x="783" y="2160"/>
                        <a:pt x="641" y="2065"/>
                        <a:pt x="522" y="1946"/>
                      </a:cubicBezTo>
                      <a:cubicBezTo>
                        <a:pt x="380" y="1756"/>
                        <a:pt x="285" y="1543"/>
                        <a:pt x="285" y="1306"/>
                      </a:cubicBezTo>
                      <a:cubicBezTo>
                        <a:pt x="285" y="1045"/>
                        <a:pt x="332" y="808"/>
                        <a:pt x="451" y="594"/>
                      </a:cubicBezTo>
                      <a:cubicBezTo>
                        <a:pt x="569" y="404"/>
                        <a:pt x="664" y="309"/>
                        <a:pt x="759" y="309"/>
                      </a:cubicBezTo>
                      <a:lnTo>
                        <a:pt x="759" y="286"/>
                      </a:lnTo>
                      <a:close/>
                      <a:moveTo>
                        <a:pt x="759" y="1"/>
                      </a:moveTo>
                      <a:cubicBezTo>
                        <a:pt x="546" y="1"/>
                        <a:pt x="356" y="143"/>
                        <a:pt x="190" y="475"/>
                      </a:cubicBezTo>
                      <a:cubicBezTo>
                        <a:pt x="71" y="736"/>
                        <a:pt x="0" y="1021"/>
                        <a:pt x="0" y="1306"/>
                      </a:cubicBezTo>
                      <a:cubicBezTo>
                        <a:pt x="0" y="1614"/>
                        <a:pt x="95" y="1922"/>
                        <a:pt x="308" y="2160"/>
                      </a:cubicBezTo>
                      <a:cubicBezTo>
                        <a:pt x="522" y="2373"/>
                        <a:pt x="783" y="2515"/>
                        <a:pt x="1068" y="2563"/>
                      </a:cubicBezTo>
                      <a:lnTo>
                        <a:pt x="1091" y="2587"/>
                      </a:lnTo>
                      <a:cubicBezTo>
                        <a:pt x="1257" y="2990"/>
                        <a:pt x="1305" y="3061"/>
                        <a:pt x="1305" y="3061"/>
                      </a:cubicBezTo>
                      <a:cubicBezTo>
                        <a:pt x="1305" y="3132"/>
                        <a:pt x="1352" y="3203"/>
                        <a:pt x="1447" y="3203"/>
                      </a:cubicBezTo>
                      <a:cubicBezTo>
                        <a:pt x="1518" y="3203"/>
                        <a:pt x="1589" y="3132"/>
                        <a:pt x="1589" y="3061"/>
                      </a:cubicBezTo>
                      <a:cubicBezTo>
                        <a:pt x="1589" y="3014"/>
                        <a:pt x="1589" y="2990"/>
                        <a:pt x="1352" y="2468"/>
                      </a:cubicBezTo>
                      <a:lnTo>
                        <a:pt x="1352" y="2444"/>
                      </a:lnTo>
                      <a:cubicBezTo>
                        <a:pt x="1566" y="2112"/>
                        <a:pt x="1684" y="1709"/>
                        <a:pt x="1708" y="1306"/>
                      </a:cubicBezTo>
                      <a:cubicBezTo>
                        <a:pt x="1708" y="974"/>
                        <a:pt x="1566" y="641"/>
                        <a:pt x="1328" y="381"/>
                      </a:cubicBezTo>
                      <a:cubicBezTo>
                        <a:pt x="1091" y="120"/>
                        <a:pt x="901" y="1"/>
                        <a:pt x="75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0" name="Google Shape;580;p3"/>
              <p:cNvGrpSpPr/>
              <p:nvPr/>
            </p:nvGrpSpPr>
            <p:grpSpPr>
              <a:xfrm rot="1126794" flipH="1">
                <a:off x="6211302" y="633884"/>
                <a:ext cx="208774" cy="289295"/>
                <a:chOff x="3109925" y="3233975"/>
                <a:chExt cx="149425" cy="207075"/>
              </a:xfrm>
            </p:grpSpPr>
            <p:sp>
              <p:nvSpPr>
                <p:cNvPr id="581" name="Google Shape;581;p3"/>
                <p:cNvSpPr/>
                <p:nvPr/>
              </p:nvSpPr>
              <p:spPr>
                <a:xfrm>
                  <a:off x="3127125" y="3284475"/>
                  <a:ext cx="122175" cy="11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7" h="4768" extrusionOk="0">
                      <a:moveTo>
                        <a:pt x="3179" y="0"/>
                      </a:moveTo>
                      <a:lnTo>
                        <a:pt x="3084" y="24"/>
                      </a:lnTo>
                      <a:lnTo>
                        <a:pt x="2800" y="24"/>
                      </a:lnTo>
                      <a:cubicBezTo>
                        <a:pt x="2633" y="71"/>
                        <a:pt x="2491" y="95"/>
                        <a:pt x="2325" y="119"/>
                      </a:cubicBezTo>
                      <a:cubicBezTo>
                        <a:pt x="2254" y="119"/>
                        <a:pt x="2159" y="95"/>
                        <a:pt x="2088" y="71"/>
                      </a:cubicBezTo>
                      <a:lnTo>
                        <a:pt x="1637" y="71"/>
                      </a:lnTo>
                      <a:cubicBezTo>
                        <a:pt x="1708" y="285"/>
                        <a:pt x="1851" y="451"/>
                        <a:pt x="2040" y="569"/>
                      </a:cubicBezTo>
                      <a:cubicBezTo>
                        <a:pt x="2159" y="617"/>
                        <a:pt x="2278" y="640"/>
                        <a:pt x="2420" y="664"/>
                      </a:cubicBezTo>
                      <a:lnTo>
                        <a:pt x="2586" y="664"/>
                      </a:lnTo>
                      <a:cubicBezTo>
                        <a:pt x="2604" y="666"/>
                        <a:pt x="2622" y="667"/>
                        <a:pt x="2640" y="667"/>
                      </a:cubicBezTo>
                      <a:cubicBezTo>
                        <a:pt x="2827" y="667"/>
                        <a:pt x="2974" y="555"/>
                        <a:pt x="3060" y="403"/>
                      </a:cubicBezTo>
                      <a:lnTo>
                        <a:pt x="3060" y="380"/>
                      </a:lnTo>
                      <a:cubicBezTo>
                        <a:pt x="3108" y="261"/>
                        <a:pt x="3155" y="119"/>
                        <a:pt x="3179" y="0"/>
                      </a:cubicBezTo>
                      <a:close/>
                      <a:moveTo>
                        <a:pt x="166" y="1589"/>
                      </a:moveTo>
                      <a:cubicBezTo>
                        <a:pt x="48" y="1589"/>
                        <a:pt x="0" y="1684"/>
                        <a:pt x="0" y="1827"/>
                      </a:cubicBezTo>
                      <a:cubicBezTo>
                        <a:pt x="0" y="2230"/>
                        <a:pt x="333" y="2680"/>
                        <a:pt x="1044" y="3155"/>
                      </a:cubicBezTo>
                      <a:cubicBezTo>
                        <a:pt x="1376" y="3416"/>
                        <a:pt x="1756" y="3606"/>
                        <a:pt x="2183" y="3748"/>
                      </a:cubicBezTo>
                      <a:cubicBezTo>
                        <a:pt x="1993" y="3321"/>
                        <a:pt x="1756" y="2918"/>
                        <a:pt x="1471" y="2562"/>
                      </a:cubicBezTo>
                      <a:cubicBezTo>
                        <a:pt x="973" y="1921"/>
                        <a:pt x="546" y="1589"/>
                        <a:pt x="166" y="1589"/>
                      </a:cubicBezTo>
                      <a:close/>
                      <a:moveTo>
                        <a:pt x="4623" y="2168"/>
                      </a:moveTo>
                      <a:cubicBezTo>
                        <a:pt x="4602" y="2168"/>
                        <a:pt x="4580" y="2172"/>
                        <a:pt x="4555" y="2182"/>
                      </a:cubicBezTo>
                      <a:cubicBezTo>
                        <a:pt x="4199" y="2254"/>
                        <a:pt x="3867" y="2680"/>
                        <a:pt x="3535" y="3440"/>
                      </a:cubicBezTo>
                      <a:cubicBezTo>
                        <a:pt x="3369" y="3867"/>
                        <a:pt x="3226" y="4317"/>
                        <a:pt x="3132" y="4768"/>
                      </a:cubicBezTo>
                      <a:cubicBezTo>
                        <a:pt x="3511" y="4531"/>
                        <a:pt x="3820" y="4222"/>
                        <a:pt x="4104" y="3890"/>
                      </a:cubicBezTo>
                      <a:cubicBezTo>
                        <a:pt x="4650" y="3250"/>
                        <a:pt x="4887" y="2728"/>
                        <a:pt x="4768" y="2348"/>
                      </a:cubicBezTo>
                      <a:cubicBezTo>
                        <a:pt x="4750" y="2236"/>
                        <a:pt x="4701" y="2168"/>
                        <a:pt x="4623" y="216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2" name="Google Shape;582;p3"/>
                <p:cNvSpPr/>
                <p:nvPr/>
              </p:nvSpPr>
              <p:spPr>
                <a:xfrm>
                  <a:off x="3113475" y="3237550"/>
                  <a:ext cx="141175" cy="4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7" h="1972" extrusionOk="0">
                      <a:moveTo>
                        <a:pt x="2919" y="1"/>
                      </a:moveTo>
                      <a:cubicBezTo>
                        <a:pt x="2895" y="1"/>
                        <a:pt x="2871" y="1"/>
                        <a:pt x="2847" y="3"/>
                      </a:cubicBezTo>
                      <a:cubicBezTo>
                        <a:pt x="2278" y="3"/>
                        <a:pt x="1922" y="122"/>
                        <a:pt x="1780" y="359"/>
                      </a:cubicBezTo>
                      <a:cubicBezTo>
                        <a:pt x="1709" y="454"/>
                        <a:pt x="1685" y="572"/>
                        <a:pt x="1685" y="667"/>
                      </a:cubicBezTo>
                      <a:cubicBezTo>
                        <a:pt x="1685" y="833"/>
                        <a:pt x="1732" y="999"/>
                        <a:pt x="1804" y="1142"/>
                      </a:cubicBezTo>
                      <a:cubicBezTo>
                        <a:pt x="1519" y="999"/>
                        <a:pt x="1187" y="928"/>
                        <a:pt x="879" y="904"/>
                      </a:cubicBezTo>
                      <a:lnTo>
                        <a:pt x="665" y="904"/>
                      </a:lnTo>
                      <a:cubicBezTo>
                        <a:pt x="238" y="904"/>
                        <a:pt x="1" y="999"/>
                        <a:pt x="1" y="1213"/>
                      </a:cubicBezTo>
                      <a:cubicBezTo>
                        <a:pt x="1" y="1403"/>
                        <a:pt x="167" y="1545"/>
                        <a:pt x="499" y="1711"/>
                      </a:cubicBezTo>
                      <a:cubicBezTo>
                        <a:pt x="902" y="1877"/>
                        <a:pt x="1329" y="1948"/>
                        <a:pt x="1756" y="1948"/>
                      </a:cubicBezTo>
                      <a:lnTo>
                        <a:pt x="2634" y="1948"/>
                      </a:lnTo>
                      <a:cubicBezTo>
                        <a:pt x="2397" y="1853"/>
                        <a:pt x="2183" y="1711"/>
                        <a:pt x="2041" y="1497"/>
                      </a:cubicBezTo>
                      <a:lnTo>
                        <a:pt x="2041" y="1497"/>
                      </a:lnTo>
                      <a:cubicBezTo>
                        <a:pt x="2207" y="1711"/>
                        <a:pt x="2397" y="1853"/>
                        <a:pt x="2634" y="1948"/>
                      </a:cubicBezTo>
                      <a:cubicBezTo>
                        <a:pt x="2705" y="1972"/>
                        <a:pt x="2800" y="1972"/>
                        <a:pt x="2871" y="1972"/>
                      </a:cubicBezTo>
                      <a:cubicBezTo>
                        <a:pt x="3037" y="1972"/>
                        <a:pt x="3179" y="1948"/>
                        <a:pt x="3346" y="1901"/>
                      </a:cubicBezTo>
                      <a:lnTo>
                        <a:pt x="3630" y="1901"/>
                      </a:lnTo>
                      <a:lnTo>
                        <a:pt x="3701" y="1877"/>
                      </a:lnTo>
                      <a:cubicBezTo>
                        <a:pt x="4128" y="1853"/>
                        <a:pt x="4532" y="1758"/>
                        <a:pt x="4935" y="1616"/>
                      </a:cubicBezTo>
                      <a:cubicBezTo>
                        <a:pt x="5409" y="1426"/>
                        <a:pt x="5646" y="1189"/>
                        <a:pt x="5646" y="928"/>
                      </a:cubicBezTo>
                      <a:cubicBezTo>
                        <a:pt x="5646" y="738"/>
                        <a:pt x="5552" y="644"/>
                        <a:pt x="5362" y="644"/>
                      </a:cubicBezTo>
                      <a:cubicBezTo>
                        <a:pt x="5101" y="667"/>
                        <a:pt x="4864" y="738"/>
                        <a:pt x="4626" y="833"/>
                      </a:cubicBezTo>
                      <a:cubicBezTo>
                        <a:pt x="4413" y="904"/>
                        <a:pt x="4152" y="1023"/>
                        <a:pt x="3844" y="1165"/>
                      </a:cubicBezTo>
                      <a:cubicBezTo>
                        <a:pt x="3915" y="928"/>
                        <a:pt x="3867" y="667"/>
                        <a:pt x="3749" y="430"/>
                      </a:cubicBezTo>
                      <a:cubicBezTo>
                        <a:pt x="3749" y="406"/>
                        <a:pt x="3725" y="383"/>
                        <a:pt x="3701" y="383"/>
                      </a:cubicBezTo>
                      <a:cubicBezTo>
                        <a:pt x="3503" y="141"/>
                        <a:pt x="3223" y="1"/>
                        <a:pt x="291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3" name="Google Shape;583;p3"/>
                <p:cNvSpPr/>
                <p:nvPr/>
              </p:nvSpPr>
              <p:spPr>
                <a:xfrm>
                  <a:off x="3134825" y="3240500"/>
                  <a:ext cx="95500" cy="2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0" h="1048" extrusionOk="0">
                      <a:moveTo>
                        <a:pt x="594" y="122"/>
                      </a:moveTo>
                      <a:cubicBezTo>
                        <a:pt x="191" y="122"/>
                        <a:pt x="1" y="288"/>
                        <a:pt x="1" y="549"/>
                      </a:cubicBezTo>
                      <a:cubicBezTo>
                        <a:pt x="1" y="620"/>
                        <a:pt x="1" y="715"/>
                        <a:pt x="25" y="763"/>
                      </a:cubicBezTo>
                      <a:cubicBezTo>
                        <a:pt x="357" y="810"/>
                        <a:pt x="665" y="881"/>
                        <a:pt x="950" y="1000"/>
                      </a:cubicBezTo>
                      <a:cubicBezTo>
                        <a:pt x="878" y="881"/>
                        <a:pt x="831" y="715"/>
                        <a:pt x="831" y="549"/>
                      </a:cubicBezTo>
                      <a:cubicBezTo>
                        <a:pt x="831" y="454"/>
                        <a:pt x="855" y="336"/>
                        <a:pt x="926" y="241"/>
                      </a:cubicBezTo>
                      <a:cubicBezTo>
                        <a:pt x="831" y="170"/>
                        <a:pt x="712" y="122"/>
                        <a:pt x="594" y="122"/>
                      </a:cubicBezTo>
                      <a:close/>
                      <a:moveTo>
                        <a:pt x="3556" y="0"/>
                      </a:moveTo>
                      <a:cubicBezTo>
                        <a:pt x="3541" y="0"/>
                        <a:pt x="3526" y="1"/>
                        <a:pt x="3512" y="4"/>
                      </a:cubicBezTo>
                      <a:cubicBezTo>
                        <a:pt x="3274" y="4"/>
                        <a:pt x="3037" y="99"/>
                        <a:pt x="2847" y="241"/>
                      </a:cubicBezTo>
                      <a:cubicBezTo>
                        <a:pt x="2871" y="265"/>
                        <a:pt x="2895" y="288"/>
                        <a:pt x="2895" y="312"/>
                      </a:cubicBezTo>
                      <a:cubicBezTo>
                        <a:pt x="3013" y="549"/>
                        <a:pt x="3061" y="810"/>
                        <a:pt x="3013" y="1047"/>
                      </a:cubicBezTo>
                      <a:cubicBezTo>
                        <a:pt x="3322" y="905"/>
                        <a:pt x="3583" y="786"/>
                        <a:pt x="3796" y="715"/>
                      </a:cubicBezTo>
                      <a:cubicBezTo>
                        <a:pt x="3820" y="620"/>
                        <a:pt x="3820" y="549"/>
                        <a:pt x="3820" y="454"/>
                      </a:cubicBezTo>
                      <a:lnTo>
                        <a:pt x="3820" y="193"/>
                      </a:lnTo>
                      <a:cubicBezTo>
                        <a:pt x="3799" y="87"/>
                        <a:pt x="3682" y="0"/>
                        <a:pt x="355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4" name="Google Shape;584;p3"/>
                <p:cNvSpPr/>
                <p:nvPr/>
              </p:nvSpPr>
              <p:spPr>
                <a:xfrm>
                  <a:off x="3109925" y="3233975"/>
                  <a:ext cx="149425" cy="20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7" h="8283" extrusionOk="0">
                      <a:moveTo>
                        <a:pt x="1566" y="573"/>
                      </a:moveTo>
                      <a:cubicBezTo>
                        <a:pt x="1614" y="573"/>
                        <a:pt x="1661" y="573"/>
                        <a:pt x="1708" y="597"/>
                      </a:cubicBezTo>
                      <a:cubicBezTo>
                        <a:pt x="1685" y="668"/>
                        <a:pt x="1661" y="739"/>
                        <a:pt x="1661" y="834"/>
                      </a:cubicBezTo>
                      <a:cubicBezTo>
                        <a:pt x="1661" y="905"/>
                        <a:pt x="1685" y="976"/>
                        <a:pt x="1685" y="1047"/>
                      </a:cubicBezTo>
                      <a:cubicBezTo>
                        <a:pt x="1519" y="1000"/>
                        <a:pt x="1329" y="953"/>
                        <a:pt x="1139" y="929"/>
                      </a:cubicBezTo>
                      <a:lnTo>
                        <a:pt x="1139" y="905"/>
                      </a:lnTo>
                      <a:cubicBezTo>
                        <a:pt x="1139" y="881"/>
                        <a:pt x="1115" y="858"/>
                        <a:pt x="1115" y="834"/>
                      </a:cubicBezTo>
                      <a:cubicBezTo>
                        <a:pt x="1115" y="739"/>
                        <a:pt x="1115" y="573"/>
                        <a:pt x="1566" y="573"/>
                      </a:cubicBezTo>
                      <a:close/>
                      <a:moveTo>
                        <a:pt x="4484" y="431"/>
                      </a:moveTo>
                      <a:cubicBezTo>
                        <a:pt x="4602" y="431"/>
                        <a:pt x="4650" y="478"/>
                        <a:pt x="4650" y="502"/>
                      </a:cubicBezTo>
                      <a:lnTo>
                        <a:pt x="4650" y="739"/>
                      </a:lnTo>
                      <a:cubicBezTo>
                        <a:pt x="4650" y="787"/>
                        <a:pt x="4650" y="834"/>
                        <a:pt x="4650" y="881"/>
                      </a:cubicBezTo>
                      <a:cubicBezTo>
                        <a:pt x="4508" y="929"/>
                        <a:pt x="4341" y="1000"/>
                        <a:pt x="4152" y="1095"/>
                      </a:cubicBezTo>
                      <a:cubicBezTo>
                        <a:pt x="4152" y="905"/>
                        <a:pt x="4128" y="739"/>
                        <a:pt x="4033" y="573"/>
                      </a:cubicBezTo>
                      <a:lnTo>
                        <a:pt x="4057" y="549"/>
                      </a:lnTo>
                      <a:cubicBezTo>
                        <a:pt x="4175" y="478"/>
                        <a:pt x="4341" y="431"/>
                        <a:pt x="4484" y="431"/>
                      </a:cubicBezTo>
                      <a:close/>
                      <a:moveTo>
                        <a:pt x="5504" y="953"/>
                      </a:moveTo>
                      <a:cubicBezTo>
                        <a:pt x="5622" y="953"/>
                        <a:pt x="5646" y="1000"/>
                        <a:pt x="5646" y="1095"/>
                      </a:cubicBezTo>
                      <a:cubicBezTo>
                        <a:pt x="5646" y="1332"/>
                        <a:pt x="5314" y="1522"/>
                        <a:pt x="5029" y="1617"/>
                      </a:cubicBezTo>
                      <a:cubicBezTo>
                        <a:pt x="4721" y="1735"/>
                        <a:pt x="4389" y="1830"/>
                        <a:pt x="4057" y="1878"/>
                      </a:cubicBezTo>
                      <a:cubicBezTo>
                        <a:pt x="4057" y="1830"/>
                        <a:pt x="4033" y="1807"/>
                        <a:pt x="4009" y="1783"/>
                      </a:cubicBezTo>
                      <a:lnTo>
                        <a:pt x="4033" y="1783"/>
                      </a:lnTo>
                      <a:cubicBezTo>
                        <a:pt x="4081" y="1664"/>
                        <a:pt x="4104" y="1546"/>
                        <a:pt x="4128" y="1427"/>
                      </a:cubicBezTo>
                      <a:cubicBezTo>
                        <a:pt x="4389" y="1308"/>
                        <a:pt x="4626" y="1190"/>
                        <a:pt x="4840" y="1119"/>
                      </a:cubicBezTo>
                      <a:cubicBezTo>
                        <a:pt x="5029" y="1024"/>
                        <a:pt x="5267" y="976"/>
                        <a:pt x="5504" y="953"/>
                      </a:cubicBezTo>
                      <a:close/>
                      <a:moveTo>
                        <a:pt x="997" y="1190"/>
                      </a:moveTo>
                      <a:cubicBezTo>
                        <a:pt x="1281" y="1214"/>
                        <a:pt x="1566" y="1285"/>
                        <a:pt x="1827" y="1403"/>
                      </a:cubicBezTo>
                      <a:cubicBezTo>
                        <a:pt x="1898" y="1522"/>
                        <a:pt x="1969" y="1640"/>
                        <a:pt x="2064" y="1735"/>
                      </a:cubicBezTo>
                      <a:cubicBezTo>
                        <a:pt x="2112" y="1807"/>
                        <a:pt x="2183" y="1878"/>
                        <a:pt x="2230" y="1949"/>
                      </a:cubicBezTo>
                      <a:lnTo>
                        <a:pt x="1874" y="1949"/>
                      </a:lnTo>
                      <a:cubicBezTo>
                        <a:pt x="1471" y="1949"/>
                        <a:pt x="1068" y="1878"/>
                        <a:pt x="688" y="1712"/>
                      </a:cubicBezTo>
                      <a:cubicBezTo>
                        <a:pt x="451" y="1593"/>
                        <a:pt x="285" y="1522"/>
                        <a:pt x="285" y="1356"/>
                      </a:cubicBezTo>
                      <a:cubicBezTo>
                        <a:pt x="285" y="1214"/>
                        <a:pt x="617" y="1190"/>
                        <a:pt x="807" y="1190"/>
                      </a:cubicBezTo>
                      <a:close/>
                      <a:moveTo>
                        <a:pt x="3056" y="309"/>
                      </a:moveTo>
                      <a:cubicBezTo>
                        <a:pt x="3298" y="309"/>
                        <a:pt x="3549" y="425"/>
                        <a:pt x="3701" y="620"/>
                      </a:cubicBezTo>
                      <a:cubicBezTo>
                        <a:pt x="3725" y="644"/>
                        <a:pt x="3725" y="668"/>
                        <a:pt x="3748" y="668"/>
                      </a:cubicBezTo>
                      <a:cubicBezTo>
                        <a:pt x="3843" y="881"/>
                        <a:pt x="3867" y="1095"/>
                        <a:pt x="3843" y="1308"/>
                      </a:cubicBezTo>
                      <a:cubicBezTo>
                        <a:pt x="3843" y="1332"/>
                        <a:pt x="3843" y="1356"/>
                        <a:pt x="3843" y="1356"/>
                      </a:cubicBezTo>
                      <a:cubicBezTo>
                        <a:pt x="3820" y="1593"/>
                        <a:pt x="3677" y="1783"/>
                        <a:pt x="3464" y="1878"/>
                      </a:cubicBezTo>
                      <a:lnTo>
                        <a:pt x="3416" y="1901"/>
                      </a:lnTo>
                      <a:cubicBezTo>
                        <a:pt x="3274" y="1949"/>
                        <a:pt x="3155" y="1973"/>
                        <a:pt x="3013" y="1996"/>
                      </a:cubicBezTo>
                      <a:cubicBezTo>
                        <a:pt x="2942" y="1973"/>
                        <a:pt x="2871" y="1973"/>
                        <a:pt x="2800" y="1949"/>
                      </a:cubicBezTo>
                      <a:cubicBezTo>
                        <a:pt x="2586" y="1878"/>
                        <a:pt x="2420" y="1759"/>
                        <a:pt x="2278" y="1569"/>
                      </a:cubicBezTo>
                      <a:cubicBezTo>
                        <a:pt x="2207" y="1474"/>
                        <a:pt x="2135" y="1356"/>
                        <a:pt x="2064" y="1237"/>
                      </a:cubicBezTo>
                      <a:cubicBezTo>
                        <a:pt x="1993" y="1119"/>
                        <a:pt x="1969" y="976"/>
                        <a:pt x="1969" y="834"/>
                      </a:cubicBezTo>
                      <a:cubicBezTo>
                        <a:pt x="1969" y="763"/>
                        <a:pt x="1969" y="668"/>
                        <a:pt x="2017" y="597"/>
                      </a:cubicBezTo>
                      <a:cubicBezTo>
                        <a:pt x="2135" y="407"/>
                        <a:pt x="2468" y="312"/>
                        <a:pt x="2989" y="312"/>
                      </a:cubicBezTo>
                      <a:cubicBezTo>
                        <a:pt x="3011" y="310"/>
                        <a:pt x="3034" y="309"/>
                        <a:pt x="3056" y="309"/>
                      </a:cubicBezTo>
                      <a:close/>
                      <a:moveTo>
                        <a:pt x="3654" y="2186"/>
                      </a:moveTo>
                      <a:cubicBezTo>
                        <a:pt x="3630" y="2234"/>
                        <a:pt x="3606" y="2257"/>
                        <a:pt x="3582" y="2352"/>
                      </a:cubicBezTo>
                      <a:cubicBezTo>
                        <a:pt x="3559" y="2423"/>
                        <a:pt x="3488" y="2518"/>
                        <a:pt x="3274" y="2518"/>
                      </a:cubicBezTo>
                      <a:lnTo>
                        <a:pt x="3108" y="2518"/>
                      </a:lnTo>
                      <a:cubicBezTo>
                        <a:pt x="3013" y="2518"/>
                        <a:pt x="2894" y="2494"/>
                        <a:pt x="2800" y="2447"/>
                      </a:cubicBezTo>
                      <a:cubicBezTo>
                        <a:pt x="2705" y="2376"/>
                        <a:pt x="2634" y="2305"/>
                        <a:pt x="2586" y="2234"/>
                      </a:cubicBezTo>
                      <a:lnTo>
                        <a:pt x="2752" y="2234"/>
                      </a:lnTo>
                      <a:cubicBezTo>
                        <a:pt x="2823" y="2257"/>
                        <a:pt x="2918" y="2257"/>
                        <a:pt x="2989" y="2257"/>
                      </a:cubicBezTo>
                      <a:cubicBezTo>
                        <a:pt x="3155" y="2257"/>
                        <a:pt x="3321" y="2234"/>
                        <a:pt x="3488" y="2186"/>
                      </a:cubicBezTo>
                      <a:close/>
                      <a:moveTo>
                        <a:pt x="831" y="3752"/>
                      </a:moveTo>
                      <a:cubicBezTo>
                        <a:pt x="1163" y="3752"/>
                        <a:pt x="1566" y="4060"/>
                        <a:pt x="2017" y="4653"/>
                      </a:cubicBezTo>
                      <a:cubicBezTo>
                        <a:pt x="2230" y="4914"/>
                        <a:pt x="2396" y="5175"/>
                        <a:pt x="2562" y="5483"/>
                      </a:cubicBezTo>
                      <a:cubicBezTo>
                        <a:pt x="2301" y="5341"/>
                        <a:pt x="2041" y="5199"/>
                        <a:pt x="1803" y="5033"/>
                      </a:cubicBezTo>
                      <a:cubicBezTo>
                        <a:pt x="1139" y="4582"/>
                        <a:pt x="831" y="4179"/>
                        <a:pt x="831" y="3847"/>
                      </a:cubicBezTo>
                      <a:cubicBezTo>
                        <a:pt x="831" y="3775"/>
                        <a:pt x="831" y="3752"/>
                        <a:pt x="831" y="3752"/>
                      </a:cubicBezTo>
                      <a:close/>
                      <a:moveTo>
                        <a:pt x="5290" y="4321"/>
                      </a:moveTo>
                      <a:cubicBezTo>
                        <a:pt x="5290" y="4321"/>
                        <a:pt x="5314" y="4345"/>
                        <a:pt x="5314" y="4416"/>
                      </a:cubicBezTo>
                      <a:cubicBezTo>
                        <a:pt x="5409" y="4724"/>
                        <a:pt x="5195" y="5222"/>
                        <a:pt x="4674" y="5815"/>
                      </a:cubicBezTo>
                      <a:cubicBezTo>
                        <a:pt x="4484" y="6029"/>
                        <a:pt x="4270" y="6242"/>
                        <a:pt x="4057" y="6432"/>
                      </a:cubicBezTo>
                      <a:cubicBezTo>
                        <a:pt x="4128" y="6124"/>
                        <a:pt x="4247" y="5815"/>
                        <a:pt x="4365" y="5507"/>
                      </a:cubicBezTo>
                      <a:cubicBezTo>
                        <a:pt x="4650" y="4819"/>
                        <a:pt x="4982" y="4416"/>
                        <a:pt x="5290" y="4321"/>
                      </a:cubicBezTo>
                      <a:close/>
                      <a:moveTo>
                        <a:pt x="3073" y="1"/>
                      </a:moveTo>
                      <a:cubicBezTo>
                        <a:pt x="3045" y="1"/>
                        <a:pt x="3017" y="2"/>
                        <a:pt x="2989" y="4"/>
                      </a:cubicBezTo>
                      <a:cubicBezTo>
                        <a:pt x="2444" y="4"/>
                        <a:pt x="2088" y="99"/>
                        <a:pt x="1874" y="312"/>
                      </a:cubicBezTo>
                      <a:cubicBezTo>
                        <a:pt x="1780" y="265"/>
                        <a:pt x="1685" y="241"/>
                        <a:pt x="1566" y="241"/>
                      </a:cubicBezTo>
                      <a:cubicBezTo>
                        <a:pt x="926" y="241"/>
                        <a:pt x="831" y="597"/>
                        <a:pt x="831" y="810"/>
                      </a:cubicBezTo>
                      <a:lnTo>
                        <a:pt x="831" y="905"/>
                      </a:lnTo>
                      <a:cubicBezTo>
                        <a:pt x="800" y="904"/>
                        <a:pt x="770" y="903"/>
                        <a:pt x="741" y="903"/>
                      </a:cubicBezTo>
                      <a:cubicBezTo>
                        <a:pt x="152" y="903"/>
                        <a:pt x="1" y="1130"/>
                        <a:pt x="1" y="1356"/>
                      </a:cubicBezTo>
                      <a:cubicBezTo>
                        <a:pt x="1" y="1617"/>
                        <a:pt x="190" y="1807"/>
                        <a:pt x="570" y="1996"/>
                      </a:cubicBezTo>
                      <a:cubicBezTo>
                        <a:pt x="953" y="2145"/>
                        <a:pt x="1356" y="2237"/>
                        <a:pt x="1760" y="2237"/>
                      </a:cubicBezTo>
                      <a:cubicBezTo>
                        <a:pt x="1806" y="2237"/>
                        <a:pt x="1852" y="2236"/>
                        <a:pt x="1898" y="2234"/>
                      </a:cubicBezTo>
                      <a:lnTo>
                        <a:pt x="2230" y="2234"/>
                      </a:lnTo>
                      <a:cubicBezTo>
                        <a:pt x="2325" y="2423"/>
                        <a:pt x="2468" y="2589"/>
                        <a:pt x="2657" y="2708"/>
                      </a:cubicBezTo>
                      <a:cubicBezTo>
                        <a:pt x="2752" y="2755"/>
                        <a:pt x="2847" y="2779"/>
                        <a:pt x="2942" y="2803"/>
                      </a:cubicBezTo>
                      <a:cubicBezTo>
                        <a:pt x="2942" y="3752"/>
                        <a:pt x="2989" y="4700"/>
                        <a:pt x="3084" y="5649"/>
                      </a:cubicBezTo>
                      <a:cubicBezTo>
                        <a:pt x="3061" y="5649"/>
                        <a:pt x="3013" y="5626"/>
                        <a:pt x="2966" y="5626"/>
                      </a:cubicBezTo>
                      <a:cubicBezTo>
                        <a:pt x="2776" y="5222"/>
                        <a:pt x="2539" y="4843"/>
                        <a:pt x="2278" y="4487"/>
                      </a:cubicBezTo>
                      <a:cubicBezTo>
                        <a:pt x="1732" y="3799"/>
                        <a:pt x="1281" y="3467"/>
                        <a:pt x="854" y="3467"/>
                      </a:cubicBezTo>
                      <a:cubicBezTo>
                        <a:pt x="783" y="3467"/>
                        <a:pt x="522" y="3491"/>
                        <a:pt x="522" y="3847"/>
                      </a:cubicBezTo>
                      <a:cubicBezTo>
                        <a:pt x="522" y="4297"/>
                        <a:pt x="902" y="4772"/>
                        <a:pt x="1637" y="5293"/>
                      </a:cubicBezTo>
                      <a:cubicBezTo>
                        <a:pt x="2017" y="5554"/>
                        <a:pt x="2396" y="5768"/>
                        <a:pt x="2823" y="5887"/>
                      </a:cubicBezTo>
                      <a:cubicBezTo>
                        <a:pt x="2918" y="5934"/>
                        <a:pt x="3037" y="5934"/>
                        <a:pt x="3132" y="5958"/>
                      </a:cubicBezTo>
                      <a:cubicBezTo>
                        <a:pt x="3179" y="6313"/>
                        <a:pt x="3227" y="6646"/>
                        <a:pt x="3298" y="6978"/>
                      </a:cubicBezTo>
                      <a:cubicBezTo>
                        <a:pt x="3393" y="7381"/>
                        <a:pt x="3511" y="7784"/>
                        <a:pt x="3630" y="8187"/>
                      </a:cubicBezTo>
                      <a:cubicBezTo>
                        <a:pt x="3654" y="8235"/>
                        <a:pt x="3701" y="8282"/>
                        <a:pt x="3772" y="8282"/>
                      </a:cubicBezTo>
                      <a:lnTo>
                        <a:pt x="3820" y="8282"/>
                      </a:lnTo>
                      <a:cubicBezTo>
                        <a:pt x="3891" y="8259"/>
                        <a:pt x="3938" y="8187"/>
                        <a:pt x="3914" y="8116"/>
                      </a:cubicBezTo>
                      <a:cubicBezTo>
                        <a:pt x="3796" y="7760"/>
                        <a:pt x="3701" y="7405"/>
                        <a:pt x="3606" y="7049"/>
                      </a:cubicBezTo>
                      <a:cubicBezTo>
                        <a:pt x="3701" y="7025"/>
                        <a:pt x="3796" y="6978"/>
                        <a:pt x="3891" y="6930"/>
                      </a:cubicBezTo>
                      <a:cubicBezTo>
                        <a:pt x="4270" y="6693"/>
                        <a:pt x="4602" y="6385"/>
                        <a:pt x="4887" y="6029"/>
                      </a:cubicBezTo>
                      <a:cubicBezTo>
                        <a:pt x="5480" y="5341"/>
                        <a:pt x="5717" y="4795"/>
                        <a:pt x="5599" y="4368"/>
                      </a:cubicBezTo>
                      <a:cubicBezTo>
                        <a:pt x="5575" y="4250"/>
                        <a:pt x="5528" y="4155"/>
                        <a:pt x="5433" y="4084"/>
                      </a:cubicBezTo>
                      <a:cubicBezTo>
                        <a:pt x="5391" y="4056"/>
                        <a:pt x="5341" y="4044"/>
                        <a:pt x="5293" y="4044"/>
                      </a:cubicBezTo>
                      <a:cubicBezTo>
                        <a:pt x="5258" y="4044"/>
                        <a:pt x="5225" y="4050"/>
                        <a:pt x="5195" y="4060"/>
                      </a:cubicBezTo>
                      <a:cubicBezTo>
                        <a:pt x="4768" y="4155"/>
                        <a:pt x="4413" y="4606"/>
                        <a:pt x="4081" y="5412"/>
                      </a:cubicBezTo>
                      <a:cubicBezTo>
                        <a:pt x="3914" y="5839"/>
                        <a:pt x="3772" y="6266"/>
                        <a:pt x="3677" y="6717"/>
                      </a:cubicBezTo>
                      <a:cubicBezTo>
                        <a:pt x="3630" y="6717"/>
                        <a:pt x="3606" y="6740"/>
                        <a:pt x="3559" y="6764"/>
                      </a:cubicBezTo>
                      <a:cubicBezTo>
                        <a:pt x="3488" y="6456"/>
                        <a:pt x="3440" y="6147"/>
                        <a:pt x="3393" y="5815"/>
                      </a:cubicBezTo>
                      <a:cubicBezTo>
                        <a:pt x="3274" y="4819"/>
                        <a:pt x="3227" y="3823"/>
                        <a:pt x="3227" y="2850"/>
                      </a:cubicBezTo>
                      <a:lnTo>
                        <a:pt x="3274" y="2850"/>
                      </a:lnTo>
                      <a:cubicBezTo>
                        <a:pt x="3535" y="2850"/>
                        <a:pt x="3772" y="2708"/>
                        <a:pt x="3867" y="2471"/>
                      </a:cubicBezTo>
                      <a:cubicBezTo>
                        <a:pt x="3914" y="2352"/>
                        <a:pt x="3962" y="2257"/>
                        <a:pt x="3986" y="2186"/>
                      </a:cubicBezTo>
                      <a:cubicBezTo>
                        <a:pt x="4389" y="2139"/>
                        <a:pt x="4768" y="2044"/>
                        <a:pt x="5124" y="1901"/>
                      </a:cubicBezTo>
                      <a:cubicBezTo>
                        <a:pt x="5694" y="1688"/>
                        <a:pt x="5954" y="1427"/>
                        <a:pt x="5954" y="1095"/>
                      </a:cubicBezTo>
                      <a:cubicBezTo>
                        <a:pt x="5977" y="847"/>
                        <a:pt x="5786" y="642"/>
                        <a:pt x="5543" y="642"/>
                      </a:cubicBezTo>
                      <a:cubicBezTo>
                        <a:pt x="5530" y="642"/>
                        <a:pt x="5517" y="643"/>
                        <a:pt x="5504" y="644"/>
                      </a:cubicBezTo>
                      <a:cubicBezTo>
                        <a:pt x="5314" y="668"/>
                        <a:pt x="5124" y="692"/>
                        <a:pt x="4958" y="763"/>
                      </a:cubicBezTo>
                      <a:lnTo>
                        <a:pt x="4958" y="478"/>
                      </a:lnTo>
                      <a:cubicBezTo>
                        <a:pt x="4958" y="454"/>
                        <a:pt x="4958" y="454"/>
                        <a:pt x="4958" y="431"/>
                      </a:cubicBezTo>
                      <a:cubicBezTo>
                        <a:pt x="4914" y="255"/>
                        <a:pt x="4748" y="120"/>
                        <a:pt x="4554" y="120"/>
                      </a:cubicBezTo>
                      <a:cubicBezTo>
                        <a:pt x="4539" y="120"/>
                        <a:pt x="4523" y="121"/>
                        <a:pt x="4508" y="122"/>
                      </a:cubicBezTo>
                      <a:cubicBezTo>
                        <a:pt x="4270" y="122"/>
                        <a:pt x="4057" y="194"/>
                        <a:pt x="3867" y="312"/>
                      </a:cubicBezTo>
                      <a:cubicBezTo>
                        <a:pt x="3650" y="117"/>
                        <a:pt x="3373" y="1"/>
                        <a:pt x="307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5" name="Google Shape;585;p3"/>
              <p:cNvGrpSpPr/>
              <p:nvPr/>
            </p:nvGrpSpPr>
            <p:grpSpPr>
              <a:xfrm flipH="1">
                <a:off x="5640907" y="267217"/>
                <a:ext cx="54561" cy="54522"/>
                <a:chOff x="2943275" y="3531300"/>
                <a:chExt cx="39050" cy="39025"/>
              </a:xfrm>
            </p:grpSpPr>
            <p:sp>
              <p:nvSpPr>
                <p:cNvPr id="586" name="Google Shape;586;p3"/>
                <p:cNvSpPr/>
                <p:nvPr/>
              </p:nvSpPr>
              <p:spPr>
                <a:xfrm>
                  <a:off x="2946500" y="3534625"/>
                  <a:ext cx="35825" cy="3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3" h="1286" extrusionOk="0">
                      <a:moveTo>
                        <a:pt x="657" y="0"/>
                      </a:moveTo>
                      <a:cubicBezTo>
                        <a:pt x="330" y="0"/>
                        <a:pt x="0" y="241"/>
                        <a:pt x="14" y="645"/>
                      </a:cubicBezTo>
                      <a:cubicBezTo>
                        <a:pt x="14" y="811"/>
                        <a:pt x="85" y="977"/>
                        <a:pt x="204" y="1095"/>
                      </a:cubicBezTo>
                      <a:cubicBezTo>
                        <a:pt x="337" y="1228"/>
                        <a:pt x="491" y="1285"/>
                        <a:pt x="642" y="1285"/>
                      </a:cubicBezTo>
                      <a:cubicBezTo>
                        <a:pt x="1055" y="1285"/>
                        <a:pt x="1433" y="854"/>
                        <a:pt x="1224" y="384"/>
                      </a:cubicBezTo>
                      <a:cubicBezTo>
                        <a:pt x="1116" y="119"/>
                        <a:pt x="887" y="0"/>
                        <a:pt x="6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7" name="Google Shape;587;p3"/>
                <p:cNvSpPr/>
                <p:nvPr/>
              </p:nvSpPr>
              <p:spPr>
                <a:xfrm>
                  <a:off x="2943275" y="3531300"/>
                  <a:ext cx="38575" cy="3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3" h="1561" extrusionOk="0">
                      <a:moveTo>
                        <a:pt x="760" y="303"/>
                      </a:moveTo>
                      <a:cubicBezTo>
                        <a:pt x="879" y="303"/>
                        <a:pt x="1021" y="351"/>
                        <a:pt x="1092" y="446"/>
                      </a:cubicBezTo>
                      <a:cubicBezTo>
                        <a:pt x="1439" y="774"/>
                        <a:pt x="1126" y="1257"/>
                        <a:pt x="758" y="1257"/>
                      </a:cubicBezTo>
                      <a:cubicBezTo>
                        <a:pt x="647" y="1257"/>
                        <a:pt x="532" y="1214"/>
                        <a:pt x="428" y="1110"/>
                      </a:cubicBezTo>
                      <a:cubicBezTo>
                        <a:pt x="238" y="920"/>
                        <a:pt x="238" y="612"/>
                        <a:pt x="428" y="446"/>
                      </a:cubicBezTo>
                      <a:cubicBezTo>
                        <a:pt x="523" y="351"/>
                        <a:pt x="641" y="303"/>
                        <a:pt x="760" y="303"/>
                      </a:cubicBezTo>
                      <a:close/>
                      <a:moveTo>
                        <a:pt x="769" y="1"/>
                      </a:moveTo>
                      <a:cubicBezTo>
                        <a:pt x="570" y="1"/>
                        <a:pt x="369" y="78"/>
                        <a:pt x="214" y="232"/>
                      </a:cubicBezTo>
                      <a:cubicBezTo>
                        <a:pt x="72" y="374"/>
                        <a:pt x="1" y="564"/>
                        <a:pt x="1" y="778"/>
                      </a:cubicBezTo>
                      <a:cubicBezTo>
                        <a:pt x="1" y="967"/>
                        <a:pt x="72" y="1181"/>
                        <a:pt x="214" y="1323"/>
                      </a:cubicBezTo>
                      <a:cubicBezTo>
                        <a:pt x="357" y="1466"/>
                        <a:pt x="547" y="1560"/>
                        <a:pt x="760" y="1560"/>
                      </a:cubicBezTo>
                      <a:cubicBezTo>
                        <a:pt x="1187" y="1537"/>
                        <a:pt x="1519" y="1205"/>
                        <a:pt x="1543" y="778"/>
                      </a:cubicBezTo>
                      <a:cubicBezTo>
                        <a:pt x="1543" y="564"/>
                        <a:pt x="1448" y="374"/>
                        <a:pt x="1306" y="232"/>
                      </a:cubicBezTo>
                      <a:cubicBezTo>
                        <a:pt x="1163" y="78"/>
                        <a:pt x="968" y="1"/>
                        <a:pt x="76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8" name="Google Shape;588;p3"/>
              <p:cNvGrpSpPr/>
              <p:nvPr/>
            </p:nvGrpSpPr>
            <p:grpSpPr>
              <a:xfrm flipH="1">
                <a:off x="4966109" y="89729"/>
                <a:ext cx="58546" cy="109825"/>
                <a:chOff x="3028100" y="3462950"/>
                <a:chExt cx="42700" cy="80100"/>
              </a:xfrm>
            </p:grpSpPr>
            <p:sp>
              <p:nvSpPr>
                <p:cNvPr id="589" name="Google Shape;589;p3"/>
                <p:cNvSpPr/>
                <p:nvPr/>
              </p:nvSpPr>
              <p:spPr>
                <a:xfrm>
                  <a:off x="3031050" y="3467050"/>
                  <a:ext cx="36200" cy="5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8" h="2281" extrusionOk="0">
                      <a:moveTo>
                        <a:pt x="648" y="0"/>
                      </a:moveTo>
                      <a:cubicBezTo>
                        <a:pt x="637" y="0"/>
                        <a:pt x="627" y="1"/>
                        <a:pt x="617" y="3"/>
                      </a:cubicBezTo>
                      <a:cubicBezTo>
                        <a:pt x="475" y="3"/>
                        <a:pt x="333" y="122"/>
                        <a:pt x="190" y="383"/>
                      </a:cubicBezTo>
                      <a:cubicBezTo>
                        <a:pt x="72" y="620"/>
                        <a:pt x="1" y="881"/>
                        <a:pt x="24" y="1165"/>
                      </a:cubicBezTo>
                      <a:cubicBezTo>
                        <a:pt x="24" y="1426"/>
                        <a:pt x="119" y="1687"/>
                        <a:pt x="309" y="1877"/>
                      </a:cubicBezTo>
                      <a:cubicBezTo>
                        <a:pt x="499" y="2090"/>
                        <a:pt x="783" y="2233"/>
                        <a:pt x="1068" y="2280"/>
                      </a:cubicBezTo>
                      <a:cubicBezTo>
                        <a:pt x="1305" y="1948"/>
                        <a:pt x="1424" y="1545"/>
                        <a:pt x="1448" y="1165"/>
                      </a:cubicBezTo>
                      <a:cubicBezTo>
                        <a:pt x="1424" y="857"/>
                        <a:pt x="1305" y="549"/>
                        <a:pt x="1092" y="335"/>
                      </a:cubicBezTo>
                      <a:cubicBezTo>
                        <a:pt x="896" y="118"/>
                        <a:pt x="760" y="0"/>
                        <a:pt x="64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0" name="Google Shape;590;p3"/>
                <p:cNvSpPr/>
                <p:nvPr/>
              </p:nvSpPr>
              <p:spPr>
                <a:xfrm>
                  <a:off x="3028100" y="3462950"/>
                  <a:ext cx="42700" cy="8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8" h="3204" extrusionOk="0">
                      <a:moveTo>
                        <a:pt x="759" y="286"/>
                      </a:moveTo>
                      <a:cubicBezTo>
                        <a:pt x="759" y="309"/>
                        <a:pt x="854" y="309"/>
                        <a:pt x="1115" y="570"/>
                      </a:cubicBezTo>
                      <a:cubicBezTo>
                        <a:pt x="1305" y="760"/>
                        <a:pt x="1400" y="1021"/>
                        <a:pt x="1423" y="1306"/>
                      </a:cubicBezTo>
                      <a:cubicBezTo>
                        <a:pt x="1400" y="1567"/>
                        <a:pt x="1328" y="1851"/>
                        <a:pt x="1210" y="2088"/>
                      </a:cubicBezTo>
                      <a:cubicBezTo>
                        <a:pt x="1139" y="1875"/>
                        <a:pt x="1068" y="1685"/>
                        <a:pt x="996" y="1472"/>
                      </a:cubicBezTo>
                      <a:cubicBezTo>
                        <a:pt x="977" y="1386"/>
                        <a:pt x="916" y="1350"/>
                        <a:pt x="854" y="1350"/>
                      </a:cubicBezTo>
                      <a:cubicBezTo>
                        <a:pt x="762" y="1350"/>
                        <a:pt x="669" y="1429"/>
                        <a:pt x="712" y="1543"/>
                      </a:cubicBezTo>
                      <a:cubicBezTo>
                        <a:pt x="783" y="1780"/>
                        <a:pt x="854" y="1994"/>
                        <a:pt x="925" y="2207"/>
                      </a:cubicBezTo>
                      <a:cubicBezTo>
                        <a:pt x="783" y="2160"/>
                        <a:pt x="641" y="2065"/>
                        <a:pt x="522" y="1946"/>
                      </a:cubicBezTo>
                      <a:cubicBezTo>
                        <a:pt x="380" y="1756"/>
                        <a:pt x="285" y="1543"/>
                        <a:pt x="285" y="1306"/>
                      </a:cubicBezTo>
                      <a:cubicBezTo>
                        <a:pt x="285" y="1045"/>
                        <a:pt x="332" y="808"/>
                        <a:pt x="451" y="594"/>
                      </a:cubicBezTo>
                      <a:cubicBezTo>
                        <a:pt x="569" y="404"/>
                        <a:pt x="664" y="309"/>
                        <a:pt x="759" y="309"/>
                      </a:cubicBezTo>
                      <a:lnTo>
                        <a:pt x="759" y="286"/>
                      </a:lnTo>
                      <a:close/>
                      <a:moveTo>
                        <a:pt x="759" y="1"/>
                      </a:moveTo>
                      <a:cubicBezTo>
                        <a:pt x="546" y="1"/>
                        <a:pt x="356" y="143"/>
                        <a:pt x="190" y="475"/>
                      </a:cubicBezTo>
                      <a:cubicBezTo>
                        <a:pt x="71" y="736"/>
                        <a:pt x="0" y="1021"/>
                        <a:pt x="0" y="1306"/>
                      </a:cubicBezTo>
                      <a:cubicBezTo>
                        <a:pt x="0" y="1614"/>
                        <a:pt x="95" y="1922"/>
                        <a:pt x="308" y="2160"/>
                      </a:cubicBezTo>
                      <a:cubicBezTo>
                        <a:pt x="522" y="2373"/>
                        <a:pt x="783" y="2515"/>
                        <a:pt x="1068" y="2563"/>
                      </a:cubicBezTo>
                      <a:lnTo>
                        <a:pt x="1091" y="2587"/>
                      </a:lnTo>
                      <a:cubicBezTo>
                        <a:pt x="1257" y="2990"/>
                        <a:pt x="1305" y="3061"/>
                        <a:pt x="1305" y="3061"/>
                      </a:cubicBezTo>
                      <a:cubicBezTo>
                        <a:pt x="1305" y="3132"/>
                        <a:pt x="1352" y="3203"/>
                        <a:pt x="1447" y="3203"/>
                      </a:cubicBezTo>
                      <a:cubicBezTo>
                        <a:pt x="1518" y="3203"/>
                        <a:pt x="1589" y="3132"/>
                        <a:pt x="1589" y="3061"/>
                      </a:cubicBezTo>
                      <a:cubicBezTo>
                        <a:pt x="1589" y="3014"/>
                        <a:pt x="1589" y="2990"/>
                        <a:pt x="1352" y="2468"/>
                      </a:cubicBezTo>
                      <a:lnTo>
                        <a:pt x="1352" y="2444"/>
                      </a:lnTo>
                      <a:cubicBezTo>
                        <a:pt x="1566" y="2112"/>
                        <a:pt x="1684" y="1709"/>
                        <a:pt x="1708" y="1306"/>
                      </a:cubicBezTo>
                      <a:cubicBezTo>
                        <a:pt x="1708" y="974"/>
                        <a:pt x="1566" y="641"/>
                        <a:pt x="1328" y="381"/>
                      </a:cubicBezTo>
                      <a:cubicBezTo>
                        <a:pt x="1091" y="120"/>
                        <a:pt x="901" y="1"/>
                        <a:pt x="75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91" name="Google Shape;591;p3"/>
              <p:cNvGrpSpPr/>
              <p:nvPr/>
            </p:nvGrpSpPr>
            <p:grpSpPr>
              <a:xfrm flipH="1">
                <a:off x="5640907" y="5001829"/>
                <a:ext cx="54561" cy="54522"/>
                <a:chOff x="2943275" y="3531300"/>
                <a:chExt cx="39050" cy="39025"/>
              </a:xfrm>
            </p:grpSpPr>
            <p:sp>
              <p:nvSpPr>
                <p:cNvPr id="592" name="Google Shape;592;p3"/>
                <p:cNvSpPr/>
                <p:nvPr/>
              </p:nvSpPr>
              <p:spPr>
                <a:xfrm>
                  <a:off x="2946500" y="3534625"/>
                  <a:ext cx="35825" cy="3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3" h="1286" extrusionOk="0">
                      <a:moveTo>
                        <a:pt x="657" y="0"/>
                      </a:moveTo>
                      <a:cubicBezTo>
                        <a:pt x="330" y="0"/>
                        <a:pt x="0" y="241"/>
                        <a:pt x="14" y="645"/>
                      </a:cubicBezTo>
                      <a:cubicBezTo>
                        <a:pt x="14" y="811"/>
                        <a:pt x="85" y="977"/>
                        <a:pt x="204" y="1095"/>
                      </a:cubicBezTo>
                      <a:cubicBezTo>
                        <a:pt x="337" y="1228"/>
                        <a:pt x="491" y="1285"/>
                        <a:pt x="642" y="1285"/>
                      </a:cubicBezTo>
                      <a:cubicBezTo>
                        <a:pt x="1055" y="1285"/>
                        <a:pt x="1433" y="854"/>
                        <a:pt x="1224" y="384"/>
                      </a:cubicBezTo>
                      <a:cubicBezTo>
                        <a:pt x="1116" y="119"/>
                        <a:pt x="887" y="0"/>
                        <a:pt x="6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3" name="Google Shape;593;p3"/>
                <p:cNvSpPr/>
                <p:nvPr/>
              </p:nvSpPr>
              <p:spPr>
                <a:xfrm>
                  <a:off x="2943275" y="3531300"/>
                  <a:ext cx="38575" cy="3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3" h="1561" extrusionOk="0">
                      <a:moveTo>
                        <a:pt x="760" y="303"/>
                      </a:moveTo>
                      <a:cubicBezTo>
                        <a:pt x="879" y="303"/>
                        <a:pt x="1021" y="351"/>
                        <a:pt x="1092" y="446"/>
                      </a:cubicBezTo>
                      <a:cubicBezTo>
                        <a:pt x="1439" y="774"/>
                        <a:pt x="1126" y="1257"/>
                        <a:pt x="758" y="1257"/>
                      </a:cubicBezTo>
                      <a:cubicBezTo>
                        <a:pt x="647" y="1257"/>
                        <a:pt x="532" y="1214"/>
                        <a:pt x="428" y="1110"/>
                      </a:cubicBezTo>
                      <a:cubicBezTo>
                        <a:pt x="238" y="920"/>
                        <a:pt x="238" y="612"/>
                        <a:pt x="428" y="446"/>
                      </a:cubicBezTo>
                      <a:cubicBezTo>
                        <a:pt x="523" y="351"/>
                        <a:pt x="641" y="303"/>
                        <a:pt x="760" y="303"/>
                      </a:cubicBezTo>
                      <a:close/>
                      <a:moveTo>
                        <a:pt x="769" y="1"/>
                      </a:moveTo>
                      <a:cubicBezTo>
                        <a:pt x="570" y="1"/>
                        <a:pt x="369" y="78"/>
                        <a:pt x="214" y="232"/>
                      </a:cubicBezTo>
                      <a:cubicBezTo>
                        <a:pt x="72" y="374"/>
                        <a:pt x="1" y="564"/>
                        <a:pt x="1" y="778"/>
                      </a:cubicBezTo>
                      <a:cubicBezTo>
                        <a:pt x="1" y="967"/>
                        <a:pt x="72" y="1181"/>
                        <a:pt x="214" y="1323"/>
                      </a:cubicBezTo>
                      <a:cubicBezTo>
                        <a:pt x="357" y="1466"/>
                        <a:pt x="547" y="1560"/>
                        <a:pt x="760" y="1560"/>
                      </a:cubicBezTo>
                      <a:cubicBezTo>
                        <a:pt x="1187" y="1537"/>
                        <a:pt x="1519" y="1205"/>
                        <a:pt x="1543" y="778"/>
                      </a:cubicBezTo>
                      <a:cubicBezTo>
                        <a:pt x="1543" y="564"/>
                        <a:pt x="1448" y="374"/>
                        <a:pt x="1306" y="232"/>
                      </a:cubicBezTo>
                      <a:cubicBezTo>
                        <a:pt x="1163" y="78"/>
                        <a:pt x="968" y="1"/>
                        <a:pt x="76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4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1800">
                <a:solidFill>
                  <a:srgbClr val="888888"/>
                </a:solidFill>
              </a:defRPr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500">
                <a:solidFill>
                  <a:srgbClr val="888888"/>
                </a:solidFill>
              </a:defRPr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350">
                <a:solidFill>
                  <a:srgbClr val="888888"/>
                </a:solidFill>
              </a:defRPr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990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5" name="Google Shape;595;p4"/>
          <p:cNvGrpSpPr/>
          <p:nvPr/>
        </p:nvGrpSpPr>
        <p:grpSpPr>
          <a:xfrm>
            <a:off x="-55" y="0"/>
            <a:ext cx="9143956" cy="5143456"/>
            <a:chOff x="-55" y="0"/>
            <a:chExt cx="9143956" cy="5143456"/>
          </a:xfrm>
        </p:grpSpPr>
        <p:sp>
          <p:nvSpPr>
            <p:cNvPr id="596" name="Google Shape;596;p4"/>
            <p:cNvSpPr/>
            <p:nvPr/>
          </p:nvSpPr>
          <p:spPr>
            <a:xfrm flipH="1">
              <a:off x="-55" y="0"/>
              <a:ext cx="1799230" cy="2022285"/>
            </a:xfrm>
            <a:custGeom>
              <a:avLst/>
              <a:gdLst/>
              <a:ahLst/>
              <a:cxnLst/>
              <a:rect l="l" t="t" r="r" b="b"/>
              <a:pathLst>
                <a:path w="80937" h="90971" extrusionOk="0">
                  <a:moveTo>
                    <a:pt x="7852" y="0"/>
                  </a:moveTo>
                  <a:cubicBezTo>
                    <a:pt x="7852" y="0"/>
                    <a:pt x="1" y="10698"/>
                    <a:pt x="5172" y="30055"/>
                  </a:cubicBezTo>
                  <a:cubicBezTo>
                    <a:pt x="10367" y="49411"/>
                    <a:pt x="37456" y="44382"/>
                    <a:pt x="50360" y="50834"/>
                  </a:cubicBezTo>
                  <a:cubicBezTo>
                    <a:pt x="63241" y="57262"/>
                    <a:pt x="52685" y="74365"/>
                    <a:pt x="58164" y="85087"/>
                  </a:cubicBezTo>
                  <a:cubicBezTo>
                    <a:pt x="60511" y="89659"/>
                    <a:pt x="64997" y="90970"/>
                    <a:pt x="69371" y="90970"/>
                  </a:cubicBezTo>
                  <a:cubicBezTo>
                    <a:pt x="75255" y="90970"/>
                    <a:pt x="80936" y="88598"/>
                    <a:pt x="80936" y="88598"/>
                  </a:cubicBezTo>
                  <a:lnTo>
                    <a:pt x="80936" y="0"/>
                  </a:lnTo>
                  <a:close/>
                </a:path>
              </a:pathLst>
            </a:custGeom>
            <a:solidFill>
              <a:srgbClr val="FFD54A">
                <a:alpha val="24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"/>
            <p:cNvSpPr/>
            <p:nvPr/>
          </p:nvSpPr>
          <p:spPr>
            <a:xfrm flipH="1">
              <a:off x="7344701" y="3121533"/>
              <a:ext cx="1799201" cy="2021923"/>
            </a:xfrm>
            <a:custGeom>
              <a:avLst/>
              <a:gdLst/>
              <a:ahLst/>
              <a:cxnLst/>
              <a:rect l="l" t="t" r="r" b="b"/>
              <a:pathLst>
                <a:path w="93247" h="104790" extrusionOk="0">
                  <a:moveTo>
                    <a:pt x="13319" y="0"/>
                  </a:moveTo>
                  <a:cubicBezTo>
                    <a:pt x="6544" y="0"/>
                    <a:pt x="0" y="2719"/>
                    <a:pt x="0" y="2719"/>
                  </a:cubicBezTo>
                  <a:lnTo>
                    <a:pt x="0" y="104790"/>
                  </a:lnTo>
                  <a:lnTo>
                    <a:pt x="84209" y="104790"/>
                  </a:lnTo>
                  <a:cubicBezTo>
                    <a:pt x="84209" y="104790"/>
                    <a:pt x="93247" y="92479"/>
                    <a:pt x="87269" y="70181"/>
                  </a:cubicBezTo>
                  <a:cubicBezTo>
                    <a:pt x="81291" y="47883"/>
                    <a:pt x="50098" y="53671"/>
                    <a:pt x="35249" y="46247"/>
                  </a:cubicBezTo>
                  <a:cubicBezTo>
                    <a:pt x="20376" y="38798"/>
                    <a:pt x="32569" y="19134"/>
                    <a:pt x="26235" y="6775"/>
                  </a:cubicBezTo>
                  <a:cubicBezTo>
                    <a:pt x="23541" y="1509"/>
                    <a:pt x="18366" y="0"/>
                    <a:pt x="13319" y="0"/>
                  </a:cubicBezTo>
                  <a:close/>
                </a:path>
              </a:pathLst>
            </a:custGeom>
            <a:solidFill>
              <a:srgbClr val="FFD54A">
                <a:alpha val="24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 </a:t>
              </a:r>
              <a:endParaRPr/>
            </a:p>
          </p:txBody>
        </p:sp>
      </p:grpSp>
      <p:sp>
        <p:nvSpPr>
          <p:cNvPr id="598" name="Google Shape;598;p4"/>
          <p:cNvSpPr/>
          <p:nvPr/>
        </p:nvSpPr>
        <p:spPr>
          <a:xfrm>
            <a:off x="663350" y="467244"/>
            <a:ext cx="7817298" cy="595780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rgbClr val="FFFFFF">
              <a:alpha val="7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4"/>
          <p:cNvSpPr txBox="1">
            <a:spLocks noGrp="1"/>
          </p:cNvSpPr>
          <p:nvPr>
            <p:ph type="title"/>
          </p:nvPr>
        </p:nvSpPr>
        <p:spPr>
          <a:xfrm>
            <a:off x="720000" y="584975"/>
            <a:ext cx="7704000" cy="3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00" name="Google Shape;600;p4"/>
          <p:cNvSpPr txBox="1">
            <a:spLocks noGrp="1"/>
          </p:cNvSpPr>
          <p:nvPr>
            <p:ph type="body" idx="1"/>
          </p:nvPr>
        </p:nvSpPr>
        <p:spPr>
          <a:xfrm>
            <a:off x="720000" y="1131308"/>
            <a:ext cx="7704000" cy="353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5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601" name="Google Shape;601;p4"/>
          <p:cNvGrpSpPr/>
          <p:nvPr/>
        </p:nvGrpSpPr>
        <p:grpSpPr>
          <a:xfrm>
            <a:off x="97666" y="58071"/>
            <a:ext cx="8975398" cy="4989241"/>
            <a:chOff x="97666" y="58071"/>
            <a:chExt cx="8975398" cy="4989241"/>
          </a:xfrm>
        </p:grpSpPr>
        <p:grpSp>
          <p:nvGrpSpPr>
            <p:cNvPr id="602" name="Google Shape;602;p4"/>
            <p:cNvGrpSpPr/>
            <p:nvPr/>
          </p:nvGrpSpPr>
          <p:grpSpPr>
            <a:xfrm>
              <a:off x="97666" y="58071"/>
              <a:ext cx="1493559" cy="1786841"/>
              <a:chOff x="97666" y="58071"/>
              <a:chExt cx="1493559" cy="1786841"/>
            </a:xfrm>
          </p:grpSpPr>
          <p:grpSp>
            <p:nvGrpSpPr>
              <p:cNvPr id="603" name="Google Shape;603;p4"/>
              <p:cNvGrpSpPr/>
              <p:nvPr/>
            </p:nvGrpSpPr>
            <p:grpSpPr>
              <a:xfrm rot="-1126794">
                <a:off x="138670" y="1529709"/>
                <a:ext cx="208774" cy="289295"/>
                <a:chOff x="3109925" y="3233975"/>
                <a:chExt cx="149425" cy="207075"/>
              </a:xfrm>
            </p:grpSpPr>
            <p:sp>
              <p:nvSpPr>
                <p:cNvPr id="604" name="Google Shape;604;p4"/>
                <p:cNvSpPr/>
                <p:nvPr/>
              </p:nvSpPr>
              <p:spPr>
                <a:xfrm>
                  <a:off x="3127125" y="3284475"/>
                  <a:ext cx="122175" cy="11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7" h="4768" extrusionOk="0">
                      <a:moveTo>
                        <a:pt x="3179" y="0"/>
                      </a:moveTo>
                      <a:lnTo>
                        <a:pt x="3084" y="24"/>
                      </a:lnTo>
                      <a:lnTo>
                        <a:pt x="2800" y="24"/>
                      </a:lnTo>
                      <a:cubicBezTo>
                        <a:pt x="2633" y="71"/>
                        <a:pt x="2491" y="95"/>
                        <a:pt x="2325" y="119"/>
                      </a:cubicBezTo>
                      <a:cubicBezTo>
                        <a:pt x="2254" y="119"/>
                        <a:pt x="2159" y="95"/>
                        <a:pt x="2088" y="71"/>
                      </a:cubicBezTo>
                      <a:lnTo>
                        <a:pt x="1637" y="71"/>
                      </a:lnTo>
                      <a:cubicBezTo>
                        <a:pt x="1708" y="285"/>
                        <a:pt x="1851" y="451"/>
                        <a:pt x="2040" y="569"/>
                      </a:cubicBezTo>
                      <a:cubicBezTo>
                        <a:pt x="2159" y="617"/>
                        <a:pt x="2278" y="640"/>
                        <a:pt x="2420" y="664"/>
                      </a:cubicBezTo>
                      <a:lnTo>
                        <a:pt x="2586" y="664"/>
                      </a:lnTo>
                      <a:cubicBezTo>
                        <a:pt x="2604" y="666"/>
                        <a:pt x="2622" y="667"/>
                        <a:pt x="2640" y="667"/>
                      </a:cubicBezTo>
                      <a:cubicBezTo>
                        <a:pt x="2827" y="667"/>
                        <a:pt x="2974" y="555"/>
                        <a:pt x="3060" y="403"/>
                      </a:cubicBezTo>
                      <a:lnTo>
                        <a:pt x="3060" y="380"/>
                      </a:lnTo>
                      <a:cubicBezTo>
                        <a:pt x="3108" y="261"/>
                        <a:pt x="3155" y="119"/>
                        <a:pt x="3179" y="0"/>
                      </a:cubicBezTo>
                      <a:close/>
                      <a:moveTo>
                        <a:pt x="166" y="1589"/>
                      </a:moveTo>
                      <a:cubicBezTo>
                        <a:pt x="48" y="1589"/>
                        <a:pt x="0" y="1684"/>
                        <a:pt x="0" y="1827"/>
                      </a:cubicBezTo>
                      <a:cubicBezTo>
                        <a:pt x="0" y="2230"/>
                        <a:pt x="333" y="2680"/>
                        <a:pt x="1044" y="3155"/>
                      </a:cubicBezTo>
                      <a:cubicBezTo>
                        <a:pt x="1376" y="3416"/>
                        <a:pt x="1756" y="3606"/>
                        <a:pt x="2183" y="3748"/>
                      </a:cubicBezTo>
                      <a:cubicBezTo>
                        <a:pt x="1993" y="3321"/>
                        <a:pt x="1756" y="2918"/>
                        <a:pt x="1471" y="2562"/>
                      </a:cubicBezTo>
                      <a:cubicBezTo>
                        <a:pt x="973" y="1921"/>
                        <a:pt x="546" y="1589"/>
                        <a:pt x="166" y="1589"/>
                      </a:cubicBezTo>
                      <a:close/>
                      <a:moveTo>
                        <a:pt x="4623" y="2168"/>
                      </a:moveTo>
                      <a:cubicBezTo>
                        <a:pt x="4602" y="2168"/>
                        <a:pt x="4580" y="2172"/>
                        <a:pt x="4555" y="2182"/>
                      </a:cubicBezTo>
                      <a:cubicBezTo>
                        <a:pt x="4199" y="2254"/>
                        <a:pt x="3867" y="2680"/>
                        <a:pt x="3535" y="3440"/>
                      </a:cubicBezTo>
                      <a:cubicBezTo>
                        <a:pt x="3369" y="3867"/>
                        <a:pt x="3226" y="4317"/>
                        <a:pt x="3132" y="4768"/>
                      </a:cubicBezTo>
                      <a:cubicBezTo>
                        <a:pt x="3511" y="4531"/>
                        <a:pt x="3820" y="4222"/>
                        <a:pt x="4104" y="3890"/>
                      </a:cubicBezTo>
                      <a:cubicBezTo>
                        <a:pt x="4650" y="3250"/>
                        <a:pt x="4887" y="2728"/>
                        <a:pt x="4768" y="2348"/>
                      </a:cubicBezTo>
                      <a:cubicBezTo>
                        <a:pt x="4750" y="2236"/>
                        <a:pt x="4701" y="2168"/>
                        <a:pt x="4623" y="216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5" name="Google Shape;605;p4"/>
                <p:cNvSpPr/>
                <p:nvPr/>
              </p:nvSpPr>
              <p:spPr>
                <a:xfrm>
                  <a:off x="3113475" y="3237550"/>
                  <a:ext cx="141175" cy="4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7" h="1972" extrusionOk="0">
                      <a:moveTo>
                        <a:pt x="2919" y="1"/>
                      </a:moveTo>
                      <a:cubicBezTo>
                        <a:pt x="2895" y="1"/>
                        <a:pt x="2871" y="1"/>
                        <a:pt x="2847" y="3"/>
                      </a:cubicBezTo>
                      <a:cubicBezTo>
                        <a:pt x="2278" y="3"/>
                        <a:pt x="1922" y="122"/>
                        <a:pt x="1780" y="359"/>
                      </a:cubicBezTo>
                      <a:cubicBezTo>
                        <a:pt x="1709" y="454"/>
                        <a:pt x="1685" y="572"/>
                        <a:pt x="1685" y="667"/>
                      </a:cubicBezTo>
                      <a:cubicBezTo>
                        <a:pt x="1685" y="833"/>
                        <a:pt x="1732" y="999"/>
                        <a:pt x="1804" y="1142"/>
                      </a:cubicBezTo>
                      <a:cubicBezTo>
                        <a:pt x="1519" y="999"/>
                        <a:pt x="1187" y="928"/>
                        <a:pt x="879" y="904"/>
                      </a:cubicBezTo>
                      <a:lnTo>
                        <a:pt x="665" y="904"/>
                      </a:lnTo>
                      <a:cubicBezTo>
                        <a:pt x="238" y="904"/>
                        <a:pt x="1" y="999"/>
                        <a:pt x="1" y="1213"/>
                      </a:cubicBezTo>
                      <a:cubicBezTo>
                        <a:pt x="1" y="1403"/>
                        <a:pt x="167" y="1545"/>
                        <a:pt x="499" y="1711"/>
                      </a:cubicBezTo>
                      <a:cubicBezTo>
                        <a:pt x="902" y="1877"/>
                        <a:pt x="1329" y="1948"/>
                        <a:pt x="1756" y="1948"/>
                      </a:cubicBezTo>
                      <a:lnTo>
                        <a:pt x="2634" y="1948"/>
                      </a:lnTo>
                      <a:cubicBezTo>
                        <a:pt x="2397" y="1853"/>
                        <a:pt x="2183" y="1711"/>
                        <a:pt x="2041" y="1497"/>
                      </a:cubicBezTo>
                      <a:lnTo>
                        <a:pt x="2041" y="1497"/>
                      </a:lnTo>
                      <a:cubicBezTo>
                        <a:pt x="2207" y="1711"/>
                        <a:pt x="2397" y="1853"/>
                        <a:pt x="2634" y="1948"/>
                      </a:cubicBezTo>
                      <a:cubicBezTo>
                        <a:pt x="2705" y="1972"/>
                        <a:pt x="2800" y="1972"/>
                        <a:pt x="2871" y="1972"/>
                      </a:cubicBezTo>
                      <a:cubicBezTo>
                        <a:pt x="3037" y="1972"/>
                        <a:pt x="3179" y="1948"/>
                        <a:pt x="3346" y="1901"/>
                      </a:cubicBezTo>
                      <a:lnTo>
                        <a:pt x="3630" y="1901"/>
                      </a:lnTo>
                      <a:lnTo>
                        <a:pt x="3701" y="1877"/>
                      </a:lnTo>
                      <a:cubicBezTo>
                        <a:pt x="4128" y="1853"/>
                        <a:pt x="4532" y="1758"/>
                        <a:pt x="4935" y="1616"/>
                      </a:cubicBezTo>
                      <a:cubicBezTo>
                        <a:pt x="5409" y="1426"/>
                        <a:pt x="5646" y="1189"/>
                        <a:pt x="5646" y="928"/>
                      </a:cubicBezTo>
                      <a:cubicBezTo>
                        <a:pt x="5646" y="738"/>
                        <a:pt x="5552" y="644"/>
                        <a:pt x="5362" y="644"/>
                      </a:cubicBezTo>
                      <a:cubicBezTo>
                        <a:pt x="5101" y="667"/>
                        <a:pt x="4864" y="738"/>
                        <a:pt x="4626" y="833"/>
                      </a:cubicBezTo>
                      <a:cubicBezTo>
                        <a:pt x="4413" y="904"/>
                        <a:pt x="4152" y="1023"/>
                        <a:pt x="3844" y="1165"/>
                      </a:cubicBezTo>
                      <a:cubicBezTo>
                        <a:pt x="3915" y="928"/>
                        <a:pt x="3867" y="667"/>
                        <a:pt x="3749" y="430"/>
                      </a:cubicBezTo>
                      <a:cubicBezTo>
                        <a:pt x="3749" y="406"/>
                        <a:pt x="3725" y="383"/>
                        <a:pt x="3701" y="383"/>
                      </a:cubicBezTo>
                      <a:cubicBezTo>
                        <a:pt x="3503" y="141"/>
                        <a:pt x="3223" y="1"/>
                        <a:pt x="291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6" name="Google Shape;606;p4"/>
                <p:cNvSpPr/>
                <p:nvPr/>
              </p:nvSpPr>
              <p:spPr>
                <a:xfrm>
                  <a:off x="3134825" y="3240500"/>
                  <a:ext cx="95500" cy="2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0" h="1048" extrusionOk="0">
                      <a:moveTo>
                        <a:pt x="594" y="122"/>
                      </a:moveTo>
                      <a:cubicBezTo>
                        <a:pt x="191" y="122"/>
                        <a:pt x="1" y="288"/>
                        <a:pt x="1" y="549"/>
                      </a:cubicBezTo>
                      <a:cubicBezTo>
                        <a:pt x="1" y="620"/>
                        <a:pt x="1" y="715"/>
                        <a:pt x="25" y="763"/>
                      </a:cubicBezTo>
                      <a:cubicBezTo>
                        <a:pt x="357" y="810"/>
                        <a:pt x="665" y="881"/>
                        <a:pt x="950" y="1000"/>
                      </a:cubicBezTo>
                      <a:cubicBezTo>
                        <a:pt x="878" y="881"/>
                        <a:pt x="831" y="715"/>
                        <a:pt x="831" y="549"/>
                      </a:cubicBezTo>
                      <a:cubicBezTo>
                        <a:pt x="831" y="454"/>
                        <a:pt x="855" y="336"/>
                        <a:pt x="926" y="241"/>
                      </a:cubicBezTo>
                      <a:cubicBezTo>
                        <a:pt x="831" y="170"/>
                        <a:pt x="712" y="122"/>
                        <a:pt x="594" y="122"/>
                      </a:cubicBezTo>
                      <a:close/>
                      <a:moveTo>
                        <a:pt x="3556" y="0"/>
                      </a:moveTo>
                      <a:cubicBezTo>
                        <a:pt x="3541" y="0"/>
                        <a:pt x="3526" y="1"/>
                        <a:pt x="3512" y="4"/>
                      </a:cubicBezTo>
                      <a:cubicBezTo>
                        <a:pt x="3274" y="4"/>
                        <a:pt x="3037" y="99"/>
                        <a:pt x="2847" y="241"/>
                      </a:cubicBezTo>
                      <a:cubicBezTo>
                        <a:pt x="2871" y="265"/>
                        <a:pt x="2895" y="288"/>
                        <a:pt x="2895" y="312"/>
                      </a:cubicBezTo>
                      <a:cubicBezTo>
                        <a:pt x="3013" y="549"/>
                        <a:pt x="3061" y="810"/>
                        <a:pt x="3013" y="1047"/>
                      </a:cubicBezTo>
                      <a:cubicBezTo>
                        <a:pt x="3322" y="905"/>
                        <a:pt x="3583" y="786"/>
                        <a:pt x="3796" y="715"/>
                      </a:cubicBezTo>
                      <a:cubicBezTo>
                        <a:pt x="3820" y="620"/>
                        <a:pt x="3820" y="549"/>
                        <a:pt x="3820" y="454"/>
                      </a:cubicBezTo>
                      <a:lnTo>
                        <a:pt x="3820" y="193"/>
                      </a:lnTo>
                      <a:cubicBezTo>
                        <a:pt x="3799" y="87"/>
                        <a:pt x="3682" y="0"/>
                        <a:pt x="355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7" name="Google Shape;607;p4"/>
                <p:cNvSpPr/>
                <p:nvPr/>
              </p:nvSpPr>
              <p:spPr>
                <a:xfrm>
                  <a:off x="3109925" y="3233975"/>
                  <a:ext cx="149425" cy="20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7" h="8283" extrusionOk="0">
                      <a:moveTo>
                        <a:pt x="1566" y="573"/>
                      </a:moveTo>
                      <a:cubicBezTo>
                        <a:pt x="1614" y="573"/>
                        <a:pt x="1661" y="573"/>
                        <a:pt x="1708" y="597"/>
                      </a:cubicBezTo>
                      <a:cubicBezTo>
                        <a:pt x="1685" y="668"/>
                        <a:pt x="1661" y="739"/>
                        <a:pt x="1661" y="834"/>
                      </a:cubicBezTo>
                      <a:cubicBezTo>
                        <a:pt x="1661" y="905"/>
                        <a:pt x="1685" y="976"/>
                        <a:pt x="1685" y="1047"/>
                      </a:cubicBezTo>
                      <a:cubicBezTo>
                        <a:pt x="1519" y="1000"/>
                        <a:pt x="1329" y="953"/>
                        <a:pt x="1139" y="929"/>
                      </a:cubicBezTo>
                      <a:lnTo>
                        <a:pt x="1139" y="905"/>
                      </a:lnTo>
                      <a:cubicBezTo>
                        <a:pt x="1139" y="881"/>
                        <a:pt x="1115" y="858"/>
                        <a:pt x="1115" y="834"/>
                      </a:cubicBezTo>
                      <a:cubicBezTo>
                        <a:pt x="1115" y="739"/>
                        <a:pt x="1115" y="573"/>
                        <a:pt x="1566" y="573"/>
                      </a:cubicBezTo>
                      <a:close/>
                      <a:moveTo>
                        <a:pt x="4484" y="431"/>
                      </a:moveTo>
                      <a:cubicBezTo>
                        <a:pt x="4602" y="431"/>
                        <a:pt x="4650" y="478"/>
                        <a:pt x="4650" y="502"/>
                      </a:cubicBezTo>
                      <a:lnTo>
                        <a:pt x="4650" y="739"/>
                      </a:lnTo>
                      <a:cubicBezTo>
                        <a:pt x="4650" y="787"/>
                        <a:pt x="4650" y="834"/>
                        <a:pt x="4650" y="881"/>
                      </a:cubicBezTo>
                      <a:cubicBezTo>
                        <a:pt x="4508" y="929"/>
                        <a:pt x="4341" y="1000"/>
                        <a:pt x="4152" y="1095"/>
                      </a:cubicBezTo>
                      <a:cubicBezTo>
                        <a:pt x="4152" y="905"/>
                        <a:pt x="4128" y="739"/>
                        <a:pt x="4033" y="573"/>
                      </a:cubicBezTo>
                      <a:lnTo>
                        <a:pt x="4057" y="549"/>
                      </a:lnTo>
                      <a:cubicBezTo>
                        <a:pt x="4175" y="478"/>
                        <a:pt x="4341" y="431"/>
                        <a:pt x="4484" y="431"/>
                      </a:cubicBezTo>
                      <a:close/>
                      <a:moveTo>
                        <a:pt x="5504" y="953"/>
                      </a:moveTo>
                      <a:cubicBezTo>
                        <a:pt x="5622" y="953"/>
                        <a:pt x="5646" y="1000"/>
                        <a:pt x="5646" y="1095"/>
                      </a:cubicBezTo>
                      <a:cubicBezTo>
                        <a:pt x="5646" y="1332"/>
                        <a:pt x="5314" y="1522"/>
                        <a:pt x="5029" y="1617"/>
                      </a:cubicBezTo>
                      <a:cubicBezTo>
                        <a:pt x="4721" y="1735"/>
                        <a:pt x="4389" y="1830"/>
                        <a:pt x="4057" y="1878"/>
                      </a:cubicBezTo>
                      <a:cubicBezTo>
                        <a:pt x="4057" y="1830"/>
                        <a:pt x="4033" y="1807"/>
                        <a:pt x="4009" y="1783"/>
                      </a:cubicBezTo>
                      <a:lnTo>
                        <a:pt x="4033" y="1783"/>
                      </a:lnTo>
                      <a:cubicBezTo>
                        <a:pt x="4081" y="1664"/>
                        <a:pt x="4104" y="1546"/>
                        <a:pt x="4128" y="1427"/>
                      </a:cubicBezTo>
                      <a:cubicBezTo>
                        <a:pt x="4389" y="1308"/>
                        <a:pt x="4626" y="1190"/>
                        <a:pt x="4840" y="1119"/>
                      </a:cubicBezTo>
                      <a:cubicBezTo>
                        <a:pt x="5029" y="1024"/>
                        <a:pt x="5267" y="976"/>
                        <a:pt x="5504" y="953"/>
                      </a:cubicBezTo>
                      <a:close/>
                      <a:moveTo>
                        <a:pt x="997" y="1190"/>
                      </a:moveTo>
                      <a:cubicBezTo>
                        <a:pt x="1281" y="1214"/>
                        <a:pt x="1566" y="1285"/>
                        <a:pt x="1827" y="1403"/>
                      </a:cubicBezTo>
                      <a:cubicBezTo>
                        <a:pt x="1898" y="1522"/>
                        <a:pt x="1969" y="1640"/>
                        <a:pt x="2064" y="1735"/>
                      </a:cubicBezTo>
                      <a:cubicBezTo>
                        <a:pt x="2112" y="1807"/>
                        <a:pt x="2183" y="1878"/>
                        <a:pt x="2230" y="1949"/>
                      </a:cubicBezTo>
                      <a:lnTo>
                        <a:pt x="1874" y="1949"/>
                      </a:lnTo>
                      <a:cubicBezTo>
                        <a:pt x="1471" y="1949"/>
                        <a:pt x="1068" y="1878"/>
                        <a:pt x="688" y="1712"/>
                      </a:cubicBezTo>
                      <a:cubicBezTo>
                        <a:pt x="451" y="1593"/>
                        <a:pt x="285" y="1522"/>
                        <a:pt x="285" y="1356"/>
                      </a:cubicBezTo>
                      <a:cubicBezTo>
                        <a:pt x="285" y="1214"/>
                        <a:pt x="617" y="1190"/>
                        <a:pt x="807" y="1190"/>
                      </a:cubicBezTo>
                      <a:close/>
                      <a:moveTo>
                        <a:pt x="3056" y="309"/>
                      </a:moveTo>
                      <a:cubicBezTo>
                        <a:pt x="3298" y="309"/>
                        <a:pt x="3549" y="425"/>
                        <a:pt x="3701" y="620"/>
                      </a:cubicBezTo>
                      <a:cubicBezTo>
                        <a:pt x="3725" y="644"/>
                        <a:pt x="3725" y="668"/>
                        <a:pt x="3748" y="668"/>
                      </a:cubicBezTo>
                      <a:cubicBezTo>
                        <a:pt x="3843" y="881"/>
                        <a:pt x="3867" y="1095"/>
                        <a:pt x="3843" y="1308"/>
                      </a:cubicBezTo>
                      <a:cubicBezTo>
                        <a:pt x="3843" y="1332"/>
                        <a:pt x="3843" y="1356"/>
                        <a:pt x="3843" y="1356"/>
                      </a:cubicBezTo>
                      <a:cubicBezTo>
                        <a:pt x="3820" y="1593"/>
                        <a:pt x="3677" y="1783"/>
                        <a:pt x="3464" y="1878"/>
                      </a:cubicBezTo>
                      <a:lnTo>
                        <a:pt x="3416" y="1901"/>
                      </a:lnTo>
                      <a:cubicBezTo>
                        <a:pt x="3274" y="1949"/>
                        <a:pt x="3155" y="1973"/>
                        <a:pt x="3013" y="1996"/>
                      </a:cubicBezTo>
                      <a:cubicBezTo>
                        <a:pt x="2942" y="1973"/>
                        <a:pt x="2871" y="1973"/>
                        <a:pt x="2800" y="1949"/>
                      </a:cubicBezTo>
                      <a:cubicBezTo>
                        <a:pt x="2586" y="1878"/>
                        <a:pt x="2420" y="1759"/>
                        <a:pt x="2278" y="1569"/>
                      </a:cubicBezTo>
                      <a:cubicBezTo>
                        <a:pt x="2207" y="1474"/>
                        <a:pt x="2135" y="1356"/>
                        <a:pt x="2064" y="1237"/>
                      </a:cubicBezTo>
                      <a:cubicBezTo>
                        <a:pt x="1993" y="1119"/>
                        <a:pt x="1969" y="976"/>
                        <a:pt x="1969" y="834"/>
                      </a:cubicBezTo>
                      <a:cubicBezTo>
                        <a:pt x="1969" y="763"/>
                        <a:pt x="1969" y="668"/>
                        <a:pt x="2017" y="597"/>
                      </a:cubicBezTo>
                      <a:cubicBezTo>
                        <a:pt x="2135" y="407"/>
                        <a:pt x="2468" y="312"/>
                        <a:pt x="2989" y="312"/>
                      </a:cubicBezTo>
                      <a:cubicBezTo>
                        <a:pt x="3011" y="310"/>
                        <a:pt x="3034" y="309"/>
                        <a:pt x="3056" y="309"/>
                      </a:cubicBezTo>
                      <a:close/>
                      <a:moveTo>
                        <a:pt x="3654" y="2186"/>
                      </a:moveTo>
                      <a:cubicBezTo>
                        <a:pt x="3630" y="2234"/>
                        <a:pt x="3606" y="2257"/>
                        <a:pt x="3582" y="2352"/>
                      </a:cubicBezTo>
                      <a:cubicBezTo>
                        <a:pt x="3559" y="2423"/>
                        <a:pt x="3488" y="2518"/>
                        <a:pt x="3274" y="2518"/>
                      </a:cubicBezTo>
                      <a:lnTo>
                        <a:pt x="3108" y="2518"/>
                      </a:lnTo>
                      <a:cubicBezTo>
                        <a:pt x="3013" y="2518"/>
                        <a:pt x="2894" y="2494"/>
                        <a:pt x="2800" y="2447"/>
                      </a:cubicBezTo>
                      <a:cubicBezTo>
                        <a:pt x="2705" y="2376"/>
                        <a:pt x="2634" y="2305"/>
                        <a:pt x="2586" y="2234"/>
                      </a:cubicBezTo>
                      <a:lnTo>
                        <a:pt x="2752" y="2234"/>
                      </a:lnTo>
                      <a:cubicBezTo>
                        <a:pt x="2823" y="2257"/>
                        <a:pt x="2918" y="2257"/>
                        <a:pt x="2989" y="2257"/>
                      </a:cubicBezTo>
                      <a:cubicBezTo>
                        <a:pt x="3155" y="2257"/>
                        <a:pt x="3321" y="2234"/>
                        <a:pt x="3488" y="2186"/>
                      </a:cubicBezTo>
                      <a:close/>
                      <a:moveTo>
                        <a:pt x="831" y="3752"/>
                      </a:moveTo>
                      <a:cubicBezTo>
                        <a:pt x="1163" y="3752"/>
                        <a:pt x="1566" y="4060"/>
                        <a:pt x="2017" y="4653"/>
                      </a:cubicBezTo>
                      <a:cubicBezTo>
                        <a:pt x="2230" y="4914"/>
                        <a:pt x="2396" y="5175"/>
                        <a:pt x="2562" y="5483"/>
                      </a:cubicBezTo>
                      <a:cubicBezTo>
                        <a:pt x="2301" y="5341"/>
                        <a:pt x="2041" y="5199"/>
                        <a:pt x="1803" y="5033"/>
                      </a:cubicBezTo>
                      <a:cubicBezTo>
                        <a:pt x="1139" y="4582"/>
                        <a:pt x="831" y="4179"/>
                        <a:pt x="831" y="3847"/>
                      </a:cubicBezTo>
                      <a:cubicBezTo>
                        <a:pt x="831" y="3775"/>
                        <a:pt x="831" y="3752"/>
                        <a:pt x="831" y="3752"/>
                      </a:cubicBezTo>
                      <a:close/>
                      <a:moveTo>
                        <a:pt x="5290" y="4321"/>
                      </a:moveTo>
                      <a:cubicBezTo>
                        <a:pt x="5290" y="4321"/>
                        <a:pt x="5314" y="4345"/>
                        <a:pt x="5314" y="4416"/>
                      </a:cubicBezTo>
                      <a:cubicBezTo>
                        <a:pt x="5409" y="4724"/>
                        <a:pt x="5195" y="5222"/>
                        <a:pt x="4674" y="5815"/>
                      </a:cubicBezTo>
                      <a:cubicBezTo>
                        <a:pt x="4484" y="6029"/>
                        <a:pt x="4270" y="6242"/>
                        <a:pt x="4057" y="6432"/>
                      </a:cubicBezTo>
                      <a:cubicBezTo>
                        <a:pt x="4128" y="6124"/>
                        <a:pt x="4247" y="5815"/>
                        <a:pt x="4365" y="5507"/>
                      </a:cubicBezTo>
                      <a:cubicBezTo>
                        <a:pt x="4650" y="4819"/>
                        <a:pt x="4982" y="4416"/>
                        <a:pt x="5290" y="4321"/>
                      </a:cubicBezTo>
                      <a:close/>
                      <a:moveTo>
                        <a:pt x="3073" y="1"/>
                      </a:moveTo>
                      <a:cubicBezTo>
                        <a:pt x="3045" y="1"/>
                        <a:pt x="3017" y="2"/>
                        <a:pt x="2989" y="4"/>
                      </a:cubicBezTo>
                      <a:cubicBezTo>
                        <a:pt x="2444" y="4"/>
                        <a:pt x="2088" y="99"/>
                        <a:pt x="1874" y="312"/>
                      </a:cubicBezTo>
                      <a:cubicBezTo>
                        <a:pt x="1780" y="265"/>
                        <a:pt x="1685" y="241"/>
                        <a:pt x="1566" y="241"/>
                      </a:cubicBezTo>
                      <a:cubicBezTo>
                        <a:pt x="926" y="241"/>
                        <a:pt x="831" y="597"/>
                        <a:pt x="831" y="810"/>
                      </a:cubicBezTo>
                      <a:lnTo>
                        <a:pt x="831" y="905"/>
                      </a:lnTo>
                      <a:cubicBezTo>
                        <a:pt x="800" y="904"/>
                        <a:pt x="770" y="903"/>
                        <a:pt x="741" y="903"/>
                      </a:cubicBezTo>
                      <a:cubicBezTo>
                        <a:pt x="152" y="903"/>
                        <a:pt x="1" y="1130"/>
                        <a:pt x="1" y="1356"/>
                      </a:cubicBezTo>
                      <a:cubicBezTo>
                        <a:pt x="1" y="1617"/>
                        <a:pt x="190" y="1807"/>
                        <a:pt x="570" y="1996"/>
                      </a:cubicBezTo>
                      <a:cubicBezTo>
                        <a:pt x="953" y="2145"/>
                        <a:pt x="1356" y="2237"/>
                        <a:pt x="1760" y="2237"/>
                      </a:cubicBezTo>
                      <a:cubicBezTo>
                        <a:pt x="1806" y="2237"/>
                        <a:pt x="1852" y="2236"/>
                        <a:pt x="1898" y="2234"/>
                      </a:cubicBezTo>
                      <a:lnTo>
                        <a:pt x="2230" y="2234"/>
                      </a:lnTo>
                      <a:cubicBezTo>
                        <a:pt x="2325" y="2423"/>
                        <a:pt x="2468" y="2589"/>
                        <a:pt x="2657" y="2708"/>
                      </a:cubicBezTo>
                      <a:cubicBezTo>
                        <a:pt x="2752" y="2755"/>
                        <a:pt x="2847" y="2779"/>
                        <a:pt x="2942" y="2803"/>
                      </a:cubicBezTo>
                      <a:cubicBezTo>
                        <a:pt x="2942" y="3752"/>
                        <a:pt x="2989" y="4700"/>
                        <a:pt x="3084" y="5649"/>
                      </a:cubicBezTo>
                      <a:cubicBezTo>
                        <a:pt x="3061" y="5649"/>
                        <a:pt x="3013" y="5626"/>
                        <a:pt x="2966" y="5626"/>
                      </a:cubicBezTo>
                      <a:cubicBezTo>
                        <a:pt x="2776" y="5222"/>
                        <a:pt x="2539" y="4843"/>
                        <a:pt x="2278" y="4487"/>
                      </a:cubicBezTo>
                      <a:cubicBezTo>
                        <a:pt x="1732" y="3799"/>
                        <a:pt x="1281" y="3467"/>
                        <a:pt x="854" y="3467"/>
                      </a:cubicBezTo>
                      <a:cubicBezTo>
                        <a:pt x="783" y="3467"/>
                        <a:pt x="522" y="3491"/>
                        <a:pt x="522" y="3847"/>
                      </a:cubicBezTo>
                      <a:cubicBezTo>
                        <a:pt x="522" y="4297"/>
                        <a:pt x="902" y="4772"/>
                        <a:pt x="1637" y="5293"/>
                      </a:cubicBezTo>
                      <a:cubicBezTo>
                        <a:pt x="2017" y="5554"/>
                        <a:pt x="2396" y="5768"/>
                        <a:pt x="2823" y="5887"/>
                      </a:cubicBezTo>
                      <a:cubicBezTo>
                        <a:pt x="2918" y="5934"/>
                        <a:pt x="3037" y="5934"/>
                        <a:pt x="3132" y="5958"/>
                      </a:cubicBezTo>
                      <a:cubicBezTo>
                        <a:pt x="3179" y="6313"/>
                        <a:pt x="3227" y="6646"/>
                        <a:pt x="3298" y="6978"/>
                      </a:cubicBezTo>
                      <a:cubicBezTo>
                        <a:pt x="3393" y="7381"/>
                        <a:pt x="3511" y="7784"/>
                        <a:pt x="3630" y="8187"/>
                      </a:cubicBezTo>
                      <a:cubicBezTo>
                        <a:pt x="3654" y="8235"/>
                        <a:pt x="3701" y="8282"/>
                        <a:pt x="3772" y="8282"/>
                      </a:cubicBezTo>
                      <a:lnTo>
                        <a:pt x="3820" y="8282"/>
                      </a:lnTo>
                      <a:cubicBezTo>
                        <a:pt x="3891" y="8259"/>
                        <a:pt x="3938" y="8187"/>
                        <a:pt x="3914" y="8116"/>
                      </a:cubicBezTo>
                      <a:cubicBezTo>
                        <a:pt x="3796" y="7760"/>
                        <a:pt x="3701" y="7405"/>
                        <a:pt x="3606" y="7049"/>
                      </a:cubicBezTo>
                      <a:cubicBezTo>
                        <a:pt x="3701" y="7025"/>
                        <a:pt x="3796" y="6978"/>
                        <a:pt x="3891" y="6930"/>
                      </a:cubicBezTo>
                      <a:cubicBezTo>
                        <a:pt x="4270" y="6693"/>
                        <a:pt x="4602" y="6385"/>
                        <a:pt x="4887" y="6029"/>
                      </a:cubicBezTo>
                      <a:cubicBezTo>
                        <a:pt x="5480" y="5341"/>
                        <a:pt x="5717" y="4795"/>
                        <a:pt x="5599" y="4368"/>
                      </a:cubicBezTo>
                      <a:cubicBezTo>
                        <a:pt x="5575" y="4250"/>
                        <a:pt x="5528" y="4155"/>
                        <a:pt x="5433" y="4084"/>
                      </a:cubicBezTo>
                      <a:cubicBezTo>
                        <a:pt x="5391" y="4056"/>
                        <a:pt x="5341" y="4044"/>
                        <a:pt x="5293" y="4044"/>
                      </a:cubicBezTo>
                      <a:cubicBezTo>
                        <a:pt x="5258" y="4044"/>
                        <a:pt x="5225" y="4050"/>
                        <a:pt x="5195" y="4060"/>
                      </a:cubicBezTo>
                      <a:cubicBezTo>
                        <a:pt x="4768" y="4155"/>
                        <a:pt x="4413" y="4606"/>
                        <a:pt x="4081" y="5412"/>
                      </a:cubicBezTo>
                      <a:cubicBezTo>
                        <a:pt x="3914" y="5839"/>
                        <a:pt x="3772" y="6266"/>
                        <a:pt x="3677" y="6717"/>
                      </a:cubicBezTo>
                      <a:cubicBezTo>
                        <a:pt x="3630" y="6717"/>
                        <a:pt x="3606" y="6740"/>
                        <a:pt x="3559" y="6764"/>
                      </a:cubicBezTo>
                      <a:cubicBezTo>
                        <a:pt x="3488" y="6456"/>
                        <a:pt x="3440" y="6147"/>
                        <a:pt x="3393" y="5815"/>
                      </a:cubicBezTo>
                      <a:cubicBezTo>
                        <a:pt x="3274" y="4819"/>
                        <a:pt x="3227" y="3823"/>
                        <a:pt x="3227" y="2850"/>
                      </a:cubicBezTo>
                      <a:lnTo>
                        <a:pt x="3274" y="2850"/>
                      </a:lnTo>
                      <a:cubicBezTo>
                        <a:pt x="3535" y="2850"/>
                        <a:pt x="3772" y="2708"/>
                        <a:pt x="3867" y="2471"/>
                      </a:cubicBezTo>
                      <a:cubicBezTo>
                        <a:pt x="3914" y="2352"/>
                        <a:pt x="3962" y="2257"/>
                        <a:pt x="3986" y="2186"/>
                      </a:cubicBezTo>
                      <a:cubicBezTo>
                        <a:pt x="4389" y="2139"/>
                        <a:pt x="4768" y="2044"/>
                        <a:pt x="5124" y="1901"/>
                      </a:cubicBezTo>
                      <a:cubicBezTo>
                        <a:pt x="5694" y="1688"/>
                        <a:pt x="5954" y="1427"/>
                        <a:pt x="5954" y="1095"/>
                      </a:cubicBezTo>
                      <a:cubicBezTo>
                        <a:pt x="5977" y="847"/>
                        <a:pt x="5786" y="642"/>
                        <a:pt x="5543" y="642"/>
                      </a:cubicBezTo>
                      <a:cubicBezTo>
                        <a:pt x="5530" y="642"/>
                        <a:pt x="5517" y="643"/>
                        <a:pt x="5504" y="644"/>
                      </a:cubicBezTo>
                      <a:cubicBezTo>
                        <a:pt x="5314" y="668"/>
                        <a:pt x="5124" y="692"/>
                        <a:pt x="4958" y="763"/>
                      </a:cubicBezTo>
                      <a:lnTo>
                        <a:pt x="4958" y="478"/>
                      </a:lnTo>
                      <a:cubicBezTo>
                        <a:pt x="4958" y="454"/>
                        <a:pt x="4958" y="454"/>
                        <a:pt x="4958" y="431"/>
                      </a:cubicBezTo>
                      <a:cubicBezTo>
                        <a:pt x="4914" y="255"/>
                        <a:pt x="4748" y="120"/>
                        <a:pt x="4554" y="120"/>
                      </a:cubicBezTo>
                      <a:cubicBezTo>
                        <a:pt x="4539" y="120"/>
                        <a:pt x="4523" y="121"/>
                        <a:pt x="4508" y="122"/>
                      </a:cubicBezTo>
                      <a:cubicBezTo>
                        <a:pt x="4270" y="122"/>
                        <a:pt x="4057" y="194"/>
                        <a:pt x="3867" y="312"/>
                      </a:cubicBezTo>
                      <a:cubicBezTo>
                        <a:pt x="3650" y="117"/>
                        <a:pt x="3373" y="1"/>
                        <a:pt x="307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08" name="Google Shape;608;p4"/>
              <p:cNvGrpSpPr/>
              <p:nvPr/>
            </p:nvGrpSpPr>
            <p:grpSpPr>
              <a:xfrm>
                <a:off x="215779" y="208192"/>
                <a:ext cx="54561" cy="54522"/>
                <a:chOff x="2943275" y="3531300"/>
                <a:chExt cx="39050" cy="39025"/>
              </a:xfrm>
            </p:grpSpPr>
            <p:sp>
              <p:nvSpPr>
                <p:cNvPr id="609" name="Google Shape;609;p4"/>
                <p:cNvSpPr/>
                <p:nvPr/>
              </p:nvSpPr>
              <p:spPr>
                <a:xfrm>
                  <a:off x="2946500" y="3534625"/>
                  <a:ext cx="35825" cy="3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3" h="1286" extrusionOk="0">
                      <a:moveTo>
                        <a:pt x="657" y="0"/>
                      </a:moveTo>
                      <a:cubicBezTo>
                        <a:pt x="330" y="0"/>
                        <a:pt x="0" y="241"/>
                        <a:pt x="14" y="645"/>
                      </a:cubicBezTo>
                      <a:cubicBezTo>
                        <a:pt x="14" y="811"/>
                        <a:pt x="85" y="977"/>
                        <a:pt x="204" y="1095"/>
                      </a:cubicBezTo>
                      <a:cubicBezTo>
                        <a:pt x="337" y="1228"/>
                        <a:pt x="491" y="1285"/>
                        <a:pt x="642" y="1285"/>
                      </a:cubicBezTo>
                      <a:cubicBezTo>
                        <a:pt x="1055" y="1285"/>
                        <a:pt x="1433" y="854"/>
                        <a:pt x="1224" y="384"/>
                      </a:cubicBezTo>
                      <a:cubicBezTo>
                        <a:pt x="1116" y="119"/>
                        <a:pt x="887" y="0"/>
                        <a:pt x="6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0" name="Google Shape;610;p4"/>
                <p:cNvSpPr/>
                <p:nvPr/>
              </p:nvSpPr>
              <p:spPr>
                <a:xfrm>
                  <a:off x="2943275" y="3531300"/>
                  <a:ext cx="38575" cy="3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3" h="1561" extrusionOk="0">
                      <a:moveTo>
                        <a:pt x="760" y="303"/>
                      </a:moveTo>
                      <a:cubicBezTo>
                        <a:pt x="879" y="303"/>
                        <a:pt x="1021" y="351"/>
                        <a:pt x="1092" y="446"/>
                      </a:cubicBezTo>
                      <a:cubicBezTo>
                        <a:pt x="1439" y="774"/>
                        <a:pt x="1126" y="1257"/>
                        <a:pt x="758" y="1257"/>
                      </a:cubicBezTo>
                      <a:cubicBezTo>
                        <a:pt x="647" y="1257"/>
                        <a:pt x="532" y="1214"/>
                        <a:pt x="428" y="1110"/>
                      </a:cubicBezTo>
                      <a:cubicBezTo>
                        <a:pt x="238" y="920"/>
                        <a:pt x="238" y="612"/>
                        <a:pt x="428" y="446"/>
                      </a:cubicBezTo>
                      <a:cubicBezTo>
                        <a:pt x="523" y="351"/>
                        <a:pt x="641" y="303"/>
                        <a:pt x="760" y="303"/>
                      </a:cubicBezTo>
                      <a:close/>
                      <a:moveTo>
                        <a:pt x="769" y="1"/>
                      </a:moveTo>
                      <a:cubicBezTo>
                        <a:pt x="570" y="1"/>
                        <a:pt x="369" y="78"/>
                        <a:pt x="214" y="232"/>
                      </a:cubicBezTo>
                      <a:cubicBezTo>
                        <a:pt x="72" y="374"/>
                        <a:pt x="1" y="564"/>
                        <a:pt x="1" y="778"/>
                      </a:cubicBezTo>
                      <a:cubicBezTo>
                        <a:pt x="1" y="967"/>
                        <a:pt x="72" y="1181"/>
                        <a:pt x="214" y="1323"/>
                      </a:cubicBezTo>
                      <a:cubicBezTo>
                        <a:pt x="357" y="1466"/>
                        <a:pt x="547" y="1560"/>
                        <a:pt x="760" y="1560"/>
                      </a:cubicBezTo>
                      <a:cubicBezTo>
                        <a:pt x="1187" y="1537"/>
                        <a:pt x="1519" y="1205"/>
                        <a:pt x="1543" y="778"/>
                      </a:cubicBezTo>
                      <a:cubicBezTo>
                        <a:pt x="1543" y="564"/>
                        <a:pt x="1448" y="374"/>
                        <a:pt x="1306" y="232"/>
                      </a:cubicBezTo>
                      <a:cubicBezTo>
                        <a:pt x="1163" y="78"/>
                        <a:pt x="968" y="1"/>
                        <a:pt x="76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11" name="Google Shape;611;p4"/>
              <p:cNvGrpSpPr/>
              <p:nvPr/>
            </p:nvGrpSpPr>
            <p:grpSpPr>
              <a:xfrm>
                <a:off x="132179" y="1076767"/>
                <a:ext cx="54561" cy="54522"/>
                <a:chOff x="2943275" y="3531300"/>
                <a:chExt cx="39050" cy="39025"/>
              </a:xfrm>
            </p:grpSpPr>
            <p:sp>
              <p:nvSpPr>
                <p:cNvPr id="612" name="Google Shape;612;p4"/>
                <p:cNvSpPr/>
                <p:nvPr/>
              </p:nvSpPr>
              <p:spPr>
                <a:xfrm>
                  <a:off x="2946500" y="3534625"/>
                  <a:ext cx="35825" cy="3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3" h="1286" extrusionOk="0">
                      <a:moveTo>
                        <a:pt x="657" y="0"/>
                      </a:moveTo>
                      <a:cubicBezTo>
                        <a:pt x="330" y="0"/>
                        <a:pt x="0" y="241"/>
                        <a:pt x="14" y="645"/>
                      </a:cubicBezTo>
                      <a:cubicBezTo>
                        <a:pt x="14" y="811"/>
                        <a:pt x="85" y="977"/>
                        <a:pt x="204" y="1095"/>
                      </a:cubicBezTo>
                      <a:cubicBezTo>
                        <a:pt x="337" y="1228"/>
                        <a:pt x="491" y="1285"/>
                        <a:pt x="642" y="1285"/>
                      </a:cubicBezTo>
                      <a:cubicBezTo>
                        <a:pt x="1055" y="1285"/>
                        <a:pt x="1433" y="854"/>
                        <a:pt x="1224" y="384"/>
                      </a:cubicBezTo>
                      <a:cubicBezTo>
                        <a:pt x="1116" y="119"/>
                        <a:pt x="887" y="0"/>
                        <a:pt x="6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3" name="Google Shape;613;p4"/>
                <p:cNvSpPr/>
                <p:nvPr/>
              </p:nvSpPr>
              <p:spPr>
                <a:xfrm>
                  <a:off x="2943275" y="3531300"/>
                  <a:ext cx="38575" cy="3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3" h="1561" extrusionOk="0">
                      <a:moveTo>
                        <a:pt x="760" y="303"/>
                      </a:moveTo>
                      <a:cubicBezTo>
                        <a:pt x="879" y="303"/>
                        <a:pt x="1021" y="351"/>
                        <a:pt x="1092" y="446"/>
                      </a:cubicBezTo>
                      <a:cubicBezTo>
                        <a:pt x="1439" y="774"/>
                        <a:pt x="1126" y="1257"/>
                        <a:pt x="758" y="1257"/>
                      </a:cubicBezTo>
                      <a:cubicBezTo>
                        <a:pt x="647" y="1257"/>
                        <a:pt x="532" y="1214"/>
                        <a:pt x="428" y="1110"/>
                      </a:cubicBezTo>
                      <a:cubicBezTo>
                        <a:pt x="238" y="920"/>
                        <a:pt x="238" y="612"/>
                        <a:pt x="428" y="446"/>
                      </a:cubicBezTo>
                      <a:cubicBezTo>
                        <a:pt x="523" y="351"/>
                        <a:pt x="641" y="303"/>
                        <a:pt x="760" y="303"/>
                      </a:cubicBezTo>
                      <a:close/>
                      <a:moveTo>
                        <a:pt x="769" y="1"/>
                      </a:moveTo>
                      <a:cubicBezTo>
                        <a:pt x="570" y="1"/>
                        <a:pt x="369" y="78"/>
                        <a:pt x="214" y="232"/>
                      </a:cubicBezTo>
                      <a:cubicBezTo>
                        <a:pt x="72" y="374"/>
                        <a:pt x="1" y="564"/>
                        <a:pt x="1" y="778"/>
                      </a:cubicBezTo>
                      <a:cubicBezTo>
                        <a:pt x="1" y="967"/>
                        <a:pt x="72" y="1181"/>
                        <a:pt x="214" y="1323"/>
                      </a:cubicBezTo>
                      <a:cubicBezTo>
                        <a:pt x="357" y="1466"/>
                        <a:pt x="547" y="1560"/>
                        <a:pt x="760" y="1560"/>
                      </a:cubicBezTo>
                      <a:cubicBezTo>
                        <a:pt x="1187" y="1537"/>
                        <a:pt x="1519" y="1205"/>
                        <a:pt x="1543" y="778"/>
                      </a:cubicBezTo>
                      <a:cubicBezTo>
                        <a:pt x="1543" y="564"/>
                        <a:pt x="1448" y="374"/>
                        <a:pt x="1306" y="232"/>
                      </a:cubicBezTo>
                      <a:cubicBezTo>
                        <a:pt x="1163" y="78"/>
                        <a:pt x="968" y="1"/>
                        <a:pt x="76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14" name="Google Shape;614;p4"/>
              <p:cNvSpPr/>
              <p:nvPr/>
            </p:nvSpPr>
            <p:spPr>
              <a:xfrm>
                <a:off x="357413" y="1209763"/>
                <a:ext cx="66300" cy="666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4"/>
              <p:cNvSpPr/>
              <p:nvPr/>
            </p:nvSpPr>
            <p:spPr>
              <a:xfrm>
                <a:off x="1518625" y="405575"/>
                <a:ext cx="72600" cy="729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16" name="Google Shape;616;p4"/>
              <p:cNvGrpSpPr/>
              <p:nvPr/>
            </p:nvGrpSpPr>
            <p:grpSpPr>
              <a:xfrm rot="5090173">
                <a:off x="870284" y="316565"/>
                <a:ext cx="58544" cy="109830"/>
                <a:chOff x="3028100" y="3462950"/>
                <a:chExt cx="42700" cy="80100"/>
              </a:xfrm>
            </p:grpSpPr>
            <p:sp>
              <p:nvSpPr>
                <p:cNvPr id="617" name="Google Shape;617;p4"/>
                <p:cNvSpPr/>
                <p:nvPr/>
              </p:nvSpPr>
              <p:spPr>
                <a:xfrm>
                  <a:off x="3031050" y="3467050"/>
                  <a:ext cx="36200" cy="5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8" h="2281" extrusionOk="0">
                      <a:moveTo>
                        <a:pt x="648" y="0"/>
                      </a:moveTo>
                      <a:cubicBezTo>
                        <a:pt x="637" y="0"/>
                        <a:pt x="627" y="1"/>
                        <a:pt x="617" y="3"/>
                      </a:cubicBezTo>
                      <a:cubicBezTo>
                        <a:pt x="475" y="3"/>
                        <a:pt x="333" y="122"/>
                        <a:pt x="190" y="383"/>
                      </a:cubicBezTo>
                      <a:cubicBezTo>
                        <a:pt x="72" y="620"/>
                        <a:pt x="1" y="881"/>
                        <a:pt x="24" y="1165"/>
                      </a:cubicBezTo>
                      <a:cubicBezTo>
                        <a:pt x="24" y="1426"/>
                        <a:pt x="119" y="1687"/>
                        <a:pt x="309" y="1877"/>
                      </a:cubicBezTo>
                      <a:cubicBezTo>
                        <a:pt x="499" y="2090"/>
                        <a:pt x="783" y="2233"/>
                        <a:pt x="1068" y="2280"/>
                      </a:cubicBezTo>
                      <a:cubicBezTo>
                        <a:pt x="1305" y="1948"/>
                        <a:pt x="1424" y="1545"/>
                        <a:pt x="1448" y="1165"/>
                      </a:cubicBezTo>
                      <a:cubicBezTo>
                        <a:pt x="1424" y="857"/>
                        <a:pt x="1305" y="549"/>
                        <a:pt x="1092" y="335"/>
                      </a:cubicBezTo>
                      <a:cubicBezTo>
                        <a:pt x="896" y="118"/>
                        <a:pt x="760" y="0"/>
                        <a:pt x="64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8" name="Google Shape;618;p4"/>
                <p:cNvSpPr/>
                <p:nvPr/>
              </p:nvSpPr>
              <p:spPr>
                <a:xfrm>
                  <a:off x="3028100" y="3462950"/>
                  <a:ext cx="42700" cy="8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8" h="3204" extrusionOk="0">
                      <a:moveTo>
                        <a:pt x="759" y="286"/>
                      </a:moveTo>
                      <a:cubicBezTo>
                        <a:pt x="759" y="309"/>
                        <a:pt x="854" y="309"/>
                        <a:pt x="1115" y="570"/>
                      </a:cubicBezTo>
                      <a:cubicBezTo>
                        <a:pt x="1305" y="760"/>
                        <a:pt x="1400" y="1021"/>
                        <a:pt x="1423" y="1306"/>
                      </a:cubicBezTo>
                      <a:cubicBezTo>
                        <a:pt x="1400" y="1567"/>
                        <a:pt x="1328" y="1851"/>
                        <a:pt x="1210" y="2088"/>
                      </a:cubicBezTo>
                      <a:cubicBezTo>
                        <a:pt x="1139" y="1875"/>
                        <a:pt x="1068" y="1685"/>
                        <a:pt x="996" y="1472"/>
                      </a:cubicBezTo>
                      <a:cubicBezTo>
                        <a:pt x="977" y="1386"/>
                        <a:pt x="916" y="1350"/>
                        <a:pt x="854" y="1350"/>
                      </a:cubicBezTo>
                      <a:cubicBezTo>
                        <a:pt x="762" y="1350"/>
                        <a:pt x="669" y="1429"/>
                        <a:pt x="712" y="1543"/>
                      </a:cubicBezTo>
                      <a:cubicBezTo>
                        <a:pt x="783" y="1780"/>
                        <a:pt x="854" y="1994"/>
                        <a:pt x="925" y="2207"/>
                      </a:cubicBezTo>
                      <a:cubicBezTo>
                        <a:pt x="783" y="2160"/>
                        <a:pt x="641" y="2065"/>
                        <a:pt x="522" y="1946"/>
                      </a:cubicBezTo>
                      <a:cubicBezTo>
                        <a:pt x="380" y="1756"/>
                        <a:pt x="285" y="1543"/>
                        <a:pt x="285" y="1306"/>
                      </a:cubicBezTo>
                      <a:cubicBezTo>
                        <a:pt x="285" y="1045"/>
                        <a:pt x="332" y="808"/>
                        <a:pt x="451" y="594"/>
                      </a:cubicBezTo>
                      <a:cubicBezTo>
                        <a:pt x="569" y="404"/>
                        <a:pt x="664" y="309"/>
                        <a:pt x="759" y="309"/>
                      </a:cubicBezTo>
                      <a:lnTo>
                        <a:pt x="759" y="286"/>
                      </a:lnTo>
                      <a:close/>
                      <a:moveTo>
                        <a:pt x="759" y="1"/>
                      </a:moveTo>
                      <a:cubicBezTo>
                        <a:pt x="546" y="1"/>
                        <a:pt x="356" y="143"/>
                        <a:pt x="190" y="475"/>
                      </a:cubicBezTo>
                      <a:cubicBezTo>
                        <a:pt x="71" y="736"/>
                        <a:pt x="0" y="1021"/>
                        <a:pt x="0" y="1306"/>
                      </a:cubicBezTo>
                      <a:cubicBezTo>
                        <a:pt x="0" y="1614"/>
                        <a:pt x="95" y="1922"/>
                        <a:pt x="308" y="2160"/>
                      </a:cubicBezTo>
                      <a:cubicBezTo>
                        <a:pt x="522" y="2373"/>
                        <a:pt x="783" y="2515"/>
                        <a:pt x="1068" y="2563"/>
                      </a:cubicBezTo>
                      <a:lnTo>
                        <a:pt x="1091" y="2587"/>
                      </a:lnTo>
                      <a:cubicBezTo>
                        <a:pt x="1257" y="2990"/>
                        <a:pt x="1305" y="3061"/>
                        <a:pt x="1305" y="3061"/>
                      </a:cubicBezTo>
                      <a:cubicBezTo>
                        <a:pt x="1305" y="3132"/>
                        <a:pt x="1352" y="3203"/>
                        <a:pt x="1447" y="3203"/>
                      </a:cubicBezTo>
                      <a:cubicBezTo>
                        <a:pt x="1518" y="3203"/>
                        <a:pt x="1589" y="3132"/>
                        <a:pt x="1589" y="3061"/>
                      </a:cubicBezTo>
                      <a:cubicBezTo>
                        <a:pt x="1589" y="3014"/>
                        <a:pt x="1589" y="2990"/>
                        <a:pt x="1352" y="2468"/>
                      </a:cubicBezTo>
                      <a:lnTo>
                        <a:pt x="1352" y="2444"/>
                      </a:lnTo>
                      <a:cubicBezTo>
                        <a:pt x="1566" y="2112"/>
                        <a:pt x="1684" y="1709"/>
                        <a:pt x="1708" y="1306"/>
                      </a:cubicBezTo>
                      <a:cubicBezTo>
                        <a:pt x="1708" y="974"/>
                        <a:pt x="1566" y="641"/>
                        <a:pt x="1328" y="381"/>
                      </a:cubicBezTo>
                      <a:cubicBezTo>
                        <a:pt x="1091" y="120"/>
                        <a:pt x="901" y="1"/>
                        <a:pt x="75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19" name="Google Shape;619;p4"/>
              <p:cNvGrpSpPr/>
              <p:nvPr/>
            </p:nvGrpSpPr>
            <p:grpSpPr>
              <a:xfrm>
                <a:off x="303287" y="573667"/>
                <a:ext cx="174597" cy="315399"/>
                <a:chOff x="2555450" y="3170300"/>
                <a:chExt cx="136425" cy="246425"/>
              </a:xfrm>
            </p:grpSpPr>
            <p:sp>
              <p:nvSpPr>
                <p:cNvPr id="620" name="Google Shape;620;p4"/>
                <p:cNvSpPr/>
                <p:nvPr/>
              </p:nvSpPr>
              <p:spPr>
                <a:xfrm>
                  <a:off x="2573400" y="3195475"/>
                  <a:ext cx="82900" cy="22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6" h="8850" extrusionOk="0">
                      <a:moveTo>
                        <a:pt x="3139" y="1"/>
                      </a:moveTo>
                      <a:cubicBezTo>
                        <a:pt x="3088" y="1"/>
                        <a:pt x="3037" y="27"/>
                        <a:pt x="3007" y="73"/>
                      </a:cubicBezTo>
                      <a:cubicBezTo>
                        <a:pt x="2627" y="761"/>
                        <a:pt x="2295" y="1473"/>
                        <a:pt x="2034" y="2208"/>
                      </a:cubicBezTo>
                      <a:cubicBezTo>
                        <a:pt x="1797" y="1662"/>
                        <a:pt x="1560" y="1117"/>
                        <a:pt x="1370" y="571"/>
                      </a:cubicBezTo>
                      <a:cubicBezTo>
                        <a:pt x="1350" y="513"/>
                        <a:pt x="1283" y="470"/>
                        <a:pt x="1220" y="470"/>
                      </a:cubicBezTo>
                      <a:cubicBezTo>
                        <a:pt x="1206" y="470"/>
                        <a:pt x="1193" y="472"/>
                        <a:pt x="1180" y="476"/>
                      </a:cubicBezTo>
                      <a:cubicBezTo>
                        <a:pt x="1109" y="500"/>
                        <a:pt x="1062" y="595"/>
                        <a:pt x="1085" y="666"/>
                      </a:cubicBezTo>
                      <a:cubicBezTo>
                        <a:pt x="1323" y="1330"/>
                        <a:pt x="1583" y="1971"/>
                        <a:pt x="1916" y="2611"/>
                      </a:cubicBezTo>
                      <a:cubicBezTo>
                        <a:pt x="1678" y="3275"/>
                        <a:pt x="1536" y="3987"/>
                        <a:pt x="1441" y="4675"/>
                      </a:cubicBezTo>
                      <a:cubicBezTo>
                        <a:pt x="1394" y="5078"/>
                        <a:pt x="1370" y="5481"/>
                        <a:pt x="1346" y="5908"/>
                      </a:cubicBezTo>
                      <a:cubicBezTo>
                        <a:pt x="1275" y="5814"/>
                        <a:pt x="1204" y="5719"/>
                        <a:pt x="1133" y="5624"/>
                      </a:cubicBezTo>
                      <a:cubicBezTo>
                        <a:pt x="824" y="5244"/>
                        <a:pt x="563" y="4865"/>
                        <a:pt x="326" y="4461"/>
                      </a:cubicBezTo>
                      <a:cubicBezTo>
                        <a:pt x="296" y="4401"/>
                        <a:pt x="249" y="4377"/>
                        <a:pt x="203" y="4377"/>
                      </a:cubicBezTo>
                      <a:cubicBezTo>
                        <a:pt x="102" y="4377"/>
                        <a:pt x="1" y="4490"/>
                        <a:pt x="65" y="4604"/>
                      </a:cubicBezTo>
                      <a:cubicBezTo>
                        <a:pt x="326" y="5031"/>
                        <a:pt x="587" y="5434"/>
                        <a:pt x="896" y="5814"/>
                      </a:cubicBezTo>
                      <a:cubicBezTo>
                        <a:pt x="1062" y="5980"/>
                        <a:pt x="1204" y="6169"/>
                        <a:pt x="1346" y="6359"/>
                      </a:cubicBezTo>
                      <a:cubicBezTo>
                        <a:pt x="1346" y="6644"/>
                        <a:pt x="1370" y="6952"/>
                        <a:pt x="1394" y="7237"/>
                      </a:cubicBezTo>
                      <a:cubicBezTo>
                        <a:pt x="1441" y="7735"/>
                        <a:pt x="1512" y="8233"/>
                        <a:pt x="1607" y="8731"/>
                      </a:cubicBezTo>
                      <a:cubicBezTo>
                        <a:pt x="1631" y="8779"/>
                        <a:pt x="1678" y="8826"/>
                        <a:pt x="1750" y="8850"/>
                      </a:cubicBezTo>
                      <a:lnTo>
                        <a:pt x="1797" y="8850"/>
                      </a:lnTo>
                      <a:cubicBezTo>
                        <a:pt x="1868" y="8850"/>
                        <a:pt x="1916" y="8755"/>
                        <a:pt x="1916" y="8684"/>
                      </a:cubicBezTo>
                      <a:cubicBezTo>
                        <a:pt x="1821" y="8233"/>
                        <a:pt x="1750" y="7759"/>
                        <a:pt x="1702" y="7308"/>
                      </a:cubicBezTo>
                      <a:lnTo>
                        <a:pt x="2532" y="6644"/>
                      </a:lnTo>
                      <a:cubicBezTo>
                        <a:pt x="2580" y="6573"/>
                        <a:pt x="2603" y="6478"/>
                        <a:pt x="2556" y="6430"/>
                      </a:cubicBezTo>
                      <a:cubicBezTo>
                        <a:pt x="2530" y="6391"/>
                        <a:pt x="2489" y="6373"/>
                        <a:pt x="2446" y="6373"/>
                      </a:cubicBezTo>
                      <a:cubicBezTo>
                        <a:pt x="2411" y="6373"/>
                        <a:pt x="2375" y="6385"/>
                        <a:pt x="2343" y="6407"/>
                      </a:cubicBezTo>
                      <a:lnTo>
                        <a:pt x="1678" y="6952"/>
                      </a:lnTo>
                      <a:cubicBezTo>
                        <a:pt x="1655" y="6739"/>
                        <a:pt x="1655" y="6501"/>
                        <a:pt x="1655" y="6288"/>
                      </a:cubicBezTo>
                      <a:cubicBezTo>
                        <a:pt x="1631" y="5790"/>
                        <a:pt x="1678" y="5292"/>
                        <a:pt x="1726" y="4794"/>
                      </a:cubicBezTo>
                      <a:cubicBezTo>
                        <a:pt x="2034" y="4604"/>
                        <a:pt x="2414" y="4390"/>
                        <a:pt x="2864" y="4153"/>
                      </a:cubicBezTo>
                      <a:cubicBezTo>
                        <a:pt x="2936" y="4106"/>
                        <a:pt x="2959" y="4011"/>
                        <a:pt x="2936" y="3940"/>
                      </a:cubicBezTo>
                      <a:cubicBezTo>
                        <a:pt x="2905" y="3894"/>
                        <a:pt x="2855" y="3867"/>
                        <a:pt x="2803" y="3867"/>
                      </a:cubicBezTo>
                      <a:cubicBezTo>
                        <a:pt x="2775" y="3867"/>
                        <a:pt x="2747" y="3875"/>
                        <a:pt x="2722" y="3892"/>
                      </a:cubicBezTo>
                      <a:cubicBezTo>
                        <a:pt x="2366" y="4082"/>
                        <a:pt x="2058" y="4248"/>
                        <a:pt x="1773" y="4414"/>
                      </a:cubicBezTo>
                      <a:cubicBezTo>
                        <a:pt x="1868" y="3821"/>
                        <a:pt x="2010" y="3228"/>
                        <a:pt x="2200" y="2635"/>
                      </a:cubicBezTo>
                      <a:cubicBezTo>
                        <a:pt x="2485" y="1805"/>
                        <a:pt x="2841" y="974"/>
                        <a:pt x="3268" y="215"/>
                      </a:cubicBezTo>
                      <a:cubicBezTo>
                        <a:pt x="3315" y="144"/>
                        <a:pt x="3291" y="49"/>
                        <a:pt x="3220" y="26"/>
                      </a:cubicBezTo>
                      <a:cubicBezTo>
                        <a:pt x="3195" y="9"/>
                        <a:pt x="3167" y="1"/>
                        <a:pt x="313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1" name="Google Shape;621;p4"/>
                <p:cNvSpPr/>
                <p:nvPr/>
              </p:nvSpPr>
              <p:spPr>
                <a:xfrm>
                  <a:off x="2559000" y="3173850"/>
                  <a:ext cx="128725" cy="19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9" h="7643" extrusionOk="0">
                      <a:moveTo>
                        <a:pt x="4190" y="1"/>
                      </a:moveTo>
                      <a:cubicBezTo>
                        <a:pt x="4155" y="1"/>
                        <a:pt x="4118" y="5"/>
                        <a:pt x="4081" y="13"/>
                      </a:cubicBezTo>
                      <a:cubicBezTo>
                        <a:pt x="3891" y="13"/>
                        <a:pt x="3678" y="108"/>
                        <a:pt x="3559" y="274"/>
                      </a:cubicBezTo>
                      <a:cubicBezTo>
                        <a:pt x="3369" y="416"/>
                        <a:pt x="3274" y="653"/>
                        <a:pt x="3251" y="891"/>
                      </a:cubicBezTo>
                      <a:cubicBezTo>
                        <a:pt x="3203" y="1128"/>
                        <a:pt x="3251" y="1389"/>
                        <a:pt x="3346" y="1650"/>
                      </a:cubicBezTo>
                      <a:cubicBezTo>
                        <a:pt x="3346" y="1650"/>
                        <a:pt x="3346" y="1673"/>
                        <a:pt x="3369" y="1697"/>
                      </a:cubicBezTo>
                      <a:cubicBezTo>
                        <a:pt x="3448" y="1713"/>
                        <a:pt x="3527" y="1720"/>
                        <a:pt x="3604" y="1720"/>
                      </a:cubicBezTo>
                      <a:cubicBezTo>
                        <a:pt x="3878" y="1720"/>
                        <a:pt x="4139" y="1626"/>
                        <a:pt x="4342" y="1460"/>
                      </a:cubicBezTo>
                      <a:cubicBezTo>
                        <a:pt x="4579" y="1294"/>
                        <a:pt x="4721" y="1057"/>
                        <a:pt x="4769" y="796"/>
                      </a:cubicBezTo>
                      <a:cubicBezTo>
                        <a:pt x="4816" y="582"/>
                        <a:pt x="4745" y="369"/>
                        <a:pt x="4603" y="226"/>
                      </a:cubicBezTo>
                      <a:cubicBezTo>
                        <a:pt x="4505" y="89"/>
                        <a:pt x="4358" y="1"/>
                        <a:pt x="4190" y="1"/>
                      </a:cubicBezTo>
                      <a:close/>
                      <a:moveTo>
                        <a:pt x="1783" y="620"/>
                      </a:moveTo>
                      <a:cubicBezTo>
                        <a:pt x="1664" y="620"/>
                        <a:pt x="1547" y="663"/>
                        <a:pt x="1448" y="748"/>
                      </a:cubicBezTo>
                      <a:cubicBezTo>
                        <a:pt x="1258" y="867"/>
                        <a:pt x="1139" y="1057"/>
                        <a:pt x="1139" y="1270"/>
                      </a:cubicBezTo>
                      <a:lnTo>
                        <a:pt x="1116" y="1270"/>
                      </a:lnTo>
                      <a:cubicBezTo>
                        <a:pt x="1092" y="1531"/>
                        <a:pt x="1187" y="1792"/>
                        <a:pt x="1353" y="2005"/>
                      </a:cubicBezTo>
                      <a:cubicBezTo>
                        <a:pt x="1543" y="2314"/>
                        <a:pt x="1875" y="2480"/>
                        <a:pt x="2231" y="2527"/>
                      </a:cubicBezTo>
                      <a:cubicBezTo>
                        <a:pt x="2254" y="2504"/>
                        <a:pt x="2278" y="2480"/>
                        <a:pt x="2278" y="2456"/>
                      </a:cubicBezTo>
                      <a:cubicBezTo>
                        <a:pt x="2444" y="2243"/>
                        <a:pt x="2539" y="2005"/>
                        <a:pt x="2586" y="1745"/>
                      </a:cubicBezTo>
                      <a:cubicBezTo>
                        <a:pt x="2634" y="1507"/>
                        <a:pt x="2586" y="1270"/>
                        <a:pt x="2468" y="1080"/>
                      </a:cubicBezTo>
                      <a:cubicBezTo>
                        <a:pt x="2373" y="891"/>
                        <a:pt x="2207" y="748"/>
                        <a:pt x="2017" y="677"/>
                      </a:cubicBezTo>
                      <a:cubicBezTo>
                        <a:pt x="1941" y="639"/>
                        <a:pt x="1862" y="620"/>
                        <a:pt x="1783" y="620"/>
                      </a:cubicBezTo>
                      <a:close/>
                      <a:moveTo>
                        <a:pt x="4444" y="3611"/>
                      </a:moveTo>
                      <a:cubicBezTo>
                        <a:pt x="4319" y="3611"/>
                        <a:pt x="4192" y="3634"/>
                        <a:pt x="4081" y="3690"/>
                      </a:cubicBezTo>
                      <a:cubicBezTo>
                        <a:pt x="3867" y="3761"/>
                        <a:pt x="3701" y="3927"/>
                        <a:pt x="3583" y="4117"/>
                      </a:cubicBezTo>
                      <a:cubicBezTo>
                        <a:pt x="3464" y="4330"/>
                        <a:pt x="3369" y="4591"/>
                        <a:pt x="3346" y="4852"/>
                      </a:cubicBezTo>
                      <a:cubicBezTo>
                        <a:pt x="3346" y="4876"/>
                        <a:pt x="3346" y="4923"/>
                        <a:pt x="3346" y="4947"/>
                      </a:cubicBezTo>
                      <a:cubicBezTo>
                        <a:pt x="3564" y="5081"/>
                        <a:pt x="3806" y="5144"/>
                        <a:pt x="4056" y="5144"/>
                      </a:cubicBezTo>
                      <a:cubicBezTo>
                        <a:pt x="4158" y="5144"/>
                        <a:pt x="4262" y="5134"/>
                        <a:pt x="4366" y="5113"/>
                      </a:cubicBezTo>
                      <a:cubicBezTo>
                        <a:pt x="4626" y="5042"/>
                        <a:pt x="4864" y="4876"/>
                        <a:pt x="5006" y="4639"/>
                      </a:cubicBezTo>
                      <a:cubicBezTo>
                        <a:pt x="5125" y="4472"/>
                        <a:pt x="5148" y="4235"/>
                        <a:pt x="5101" y="4045"/>
                      </a:cubicBezTo>
                      <a:cubicBezTo>
                        <a:pt x="5053" y="3856"/>
                        <a:pt x="4887" y="3690"/>
                        <a:pt x="4698" y="3642"/>
                      </a:cubicBezTo>
                      <a:cubicBezTo>
                        <a:pt x="4619" y="3623"/>
                        <a:pt x="4532" y="3611"/>
                        <a:pt x="4444" y="3611"/>
                      </a:cubicBezTo>
                      <a:close/>
                      <a:moveTo>
                        <a:pt x="656" y="4610"/>
                      </a:moveTo>
                      <a:cubicBezTo>
                        <a:pt x="471" y="4610"/>
                        <a:pt x="294" y="4683"/>
                        <a:pt x="191" y="4828"/>
                      </a:cubicBezTo>
                      <a:cubicBezTo>
                        <a:pt x="48" y="4994"/>
                        <a:pt x="1" y="5208"/>
                        <a:pt x="25" y="5421"/>
                      </a:cubicBezTo>
                      <a:cubicBezTo>
                        <a:pt x="72" y="5682"/>
                        <a:pt x="238" y="5943"/>
                        <a:pt x="452" y="6109"/>
                      </a:cubicBezTo>
                      <a:cubicBezTo>
                        <a:pt x="680" y="6281"/>
                        <a:pt x="955" y="6360"/>
                        <a:pt x="1227" y="6360"/>
                      </a:cubicBezTo>
                      <a:cubicBezTo>
                        <a:pt x="1293" y="6360"/>
                        <a:pt x="1359" y="6356"/>
                        <a:pt x="1424" y="6346"/>
                      </a:cubicBezTo>
                      <a:cubicBezTo>
                        <a:pt x="1448" y="6323"/>
                        <a:pt x="1448" y="6299"/>
                        <a:pt x="1472" y="6275"/>
                      </a:cubicBezTo>
                      <a:cubicBezTo>
                        <a:pt x="1566" y="6014"/>
                        <a:pt x="1590" y="5753"/>
                        <a:pt x="1543" y="5516"/>
                      </a:cubicBezTo>
                      <a:cubicBezTo>
                        <a:pt x="1543" y="5279"/>
                        <a:pt x="1448" y="5065"/>
                        <a:pt x="1282" y="4899"/>
                      </a:cubicBezTo>
                      <a:lnTo>
                        <a:pt x="1306" y="4899"/>
                      </a:lnTo>
                      <a:cubicBezTo>
                        <a:pt x="1139" y="4757"/>
                        <a:pt x="950" y="4662"/>
                        <a:pt x="736" y="4615"/>
                      </a:cubicBezTo>
                      <a:cubicBezTo>
                        <a:pt x="710" y="4612"/>
                        <a:pt x="683" y="4610"/>
                        <a:pt x="656" y="4610"/>
                      </a:cubicBezTo>
                      <a:close/>
                      <a:moveTo>
                        <a:pt x="3829" y="6067"/>
                      </a:moveTo>
                      <a:cubicBezTo>
                        <a:pt x="3684" y="6067"/>
                        <a:pt x="3532" y="6111"/>
                        <a:pt x="3393" y="6180"/>
                      </a:cubicBezTo>
                      <a:cubicBezTo>
                        <a:pt x="3179" y="6299"/>
                        <a:pt x="3037" y="6465"/>
                        <a:pt x="2942" y="6679"/>
                      </a:cubicBezTo>
                      <a:cubicBezTo>
                        <a:pt x="2824" y="6916"/>
                        <a:pt x="2776" y="7177"/>
                        <a:pt x="2824" y="7461"/>
                      </a:cubicBezTo>
                      <a:lnTo>
                        <a:pt x="2824" y="7532"/>
                      </a:lnTo>
                      <a:cubicBezTo>
                        <a:pt x="2985" y="7607"/>
                        <a:pt x="3166" y="7642"/>
                        <a:pt x="3349" y="7642"/>
                      </a:cubicBezTo>
                      <a:cubicBezTo>
                        <a:pt x="3516" y="7642"/>
                        <a:pt x="3685" y="7613"/>
                        <a:pt x="3844" y="7556"/>
                      </a:cubicBezTo>
                      <a:cubicBezTo>
                        <a:pt x="4105" y="7461"/>
                        <a:pt x="4318" y="7272"/>
                        <a:pt x="4437" y="7034"/>
                      </a:cubicBezTo>
                      <a:cubicBezTo>
                        <a:pt x="4532" y="6845"/>
                        <a:pt x="4532" y="6607"/>
                        <a:pt x="4437" y="6418"/>
                      </a:cubicBezTo>
                      <a:cubicBezTo>
                        <a:pt x="4366" y="6228"/>
                        <a:pt x="4199" y="6109"/>
                        <a:pt x="3986" y="6085"/>
                      </a:cubicBezTo>
                      <a:cubicBezTo>
                        <a:pt x="3935" y="6073"/>
                        <a:pt x="3883" y="6067"/>
                        <a:pt x="3829" y="606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2" name="Google Shape;622;p4"/>
                <p:cNvSpPr/>
                <p:nvPr/>
              </p:nvSpPr>
              <p:spPr>
                <a:xfrm>
                  <a:off x="2555450" y="3170300"/>
                  <a:ext cx="136425" cy="19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7" h="7936" extrusionOk="0">
                      <a:moveTo>
                        <a:pt x="4326" y="283"/>
                      </a:moveTo>
                      <a:cubicBezTo>
                        <a:pt x="4454" y="283"/>
                        <a:pt x="4570" y="351"/>
                        <a:pt x="4626" y="463"/>
                      </a:cubicBezTo>
                      <a:cubicBezTo>
                        <a:pt x="4745" y="582"/>
                        <a:pt x="4792" y="748"/>
                        <a:pt x="4745" y="914"/>
                      </a:cubicBezTo>
                      <a:cubicBezTo>
                        <a:pt x="4721" y="1151"/>
                        <a:pt x="4579" y="1341"/>
                        <a:pt x="4389" y="1483"/>
                      </a:cubicBezTo>
                      <a:lnTo>
                        <a:pt x="4365" y="1483"/>
                      </a:lnTo>
                      <a:cubicBezTo>
                        <a:pt x="4194" y="1635"/>
                        <a:pt x="3978" y="1711"/>
                        <a:pt x="3765" y="1711"/>
                      </a:cubicBezTo>
                      <a:cubicBezTo>
                        <a:pt x="3711" y="1711"/>
                        <a:pt x="3658" y="1706"/>
                        <a:pt x="3606" y="1697"/>
                      </a:cubicBezTo>
                      <a:cubicBezTo>
                        <a:pt x="3511" y="1483"/>
                        <a:pt x="3488" y="1270"/>
                        <a:pt x="3535" y="1033"/>
                      </a:cubicBezTo>
                      <a:cubicBezTo>
                        <a:pt x="3535" y="843"/>
                        <a:pt x="3630" y="653"/>
                        <a:pt x="3772" y="511"/>
                      </a:cubicBezTo>
                      <a:cubicBezTo>
                        <a:pt x="3891" y="392"/>
                        <a:pt x="4057" y="297"/>
                        <a:pt x="4223" y="297"/>
                      </a:cubicBezTo>
                      <a:cubicBezTo>
                        <a:pt x="4258" y="287"/>
                        <a:pt x="4292" y="283"/>
                        <a:pt x="4326" y="283"/>
                      </a:cubicBezTo>
                      <a:close/>
                      <a:moveTo>
                        <a:pt x="4329" y="1"/>
                      </a:moveTo>
                      <a:cubicBezTo>
                        <a:pt x="4287" y="1"/>
                        <a:pt x="4243" y="5"/>
                        <a:pt x="4199" y="13"/>
                      </a:cubicBezTo>
                      <a:cubicBezTo>
                        <a:pt x="3962" y="13"/>
                        <a:pt x="3748" y="131"/>
                        <a:pt x="3582" y="297"/>
                      </a:cubicBezTo>
                      <a:cubicBezTo>
                        <a:pt x="3369" y="463"/>
                        <a:pt x="3250" y="724"/>
                        <a:pt x="3227" y="985"/>
                      </a:cubicBezTo>
                      <a:cubicBezTo>
                        <a:pt x="3179" y="1270"/>
                        <a:pt x="3227" y="1578"/>
                        <a:pt x="3345" y="1839"/>
                      </a:cubicBezTo>
                      <a:lnTo>
                        <a:pt x="3369" y="1910"/>
                      </a:lnTo>
                      <a:cubicBezTo>
                        <a:pt x="3393" y="1958"/>
                        <a:pt x="3440" y="1981"/>
                        <a:pt x="3488" y="2005"/>
                      </a:cubicBezTo>
                      <a:lnTo>
                        <a:pt x="3725" y="2005"/>
                      </a:lnTo>
                      <a:cubicBezTo>
                        <a:pt x="3751" y="2007"/>
                        <a:pt x="3777" y="2008"/>
                        <a:pt x="3803" y="2008"/>
                      </a:cubicBezTo>
                      <a:cubicBezTo>
                        <a:pt x="4085" y="2008"/>
                        <a:pt x="4362" y="1894"/>
                        <a:pt x="4579" y="1721"/>
                      </a:cubicBezTo>
                      <a:cubicBezTo>
                        <a:pt x="4840" y="1531"/>
                        <a:pt x="5006" y="1270"/>
                        <a:pt x="5053" y="961"/>
                      </a:cubicBezTo>
                      <a:cubicBezTo>
                        <a:pt x="5101" y="724"/>
                        <a:pt x="5029" y="463"/>
                        <a:pt x="4840" y="274"/>
                      </a:cubicBezTo>
                      <a:cubicBezTo>
                        <a:pt x="4721" y="96"/>
                        <a:pt x="4538" y="1"/>
                        <a:pt x="4329" y="1"/>
                      </a:cubicBezTo>
                      <a:close/>
                      <a:moveTo>
                        <a:pt x="1898" y="914"/>
                      </a:moveTo>
                      <a:cubicBezTo>
                        <a:pt x="1969" y="914"/>
                        <a:pt x="2041" y="938"/>
                        <a:pt x="2088" y="961"/>
                      </a:cubicBezTo>
                      <a:cubicBezTo>
                        <a:pt x="2254" y="1033"/>
                        <a:pt x="2396" y="1151"/>
                        <a:pt x="2468" y="1317"/>
                      </a:cubicBezTo>
                      <a:cubicBezTo>
                        <a:pt x="2586" y="1483"/>
                        <a:pt x="2610" y="1697"/>
                        <a:pt x="2562" y="1887"/>
                      </a:cubicBezTo>
                      <a:cubicBezTo>
                        <a:pt x="2539" y="2100"/>
                        <a:pt x="2444" y="2314"/>
                        <a:pt x="2325" y="2503"/>
                      </a:cubicBezTo>
                      <a:cubicBezTo>
                        <a:pt x="2041" y="2456"/>
                        <a:pt x="1780" y="2314"/>
                        <a:pt x="1614" y="2076"/>
                      </a:cubicBezTo>
                      <a:lnTo>
                        <a:pt x="1614" y="2053"/>
                      </a:lnTo>
                      <a:cubicBezTo>
                        <a:pt x="1471" y="1887"/>
                        <a:pt x="1400" y="1649"/>
                        <a:pt x="1400" y="1412"/>
                      </a:cubicBezTo>
                      <a:cubicBezTo>
                        <a:pt x="1424" y="1246"/>
                        <a:pt x="1519" y="1080"/>
                        <a:pt x="1685" y="985"/>
                      </a:cubicBezTo>
                      <a:cubicBezTo>
                        <a:pt x="1732" y="938"/>
                        <a:pt x="1827" y="914"/>
                        <a:pt x="1898" y="914"/>
                      </a:cubicBezTo>
                      <a:close/>
                      <a:moveTo>
                        <a:pt x="1905" y="603"/>
                      </a:moveTo>
                      <a:cubicBezTo>
                        <a:pt x="1764" y="603"/>
                        <a:pt x="1629" y="651"/>
                        <a:pt x="1519" y="748"/>
                      </a:cubicBezTo>
                      <a:cubicBezTo>
                        <a:pt x="1281" y="890"/>
                        <a:pt x="1139" y="1127"/>
                        <a:pt x="1115" y="1388"/>
                      </a:cubicBezTo>
                      <a:cubicBezTo>
                        <a:pt x="1092" y="1697"/>
                        <a:pt x="1187" y="1981"/>
                        <a:pt x="1376" y="2219"/>
                      </a:cubicBezTo>
                      <a:cubicBezTo>
                        <a:pt x="1590" y="2551"/>
                        <a:pt x="1946" y="2764"/>
                        <a:pt x="2349" y="2812"/>
                      </a:cubicBezTo>
                      <a:lnTo>
                        <a:pt x="2373" y="2812"/>
                      </a:lnTo>
                      <a:cubicBezTo>
                        <a:pt x="2420" y="2812"/>
                        <a:pt x="2468" y="2788"/>
                        <a:pt x="2491" y="2764"/>
                      </a:cubicBezTo>
                      <a:cubicBezTo>
                        <a:pt x="2515" y="2741"/>
                        <a:pt x="2539" y="2693"/>
                        <a:pt x="2562" y="2669"/>
                      </a:cubicBezTo>
                      <a:cubicBezTo>
                        <a:pt x="2728" y="2432"/>
                        <a:pt x="2823" y="2171"/>
                        <a:pt x="2871" y="1887"/>
                      </a:cubicBezTo>
                      <a:cubicBezTo>
                        <a:pt x="2918" y="1626"/>
                        <a:pt x="2871" y="1365"/>
                        <a:pt x="2728" y="1151"/>
                      </a:cubicBezTo>
                      <a:cubicBezTo>
                        <a:pt x="2610" y="938"/>
                        <a:pt x="2420" y="772"/>
                        <a:pt x="2207" y="677"/>
                      </a:cubicBezTo>
                      <a:cubicBezTo>
                        <a:pt x="2108" y="627"/>
                        <a:pt x="2005" y="603"/>
                        <a:pt x="1905" y="603"/>
                      </a:cubicBezTo>
                      <a:close/>
                      <a:moveTo>
                        <a:pt x="4538" y="3893"/>
                      </a:moveTo>
                      <a:cubicBezTo>
                        <a:pt x="4622" y="3893"/>
                        <a:pt x="4707" y="3905"/>
                        <a:pt x="4792" y="3927"/>
                      </a:cubicBezTo>
                      <a:cubicBezTo>
                        <a:pt x="4934" y="3950"/>
                        <a:pt x="5053" y="4069"/>
                        <a:pt x="5077" y="4235"/>
                      </a:cubicBezTo>
                      <a:cubicBezTo>
                        <a:pt x="5124" y="4377"/>
                        <a:pt x="5101" y="4567"/>
                        <a:pt x="5006" y="4709"/>
                      </a:cubicBezTo>
                      <a:cubicBezTo>
                        <a:pt x="4887" y="4899"/>
                        <a:pt x="4674" y="5041"/>
                        <a:pt x="4460" y="5089"/>
                      </a:cubicBezTo>
                      <a:cubicBezTo>
                        <a:pt x="4358" y="5114"/>
                        <a:pt x="4256" y="5128"/>
                        <a:pt x="4156" y="5128"/>
                      </a:cubicBezTo>
                      <a:cubicBezTo>
                        <a:pt x="3977" y="5128"/>
                        <a:pt x="3806" y="5085"/>
                        <a:pt x="3654" y="4994"/>
                      </a:cubicBezTo>
                      <a:cubicBezTo>
                        <a:pt x="3654" y="4757"/>
                        <a:pt x="3725" y="4543"/>
                        <a:pt x="3843" y="4330"/>
                      </a:cubicBezTo>
                      <a:cubicBezTo>
                        <a:pt x="3938" y="4164"/>
                        <a:pt x="4081" y="4021"/>
                        <a:pt x="4247" y="3950"/>
                      </a:cubicBezTo>
                      <a:cubicBezTo>
                        <a:pt x="4338" y="3911"/>
                        <a:pt x="4437" y="3893"/>
                        <a:pt x="4538" y="3893"/>
                      </a:cubicBezTo>
                      <a:close/>
                      <a:moveTo>
                        <a:pt x="4593" y="3601"/>
                      </a:moveTo>
                      <a:cubicBezTo>
                        <a:pt x="4448" y="3601"/>
                        <a:pt x="4295" y="3632"/>
                        <a:pt x="4152" y="3689"/>
                      </a:cubicBezTo>
                      <a:cubicBezTo>
                        <a:pt x="3915" y="3784"/>
                        <a:pt x="3725" y="3950"/>
                        <a:pt x="3606" y="4187"/>
                      </a:cubicBezTo>
                      <a:cubicBezTo>
                        <a:pt x="3440" y="4425"/>
                        <a:pt x="3369" y="4686"/>
                        <a:pt x="3345" y="4970"/>
                      </a:cubicBezTo>
                      <a:lnTo>
                        <a:pt x="3345" y="5065"/>
                      </a:lnTo>
                      <a:cubicBezTo>
                        <a:pt x="3345" y="5136"/>
                        <a:pt x="3369" y="5184"/>
                        <a:pt x="3440" y="5231"/>
                      </a:cubicBezTo>
                      <a:cubicBezTo>
                        <a:pt x="3677" y="5350"/>
                        <a:pt x="3938" y="5421"/>
                        <a:pt x="4223" y="5445"/>
                      </a:cubicBezTo>
                      <a:cubicBezTo>
                        <a:pt x="4341" y="5445"/>
                        <a:pt x="4436" y="5421"/>
                        <a:pt x="4555" y="5374"/>
                      </a:cubicBezTo>
                      <a:cubicBezTo>
                        <a:pt x="4840" y="5302"/>
                        <a:pt x="5101" y="5113"/>
                        <a:pt x="5267" y="4852"/>
                      </a:cubicBezTo>
                      <a:cubicBezTo>
                        <a:pt x="5409" y="4638"/>
                        <a:pt x="5456" y="4377"/>
                        <a:pt x="5361" y="4140"/>
                      </a:cubicBezTo>
                      <a:cubicBezTo>
                        <a:pt x="5314" y="3903"/>
                        <a:pt x="5124" y="3713"/>
                        <a:pt x="4863" y="3642"/>
                      </a:cubicBezTo>
                      <a:cubicBezTo>
                        <a:pt x="4779" y="3614"/>
                        <a:pt x="4688" y="3601"/>
                        <a:pt x="4593" y="3601"/>
                      </a:cubicBezTo>
                      <a:close/>
                      <a:moveTo>
                        <a:pt x="783" y="4899"/>
                      </a:moveTo>
                      <a:lnTo>
                        <a:pt x="855" y="4923"/>
                      </a:lnTo>
                      <a:cubicBezTo>
                        <a:pt x="1021" y="4947"/>
                        <a:pt x="1187" y="5018"/>
                        <a:pt x="1329" y="5136"/>
                      </a:cubicBezTo>
                      <a:cubicBezTo>
                        <a:pt x="1448" y="5279"/>
                        <a:pt x="1542" y="5468"/>
                        <a:pt x="1566" y="5682"/>
                      </a:cubicBezTo>
                      <a:cubicBezTo>
                        <a:pt x="1590" y="5895"/>
                        <a:pt x="1566" y="6133"/>
                        <a:pt x="1471" y="6346"/>
                      </a:cubicBezTo>
                      <a:cubicBezTo>
                        <a:pt x="1439" y="6349"/>
                        <a:pt x="1406" y="6351"/>
                        <a:pt x="1372" y="6351"/>
                      </a:cubicBezTo>
                      <a:cubicBezTo>
                        <a:pt x="1140" y="6351"/>
                        <a:pt x="899" y="6278"/>
                        <a:pt x="712" y="6133"/>
                      </a:cubicBezTo>
                      <a:cubicBezTo>
                        <a:pt x="522" y="5990"/>
                        <a:pt x="380" y="5777"/>
                        <a:pt x="333" y="5540"/>
                      </a:cubicBezTo>
                      <a:cubicBezTo>
                        <a:pt x="309" y="5374"/>
                        <a:pt x="356" y="5184"/>
                        <a:pt x="475" y="5065"/>
                      </a:cubicBezTo>
                      <a:cubicBezTo>
                        <a:pt x="546" y="4970"/>
                        <a:pt x="665" y="4899"/>
                        <a:pt x="783" y="4899"/>
                      </a:cubicBezTo>
                      <a:close/>
                      <a:moveTo>
                        <a:pt x="772" y="4602"/>
                      </a:moveTo>
                      <a:cubicBezTo>
                        <a:pt x="563" y="4602"/>
                        <a:pt x="376" y="4698"/>
                        <a:pt x="238" y="4875"/>
                      </a:cubicBezTo>
                      <a:cubicBezTo>
                        <a:pt x="72" y="5065"/>
                        <a:pt x="1" y="5326"/>
                        <a:pt x="48" y="5587"/>
                      </a:cubicBezTo>
                      <a:cubicBezTo>
                        <a:pt x="95" y="5895"/>
                        <a:pt x="261" y="6156"/>
                        <a:pt x="499" y="6346"/>
                      </a:cubicBezTo>
                      <a:cubicBezTo>
                        <a:pt x="721" y="6528"/>
                        <a:pt x="995" y="6641"/>
                        <a:pt x="1292" y="6641"/>
                      </a:cubicBezTo>
                      <a:cubicBezTo>
                        <a:pt x="1343" y="6641"/>
                        <a:pt x="1395" y="6638"/>
                        <a:pt x="1448" y="6631"/>
                      </a:cubicBezTo>
                      <a:lnTo>
                        <a:pt x="1590" y="6631"/>
                      </a:lnTo>
                      <a:cubicBezTo>
                        <a:pt x="1661" y="6631"/>
                        <a:pt x="1708" y="6583"/>
                        <a:pt x="1732" y="6536"/>
                      </a:cubicBezTo>
                      <a:cubicBezTo>
                        <a:pt x="1732" y="6488"/>
                        <a:pt x="1756" y="6488"/>
                        <a:pt x="1756" y="6441"/>
                      </a:cubicBezTo>
                      <a:cubicBezTo>
                        <a:pt x="1875" y="6180"/>
                        <a:pt x="1898" y="5895"/>
                        <a:pt x="1851" y="5611"/>
                      </a:cubicBezTo>
                      <a:cubicBezTo>
                        <a:pt x="1827" y="5350"/>
                        <a:pt x="1708" y="5113"/>
                        <a:pt x="1542" y="4923"/>
                      </a:cubicBezTo>
                      <a:cubicBezTo>
                        <a:pt x="1353" y="4757"/>
                        <a:pt x="1139" y="4662"/>
                        <a:pt x="902" y="4614"/>
                      </a:cubicBezTo>
                      <a:cubicBezTo>
                        <a:pt x="858" y="4606"/>
                        <a:pt x="814" y="4602"/>
                        <a:pt x="772" y="4602"/>
                      </a:cubicBezTo>
                      <a:close/>
                      <a:moveTo>
                        <a:pt x="3983" y="6361"/>
                      </a:moveTo>
                      <a:cubicBezTo>
                        <a:pt x="4025" y="6361"/>
                        <a:pt x="4065" y="6364"/>
                        <a:pt x="4104" y="6370"/>
                      </a:cubicBezTo>
                      <a:cubicBezTo>
                        <a:pt x="4270" y="6394"/>
                        <a:pt x="4389" y="6488"/>
                        <a:pt x="4436" y="6631"/>
                      </a:cubicBezTo>
                      <a:cubicBezTo>
                        <a:pt x="4508" y="6797"/>
                        <a:pt x="4508" y="6963"/>
                        <a:pt x="4436" y="7105"/>
                      </a:cubicBezTo>
                      <a:cubicBezTo>
                        <a:pt x="4341" y="7319"/>
                        <a:pt x="4152" y="7485"/>
                        <a:pt x="3938" y="7556"/>
                      </a:cubicBezTo>
                      <a:lnTo>
                        <a:pt x="3915" y="7556"/>
                      </a:lnTo>
                      <a:cubicBezTo>
                        <a:pt x="3784" y="7615"/>
                        <a:pt x="3648" y="7645"/>
                        <a:pt x="3511" y="7645"/>
                      </a:cubicBezTo>
                      <a:cubicBezTo>
                        <a:pt x="3375" y="7645"/>
                        <a:pt x="3238" y="7615"/>
                        <a:pt x="3108" y="7556"/>
                      </a:cubicBezTo>
                      <a:cubicBezTo>
                        <a:pt x="3084" y="7342"/>
                        <a:pt x="3132" y="7105"/>
                        <a:pt x="3227" y="6892"/>
                      </a:cubicBezTo>
                      <a:cubicBezTo>
                        <a:pt x="3298" y="6702"/>
                        <a:pt x="3416" y="6560"/>
                        <a:pt x="3582" y="6465"/>
                      </a:cubicBezTo>
                      <a:cubicBezTo>
                        <a:pt x="3709" y="6392"/>
                        <a:pt x="3850" y="6361"/>
                        <a:pt x="3983" y="6361"/>
                      </a:cubicBezTo>
                      <a:close/>
                      <a:moveTo>
                        <a:pt x="4030" y="6055"/>
                      </a:moveTo>
                      <a:cubicBezTo>
                        <a:pt x="3834" y="6055"/>
                        <a:pt x="3641" y="6101"/>
                        <a:pt x="3464" y="6180"/>
                      </a:cubicBezTo>
                      <a:cubicBezTo>
                        <a:pt x="3227" y="6322"/>
                        <a:pt x="3061" y="6512"/>
                        <a:pt x="2966" y="6749"/>
                      </a:cubicBezTo>
                      <a:cubicBezTo>
                        <a:pt x="2823" y="7010"/>
                        <a:pt x="2776" y="7295"/>
                        <a:pt x="2800" y="7580"/>
                      </a:cubicBezTo>
                      <a:lnTo>
                        <a:pt x="2800" y="7674"/>
                      </a:lnTo>
                      <a:cubicBezTo>
                        <a:pt x="2800" y="7722"/>
                        <a:pt x="2847" y="7793"/>
                        <a:pt x="2918" y="7817"/>
                      </a:cubicBezTo>
                      <a:cubicBezTo>
                        <a:pt x="3108" y="7888"/>
                        <a:pt x="3345" y="7935"/>
                        <a:pt x="3559" y="7935"/>
                      </a:cubicBezTo>
                      <a:cubicBezTo>
                        <a:pt x="3725" y="7935"/>
                        <a:pt x="3891" y="7888"/>
                        <a:pt x="4057" y="7817"/>
                      </a:cubicBezTo>
                      <a:cubicBezTo>
                        <a:pt x="4341" y="7698"/>
                        <a:pt x="4579" y="7508"/>
                        <a:pt x="4721" y="7224"/>
                      </a:cubicBezTo>
                      <a:cubicBezTo>
                        <a:pt x="4840" y="6987"/>
                        <a:pt x="4840" y="6726"/>
                        <a:pt x="4721" y="6488"/>
                      </a:cubicBezTo>
                      <a:cubicBezTo>
                        <a:pt x="4626" y="6275"/>
                        <a:pt x="4413" y="6109"/>
                        <a:pt x="4152" y="6061"/>
                      </a:cubicBezTo>
                      <a:cubicBezTo>
                        <a:pt x="4111" y="6057"/>
                        <a:pt x="4070" y="6055"/>
                        <a:pt x="4030" y="605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23" name="Google Shape;623;p4"/>
              <p:cNvSpPr/>
              <p:nvPr/>
            </p:nvSpPr>
            <p:spPr>
              <a:xfrm>
                <a:off x="553213" y="141588"/>
                <a:ext cx="66300" cy="666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24" name="Google Shape;624;p4"/>
              <p:cNvGrpSpPr/>
              <p:nvPr/>
            </p:nvGrpSpPr>
            <p:grpSpPr>
              <a:xfrm rot="1808284">
                <a:off x="1210189" y="90925"/>
                <a:ext cx="208773" cy="289302"/>
                <a:chOff x="3109925" y="3233975"/>
                <a:chExt cx="149425" cy="207075"/>
              </a:xfrm>
            </p:grpSpPr>
            <p:sp>
              <p:nvSpPr>
                <p:cNvPr id="625" name="Google Shape;625;p4"/>
                <p:cNvSpPr/>
                <p:nvPr/>
              </p:nvSpPr>
              <p:spPr>
                <a:xfrm>
                  <a:off x="3127125" y="3284475"/>
                  <a:ext cx="122175" cy="11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7" h="4768" extrusionOk="0">
                      <a:moveTo>
                        <a:pt x="3179" y="0"/>
                      </a:moveTo>
                      <a:lnTo>
                        <a:pt x="3084" y="24"/>
                      </a:lnTo>
                      <a:lnTo>
                        <a:pt x="2800" y="24"/>
                      </a:lnTo>
                      <a:cubicBezTo>
                        <a:pt x="2633" y="71"/>
                        <a:pt x="2491" y="95"/>
                        <a:pt x="2325" y="119"/>
                      </a:cubicBezTo>
                      <a:cubicBezTo>
                        <a:pt x="2254" y="119"/>
                        <a:pt x="2159" y="95"/>
                        <a:pt x="2088" y="71"/>
                      </a:cubicBezTo>
                      <a:lnTo>
                        <a:pt x="1637" y="71"/>
                      </a:lnTo>
                      <a:cubicBezTo>
                        <a:pt x="1708" y="285"/>
                        <a:pt x="1851" y="451"/>
                        <a:pt x="2040" y="569"/>
                      </a:cubicBezTo>
                      <a:cubicBezTo>
                        <a:pt x="2159" y="617"/>
                        <a:pt x="2278" y="640"/>
                        <a:pt x="2420" y="664"/>
                      </a:cubicBezTo>
                      <a:lnTo>
                        <a:pt x="2586" y="664"/>
                      </a:lnTo>
                      <a:cubicBezTo>
                        <a:pt x="2604" y="666"/>
                        <a:pt x="2622" y="667"/>
                        <a:pt x="2640" y="667"/>
                      </a:cubicBezTo>
                      <a:cubicBezTo>
                        <a:pt x="2827" y="667"/>
                        <a:pt x="2974" y="555"/>
                        <a:pt x="3060" y="403"/>
                      </a:cubicBezTo>
                      <a:lnTo>
                        <a:pt x="3060" y="380"/>
                      </a:lnTo>
                      <a:cubicBezTo>
                        <a:pt x="3108" y="261"/>
                        <a:pt x="3155" y="119"/>
                        <a:pt x="3179" y="0"/>
                      </a:cubicBezTo>
                      <a:close/>
                      <a:moveTo>
                        <a:pt x="166" y="1589"/>
                      </a:moveTo>
                      <a:cubicBezTo>
                        <a:pt x="48" y="1589"/>
                        <a:pt x="0" y="1684"/>
                        <a:pt x="0" y="1827"/>
                      </a:cubicBezTo>
                      <a:cubicBezTo>
                        <a:pt x="0" y="2230"/>
                        <a:pt x="333" y="2680"/>
                        <a:pt x="1044" y="3155"/>
                      </a:cubicBezTo>
                      <a:cubicBezTo>
                        <a:pt x="1376" y="3416"/>
                        <a:pt x="1756" y="3606"/>
                        <a:pt x="2183" y="3748"/>
                      </a:cubicBezTo>
                      <a:cubicBezTo>
                        <a:pt x="1993" y="3321"/>
                        <a:pt x="1756" y="2918"/>
                        <a:pt x="1471" y="2562"/>
                      </a:cubicBezTo>
                      <a:cubicBezTo>
                        <a:pt x="973" y="1921"/>
                        <a:pt x="546" y="1589"/>
                        <a:pt x="166" y="1589"/>
                      </a:cubicBezTo>
                      <a:close/>
                      <a:moveTo>
                        <a:pt x="4623" y="2168"/>
                      </a:moveTo>
                      <a:cubicBezTo>
                        <a:pt x="4602" y="2168"/>
                        <a:pt x="4580" y="2172"/>
                        <a:pt x="4555" y="2182"/>
                      </a:cubicBezTo>
                      <a:cubicBezTo>
                        <a:pt x="4199" y="2254"/>
                        <a:pt x="3867" y="2680"/>
                        <a:pt x="3535" y="3440"/>
                      </a:cubicBezTo>
                      <a:cubicBezTo>
                        <a:pt x="3369" y="3867"/>
                        <a:pt x="3226" y="4317"/>
                        <a:pt x="3132" y="4768"/>
                      </a:cubicBezTo>
                      <a:cubicBezTo>
                        <a:pt x="3511" y="4531"/>
                        <a:pt x="3820" y="4222"/>
                        <a:pt x="4104" y="3890"/>
                      </a:cubicBezTo>
                      <a:cubicBezTo>
                        <a:pt x="4650" y="3250"/>
                        <a:pt x="4887" y="2728"/>
                        <a:pt x="4768" y="2348"/>
                      </a:cubicBezTo>
                      <a:cubicBezTo>
                        <a:pt x="4750" y="2236"/>
                        <a:pt x="4701" y="2168"/>
                        <a:pt x="4623" y="216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6" name="Google Shape;626;p4"/>
                <p:cNvSpPr/>
                <p:nvPr/>
              </p:nvSpPr>
              <p:spPr>
                <a:xfrm>
                  <a:off x="3113475" y="3237550"/>
                  <a:ext cx="141175" cy="4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7" h="1972" extrusionOk="0">
                      <a:moveTo>
                        <a:pt x="2919" y="1"/>
                      </a:moveTo>
                      <a:cubicBezTo>
                        <a:pt x="2895" y="1"/>
                        <a:pt x="2871" y="1"/>
                        <a:pt x="2847" y="3"/>
                      </a:cubicBezTo>
                      <a:cubicBezTo>
                        <a:pt x="2278" y="3"/>
                        <a:pt x="1922" y="122"/>
                        <a:pt x="1780" y="359"/>
                      </a:cubicBezTo>
                      <a:cubicBezTo>
                        <a:pt x="1709" y="454"/>
                        <a:pt x="1685" y="572"/>
                        <a:pt x="1685" y="667"/>
                      </a:cubicBezTo>
                      <a:cubicBezTo>
                        <a:pt x="1685" y="833"/>
                        <a:pt x="1732" y="999"/>
                        <a:pt x="1804" y="1142"/>
                      </a:cubicBezTo>
                      <a:cubicBezTo>
                        <a:pt x="1519" y="999"/>
                        <a:pt x="1187" y="928"/>
                        <a:pt x="879" y="904"/>
                      </a:cubicBezTo>
                      <a:lnTo>
                        <a:pt x="665" y="904"/>
                      </a:lnTo>
                      <a:cubicBezTo>
                        <a:pt x="238" y="904"/>
                        <a:pt x="1" y="999"/>
                        <a:pt x="1" y="1213"/>
                      </a:cubicBezTo>
                      <a:cubicBezTo>
                        <a:pt x="1" y="1403"/>
                        <a:pt x="167" y="1545"/>
                        <a:pt x="499" y="1711"/>
                      </a:cubicBezTo>
                      <a:cubicBezTo>
                        <a:pt x="902" y="1877"/>
                        <a:pt x="1329" y="1948"/>
                        <a:pt x="1756" y="1948"/>
                      </a:cubicBezTo>
                      <a:lnTo>
                        <a:pt x="2634" y="1948"/>
                      </a:lnTo>
                      <a:cubicBezTo>
                        <a:pt x="2397" y="1853"/>
                        <a:pt x="2183" y="1711"/>
                        <a:pt x="2041" y="1497"/>
                      </a:cubicBezTo>
                      <a:lnTo>
                        <a:pt x="2041" y="1497"/>
                      </a:lnTo>
                      <a:cubicBezTo>
                        <a:pt x="2207" y="1711"/>
                        <a:pt x="2397" y="1853"/>
                        <a:pt x="2634" y="1948"/>
                      </a:cubicBezTo>
                      <a:cubicBezTo>
                        <a:pt x="2705" y="1972"/>
                        <a:pt x="2800" y="1972"/>
                        <a:pt x="2871" y="1972"/>
                      </a:cubicBezTo>
                      <a:cubicBezTo>
                        <a:pt x="3037" y="1972"/>
                        <a:pt x="3179" y="1948"/>
                        <a:pt x="3346" y="1901"/>
                      </a:cubicBezTo>
                      <a:lnTo>
                        <a:pt x="3630" y="1901"/>
                      </a:lnTo>
                      <a:lnTo>
                        <a:pt x="3701" y="1877"/>
                      </a:lnTo>
                      <a:cubicBezTo>
                        <a:pt x="4128" y="1853"/>
                        <a:pt x="4532" y="1758"/>
                        <a:pt x="4935" y="1616"/>
                      </a:cubicBezTo>
                      <a:cubicBezTo>
                        <a:pt x="5409" y="1426"/>
                        <a:pt x="5646" y="1189"/>
                        <a:pt x="5646" y="928"/>
                      </a:cubicBezTo>
                      <a:cubicBezTo>
                        <a:pt x="5646" y="738"/>
                        <a:pt x="5552" y="644"/>
                        <a:pt x="5362" y="644"/>
                      </a:cubicBezTo>
                      <a:cubicBezTo>
                        <a:pt x="5101" y="667"/>
                        <a:pt x="4864" y="738"/>
                        <a:pt x="4626" y="833"/>
                      </a:cubicBezTo>
                      <a:cubicBezTo>
                        <a:pt x="4413" y="904"/>
                        <a:pt x="4152" y="1023"/>
                        <a:pt x="3844" y="1165"/>
                      </a:cubicBezTo>
                      <a:cubicBezTo>
                        <a:pt x="3915" y="928"/>
                        <a:pt x="3867" y="667"/>
                        <a:pt x="3749" y="430"/>
                      </a:cubicBezTo>
                      <a:cubicBezTo>
                        <a:pt x="3749" y="406"/>
                        <a:pt x="3725" y="383"/>
                        <a:pt x="3701" y="383"/>
                      </a:cubicBezTo>
                      <a:cubicBezTo>
                        <a:pt x="3503" y="141"/>
                        <a:pt x="3223" y="1"/>
                        <a:pt x="291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7" name="Google Shape;627;p4"/>
                <p:cNvSpPr/>
                <p:nvPr/>
              </p:nvSpPr>
              <p:spPr>
                <a:xfrm>
                  <a:off x="3134825" y="3240500"/>
                  <a:ext cx="95500" cy="2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0" h="1048" extrusionOk="0">
                      <a:moveTo>
                        <a:pt x="594" y="122"/>
                      </a:moveTo>
                      <a:cubicBezTo>
                        <a:pt x="191" y="122"/>
                        <a:pt x="1" y="288"/>
                        <a:pt x="1" y="549"/>
                      </a:cubicBezTo>
                      <a:cubicBezTo>
                        <a:pt x="1" y="620"/>
                        <a:pt x="1" y="715"/>
                        <a:pt x="25" y="763"/>
                      </a:cubicBezTo>
                      <a:cubicBezTo>
                        <a:pt x="357" y="810"/>
                        <a:pt x="665" y="881"/>
                        <a:pt x="950" y="1000"/>
                      </a:cubicBezTo>
                      <a:cubicBezTo>
                        <a:pt x="878" y="881"/>
                        <a:pt x="831" y="715"/>
                        <a:pt x="831" y="549"/>
                      </a:cubicBezTo>
                      <a:cubicBezTo>
                        <a:pt x="831" y="454"/>
                        <a:pt x="855" y="336"/>
                        <a:pt x="926" y="241"/>
                      </a:cubicBezTo>
                      <a:cubicBezTo>
                        <a:pt x="831" y="170"/>
                        <a:pt x="712" y="122"/>
                        <a:pt x="594" y="122"/>
                      </a:cubicBezTo>
                      <a:close/>
                      <a:moveTo>
                        <a:pt x="3556" y="0"/>
                      </a:moveTo>
                      <a:cubicBezTo>
                        <a:pt x="3541" y="0"/>
                        <a:pt x="3526" y="1"/>
                        <a:pt x="3512" y="4"/>
                      </a:cubicBezTo>
                      <a:cubicBezTo>
                        <a:pt x="3274" y="4"/>
                        <a:pt x="3037" y="99"/>
                        <a:pt x="2847" y="241"/>
                      </a:cubicBezTo>
                      <a:cubicBezTo>
                        <a:pt x="2871" y="265"/>
                        <a:pt x="2895" y="288"/>
                        <a:pt x="2895" y="312"/>
                      </a:cubicBezTo>
                      <a:cubicBezTo>
                        <a:pt x="3013" y="549"/>
                        <a:pt x="3061" y="810"/>
                        <a:pt x="3013" y="1047"/>
                      </a:cubicBezTo>
                      <a:cubicBezTo>
                        <a:pt x="3322" y="905"/>
                        <a:pt x="3583" y="786"/>
                        <a:pt x="3796" y="715"/>
                      </a:cubicBezTo>
                      <a:cubicBezTo>
                        <a:pt x="3820" y="620"/>
                        <a:pt x="3820" y="549"/>
                        <a:pt x="3820" y="454"/>
                      </a:cubicBezTo>
                      <a:lnTo>
                        <a:pt x="3820" y="193"/>
                      </a:lnTo>
                      <a:cubicBezTo>
                        <a:pt x="3799" y="87"/>
                        <a:pt x="3682" y="0"/>
                        <a:pt x="355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8" name="Google Shape;628;p4"/>
                <p:cNvSpPr/>
                <p:nvPr/>
              </p:nvSpPr>
              <p:spPr>
                <a:xfrm>
                  <a:off x="3109925" y="3233975"/>
                  <a:ext cx="149425" cy="20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7" h="8283" extrusionOk="0">
                      <a:moveTo>
                        <a:pt x="1566" y="573"/>
                      </a:moveTo>
                      <a:cubicBezTo>
                        <a:pt x="1614" y="573"/>
                        <a:pt x="1661" y="573"/>
                        <a:pt x="1708" y="597"/>
                      </a:cubicBezTo>
                      <a:cubicBezTo>
                        <a:pt x="1685" y="668"/>
                        <a:pt x="1661" y="739"/>
                        <a:pt x="1661" y="834"/>
                      </a:cubicBezTo>
                      <a:cubicBezTo>
                        <a:pt x="1661" y="905"/>
                        <a:pt x="1685" y="976"/>
                        <a:pt x="1685" y="1047"/>
                      </a:cubicBezTo>
                      <a:cubicBezTo>
                        <a:pt x="1519" y="1000"/>
                        <a:pt x="1329" y="953"/>
                        <a:pt x="1139" y="929"/>
                      </a:cubicBezTo>
                      <a:lnTo>
                        <a:pt x="1139" y="905"/>
                      </a:lnTo>
                      <a:cubicBezTo>
                        <a:pt x="1139" y="881"/>
                        <a:pt x="1115" y="858"/>
                        <a:pt x="1115" y="834"/>
                      </a:cubicBezTo>
                      <a:cubicBezTo>
                        <a:pt x="1115" y="739"/>
                        <a:pt x="1115" y="573"/>
                        <a:pt x="1566" y="573"/>
                      </a:cubicBezTo>
                      <a:close/>
                      <a:moveTo>
                        <a:pt x="4484" y="431"/>
                      </a:moveTo>
                      <a:cubicBezTo>
                        <a:pt x="4602" y="431"/>
                        <a:pt x="4650" y="478"/>
                        <a:pt x="4650" y="502"/>
                      </a:cubicBezTo>
                      <a:lnTo>
                        <a:pt x="4650" y="739"/>
                      </a:lnTo>
                      <a:cubicBezTo>
                        <a:pt x="4650" y="787"/>
                        <a:pt x="4650" y="834"/>
                        <a:pt x="4650" y="881"/>
                      </a:cubicBezTo>
                      <a:cubicBezTo>
                        <a:pt x="4508" y="929"/>
                        <a:pt x="4341" y="1000"/>
                        <a:pt x="4152" y="1095"/>
                      </a:cubicBezTo>
                      <a:cubicBezTo>
                        <a:pt x="4152" y="905"/>
                        <a:pt x="4128" y="739"/>
                        <a:pt x="4033" y="573"/>
                      </a:cubicBezTo>
                      <a:lnTo>
                        <a:pt x="4057" y="549"/>
                      </a:lnTo>
                      <a:cubicBezTo>
                        <a:pt x="4175" y="478"/>
                        <a:pt x="4341" y="431"/>
                        <a:pt x="4484" y="431"/>
                      </a:cubicBezTo>
                      <a:close/>
                      <a:moveTo>
                        <a:pt x="5504" y="953"/>
                      </a:moveTo>
                      <a:cubicBezTo>
                        <a:pt x="5622" y="953"/>
                        <a:pt x="5646" y="1000"/>
                        <a:pt x="5646" y="1095"/>
                      </a:cubicBezTo>
                      <a:cubicBezTo>
                        <a:pt x="5646" y="1332"/>
                        <a:pt x="5314" y="1522"/>
                        <a:pt x="5029" y="1617"/>
                      </a:cubicBezTo>
                      <a:cubicBezTo>
                        <a:pt x="4721" y="1735"/>
                        <a:pt x="4389" y="1830"/>
                        <a:pt x="4057" y="1878"/>
                      </a:cubicBezTo>
                      <a:cubicBezTo>
                        <a:pt x="4057" y="1830"/>
                        <a:pt x="4033" y="1807"/>
                        <a:pt x="4009" y="1783"/>
                      </a:cubicBezTo>
                      <a:lnTo>
                        <a:pt x="4033" y="1783"/>
                      </a:lnTo>
                      <a:cubicBezTo>
                        <a:pt x="4081" y="1664"/>
                        <a:pt x="4104" y="1546"/>
                        <a:pt x="4128" y="1427"/>
                      </a:cubicBezTo>
                      <a:cubicBezTo>
                        <a:pt x="4389" y="1308"/>
                        <a:pt x="4626" y="1190"/>
                        <a:pt x="4840" y="1119"/>
                      </a:cubicBezTo>
                      <a:cubicBezTo>
                        <a:pt x="5029" y="1024"/>
                        <a:pt x="5267" y="976"/>
                        <a:pt x="5504" y="953"/>
                      </a:cubicBezTo>
                      <a:close/>
                      <a:moveTo>
                        <a:pt x="997" y="1190"/>
                      </a:moveTo>
                      <a:cubicBezTo>
                        <a:pt x="1281" y="1214"/>
                        <a:pt x="1566" y="1285"/>
                        <a:pt x="1827" y="1403"/>
                      </a:cubicBezTo>
                      <a:cubicBezTo>
                        <a:pt x="1898" y="1522"/>
                        <a:pt x="1969" y="1640"/>
                        <a:pt x="2064" y="1735"/>
                      </a:cubicBezTo>
                      <a:cubicBezTo>
                        <a:pt x="2112" y="1807"/>
                        <a:pt x="2183" y="1878"/>
                        <a:pt x="2230" y="1949"/>
                      </a:cubicBezTo>
                      <a:lnTo>
                        <a:pt x="1874" y="1949"/>
                      </a:lnTo>
                      <a:cubicBezTo>
                        <a:pt x="1471" y="1949"/>
                        <a:pt x="1068" y="1878"/>
                        <a:pt x="688" y="1712"/>
                      </a:cubicBezTo>
                      <a:cubicBezTo>
                        <a:pt x="451" y="1593"/>
                        <a:pt x="285" y="1522"/>
                        <a:pt x="285" y="1356"/>
                      </a:cubicBezTo>
                      <a:cubicBezTo>
                        <a:pt x="285" y="1214"/>
                        <a:pt x="617" y="1190"/>
                        <a:pt x="807" y="1190"/>
                      </a:cubicBezTo>
                      <a:close/>
                      <a:moveTo>
                        <a:pt x="3056" y="309"/>
                      </a:moveTo>
                      <a:cubicBezTo>
                        <a:pt x="3298" y="309"/>
                        <a:pt x="3549" y="425"/>
                        <a:pt x="3701" y="620"/>
                      </a:cubicBezTo>
                      <a:cubicBezTo>
                        <a:pt x="3725" y="644"/>
                        <a:pt x="3725" y="668"/>
                        <a:pt x="3748" y="668"/>
                      </a:cubicBezTo>
                      <a:cubicBezTo>
                        <a:pt x="3843" y="881"/>
                        <a:pt x="3867" y="1095"/>
                        <a:pt x="3843" y="1308"/>
                      </a:cubicBezTo>
                      <a:cubicBezTo>
                        <a:pt x="3843" y="1332"/>
                        <a:pt x="3843" y="1356"/>
                        <a:pt x="3843" y="1356"/>
                      </a:cubicBezTo>
                      <a:cubicBezTo>
                        <a:pt x="3820" y="1593"/>
                        <a:pt x="3677" y="1783"/>
                        <a:pt x="3464" y="1878"/>
                      </a:cubicBezTo>
                      <a:lnTo>
                        <a:pt x="3416" y="1901"/>
                      </a:lnTo>
                      <a:cubicBezTo>
                        <a:pt x="3274" y="1949"/>
                        <a:pt x="3155" y="1973"/>
                        <a:pt x="3013" y="1996"/>
                      </a:cubicBezTo>
                      <a:cubicBezTo>
                        <a:pt x="2942" y="1973"/>
                        <a:pt x="2871" y="1973"/>
                        <a:pt x="2800" y="1949"/>
                      </a:cubicBezTo>
                      <a:cubicBezTo>
                        <a:pt x="2586" y="1878"/>
                        <a:pt x="2420" y="1759"/>
                        <a:pt x="2278" y="1569"/>
                      </a:cubicBezTo>
                      <a:cubicBezTo>
                        <a:pt x="2207" y="1474"/>
                        <a:pt x="2135" y="1356"/>
                        <a:pt x="2064" y="1237"/>
                      </a:cubicBezTo>
                      <a:cubicBezTo>
                        <a:pt x="1993" y="1119"/>
                        <a:pt x="1969" y="976"/>
                        <a:pt x="1969" y="834"/>
                      </a:cubicBezTo>
                      <a:cubicBezTo>
                        <a:pt x="1969" y="763"/>
                        <a:pt x="1969" y="668"/>
                        <a:pt x="2017" y="597"/>
                      </a:cubicBezTo>
                      <a:cubicBezTo>
                        <a:pt x="2135" y="407"/>
                        <a:pt x="2468" y="312"/>
                        <a:pt x="2989" y="312"/>
                      </a:cubicBezTo>
                      <a:cubicBezTo>
                        <a:pt x="3011" y="310"/>
                        <a:pt x="3034" y="309"/>
                        <a:pt x="3056" y="309"/>
                      </a:cubicBezTo>
                      <a:close/>
                      <a:moveTo>
                        <a:pt x="3654" y="2186"/>
                      </a:moveTo>
                      <a:cubicBezTo>
                        <a:pt x="3630" y="2234"/>
                        <a:pt x="3606" y="2257"/>
                        <a:pt x="3582" y="2352"/>
                      </a:cubicBezTo>
                      <a:cubicBezTo>
                        <a:pt x="3559" y="2423"/>
                        <a:pt x="3488" y="2518"/>
                        <a:pt x="3274" y="2518"/>
                      </a:cubicBezTo>
                      <a:lnTo>
                        <a:pt x="3108" y="2518"/>
                      </a:lnTo>
                      <a:cubicBezTo>
                        <a:pt x="3013" y="2518"/>
                        <a:pt x="2894" y="2494"/>
                        <a:pt x="2800" y="2447"/>
                      </a:cubicBezTo>
                      <a:cubicBezTo>
                        <a:pt x="2705" y="2376"/>
                        <a:pt x="2634" y="2305"/>
                        <a:pt x="2586" y="2234"/>
                      </a:cubicBezTo>
                      <a:lnTo>
                        <a:pt x="2752" y="2234"/>
                      </a:lnTo>
                      <a:cubicBezTo>
                        <a:pt x="2823" y="2257"/>
                        <a:pt x="2918" y="2257"/>
                        <a:pt x="2989" y="2257"/>
                      </a:cubicBezTo>
                      <a:cubicBezTo>
                        <a:pt x="3155" y="2257"/>
                        <a:pt x="3321" y="2234"/>
                        <a:pt x="3488" y="2186"/>
                      </a:cubicBezTo>
                      <a:close/>
                      <a:moveTo>
                        <a:pt x="831" y="3752"/>
                      </a:moveTo>
                      <a:cubicBezTo>
                        <a:pt x="1163" y="3752"/>
                        <a:pt x="1566" y="4060"/>
                        <a:pt x="2017" y="4653"/>
                      </a:cubicBezTo>
                      <a:cubicBezTo>
                        <a:pt x="2230" y="4914"/>
                        <a:pt x="2396" y="5175"/>
                        <a:pt x="2562" y="5483"/>
                      </a:cubicBezTo>
                      <a:cubicBezTo>
                        <a:pt x="2301" y="5341"/>
                        <a:pt x="2041" y="5199"/>
                        <a:pt x="1803" y="5033"/>
                      </a:cubicBezTo>
                      <a:cubicBezTo>
                        <a:pt x="1139" y="4582"/>
                        <a:pt x="831" y="4179"/>
                        <a:pt x="831" y="3847"/>
                      </a:cubicBezTo>
                      <a:cubicBezTo>
                        <a:pt x="831" y="3775"/>
                        <a:pt x="831" y="3752"/>
                        <a:pt x="831" y="3752"/>
                      </a:cubicBezTo>
                      <a:close/>
                      <a:moveTo>
                        <a:pt x="5290" y="4321"/>
                      </a:moveTo>
                      <a:cubicBezTo>
                        <a:pt x="5290" y="4321"/>
                        <a:pt x="5314" y="4345"/>
                        <a:pt x="5314" y="4416"/>
                      </a:cubicBezTo>
                      <a:cubicBezTo>
                        <a:pt x="5409" y="4724"/>
                        <a:pt x="5195" y="5222"/>
                        <a:pt x="4674" y="5815"/>
                      </a:cubicBezTo>
                      <a:cubicBezTo>
                        <a:pt x="4484" y="6029"/>
                        <a:pt x="4270" y="6242"/>
                        <a:pt x="4057" y="6432"/>
                      </a:cubicBezTo>
                      <a:cubicBezTo>
                        <a:pt x="4128" y="6124"/>
                        <a:pt x="4247" y="5815"/>
                        <a:pt x="4365" y="5507"/>
                      </a:cubicBezTo>
                      <a:cubicBezTo>
                        <a:pt x="4650" y="4819"/>
                        <a:pt x="4982" y="4416"/>
                        <a:pt x="5290" y="4321"/>
                      </a:cubicBezTo>
                      <a:close/>
                      <a:moveTo>
                        <a:pt x="3073" y="1"/>
                      </a:moveTo>
                      <a:cubicBezTo>
                        <a:pt x="3045" y="1"/>
                        <a:pt x="3017" y="2"/>
                        <a:pt x="2989" y="4"/>
                      </a:cubicBezTo>
                      <a:cubicBezTo>
                        <a:pt x="2444" y="4"/>
                        <a:pt x="2088" y="99"/>
                        <a:pt x="1874" y="312"/>
                      </a:cubicBezTo>
                      <a:cubicBezTo>
                        <a:pt x="1780" y="265"/>
                        <a:pt x="1685" y="241"/>
                        <a:pt x="1566" y="241"/>
                      </a:cubicBezTo>
                      <a:cubicBezTo>
                        <a:pt x="926" y="241"/>
                        <a:pt x="831" y="597"/>
                        <a:pt x="831" y="810"/>
                      </a:cubicBezTo>
                      <a:lnTo>
                        <a:pt x="831" y="905"/>
                      </a:lnTo>
                      <a:cubicBezTo>
                        <a:pt x="800" y="904"/>
                        <a:pt x="770" y="903"/>
                        <a:pt x="741" y="903"/>
                      </a:cubicBezTo>
                      <a:cubicBezTo>
                        <a:pt x="152" y="903"/>
                        <a:pt x="1" y="1130"/>
                        <a:pt x="1" y="1356"/>
                      </a:cubicBezTo>
                      <a:cubicBezTo>
                        <a:pt x="1" y="1617"/>
                        <a:pt x="190" y="1807"/>
                        <a:pt x="570" y="1996"/>
                      </a:cubicBezTo>
                      <a:cubicBezTo>
                        <a:pt x="953" y="2145"/>
                        <a:pt x="1356" y="2237"/>
                        <a:pt x="1760" y="2237"/>
                      </a:cubicBezTo>
                      <a:cubicBezTo>
                        <a:pt x="1806" y="2237"/>
                        <a:pt x="1852" y="2236"/>
                        <a:pt x="1898" y="2234"/>
                      </a:cubicBezTo>
                      <a:lnTo>
                        <a:pt x="2230" y="2234"/>
                      </a:lnTo>
                      <a:cubicBezTo>
                        <a:pt x="2325" y="2423"/>
                        <a:pt x="2468" y="2589"/>
                        <a:pt x="2657" y="2708"/>
                      </a:cubicBezTo>
                      <a:cubicBezTo>
                        <a:pt x="2752" y="2755"/>
                        <a:pt x="2847" y="2779"/>
                        <a:pt x="2942" y="2803"/>
                      </a:cubicBezTo>
                      <a:cubicBezTo>
                        <a:pt x="2942" y="3752"/>
                        <a:pt x="2989" y="4700"/>
                        <a:pt x="3084" y="5649"/>
                      </a:cubicBezTo>
                      <a:cubicBezTo>
                        <a:pt x="3061" y="5649"/>
                        <a:pt x="3013" y="5626"/>
                        <a:pt x="2966" y="5626"/>
                      </a:cubicBezTo>
                      <a:cubicBezTo>
                        <a:pt x="2776" y="5222"/>
                        <a:pt x="2539" y="4843"/>
                        <a:pt x="2278" y="4487"/>
                      </a:cubicBezTo>
                      <a:cubicBezTo>
                        <a:pt x="1732" y="3799"/>
                        <a:pt x="1281" y="3467"/>
                        <a:pt x="854" y="3467"/>
                      </a:cubicBezTo>
                      <a:cubicBezTo>
                        <a:pt x="783" y="3467"/>
                        <a:pt x="522" y="3491"/>
                        <a:pt x="522" y="3847"/>
                      </a:cubicBezTo>
                      <a:cubicBezTo>
                        <a:pt x="522" y="4297"/>
                        <a:pt x="902" y="4772"/>
                        <a:pt x="1637" y="5293"/>
                      </a:cubicBezTo>
                      <a:cubicBezTo>
                        <a:pt x="2017" y="5554"/>
                        <a:pt x="2396" y="5768"/>
                        <a:pt x="2823" y="5887"/>
                      </a:cubicBezTo>
                      <a:cubicBezTo>
                        <a:pt x="2918" y="5934"/>
                        <a:pt x="3037" y="5934"/>
                        <a:pt x="3132" y="5958"/>
                      </a:cubicBezTo>
                      <a:cubicBezTo>
                        <a:pt x="3179" y="6313"/>
                        <a:pt x="3227" y="6646"/>
                        <a:pt x="3298" y="6978"/>
                      </a:cubicBezTo>
                      <a:cubicBezTo>
                        <a:pt x="3393" y="7381"/>
                        <a:pt x="3511" y="7784"/>
                        <a:pt x="3630" y="8187"/>
                      </a:cubicBezTo>
                      <a:cubicBezTo>
                        <a:pt x="3654" y="8235"/>
                        <a:pt x="3701" y="8282"/>
                        <a:pt x="3772" y="8282"/>
                      </a:cubicBezTo>
                      <a:lnTo>
                        <a:pt x="3820" y="8282"/>
                      </a:lnTo>
                      <a:cubicBezTo>
                        <a:pt x="3891" y="8259"/>
                        <a:pt x="3938" y="8187"/>
                        <a:pt x="3914" y="8116"/>
                      </a:cubicBezTo>
                      <a:cubicBezTo>
                        <a:pt x="3796" y="7760"/>
                        <a:pt x="3701" y="7405"/>
                        <a:pt x="3606" y="7049"/>
                      </a:cubicBezTo>
                      <a:cubicBezTo>
                        <a:pt x="3701" y="7025"/>
                        <a:pt x="3796" y="6978"/>
                        <a:pt x="3891" y="6930"/>
                      </a:cubicBezTo>
                      <a:cubicBezTo>
                        <a:pt x="4270" y="6693"/>
                        <a:pt x="4602" y="6385"/>
                        <a:pt x="4887" y="6029"/>
                      </a:cubicBezTo>
                      <a:cubicBezTo>
                        <a:pt x="5480" y="5341"/>
                        <a:pt x="5717" y="4795"/>
                        <a:pt x="5599" y="4368"/>
                      </a:cubicBezTo>
                      <a:cubicBezTo>
                        <a:pt x="5575" y="4250"/>
                        <a:pt x="5528" y="4155"/>
                        <a:pt x="5433" y="4084"/>
                      </a:cubicBezTo>
                      <a:cubicBezTo>
                        <a:pt x="5391" y="4056"/>
                        <a:pt x="5341" y="4044"/>
                        <a:pt x="5293" y="4044"/>
                      </a:cubicBezTo>
                      <a:cubicBezTo>
                        <a:pt x="5258" y="4044"/>
                        <a:pt x="5225" y="4050"/>
                        <a:pt x="5195" y="4060"/>
                      </a:cubicBezTo>
                      <a:cubicBezTo>
                        <a:pt x="4768" y="4155"/>
                        <a:pt x="4413" y="4606"/>
                        <a:pt x="4081" y="5412"/>
                      </a:cubicBezTo>
                      <a:cubicBezTo>
                        <a:pt x="3914" y="5839"/>
                        <a:pt x="3772" y="6266"/>
                        <a:pt x="3677" y="6717"/>
                      </a:cubicBezTo>
                      <a:cubicBezTo>
                        <a:pt x="3630" y="6717"/>
                        <a:pt x="3606" y="6740"/>
                        <a:pt x="3559" y="6764"/>
                      </a:cubicBezTo>
                      <a:cubicBezTo>
                        <a:pt x="3488" y="6456"/>
                        <a:pt x="3440" y="6147"/>
                        <a:pt x="3393" y="5815"/>
                      </a:cubicBezTo>
                      <a:cubicBezTo>
                        <a:pt x="3274" y="4819"/>
                        <a:pt x="3227" y="3823"/>
                        <a:pt x="3227" y="2850"/>
                      </a:cubicBezTo>
                      <a:lnTo>
                        <a:pt x="3274" y="2850"/>
                      </a:lnTo>
                      <a:cubicBezTo>
                        <a:pt x="3535" y="2850"/>
                        <a:pt x="3772" y="2708"/>
                        <a:pt x="3867" y="2471"/>
                      </a:cubicBezTo>
                      <a:cubicBezTo>
                        <a:pt x="3914" y="2352"/>
                        <a:pt x="3962" y="2257"/>
                        <a:pt x="3986" y="2186"/>
                      </a:cubicBezTo>
                      <a:cubicBezTo>
                        <a:pt x="4389" y="2139"/>
                        <a:pt x="4768" y="2044"/>
                        <a:pt x="5124" y="1901"/>
                      </a:cubicBezTo>
                      <a:cubicBezTo>
                        <a:pt x="5694" y="1688"/>
                        <a:pt x="5954" y="1427"/>
                        <a:pt x="5954" y="1095"/>
                      </a:cubicBezTo>
                      <a:cubicBezTo>
                        <a:pt x="5977" y="847"/>
                        <a:pt x="5786" y="642"/>
                        <a:pt x="5543" y="642"/>
                      </a:cubicBezTo>
                      <a:cubicBezTo>
                        <a:pt x="5530" y="642"/>
                        <a:pt x="5517" y="643"/>
                        <a:pt x="5504" y="644"/>
                      </a:cubicBezTo>
                      <a:cubicBezTo>
                        <a:pt x="5314" y="668"/>
                        <a:pt x="5124" y="692"/>
                        <a:pt x="4958" y="763"/>
                      </a:cubicBezTo>
                      <a:lnTo>
                        <a:pt x="4958" y="478"/>
                      </a:lnTo>
                      <a:cubicBezTo>
                        <a:pt x="4958" y="454"/>
                        <a:pt x="4958" y="454"/>
                        <a:pt x="4958" y="431"/>
                      </a:cubicBezTo>
                      <a:cubicBezTo>
                        <a:pt x="4914" y="255"/>
                        <a:pt x="4748" y="120"/>
                        <a:pt x="4554" y="120"/>
                      </a:cubicBezTo>
                      <a:cubicBezTo>
                        <a:pt x="4539" y="120"/>
                        <a:pt x="4523" y="121"/>
                        <a:pt x="4508" y="122"/>
                      </a:cubicBezTo>
                      <a:cubicBezTo>
                        <a:pt x="4270" y="122"/>
                        <a:pt x="4057" y="194"/>
                        <a:pt x="3867" y="312"/>
                      </a:cubicBezTo>
                      <a:cubicBezTo>
                        <a:pt x="3650" y="117"/>
                        <a:pt x="3373" y="1"/>
                        <a:pt x="307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29" name="Google Shape;629;p4"/>
            <p:cNvGrpSpPr/>
            <p:nvPr/>
          </p:nvGrpSpPr>
          <p:grpSpPr>
            <a:xfrm>
              <a:off x="7615315" y="3419660"/>
              <a:ext cx="1457750" cy="1627651"/>
              <a:chOff x="7615315" y="3419660"/>
              <a:chExt cx="1457750" cy="1627651"/>
            </a:xfrm>
          </p:grpSpPr>
          <p:grpSp>
            <p:nvGrpSpPr>
              <p:cNvPr id="630" name="Google Shape;630;p4"/>
              <p:cNvGrpSpPr/>
              <p:nvPr/>
            </p:nvGrpSpPr>
            <p:grpSpPr>
              <a:xfrm rot="1369816" flipH="1">
                <a:off x="8703178" y="4726430"/>
                <a:ext cx="208770" cy="289308"/>
                <a:chOff x="3109925" y="3233975"/>
                <a:chExt cx="149425" cy="207075"/>
              </a:xfrm>
            </p:grpSpPr>
            <p:sp>
              <p:nvSpPr>
                <p:cNvPr id="631" name="Google Shape;631;p4"/>
                <p:cNvSpPr/>
                <p:nvPr/>
              </p:nvSpPr>
              <p:spPr>
                <a:xfrm>
                  <a:off x="3127125" y="3284475"/>
                  <a:ext cx="122175" cy="11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7" h="4768" extrusionOk="0">
                      <a:moveTo>
                        <a:pt x="3179" y="0"/>
                      </a:moveTo>
                      <a:lnTo>
                        <a:pt x="3084" y="24"/>
                      </a:lnTo>
                      <a:lnTo>
                        <a:pt x="2800" y="24"/>
                      </a:lnTo>
                      <a:cubicBezTo>
                        <a:pt x="2633" y="71"/>
                        <a:pt x="2491" y="95"/>
                        <a:pt x="2325" y="119"/>
                      </a:cubicBezTo>
                      <a:cubicBezTo>
                        <a:pt x="2254" y="119"/>
                        <a:pt x="2159" y="95"/>
                        <a:pt x="2088" y="71"/>
                      </a:cubicBezTo>
                      <a:lnTo>
                        <a:pt x="1637" y="71"/>
                      </a:lnTo>
                      <a:cubicBezTo>
                        <a:pt x="1708" y="285"/>
                        <a:pt x="1851" y="451"/>
                        <a:pt x="2040" y="569"/>
                      </a:cubicBezTo>
                      <a:cubicBezTo>
                        <a:pt x="2159" y="617"/>
                        <a:pt x="2278" y="640"/>
                        <a:pt x="2420" y="664"/>
                      </a:cubicBezTo>
                      <a:lnTo>
                        <a:pt x="2586" y="664"/>
                      </a:lnTo>
                      <a:cubicBezTo>
                        <a:pt x="2604" y="666"/>
                        <a:pt x="2622" y="667"/>
                        <a:pt x="2640" y="667"/>
                      </a:cubicBezTo>
                      <a:cubicBezTo>
                        <a:pt x="2827" y="667"/>
                        <a:pt x="2974" y="555"/>
                        <a:pt x="3060" y="403"/>
                      </a:cubicBezTo>
                      <a:lnTo>
                        <a:pt x="3060" y="380"/>
                      </a:lnTo>
                      <a:cubicBezTo>
                        <a:pt x="3108" y="261"/>
                        <a:pt x="3155" y="119"/>
                        <a:pt x="3179" y="0"/>
                      </a:cubicBezTo>
                      <a:close/>
                      <a:moveTo>
                        <a:pt x="166" y="1589"/>
                      </a:moveTo>
                      <a:cubicBezTo>
                        <a:pt x="48" y="1589"/>
                        <a:pt x="0" y="1684"/>
                        <a:pt x="0" y="1827"/>
                      </a:cubicBezTo>
                      <a:cubicBezTo>
                        <a:pt x="0" y="2230"/>
                        <a:pt x="333" y="2680"/>
                        <a:pt x="1044" y="3155"/>
                      </a:cubicBezTo>
                      <a:cubicBezTo>
                        <a:pt x="1376" y="3416"/>
                        <a:pt x="1756" y="3606"/>
                        <a:pt x="2183" y="3748"/>
                      </a:cubicBezTo>
                      <a:cubicBezTo>
                        <a:pt x="1993" y="3321"/>
                        <a:pt x="1756" y="2918"/>
                        <a:pt x="1471" y="2562"/>
                      </a:cubicBezTo>
                      <a:cubicBezTo>
                        <a:pt x="973" y="1921"/>
                        <a:pt x="546" y="1589"/>
                        <a:pt x="166" y="1589"/>
                      </a:cubicBezTo>
                      <a:close/>
                      <a:moveTo>
                        <a:pt x="4623" y="2168"/>
                      </a:moveTo>
                      <a:cubicBezTo>
                        <a:pt x="4602" y="2168"/>
                        <a:pt x="4580" y="2172"/>
                        <a:pt x="4555" y="2182"/>
                      </a:cubicBezTo>
                      <a:cubicBezTo>
                        <a:pt x="4199" y="2254"/>
                        <a:pt x="3867" y="2680"/>
                        <a:pt x="3535" y="3440"/>
                      </a:cubicBezTo>
                      <a:cubicBezTo>
                        <a:pt x="3369" y="3867"/>
                        <a:pt x="3226" y="4317"/>
                        <a:pt x="3132" y="4768"/>
                      </a:cubicBezTo>
                      <a:cubicBezTo>
                        <a:pt x="3511" y="4531"/>
                        <a:pt x="3820" y="4222"/>
                        <a:pt x="4104" y="3890"/>
                      </a:cubicBezTo>
                      <a:cubicBezTo>
                        <a:pt x="4650" y="3250"/>
                        <a:pt x="4887" y="2728"/>
                        <a:pt x="4768" y="2348"/>
                      </a:cubicBezTo>
                      <a:cubicBezTo>
                        <a:pt x="4750" y="2236"/>
                        <a:pt x="4701" y="2168"/>
                        <a:pt x="4623" y="216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2" name="Google Shape;632;p4"/>
                <p:cNvSpPr/>
                <p:nvPr/>
              </p:nvSpPr>
              <p:spPr>
                <a:xfrm>
                  <a:off x="3113475" y="3237550"/>
                  <a:ext cx="141175" cy="4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7" h="1972" extrusionOk="0">
                      <a:moveTo>
                        <a:pt x="2919" y="1"/>
                      </a:moveTo>
                      <a:cubicBezTo>
                        <a:pt x="2895" y="1"/>
                        <a:pt x="2871" y="1"/>
                        <a:pt x="2847" y="3"/>
                      </a:cubicBezTo>
                      <a:cubicBezTo>
                        <a:pt x="2278" y="3"/>
                        <a:pt x="1922" y="122"/>
                        <a:pt x="1780" y="359"/>
                      </a:cubicBezTo>
                      <a:cubicBezTo>
                        <a:pt x="1709" y="454"/>
                        <a:pt x="1685" y="572"/>
                        <a:pt x="1685" y="667"/>
                      </a:cubicBezTo>
                      <a:cubicBezTo>
                        <a:pt x="1685" y="833"/>
                        <a:pt x="1732" y="999"/>
                        <a:pt x="1804" y="1142"/>
                      </a:cubicBezTo>
                      <a:cubicBezTo>
                        <a:pt x="1519" y="999"/>
                        <a:pt x="1187" y="928"/>
                        <a:pt x="879" y="904"/>
                      </a:cubicBezTo>
                      <a:lnTo>
                        <a:pt x="665" y="904"/>
                      </a:lnTo>
                      <a:cubicBezTo>
                        <a:pt x="238" y="904"/>
                        <a:pt x="1" y="999"/>
                        <a:pt x="1" y="1213"/>
                      </a:cubicBezTo>
                      <a:cubicBezTo>
                        <a:pt x="1" y="1403"/>
                        <a:pt x="167" y="1545"/>
                        <a:pt x="499" y="1711"/>
                      </a:cubicBezTo>
                      <a:cubicBezTo>
                        <a:pt x="902" y="1877"/>
                        <a:pt x="1329" y="1948"/>
                        <a:pt x="1756" y="1948"/>
                      </a:cubicBezTo>
                      <a:lnTo>
                        <a:pt x="2634" y="1948"/>
                      </a:lnTo>
                      <a:cubicBezTo>
                        <a:pt x="2397" y="1853"/>
                        <a:pt x="2183" y="1711"/>
                        <a:pt x="2041" y="1497"/>
                      </a:cubicBezTo>
                      <a:lnTo>
                        <a:pt x="2041" y="1497"/>
                      </a:lnTo>
                      <a:cubicBezTo>
                        <a:pt x="2207" y="1711"/>
                        <a:pt x="2397" y="1853"/>
                        <a:pt x="2634" y="1948"/>
                      </a:cubicBezTo>
                      <a:cubicBezTo>
                        <a:pt x="2705" y="1972"/>
                        <a:pt x="2800" y="1972"/>
                        <a:pt x="2871" y="1972"/>
                      </a:cubicBezTo>
                      <a:cubicBezTo>
                        <a:pt x="3037" y="1972"/>
                        <a:pt x="3179" y="1948"/>
                        <a:pt x="3346" y="1901"/>
                      </a:cubicBezTo>
                      <a:lnTo>
                        <a:pt x="3630" y="1901"/>
                      </a:lnTo>
                      <a:lnTo>
                        <a:pt x="3701" y="1877"/>
                      </a:lnTo>
                      <a:cubicBezTo>
                        <a:pt x="4128" y="1853"/>
                        <a:pt x="4532" y="1758"/>
                        <a:pt x="4935" y="1616"/>
                      </a:cubicBezTo>
                      <a:cubicBezTo>
                        <a:pt x="5409" y="1426"/>
                        <a:pt x="5646" y="1189"/>
                        <a:pt x="5646" y="928"/>
                      </a:cubicBezTo>
                      <a:cubicBezTo>
                        <a:pt x="5646" y="738"/>
                        <a:pt x="5552" y="644"/>
                        <a:pt x="5362" y="644"/>
                      </a:cubicBezTo>
                      <a:cubicBezTo>
                        <a:pt x="5101" y="667"/>
                        <a:pt x="4864" y="738"/>
                        <a:pt x="4626" y="833"/>
                      </a:cubicBezTo>
                      <a:cubicBezTo>
                        <a:pt x="4413" y="904"/>
                        <a:pt x="4152" y="1023"/>
                        <a:pt x="3844" y="1165"/>
                      </a:cubicBezTo>
                      <a:cubicBezTo>
                        <a:pt x="3915" y="928"/>
                        <a:pt x="3867" y="667"/>
                        <a:pt x="3749" y="430"/>
                      </a:cubicBezTo>
                      <a:cubicBezTo>
                        <a:pt x="3749" y="406"/>
                        <a:pt x="3725" y="383"/>
                        <a:pt x="3701" y="383"/>
                      </a:cubicBezTo>
                      <a:cubicBezTo>
                        <a:pt x="3503" y="141"/>
                        <a:pt x="3223" y="1"/>
                        <a:pt x="291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3" name="Google Shape;633;p4"/>
                <p:cNvSpPr/>
                <p:nvPr/>
              </p:nvSpPr>
              <p:spPr>
                <a:xfrm>
                  <a:off x="3134825" y="3240500"/>
                  <a:ext cx="95500" cy="2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0" h="1048" extrusionOk="0">
                      <a:moveTo>
                        <a:pt x="594" y="122"/>
                      </a:moveTo>
                      <a:cubicBezTo>
                        <a:pt x="191" y="122"/>
                        <a:pt x="1" y="288"/>
                        <a:pt x="1" y="549"/>
                      </a:cubicBezTo>
                      <a:cubicBezTo>
                        <a:pt x="1" y="620"/>
                        <a:pt x="1" y="715"/>
                        <a:pt x="25" y="763"/>
                      </a:cubicBezTo>
                      <a:cubicBezTo>
                        <a:pt x="357" y="810"/>
                        <a:pt x="665" y="881"/>
                        <a:pt x="950" y="1000"/>
                      </a:cubicBezTo>
                      <a:cubicBezTo>
                        <a:pt x="878" y="881"/>
                        <a:pt x="831" y="715"/>
                        <a:pt x="831" y="549"/>
                      </a:cubicBezTo>
                      <a:cubicBezTo>
                        <a:pt x="831" y="454"/>
                        <a:pt x="855" y="336"/>
                        <a:pt x="926" y="241"/>
                      </a:cubicBezTo>
                      <a:cubicBezTo>
                        <a:pt x="831" y="170"/>
                        <a:pt x="712" y="122"/>
                        <a:pt x="594" y="122"/>
                      </a:cubicBezTo>
                      <a:close/>
                      <a:moveTo>
                        <a:pt x="3556" y="0"/>
                      </a:moveTo>
                      <a:cubicBezTo>
                        <a:pt x="3541" y="0"/>
                        <a:pt x="3526" y="1"/>
                        <a:pt x="3512" y="4"/>
                      </a:cubicBezTo>
                      <a:cubicBezTo>
                        <a:pt x="3274" y="4"/>
                        <a:pt x="3037" y="99"/>
                        <a:pt x="2847" y="241"/>
                      </a:cubicBezTo>
                      <a:cubicBezTo>
                        <a:pt x="2871" y="265"/>
                        <a:pt x="2895" y="288"/>
                        <a:pt x="2895" y="312"/>
                      </a:cubicBezTo>
                      <a:cubicBezTo>
                        <a:pt x="3013" y="549"/>
                        <a:pt x="3061" y="810"/>
                        <a:pt x="3013" y="1047"/>
                      </a:cubicBezTo>
                      <a:cubicBezTo>
                        <a:pt x="3322" y="905"/>
                        <a:pt x="3583" y="786"/>
                        <a:pt x="3796" y="715"/>
                      </a:cubicBezTo>
                      <a:cubicBezTo>
                        <a:pt x="3820" y="620"/>
                        <a:pt x="3820" y="549"/>
                        <a:pt x="3820" y="454"/>
                      </a:cubicBezTo>
                      <a:lnTo>
                        <a:pt x="3820" y="193"/>
                      </a:lnTo>
                      <a:cubicBezTo>
                        <a:pt x="3799" y="87"/>
                        <a:pt x="3682" y="0"/>
                        <a:pt x="355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4" name="Google Shape;634;p4"/>
                <p:cNvSpPr/>
                <p:nvPr/>
              </p:nvSpPr>
              <p:spPr>
                <a:xfrm>
                  <a:off x="3109925" y="3233975"/>
                  <a:ext cx="149425" cy="20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7" h="8283" extrusionOk="0">
                      <a:moveTo>
                        <a:pt x="1566" y="573"/>
                      </a:moveTo>
                      <a:cubicBezTo>
                        <a:pt x="1614" y="573"/>
                        <a:pt x="1661" y="573"/>
                        <a:pt x="1708" y="597"/>
                      </a:cubicBezTo>
                      <a:cubicBezTo>
                        <a:pt x="1685" y="668"/>
                        <a:pt x="1661" y="739"/>
                        <a:pt x="1661" y="834"/>
                      </a:cubicBezTo>
                      <a:cubicBezTo>
                        <a:pt x="1661" y="905"/>
                        <a:pt x="1685" y="976"/>
                        <a:pt x="1685" y="1047"/>
                      </a:cubicBezTo>
                      <a:cubicBezTo>
                        <a:pt x="1519" y="1000"/>
                        <a:pt x="1329" y="953"/>
                        <a:pt x="1139" y="929"/>
                      </a:cubicBezTo>
                      <a:lnTo>
                        <a:pt x="1139" y="905"/>
                      </a:lnTo>
                      <a:cubicBezTo>
                        <a:pt x="1139" y="881"/>
                        <a:pt x="1115" y="858"/>
                        <a:pt x="1115" y="834"/>
                      </a:cubicBezTo>
                      <a:cubicBezTo>
                        <a:pt x="1115" y="739"/>
                        <a:pt x="1115" y="573"/>
                        <a:pt x="1566" y="573"/>
                      </a:cubicBezTo>
                      <a:close/>
                      <a:moveTo>
                        <a:pt x="4484" y="431"/>
                      </a:moveTo>
                      <a:cubicBezTo>
                        <a:pt x="4602" y="431"/>
                        <a:pt x="4650" y="478"/>
                        <a:pt x="4650" y="502"/>
                      </a:cubicBezTo>
                      <a:lnTo>
                        <a:pt x="4650" y="739"/>
                      </a:lnTo>
                      <a:cubicBezTo>
                        <a:pt x="4650" y="787"/>
                        <a:pt x="4650" y="834"/>
                        <a:pt x="4650" y="881"/>
                      </a:cubicBezTo>
                      <a:cubicBezTo>
                        <a:pt x="4508" y="929"/>
                        <a:pt x="4341" y="1000"/>
                        <a:pt x="4152" y="1095"/>
                      </a:cubicBezTo>
                      <a:cubicBezTo>
                        <a:pt x="4152" y="905"/>
                        <a:pt x="4128" y="739"/>
                        <a:pt x="4033" y="573"/>
                      </a:cubicBezTo>
                      <a:lnTo>
                        <a:pt x="4057" y="549"/>
                      </a:lnTo>
                      <a:cubicBezTo>
                        <a:pt x="4175" y="478"/>
                        <a:pt x="4341" y="431"/>
                        <a:pt x="4484" y="431"/>
                      </a:cubicBezTo>
                      <a:close/>
                      <a:moveTo>
                        <a:pt x="5504" y="953"/>
                      </a:moveTo>
                      <a:cubicBezTo>
                        <a:pt x="5622" y="953"/>
                        <a:pt x="5646" y="1000"/>
                        <a:pt x="5646" y="1095"/>
                      </a:cubicBezTo>
                      <a:cubicBezTo>
                        <a:pt x="5646" y="1332"/>
                        <a:pt x="5314" y="1522"/>
                        <a:pt x="5029" y="1617"/>
                      </a:cubicBezTo>
                      <a:cubicBezTo>
                        <a:pt x="4721" y="1735"/>
                        <a:pt x="4389" y="1830"/>
                        <a:pt x="4057" y="1878"/>
                      </a:cubicBezTo>
                      <a:cubicBezTo>
                        <a:pt x="4057" y="1830"/>
                        <a:pt x="4033" y="1807"/>
                        <a:pt x="4009" y="1783"/>
                      </a:cubicBezTo>
                      <a:lnTo>
                        <a:pt x="4033" y="1783"/>
                      </a:lnTo>
                      <a:cubicBezTo>
                        <a:pt x="4081" y="1664"/>
                        <a:pt x="4104" y="1546"/>
                        <a:pt x="4128" y="1427"/>
                      </a:cubicBezTo>
                      <a:cubicBezTo>
                        <a:pt x="4389" y="1308"/>
                        <a:pt x="4626" y="1190"/>
                        <a:pt x="4840" y="1119"/>
                      </a:cubicBezTo>
                      <a:cubicBezTo>
                        <a:pt x="5029" y="1024"/>
                        <a:pt x="5267" y="976"/>
                        <a:pt x="5504" y="953"/>
                      </a:cubicBezTo>
                      <a:close/>
                      <a:moveTo>
                        <a:pt x="997" y="1190"/>
                      </a:moveTo>
                      <a:cubicBezTo>
                        <a:pt x="1281" y="1214"/>
                        <a:pt x="1566" y="1285"/>
                        <a:pt x="1827" y="1403"/>
                      </a:cubicBezTo>
                      <a:cubicBezTo>
                        <a:pt x="1898" y="1522"/>
                        <a:pt x="1969" y="1640"/>
                        <a:pt x="2064" y="1735"/>
                      </a:cubicBezTo>
                      <a:cubicBezTo>
                        <a:pt x="2112" y="1807"/>
                        <a:pt x="2183" y="1878"/>
                        <a:pt x="2230" y="1949"/>
                      </a:cubicBezTo>
                      <a:lnTo>
                        <a:pt x="1874" y="1949"/>
                      </a:lnTo>
                      <a:cubicBezTo>
                        <a:pt x="1471" y="1949"/>
                        <a:pt x="1068" y="1878"/>
                        <a:pt x="688" y="1712"/>
                      </a:cubicBezTo>
                      <a:cubicBezTo>
                        <a:pt x="451" y="1593"/>
                        <a:pt x="285" y="1522"/>
                        <a:pt x="285" y="1356"/>
                      </a:cubicBezTo>
                      <a:cubicBezTo>
                        <a:pt x="285" y="1214"/>
                        <a:pt x="617" y="1190"/>
                        <a:pt x="807" y="1190"/>
                      </a:cubicBezTo>
                      <a:close/>
                      <a:moveTo>
                        <a:pt x="3056" y="309"/>
                      </a:moveTo>
                      <a:cubicBezTo>
                        <a:pt x="3298" y="309"/>
                        <a:pt x="3549" y="425"/>
                        <a:pt x="3701" y="620"/>
                      </a:cubicBezTo>
                      <a:cubicBezTo>
                        <a:pt x="3725" y="644"/>
                        <a:pt x="3725" y="668"/>
                        <a:pt x="3748" y="668"/>
                      </a:cubicBezTo>
                      <a:cubicBezTo>
                        <a:pt x="3843" y="881"/>
                        <a:pt x="3867" y="1095"/>
                        <a:pt x="3843" y="1308"/>
                      </a:cubicBezTo>
                      <a:cubicBezTo>
                        <a:pt x="3843" y="1332"/>
                        <a:pt x="3843" y="1356"/>
                        <a:pt x="3843" y="1356"/>
                      </a:cubicBezTo>
                      <a:cubicBezTo>
                        <a:pt x="3820" y="1593"/>
                        <a:pt x="3677" y="1783"/>
                        <a:pt x="3464" y="1878"/>
                      </a:cubicBezTo>
                      <a:lnTo>
                        <a:pt x="3416" y="1901"/>
                      </a:lnTo>
                      <a:cubicBezTo>
                        <a:pt x="3274" y="1949"/>
                        <a:pt x="3155" y="1973"/>
                        <a:pt x="3013" y="1996"/>
                      </a:cubicBezTo>
                      <a:cubicBezTo>
                        <a:pt x="2942" y="1973"/>
                        <a:pt x="2871" y="1973"/>
                        <a:pt x="2800" y="1949"/>
                      </a:cubicBezTo>
                      <a:cubicBezTo>
                        <a:pt x="2586" y="1878"/>
                        <a:pt x="2420" y="1759"/>
                        <a:pt x="2278" y="1569"/>
                      </a:cubicBezTo>
                      <a:cubicBezTo>
                        <a:pt x="2207" y="1474"/>
                        <a:pt x="2135" y="1356"/>
                        <a:pt x="2064" y="1237"/>
                      </a:cubicBezTo>
                      <a:cubicBezTo>
                        <a:pt x="1993" y="1119"/>
                        <a:pt x="1969" y="976"/>
                        <a:pt x="1969" y="834"/>
                      </a:cubicBezTo>
                      <a:cubicBezTo>
                        <a:pt x="1969" y="763"/>
                        <a:pt x="1969" y="668"/>
                        <a:pt x="2017" y="597"/>
                      </a:cubicBezTo>
                      <a:cubicBezTo>
                        <a:pt x="2135" y="407"/>
                        <a:pt x="2468" y="312"/>
                        <a:pt x="2989" y="312"/>
                      </a:cubicBezTo>
                      <a:cubicBezTo>
                        <a:pt x="3011" y="310"/>
                        <a:pt x="3034" y="309"/>
                        <a:pt x="3056" y="309"/>
                      </a:cubicBezTo>
                      <a:close/>
                      <a:moveTo>
                        <a:pt x="3654" y="2186"/>
                      </a:moveTo>
                      <a:cubicBezTo>
                        <a:pt x="3630" y="2234"/>
                        <a:pt x="3606" y="2257"/>
                        <a:pt x="3582" y="2352"/>
                      </a:cubicBezTo>
                      <a:cubicBezTo>
                        <a:pt x="3559" y="2423"/>
                        <a:pt x="3488" y="2518"/>
                        <a:pt x="3274" y="2518"/>
                      </a:cubicBezTo>
                      <a:lnTo>
                        <a:pt x="3108" y="2518"/>
                      </a:lnTo>
                      <a:cubicBezTo>
                        <a:pt x="3013" y="2518"/>
                        <a:pt x="2894" y="2494"/>
                        <a:pt x="2800" y="2447"/>
                      </a:cubicBezTo>
                      <a:cubicBezTo>
                        <a:pt x="2705" y="2376"/>
                        <a:pt x="2634" y="2305"/>
                        <a:pt x="2586" y="2234"/>
                      </a:cubicBezTo>
                      <a:lnTo>
                        <a:pt x="2752" y="2234"/>
                      </a:lnTo>
                      <a:cubicBezTo>
                        <a:pt x="2823" y="2257"/>
                        <a:pt x="2918" y="2257"/>
                        <a:pt x="2989" y="2257"/>
                      </a:cubicBezTo>
                      <a:cubicBezTo>
                        <a:pt x="3155" y="2257"/>
                        <a:pt x="3321" y="2234"/>
                        <a:pt x="3488" y="2186"/>
                      </a:cubicBezTo>
                      <a:close/>
                      <a:moveTo>
                        <a:pt x="831" y="3752"/>
                      </a:moveTo>
                      <a:cubicBezTo>
                        <a:pt x="1163" y="3752"/>
                        <a:pt x="1566" y="4060"/>
                        <a:pt x="2017" y="4653"/>
                      </a:cubicBezTo>
                      <a:cubicBezTo>
                        <a:pt x="2230" y="4914"/>
                        <a:pt x="2396" y="5175"/>
                        <a:pt x="2562" y="5483"/>
                      </a:cubicBezTo>
                      <a:cubicBezTo>
                        <a:pt x="2301" y="5341"/>
                        <a:pt x="2041" y="5199"/>
                        <a:pt x="1803" y="5033"/>
                      </a:cubicBezTo>
                      <a:cubicBezTo>
                        <a:pt x="1139" y="4582"/>
                        <a:pt x="831" y="4179"/>
                        <a:pt x="831" y="3847"/>
                      </a:cubicBezTo>
                      <a:cubicBezTo>
                        <a:pt x="831" y="3775"/>
                        <a:pt x="831" y="3752"/>
                        <a:pt x="831" y="3752"/>
                      </a:cubicBezTo>
                      <a:close/>
                      <a:moveTo>
                        <a:pt x="5290" y="4321"/>
                      </a:moveTo>
                      <a:cubicBezTo>
                        <a:pt x="5290" y="4321"/>
                        <a:pt x="5314" y="4345"/>
                        <a:pt x="5314" y="4416"/>
                      </a:cubicBezTo>
                      <a:cubicBezTo>
                        <a:pt x="5409" y="4724"/>
                        <a:pt x="5195" y="5222"/>
                        <a:pt x="4674" y="5815"/>
                      </a:cubicBezTo>
                      <a:cubicBezTo>
                        <a:pt x="4484" y="6029"/>
                        <a:pt x="4270" y="6242"/>
                        <a:pt x="4057" y="6432"/>
                      </a:cubicBezTo>
                      <a:cubicBezTo>
                        <a:pt x="4128" y="6124"/>
                        <a:pt x="4247" y="5815"/>
                        <a:pt x="4365" y="5507"/>
                      </a:cubicBezTo>
                      <a:cubicBezTo>
                        <a:pt x="4650" y="4819"/>
                        <a:pt x="4982" y="4416"/>
                        <a:pt x="5290" y="4321"/>
                      </a:cubicBezTo>
                      <a:close/>
                      <a:moveTo>
                        <a:pt x="3073" y="1"/>
                      </a:moveTo>
                      <a:cubicBezTo>
                        <a:pt x="3045" y="1"/>
                        <a:pt x="3017" y="2"/>
                        <a:pt x="2989" y="4"/>
                      </a:cubicBezTo>
                      <a:cubicBezTo>
                        <a:pt x="2444" y="4"/>
                        <a:pt x="2088" y="99"/>
                        <a:pt x="1874" y="312"/>
                      </a:cubicBezTo>
                      <a:cubicBezTo>
                        <a:pt x="1780" y="265"/>
                        <a:pt x="1685" y="241"/>
                        <a:pt x="1566" y="241"/>
                      </a:cubicBezTo>
                      <a:cubicBezTo>
                        <a:pt x="926" y="241"/>
                        <a:pt x="831" y="597"/>
                        <a:pt x="831" y="810"/>
                      </a:cubicBezTo>
                      <a:lnTo>
                        <a:pt x="831" y="905"/>
                      </a:lnTo>
                      <a:cubicBezTo>
                        <a:pt x="800" y="904"/>
                        <a:pt x="770" y="903"/>
                        <a:pt x="741" y="903"/>
                      </a:cubicBezTo>
                      <a:cubicBezTo>
                        <a:pt x="152" y="903"/>
                        <a:pt x="1" y="1130"/>
                        <a:pt x="1" y="1356"/>
                      </a:cubicBezTo>
                      <a:cubicBezTo>
                        <a:pt x="1" y="1617"/>
                        <a:pt x="190" y="1807"/>
                        <a:pt x="570" y="1996"/>
                      </a:cubicBezTo>
                      <a:cubicBezTo>
                        <a:pt x="953" y="2145"/>
                        <a:pt x="1356" y="2237"/>
                        <a:pt x="1760" y="2237"/>
                      </a:cubicBezTo>
                      <a:cubicBezTo>
                        <a:pt x="1806" y="2237"/>
                        <a:pt x="1852" y="2236"/>
                        <a:pt x="1898" y="2234"/>
                      </a:cubicBezTo>
                      <a:lnTo>
                        <a:pt x="2230" y="2234"/>
                      </a:lnTo>
                      <a:cubicBezTo>
                        <a:pt x="2325" y="2423"/>
                        <a:pt x="2468" y="2589"/>
                        <a:pt x="2657" y="2708"/>
                      </a:cubicBezTo>
                      <a:cubicBezTo>
                        <a:pt x="2752" y="2755"/>
                        <a:pt x="2847" y="2779"/>
                        <a:pt x="2942" y="2803"/>
                      </a:cubicBezTo>
                      <a:cubicBezTo>
                        <a:pt x="2942" y="3752"/>
                        <a:pt x="2989" y="4700"/>
                        <a:pt x="3084" y="5649"/>
                      </a:cubicBezTo>
                      <a:cubicBezTo>
                        <a:pt x="3061" y="5649"/>
                        <a:pt x="3013" y="5626"/>
                        <a:pt x="2966" y="5626"/>
                      </a:cubicBezTo>
                      <a:cubicBezTo>
                        <a:pt x="2776" y="5222"/>
                        <a:pt x="2539" y="4843"/>
                        <a:pt x="2278" y="4487"/>
                      </a:cubicBezTo>
                      <a:cubicBezTo>
                        <a:pt x="1732" y="3799"/>
                        <a:pt x="1281" y="3467"/>
                        <a:pt x="854" y="3467"/>
                      </a:cubicBezTo>
                      <a:cubicBezTo>
                        <a:pt x="783" y="3467"/>
                        <a:pt x="522" y="3491"/>
                        <a:pt x="522" y="3847"/>
                      </a:cubicBezTo>
                      <a:cubicBezTo>
                        <a:pt x="522" y="4297"/>
                        <a:pt x="902" y="4772"/>
                        <a:pt x="1637" y="5293"/>
                      </a:cubicBezTo>
                      <a:cubicBezTo>
                        <a:pt x="2017" y="5554"/>
                        <a:pt x="2396" y="5768"/>
                        <a:pt x="2823" y="5887"/>
                      </a:cubicBezTo>
                      <a:cubicBezTo>
                        <a:pt x="2918" y="5934"/>
                        <a:pt x="3037" y="5934"/>
                        <a:pt x="3132" y="5958"/>
                      </a:cubicBezTo>
                      <a:cubicBezTo>
                        <a:pt x="3179" y="6313"/>
                        <a:pt x="3227" y="6646"/>
                        <a:pt x="3298" y="6978"/>
                      </a:cubicBezTo>
                      <a:cubicBezTo>
                        <a:pt x="3393" y="7381"/>
                        <a:pt x="3511" y="7784"/>
                        <a:pt x="3630" y="8187"/>
                      </a:cubicBezTo>
                      <a:cubicBezTo>
                        <a:pt x="3654" y="8235"/>
                        <a:pt x="3701" y="8282"/>
                        <a:pt x="3772" y="8282"/>
                      </a:cubicBezTo>
                      <a:lnTo>
                        <a:pt x="3820" y="8282"/>
                      </a:lnTo>
                      <a:cubicBezTo>
                        <a:pt x="3891" y="8259"/>
                        <a:pt x="3938" y="8187"/>
                        <a:pt x="3914" y="8116"/>
                      </a:cubicBezTo>
                      <a:cubicBezTo>
                        <a:pt x="3796" y="7760"/>
                        <a:pt x="3701" y="7405"/>
                        <a:pt x="3606" y="7049"/>
                      </a:cubicBezTo>
                      <a:cubicBezTo>
                        <a:pt x="3701" y="7025"/>
                        <a:pt x="3796" y="6978"/>
                        <a:pt x="3891" y="6930"/>
                      </a:cubicBezTo>
                      <a:cubicBezTo>
                        <a:pt x="4270" y="6693"/>
                        <a:pt x="4602" y="6385"/>
                        <a:pt x="4887" y="6029"/>
                      </a:cubicBezTo>
                      <a:cubicBezTo>
                        <a:pt x="5480" y="5341"/>
                        <a:pt x="5717" y="4795"/>
                        <a:pt x="5599" y="4368"/>
                      </a:cubicBezTo>
                      <a:cubicBezTo>
                        <a:pt x="5575" y="4250"/>
                        <a:pt x="5528" y="4155"/>
                        <a:pt x="5433" y="4084"/>
                      </a:cubicBezTo>
                      <a:cubicBezTo>
                        <a:pt x="5391" y="4056"/>
                        <a:pt x="5341" y="4044"/>
                        <a:pt x="5293" y="4044"/>
                      </a:cubicBezTo>
                      <a:cubicBezTo>
                        <a:pt x="5258" y="4044"/>
                        <a:pt x="5225" y="4050"/>
                        <a:pt x="5195" y="4060"/>
                      </a:cubicBezTo>
                      <a:cubicBezTo>
                        <a:pt x="4768" y="4155"/>
                        <a:pt x="4413" y="4606"/>
                        <a:pt x="4081" y="5412"/>
                      </a:cubicBezTo>
                      <a:cubicBezTo>
                        <a:pt x="3914" y="5839"/>
                        <a:pt x="3772" y="6266"/>
                        <a:pt x="3677" y="6717"/>
                      </a:cubicBezTo>
                      <a:cubicBezTo>
                        <a:pt x="3630" y="6717"/>
                        <a:pt x="3606" y="6740"/>
                        <a:pt x="3559" y="6764"/>
                      </a:cubicBezTo>
                      <a:cubicBezTo>
                        <a:pt x="3488" y="6456"/>
                        <a:pt x="3440" y="6147"/>
                        <a:pt x="3393" y="5815"/>
                      </a:cubicBezTo>
                      <a:cubicBezTo>
                        <a:pt x="3274" y="4819"/>
                        <a:pt x="3227" y="3823"/>
                        <a:pt x="3227" y="2850"/>
                      </a:cubicBezTo>
                      <a:lnTo>
                        <a:pt x="3274" y="2850"/>
                      </a:lnTo>
                      <a:cubicBezTo>
                        <a:pt x="3535" y="2850"/>
                        <a:pt x="3772" y="2708"/>
                        <a:pt x="3867" y="2471"/>
                      </a:cubicBezTo>
                      <a:cubicBezTo>
                        <a:pt x="3914" y="2352"/>
                        <a:pt x="3962" y="2257"/>
                        <a:pt x="3986" y="2186"/>
                      </a:cubicBezTo>
                      <a:cubicBezTo>
                        <a:pt x="4389" y="2139"/>
                        <a:pt x="4768" y="2044"/>
                        <a:pt x="5124" y="1901"/>
                      </a:cubicBezTo>
                      <a:cubicBezTo>
                        <a:pt x="5694" y="1688"/>
                        <a:pt x="5954" y="1427"/>
                        <a:pt x="5954" y="1095"/>
                      </a:cubicBezTo>
                      <a:cubicBezTo>
                        <a:pt x="5977" y="847"/>
                        <a:pt x="5786" y="642"/>
                        <a:pt x="5543" y="642"/>
                      </a:cubicBezTo>
                      <a:cubicBezTo>
                        <a:pt x="5530" y="642"/>
                        <a:pt x="5517" y="643"/>
                        <a:pt x="5504" y="644"/>
                      </a:cubicBezTo>
                      <a:cubicBezTo>
                        <a:pt x="5314" y="668"/>
                        <a:pt x="5124" y="692"/>
                        <a:pt x="4958" y="763"/>
                      </a:cubicBezTo>
                      <a:lnTo>
                        <a:pt x="4958" y="478"/>
                      </a:lnTo>
                      <a:cubicBezTo>
                        <a:pt x="4958" y="454"/>
                        <a:pt x="4958" y="454"/>
                        <a:pt x="4958" y="431"/>
                      </a:cubicBezTo>
                      <a:cubicBezTo>
                        <a:pt x="4914" y="255"/>
                        <a:pt x="4748" y="120"/>
                        <a:pt x="4554" y="120"/>
                      </a:cubicBezTo>
                      <a:cubicBezTo>
                        <a:pt x="4539" y="120"/>
                        <a:pt x="4523" y="121"/>
                        <a:pt x="4508" y="122"/>
                      </a:cubicBezTo>
                      <a:cubicBezTo>
                        <a:pt x="4270" y="122"/>
                        <a:pt x="4057" y="194"/>
                        <a:pt x="3867" y="312"/>
                      </a:cubicBezTo>
                      <a:cubicBezTo>
                        <a:pt x="3650" y="117"/>
                        <a:pt x="3373" y="1"/>
                        <a:pt x="307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35" name="Google Shape;635;p4"/>
              <p:cNvSpPr/>
              <p:nvPr/>
            </p:nvSpPr>
            <p:spPr>
              <a:xfrm>
                <a:off x="8655238" y="4421488"/>
                <a:ext cx="66300" cy="666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36" name="Google Shape;636;p4"/>
              <p:cNvGrpSpPr/>
              <p:nvPr/>
            </p:nvGrpSpPr>
            <p:grpSpPr>
              <a:xfrm rot="-9253190">
                <a:off x="8810135" y="3868673"/>
                <a:ext cx="174594" cy="315391"/>
                <a:chOff x="2555450" y="3170300"/>
                <a:chExt cx="136425" cy="246425"/>
              </a:xfrm>
            </p:grpSpPr>
            <p:sp>
              <p:nvSpPr>
                <p:cNvPr id="637" name="Google Shape;637;p4"/>
                <p:cNvSpPr/>
                <p:nvPr/>
              </p:nvSpPr>
              <p:spPr>
                <a:xfrm>
                  <a:off x="2573400" y="3195475"/>
                  <a:ext cx="82900" cy="22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6" h="8850" extrusionOk="0">
                      <a:moveTo>
                        <a:pt x="3139" y="1"/>
                      </a:moveTo>
                      <a:cubicBezTo>
                        <a:pt x="3088" y="1"/>
                        <a:pt x="3037" y="27"/>
                        <a:pt x="3007" y="73"/>
                      </a:cubicBezTo>
                      <a:cubicBezTo>
                        <a:pt x="2627" y="761"/>
                        <a:pt x="2295" y="1473"/>
                        <a:pt x="2034" y="2208"/>
                      </a:cubicBezTo>
                      <a:cubicBezTo>
                        <a:pt x="1797" y="1662"/>
                        <a:pt x="1560" y="1117"/>
                        <a:pt x="1370" y="571"/>
                      </a:cubicBezTo>
                      <a:cubicBezTo>
                        <a:pt x="1350" y="513"/>
                        <a:pt x="1283" y="470"/>
                        <a:pt x="1220" y="470"/>
                      </a:cubicBezTo>
                      <a:cubicBezTo>
                        <a:pt x="1206" y="470"/>
                        <a:pt x="1193" y="472"/>
                        <a:pt x="1180" y="476"/>
                      </a:cubicBezTo>
                      <a:cubicBezTo>
                        <a:pt x="1109" y="500"/>
                        <a:pt x="1062" y="595"/>
                        <a:pt x="1085" y="666"/>
                      </a:cubicBezTo>
                      <a:cubicBezTo>
                        <a:pt x="1323" y="1330"/>
                        <a:pt x="1583" y="1971"/>
                        <a:pt x="1916" y="2611"/>
                      </a:cubicBezTo>
                      <a:cubicBezTo>
                        <a:pt x="1678" y="3275"/>
                        <a:pt x="1536" y="3987"/>
                        <a:pt x="1441" y="4675"/>
                      </a:cubicBezTo>
                      <a:cubicBezTo>
                        <a:pt x="1394" y="5078"/>
                        <a:pt x="1370" y="5481"/>
                        <a:pt x="1346" y="5908"/>
                      </a:cubicBezTo>
                      <a:cubicBezTo>
                        <a:pt x="1275" y="5814"/>
                        <a:pt x="1204" y="5719"/>
                        <a:pt x="1133" y="5624"/>
                      </a:cubicBezTo>
                      <a:cubicBezTo>
                        <a:pt x="824" y="5244"/>
                        <a:pt x="563" y="4865"/>
                        <a:pt x="326" y="4461"/>
                      </a:cubicBezTo>
                      <a:cubicBezTo>
                        <a:pt x="296" y="4401"/>
                        <a:pt x="249" y="4377"/>
                        <a:pt x="203" y="4377"/>
                      </a:cubicBezTo>
                      <a:cubicBezTo>
                        <a:pt x="102" y="4377"/>
                        <a:pt x="1" y="4490"/>
                        <a:pt x="65" y="4604"/>
                      </a:cubicBezTo>
                      <a:cubicBezTo>
                        <a:pt x="326" y="5031"/>
                        <a:pt x="587" y="5434"/>
                        <a:pt x="896" y="5814"/>
                      </a:cubicBezTo>
                      <a:cubicBezTo>
                        <a:pt x="1062" y="5980"/>
                        <a:pt x="1204" y="6169"/>
                        <a:pt x="1346" y="6359"/>
                      </a:cubicBezTo>
                      <a:cubicBezTo>
                        <a:pt x="1346" y="6644"/>
                        <a:pt x="1370" y="6952"/>
                        <a:pt x="1394" y="7237"/>
                      </a:cubicBezTo>
                      <a:cubicBezTo>
                        <a:pt x="1441" y="7735"/>
                        <a:pt x="1512" y="8233"/>
                        <a:pt x="1607" y="8731"/>
                      </a:cubicBezTo>
                      <a:cubicBezTo>
                        <a:pt x="1631" y="8779"/>
                        <a:pt x="1678" y="8826"/>
                        <a:pt x="1750" y="8850"/>
                      </a:cubicBezTo>
                      <a:lnTo>
                        <a:pt x="1797" y="8850"/>
                      </a:lnTo>
                      <a:cubicBezTo>
                        <a:pt x="1868" y="8850"/>
                        <a:pt x="1916" y="8755"/>
                        <a:pt x="1916" y="8684"/>
                      </a:cubicBezTo>
                      <a:cubicBezTo>
                        <a:pt x="1821" y="8233"/>
                        <a:pt x="1750" y="7759"/>
                        <a:pt x="1702" y="7308"/>
                      </a:cubicBezTo>
                      <a:lnTo>
                        <a:pt x="2532" y="6644"/>
                      </a:lnTo>
                      <a:cubicBezTo>
                        <a:pt x="2580" y="6573"/>
                        <a:pt x="2603" y="6478"/>
                        <a:pt x="2556" y="6430"/>
                      </a:cubicBezTo>
                      <a:cubicBezTo>
                        <a:pt x="2530" y="6391"/>
                        <a:pt x="2489" y="6373"/>
                        <a:pt x="2446" y="6373"/>
                      </a:cubicBezTo>
                      <a:cubicBezTo>
                        <a:pt x="2411" y="6373"/>
                        <a:pt x="2375" y="6385"/>
                        <a:pt x="2343" y="6407"/>
                      </a:cubicBezTo>
                      <a:lnTo>
                        <a:pt x="1678" y="6952"/>
                      </a:lnTo>
                      <a:cubicBezTo>
                        <a:pt x="1655" y="6739"/>
                        <a:pt x="1655" y="6501"/>
                        <a:pt x="1655" y="6288"/>
                      </a:cubicBezTo>
                      <a:cubicBezTo>
                        <a:pt x="1631" y="5790"/>
                        <a:pt x="1678" y="5292"/>
                        <a:pt x="1726" y="4794"/>
                      </a:cubicBezTo>
                      <a:cubicBezTo>
                        <a:pt x="2034" y="4604"/>
                        <a:pt x="2414" y="4390"/>
                        <a:pt x="2864" y="4153"/>
                      </a:cubicBezTo>
                      <a:cubicBezTo>
                        <a:pt x="2936" y="4106"/>
                        <a:pt x="2959" y="4011"/>
                        <a:pt x="2936" y="3940"/>
                      </a:cubicBezTo>
                      <a:cubicBezTo>
                        <a:pt x="2905" y="3894"/>
                        <a:pt x="2855" y="3867"/>
                        <a:pt x="2803" y="3867"/>
                      </a:cubicBezTo>
                      <a:cubicBezTo>
                        <a:pt x="2775" y="3867"/>
                        <a:pt x="2747" y="3875"/>
                        <a:pt x="2722" y="3892"/>
                      </a:cubicBezTo>
                      <a:cubicBezTo>
                        <a:pt x="2366" y="4082"/>
                        <a:pt x="2058" y="4248"/>
                        <a:pt x="1773" y="4414"/>
                      </a:cubicBezTo>
                      <a:cubicBezTo>
                        <a:pt x="1868" y="3821"/>
                        <a:pt x="2010" y="3228"/>
                        <a:pt x="2200" y="2635"/>
                      </a:cubicBezTo>
                      <a:cubicBezTo>
                        <a:pt x="2485" y="1805"/>
                        <a:pt x="2841" y="974"/>
                        <a:pt x="3268" y="215"/>
                      </a:cubicBezTo>
                      <a:cubicBezTo>
                        <a:pt x="3315" y="144"/>
                        <a:pt x="3291" y="49"/>
                        <a:pt x="3220" y="26"/>
                      </a:cubicBezTo>
                      <a:cubicBezTo>
                        <a:pt x="3195" y="9"/>
                        <a:pt x="3167" y="1"/>
                        <a:pt x="313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8" name="Google Shape;638;p4"/>
                <p:cNvSpPr/>
                <p:nvPr/>
              </p:nvSpPr>
              <p:spPr>
                <a:xfrm>
                  <a:off x="2559000" y="3173850"/>
                  <a:ext cx="128725" cy="19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9" h="7643" extrusionOk="0">
                      <a:moveTo>
                        <a:pt x="4190" y="1"/>
                      </a:moveTo>
                      <a:cubicBezTo>
                        <a:pt x="4155" y="1"/>
                        <a:pt x="4118" y="5"/>
                        <a:pt x="4081" y="13"/>
                      </a:cubicBezTo>
                      <a:cubicBezTo>
                        <a:pt x="3891" y="13"/>
                        <a:pt x="3678" y="108"/>
                        <a:pt x="3559" y="274"/>
                      </a:cubicBezTo>
                      <a:cubicBezTo>
                        <a:pt x="3369" y="416"/>
                        <a:pt x="3274" y="653"/>
                        <a:pt x="3251" y="891"/>
                      </a:cubicBezTo>
                      <a:cubicBezTo>
                        <a:pt x="3203" y="1128"/>
                        <a:pt x="3251" y="1389"/>
                        <a:pt x="3346" y="1650"/>
                      </a:cubicBezTo>
                      <a:cubicBezTo>
                        <a:pt x="3346" y="1650"/>
                        <a:pt x="3346" y="1673"/>
                        <a:pt x="3369" y="1697"/>
                      </a:cubicBezTo>
                      <a:cubicBezTo>
                        <a:pt x="3448" y="1713"/>
                        <a:pt x="3527" y="1720"/>
                        <a:pt x="3604" y="1720"/>
                      </a:cubicBezTo>
                      <a:cubicBezTo>
                        <a:pt x="3878" y="1720"/>
                        <a:pt x="4139" y="1626"/>
                        <a:pt x="4342" y="1460"/>
                      </a:cubicBezTo>
                      <a:cubicBezTo>
                        <a:pt x="4579" y="1294"/>
                        <a:pt x="4721" y="1057"/>
                        <a:pt x="4769" y="796"/>
                      </a:cubicBezTo>
                      <a:cubicBezTo>
                        <a:pt x="4816" y="582"/>
                        <a:pt x="4745" y="369"/>
                        <a:pt x="4603" y="226"/>
                      </a:cubicBezTo>
                      <a:cubicBezTo>
                        <a:pt x="4505" y="89"/>
                        <a:pt x="4358" y="1"/>
                        <a:pt x="4190" y="1"/>
                      </a:cubicBezTo>
                      <a:close/>
                      <a:moveTo>
                        <a:pt x="1783" y="620"/>
                      </a:moveTo>
                      <a:cubicBezTo>
                        <a:pt x="1664" y="620"/>
                        <a:pt x="1547" y="663"/>
                        <a:pt x="1448" y="748"/>
                      </a:cubicBezTo>
                      <a:cubicBezTo>
                        <a:pt x="1258" y="867"/>
                        <a:pt x="1139" y="1057"/>
                        <a:pt x="1139" y="1270"/>
                      </a:cubicBezTo>
                      <a:lnTo>
                        <a:pt x="1116" y="1270"/>
                      </a:lnTo>
                      <a:cubicBezTo>
                        <a:pt x="1092" y="1531"/>
                        <a:pt x="1187" y="1792"/>
                        <a:pt x="1353" y="2005"/>
                      </a:cubicBezTo>
                      <a:cubicBezTo>
                        <a:pt x="1543" y="2314"/>
                        <a:pt x="1875" y="2480"/>
                        <a:pt x="2231" y="2527"/>
                      </a:cubicBezTo>
                      <a:cubicBezTo>
                        <a:pt x="2254" y="2504"/>
                        <a:pt x="2278" y="2480"/>
                        <a:pt x="2278" y="2456"/>
                      </a:cubicBezTo>
                      <a:cubicBezTo>
                        <a:pt x="2444" y="2243"/>
                        <a:pt x="2539" y="2005"/>
                        <a:pt x="2586" y="1745"/>
                      </a:cubicBezTo>
                      <a:cubicBezTo>
                        <a:pt x="2634" y="1507"/>
                        <a:pt x="2586" y="1270"/>
                        <a:pt x="2468" y="1080"/>
                      </a:cubicBezTo>
                      <a:cubicBezTo>
                        <a:pt x="2373" y="891"/>
                        <a:pt x="2207" y="748"/>
                        <a:pt x="2017" y="677"/>
                      </a:cubicBezTo>
                      <a:cubicBezTo>
                        <a:pt x="1941" y="639"/>
                        <a:pt x="1862" y="620"/>
                        <a:pt x="1783" y="620"/>
                      </a:cubicBezTo>
                      <a:close/>
                      <a:moveTo>
                        <a:pt x="4444" y="3611"/>
                      </a:moveTo>
                      <a:cubicBezTo>
                        <a:pt x="4319" y="3611"/>
                        <a:pt x="4192" y="3634"/>
                        <a:pt x="4081" y="3690"/>
                      </a:cubicBezTo>
                      <a:cubicBezTo>
                        <a:pt x="3867" y="3761"/>
                        <a:pt x="3701" y="3927"/>
                        <a:pt x="3583" y="4117"/>
                      </a:cubicBezTo>
                      <a:cubicBezTo>
                        <a:pt x="3464" y="4330"/>
                        <a:pt x="3369" y="4591"/>
                        <a:pt x="3346" y="4852"/>
                      </a:cubicBezTo>
                      <a:cubicBezTo>
                        <a:pt x="3346" y="4876"/>
                        <a:pt x="3346" y="4923"/>
                        <a:pt x="3346" y="4947"/>
                      </a:cubicBezTo>
                      <a:cubicBezTo>
                        <a:pt x="3564" y="5081"/>
                        <a:pt x="3806" y="5144"/>
                        <a:pt x="4056" y="5144"/>
                      </a:cubicBezTo>
                      <a:cubicBezTo>
                        <a:pt x="4158" y="5144"/>
                        <a:pt x="4262" y="5134"/>
                        <a:pt x="4366" y="5113"/>
                      </a:cubicBezTo>
                      <a:cubicBezTo>
                        <a:pt x="4626" y="5042"/>
                        <a:pt x="4864" y="4876"/>
                        <a:pt x="5006" y="4639"/>
                      </a:cubicBezTo>
                      <a:cubicBezTo>
                        <a:pt x="5125" y="4472"/>
                        <a:pt x="5148" y="4235"/>
                        <a:pt x="5101" y="4045"/>
                      </a:cubicBezTo>
                      <a:cubicBezTo>
                        <a:pt x="5053" y="3856"/>
                        <a:pt x="4887" y="3690"/>
                        <a:pt x="4698" y="3642"/>
                      </a:cubicBezTo>
                      <a:cubicBezTo>
                        <a:pt x="4619" y="3623"/>
                        <a:pt x="4532" y="3611"/>
                        <a:pt x="4444" y="3611"/>
                      </a:cubicBezTo>
                      <a:close/>
                      <a:moveTo>
                        <a:pt x="656" y="4610"/>
                      </a:moveTo>
                      <a:cubicBezTo>
                        <a:pt x="471" y="4610"/>
                        <a:pt x="294" y="4683"/>
                        <a:pt x="191" y="4828"/>
                      </a:cubicBezTo>
                      <a:cubicBezTo>
                        <a:pt x="48" y="4994"/>
                        <a:pt x="1" y="5208"/>
                        <a:pt x="25" y="5421"/>
                      </a:cubicBezTo>
                      <a:cubicBezTo>
                        <a:pt x="72" y="5682"/>
                        <a:pt x="238" y="5943"/>
                        <a:pt x="452" y="6109"/>
                      </a:cubicBezTo>
                      <a:cubicBezTo>
                        <a:pt x="680" y="6281"/>
                        <a:pt x="955" y="6360"/>
                        <a:pt x="1227" y="6360"/>
                      </a:cubicBezTo>
                      <a:cubicBezTo>
                        <a:pt x="1293" y="6360"/>
                        <a:pt x="1359" y="6356"/>
                        <a:pt x="1424" y="6346"/>
                      </a:cubicBezTo>
                      <a:cubicBezTo>
                        <a:pt x="1448" y="6323"/>
                        <a:pt x="1448" y="6299"/>
                        <a:pt x="1472" y="6275"/>
                      </a:cubicBezTo>
                      <a:cubicBezTo>
                        <a:pt x="1566" y="6014"/>
                        <a:pt x="1590" y="5753"/>
                        <a:pt x="1543" y="5516"/>
                      </a:cubicBezTo>
                      <a:cubicBezTo>
                        <a:pt x="1543" y="5279"/>
                        <a:pt x="1448" y="5065"/>
                        <a:pt x="1282" y="4899"/>
                      </a:cubicBezTo>
                      <a:lnTo>
                        <a:pt x="1306" y="4899"/>
                      </a:lnTo>
                      <a:cubicBezTo>
                        <a:pt x="1139" y="4757"/>
                        <a:pt x="950" y="4662"/>
                        <a:pt x="736" y="4615"/>
                      </a:cubicBezTo>
                      <a:cubicBezTo>
                        <a:pt x="710" y="4612"/>
                        <a:pt x="683" y="4610"/>
                        <a:pt x="656" y="4610"/>
                      </a:cubicBezTo>
                      <a:close/>
                      <a:moveTo>
                        <a:pt x="3829" y="6067"/>
                      </a:moveTo>
                      <a:cubicBezTo>
                        <a:pt x="3684" y="6067"/>
                        <a:pt x="3532" y="6111"/>
                        <a:pt x="3393" y="6180"/>
                      </a:cubicBezTo>
                      <a:cubicBezTo>
                        <a:pt x="3179" y="6299"/>
                        <a:pt x="3037" y="6465"/>
                        <a:pt x="2942" y="6679"/>
                      </a:cubicBezTo>
                      <a:cubicBezTo>
                        <a:pt x="2824" y="6916"/>
                        <a:pt x="2776" y="7177"/>
                        <a:pt x="2824" y="7461"/>
                      </a:cubicBezTo>
                      <a:lnTo>
                        <a:pt x="2824" y="7532"/>
                      </a:lnTo>
                      <a:cubicBezTo>
                        <a:pt x="2985" y="7607"/>
                        <a:pt x="3166" y="7642"/>
                        <a:pt x="3349" y="7642"/>
                      </a:cubicBezTo>
                      <a:cubicBezTo>
                        <a:pt x="3516" y="7642"/>
                        <a:pt x="3685" y="7613"/>
                        <a:pt x="3844" y="7556"/>
                      </a:cubicBezTo>
                      <a:cubicBezTo>
                        <a:pt x="4105" y="7461"/>
                        <a:pt x="4318" y="7272"/>
                        <a:pt x="4437" y="7034"/>
                      </a:cubicBezTo>
                      <a:cubicBezTo>
                        <a:pt x="4532" y="6845"/>
                        <a:pt x="4532" y="6607"/>
                        <a:pt x="4437" y="6418"/>
                      </a:cubicBezTo>
                      <a:cubicBezTo>
                        <a:pt x="4366" y="6228"/>
                        <a:pt x="4199" y="6109"/>
                        <a:pt x="3986" y="6085"/>
                      </a:cubicBezTo>
                      <a:cubicBezTo>
                        <a:pt x="3935" y="6073"/>
                        <a:pt x="3883" y="6067"/>
                        <a:pt x="3829" y="606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9" name="Google Shape;639;p4"/>
                <p:cNvSpPr/>
                <p:nvPr/>
              </p:nvSpPr>
              <p:spPr>
                <a:xfrm>
                  <a:off x="2555450" y="3170300"/>
                  <a:ext cx="136425" cy="19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7" h="7936" extrusionOk="0">
                      <a:moveTo>
                        <a:pt x="4326" y="283"/>
                      </a:moveTo>
                      <a:cubicBezTo>
                        <a:pt x="4454" y="283"/>
                        <a:pt x="4570" y="351"/>
                        <a:pt x="4626" y="463"/>
                      </a:cubicBezTo>
                      <a:cubicBezTo>
                        <a:pt x="4745" y="582"/>
                        <a:pt x="4792" y="748"/>
                        <a:pt x="4745" y="914"/>
                      </a:cubicBezTo>
                      <a:cubicBezTo>
                        <a:pt x="4721" y="1151"/>
                        <a:pt x="4579" y="1341"/>
                        <a:pt x="4389" y="1483"/>
                      </a:cubicBezTo>
                      <a:lnTo>
                        <a:pt x="4365" y="1483"/>
                      </a:lnTo>
                      <a:cubicBezTo>
                        <a:pt x="4194" y="1635"/>
                        <a:pt x="3978" y="1711"/>
                        <a:pt x="3765" y="1711"/>
                      </a:cubicBezTo>
                      <a:cubicBezTo>
                        <a:pt x="3711" y="1711"/>
                        <a:pt x="3658" y="1706"/>
                        <a:pt x="3606" y="1697"/>
                      </a:cubicBezTo>
                      <a:cubicBezTo>
                        <a:pt x="3511" y="1483"/>
                        <a:pt x="3488" y="1270"/>
                        <a:pt x="3535" y="1033"/>
                      </a:cubicBezTo>
                      <a:cubicBezTo>
                        <a:pt x="3535" y="843"/>
                        <a:pt x="3630" y="653"/>
                        <a:pt x="3772" y="511"/>
                      </a:cubicBezTo>
                      <a:cubicBezTo>
                        <a:pt x="3891" y="392"/>
                        <a:pt x="4057" y="297"/>
                        <a:pt x="4223" y="297"/>
                      </a:cubicBezTo>
                      <a:cubicBezTo>
                        <a:pt x="4258" y="287"/>
                        <a:pt x="4292" y="283"/>
                        <a:pt x="4326" y="283"/>
                      </a:cubicBezTo>
                      <a:close/>
                      <a:moveTo>
                        <a:pt x="4329" y="1"/>
                      </a:moveTo>
                      <a:cubicBezTo>
                        <a:pt x="4287" y="1"/>
                        <a:pt x="4243" y="5"/>
                        <a:pt x="4199" y="13"/>
                      </a:cubicBezTo>
                      <a:cubicBezTo>
                        <a:pt x="3962" y="13"/>
                        <a:pt x="3748" y="131"/>
                        <a:pt x="3582" y="297"/>
                      </a:cubicBezTo>
                      <a:cubicBezTo>
                        <a:pt x="3369" y="463"/>
                        <a:pt x="3250" y="724"/>
                        <a:pt x="3227" y="985"/>
                      </a:cubicBezTo>
                      <a:cubicBezTo>
                        <a:pt x="3179" y="1270"/>
                        <a:pt x="3227" y="1578"/>
                        <a:pt x="3345" y="1839"/>
                      </a:cubicBezTo>
                      <a:lnTo>
                        <a:pt x="3369" y="1910"/>
                      </a:lnTo>
                      <a:cubicBezTo>
                        <a:pt x="3393" y="1958"/>
                        <a:pt x="3440" y="1981"/>
                        <a:pt x="3488" y="2005"/>
                      </a:cubicBezTo>
                      <a:lnTo>
                        <a:pt x="3725" y="2005"/>
                      </a:lnTo>
                      <a:cubicBezTo>
                        <a:pt x="3751" y="2007"/>
                        <a:pt x="3777" y="2008"/>
                        <a:pt x="3803" y="2008"/>
                      </a:cubicBezTo>
                      <a:cubicBezTo>
                        <a:pt x="4085" y="2008"/>
                        <a:pt x="4362" y="1894"/>
                        <a:pt x="4579" y="1721"/>
                      </a:cubicBezTo>
                      <a:cubicBezTo>
                        <a:pt x="4840" y="1531"/>
                        <a:pt x="5006" y="1270"/>
                        <a:pt x="5053" y="961"/>
                      </a:cubicBezTo>
                      <a:cubicBezTo>
                        <a:pt x="5101" y="724"/>
                        <a:pt x="5029" y="463"/>
                        <a:pt x="4840" y="274"/>
                      </a:cubicBezTo>
                      <a:cubicBezTo>
                        <a:pt x="4721" y="96"/>
                        <a:pt x="4538" y="1"/>
                        <a:pt x="4329" y="1"/>
                      </a:cubicBezTo>
                      <a:close/>
                      <a:moveTo>
                        <a:pt x="1898" y="914"/>
                      </a:moveTo>
                      <a:cubicBezTo>
                        <a:pt x="1969" y="914"/>
                        <a:pt x="2041" y="938"/>
                        <a:pt x="2088" y="961"/>
                      </a:cubicBezTo>
                      <a:cubicBezTo>
                        <a:pt x="2254" y="1033"/>
                        <a:pt x="2396" y="1151"/>
                        <a:pt x="2468" y="1317"/>
                      </a:cubicBezTo>
                      <a:cubicBezTo>
                        <a:pt x="2586" y="1483"/>
                        <a:pt x="2610" y="1697"/>
                        <a:pt x="2562" y="1887"/>
                      </a:cubicBezTo>
                      <a:cubicBezTo>
                        <a:pt x="2539" y="2100"/>
                        <a:pt x="2444" y="2314"/>
                        <a:pt x="2325" y="2503"/>
                      </a:cubicBezTo>
                      <a:cubicBezTo>
                        <a:pt x="2041" y="2456"/>
                        <a:pt x="1780" y="2314"/>
                        <a:pt x="1614" y="2076"/>
                      </a:cubicBezTo>
                      <a:lnTo>
                        <a:pt x="1614" y="2053"/>
                      </a:lnTo>
                      <a:cubicBezTo>
                        <a:pt x="1471" y="1887"/>
                        <a:pt x="1400" y="1649"/>
                        <a:pt x="1400" y="1412"/>
                      </a:cubicBezTo>
                      <a:cubicBezTo>
                        <a:pt x="1424" y="1246"/>
                        <a:pt x="1519" y="1080"/>
                        <a:pt x="1685" y="985"/>
                      </a:cubicBezTo>
                      <a:cubicBezTo>
                        <a:pt x="1732" y="938"/>
                        <a:pt x="1827" y="914"/>
                        <a:pt x="1898" y="914"/>
                      </a:cubicBezTo>
                      <a:close/>
                      <a:moveTo>
                        <a:pt x="1905" y="603"/>
                      </a:moveTo>
                      <a:cubicBezTo>
                        <a:pt x="1764" y="603"/>
                        <a:pt x="1629" y="651"/>
                        <a:pt x="1519" y="748"/>
                      </a:cubicBezTo>
                      <a:cubicBezTo>
                        <a:pt x="1281" y="890"/>
                        <a:pt x="1139" y="1127"/>
                        <a:pt x="1115" y="1388"/>
                      </a:cubicBezTo>
                      <a:cubicBezTo>
                        <a:pt x="1092" y="1697"/>
                        <a:pt x="1187" y="1981"/>
                        <a:pt x="1376" y="2219"/>
                      </a:cubicBezTo>
                      <a:cubicBezTo>
                        <a:pt x="1590" y="2551"/>
                        <a:pt x="1946" y="2764"/>
                        <a:pt x="2349" y="2812"/>
                      </a:cubicBezTo>
                      <a:lnTo>
                        <a:pt x="2373" y="2812"/>
                      </a:lnTo>
                      <a:cubicBezTo>
                        <a:pt x="2420" y="2812"/>
                        <a:pt x="2468" y="2788"/>
                        <a:pt x="2491" y="2764"/>
                      </a:cubicBezTo>
                      <a:cubicBezTo>
                        <a:pt x="2515" y="2741"/>
                        <a:pt x="2539" y="2693"/>
                        <a:pt x="2562" y="2669"/>
                      </a:cubicBezTo>
                      <a:cubicBezTo>
                        <a:pt x="2728" y="2432"/>
                        <a:pt x="2823" y="2171"/>
                        <a:pt x="2871" y="1887"/>
                      </a:cubicBezTo>
                      <a:cubicBezTo>
                        <a:pt x="2918" y="1626"/>
                        <a:pt x="2871" y="1365"/>
                        <a:pt x="2728" y="1151"/>
                      </a:cubicBezTo>
                      <a:cubicBezTo>
                        <a:pt x="2610" y="938"/>
                        <a:pt x="2420" y="772"/>
                        <a:pt x="2207" y="677"/>
                      </a:cubicBezTo>
                      <a:cubicBezTo>
                        <a:pt x="2108" y="627"/>
                        <a:pt x="2005" y="603"/>
                        <a:pt x="1905" y="603"/>
                      </a:cubicBezTo>
                      <a:close/>
                      <a:moveTo>
                        <a:pt x="4538" y="3893"/>
                      </a:moveTo>
                      <a:cubicBezTo>
                        <a:pt x="4622" y="3893"/>
                        <a:pt x="4707" y="3905"/>
                        <a:pt x="4792" y="3927"/>
                      </a:cubicBezTo>
                      <a:cubicBezTo>
                        <a:pt x="4934" y="3950"/>
                        <a:pt x="5053" y="4069"/>
                        <a:pt x="5077" y="4235"/>
                      </a:cubicBezTo>
                      <a:cubicBezTo>
                        <a:pt x="5124" y="4377"/>
                        <a:pt x="5101" y="4567"/>
                        <a:pt x="5006" y="4709"/>
                      </a:cubicBezTo>
                      <a:cubicBezTo>
                        <a:pt x="4887" y="4899"/>
                        <a:pt x="4674" y="5041"/>
                        <a:pt x="4460" y="5089"/>
                      </a:cubicBezTo>
                      <a:cubicBezTo>
                        <a:pt x="4358" y="5114"/>
                        <a:pt x="4256" y="5128"/>
                        <a:pt x="4156" y="5128"/>
                      </a:cubicBezTo>
                      <a:cubicBezTo>
                        <a:pt x="3977" y="5128"/>
                        <a:pt x="3806" y="5085"/>
                        <a:pt x="3654" y="4994"/>
                      </a:cubicBezTo>
                      <a:cubicBezTo>
                        <a:pt x="3654" y="4757"/>
                        <a:pt x="3725" y="4543"/>
                        <a:pt x="3843" y="4330"/>
                      </a:cubicBezTo>
                      <a:cubicBezTo>
                        <a:pt x="3938" y="4164"/>
                        <a:pt x="4081" y="4021"/>
                        <a:pt x="4247" y="3950"/>
                      </a:cubicBezTo>
                      <a:cubicBezTo>
                        <a:pt x="4338" y="3911"/>
                        <a:pt x="4437" y="3893"/>
                        <a:pt x="4538" y="3893"/>
                      </a:cubicBezTo>
                      <a:close/>
                      <a:moveTo>
                        <a:pt x="4593" y="3601"/>
                      </a:moveTo>
                      <a:cubicBezTo>
                        <a:pt x="4448" y="3601"/>
                        <a:pt x="4295" y="3632"/>
                        <a:pt x="4152" y="3689"/>
                      </a:cubicBezTo>
                      <a:cubicBezTo>
                        <a:pt x="3915" y="3784"/>
                        <a:pt x="3725" y="3950"/>
                        <a:pt x="3606" y="4187"/>
                      </a:cubicBezTo>
                      <a:cubicBezTo>
                        <a:pt x="3440" y="4425"/>
                        <a:pt x="3369" y="4686"/>
                        <a:pt x="3345" y="4970"/>
                      </a:cubicBezTo>
                      <a:lnTo>
                        <a:pt x="3345" y="5065"/>
                      </a:lnTo>
                      <a:cubicBezTo>
                        <a:pt x="3345" y="5136"/>
                        <a:pt x="3369" y="5184"/>
                        <a:pt x="3440" y="5231"/>
                      </a:cubicBezTo>
                      <a:cubicBezTo>
                        <a:pt x="3677" y="5350"/>
                        <a:pt x="3938" y="5421"/>
                        <a:pt x="4223" y="5445"/>
                      </a:cubicBezTo>
                      <a:cubicBezTo>
                        <a:pt x="4341" y="5445"/>
                        <a:pt x="4436" y="5421"/>
                        <a:pt x="4555" y="5374"/>
                      </a:cubicBezTo>
                      <a:cubicBezTo>
                        <a:pt x="4840" y="5302"/>
                        <a:pt x="5101" y="5113"/>
                        <a:pt x="5267" y="4852"/>
                      </a:cubicBezTo>
                      <a:cubicBezTo>
                        <a:pt x="5409" y="4638"/>
                        <a:pt x="5456" y="4377"/>
                        <a:pt x="5361" y="4140"/>
                      </a:cubicBezTo>
                      <a:cubicBezTo>
                        <a:pt x="5314" y="3903"/>
                        <a:pt x="5124" y="3713"/>
                        <a:pt x="4863" y="3642"/>
                      </a:cubicBezTo>
                      <a:cubicBezTo>
                        <a:pt x="4779" y="3614"/>
                        <a:pt x="4688" y="3601"/>
                        <a:pt x="4593" y="3601"/>
                      </a:cubicBezTo>
                      <a:close/>
                      <a:moveTo>
                        <a:pt x="783" y="4899"/>
                      </a:moveTo>
                      <a:lnTo>
                        <a:pt x="855" y="4923"/>
                      </a:lnTo>
                      <a:cubicBezTo>
                        <a:pt x="1021" y="4947"/>
                        <a:pt x="1187" y="5018"/>
                        <a:pt x="1329" y="5136"/>
                      </a:cubicBezTo>
                      <a:cubicBezTo>
                        <a:pt x="1448" y="5279"/>
                        <a:pt x="1542" y="5468"/>
                        <a:pt x="1566" y="5682"/>
                      </a:cubicBezTo>
                      <a:cubicBezTo>
                        <a:pt x="1590" y="5895"/>
                        <a:pt x="1566" y="6133"/>
                        <a:pt x="1471" y="6346"/>
                      </a:cubicBezTo>
                      <a:cubicBezTo>
                        <a:pt x="1439" y="6349"/>
                        <a:pt x="1406" y="6351"/>
                        <a:pt x="1372" y="6351"/>
                      </a:cubicBezTo>
                      <a:cubicBezTo>
                        <a:pt x="1140" y="6351"/>
                        <a:pt x="899" y="6278"/>
                        <a:pt x="712" y="6133"/>
                      </a:cubicBezTo>
                      <a:cubicBezTo>
                        <a:pt x="522" y="5990"/>
                        <a:pt x="380" y="5777"/>
                        <a:pt x="333" y="5540"/>
                      </a:cubicBezTo>
                      <a:cubicBezTo>
                        <a:pt x="309" y="5374"/>
                        <a:pt x="356" y="5184"/>
                        <a:pt x="475" y="5065"/>
                      </a:cubicBezTo>
                      <a:cubicBezTo>
                        <a:pt x="546" y="4970"/>
                        <a:pt x="665" y="4899"/>
                        <a:pt x="783" y="4899"/>
                      </a:cubicBezTo>
                      <a:close/>
                      <a:moveTo>
                        <a:pt x="772" y="4602"/>
                      </a:moveTo>
                      <a:cubicBezTo>
                        <a:pt x="563" y="4602"/>
                        <a:pt x="376" y="4698"/>
                        <a:pt x="238" y="4875"/>
                      </a:cubicBezTo>
                      <a:cubicBezTo>
                        <a:pt x="72" y="5065"/>
                        <a:pt x="1" y="5326"/>
                        <a:pt x="48" y="5587"/>
                      </a:cubicBezTo>
                      <a:cubicBezTo>
                        <a:pt x="95" y="5895"/>
                        <a:pt x="261" y="6156"/>
                        <a:pt x="499" y="6346"/>
                      </a:cubicBezTo>
                      <a:cubicBezTo>
                        <a:pt x="721" y="6528"/>
                        <a:pt x="995" y="6641"/>
                        <a:pt x="1292" y="6641"/>
                      </a:cubicBezTo>
                      <a:cubicBezTo>
                        <a:pt x="1343" y="6641"/>
                        <a:pt x="1395" y="6638"/>
                        <a:pt x="1448" y="6631"/>
                      </a:cubicBezTo>
                      <a:lnTo>
                        <a:pt x="1590" y="6631"/>
                      </a:lnTo>
                      <a:cubicBezTo>
                        <a:pt x="1661" y="6631"/>
                        <a:pt x="1708" y="6583"/>
                        <a:pt x="1732" y="6536"/>
                      </a:cubicBezTo>
                      <a:cubicBezTo>
                        <a:pt x="1732" y="6488"/>
                        <a:pt x="1756" y="6488"/>
                        <a:pt x="1756" y="6441"/>
                      </a:cubicBezTo>
                      <a:cubicBezTo>
                        <a:pt x="1875" y="6180"/>
                        <a:pt x="1898" y="5895"/>
                        <a:pt x="1851" y="5611"/>
                      </a:cubicBezTo>
                      <a:cubicBezTo>
                        <a:pt x="1827" y="5350"/>
                        <a:pt x="1708" y="5113"/>
                        <a:pt x="1542" y="4923"/>
                      </a:cubicBezTo>
                      <a:cubicBezTo>
                        <a:pt x="1353" y="4757"/>
                        <a:pt x="1139" y="4662"/>
                        <a:pt x="902" y="4614"/>
                      </a:cubicBezTo>
                      <a:cubicBezTo>
                        <a:pt x="858" y="4606"/>
                        <a:pt x="814" y="4602"/>
                        <a:pt x="772" y="4602"/>
                      </a:cubicBezTo>
                      <a:close/>
                      <a:moveTo>
                        <a:pt x="3983" y="6361"/>
                      </a:moveTo>
                      <a:cubicBezTo>
                        <a:pt x="4025" y="6361"/>
                        <a:pt x="4065" y="6364"/>
                        <a:pt x="4104" y="6370"/>
                      </a:cubicBezTo>
                      <a:cubicBezTo>
                        <a:pt x="4270" y="6394"/>
                        <a:pt x="4389" y="6488"/>
                        <a:pt x="4436" y="6631"/>
                      </a:cubicBezTo>
                      <a:cubicBezTo>
                        <a:pt x="4508" y="6797"/>
                        <a:pt x="4508" y="6963"/>
                        <a:pt x="4436" y="7105"/>
                      </a:cubicBezTo>
                      <a:cubicBezTo>
                        <a:pt x="4341" y="7319"/>
                        <a:pt x="4152" y="7485"/>
                        <a:pt x="3938" y="7556"/>
                      </a:cubicBezTo>
                      <a:lnTo>
                        <a:pt x="3915" y="7556"/>
                      </a:lnTo>
                      <a:cubicBezTo>
                        <a:pt x="3784" y="7615"/>
                        <a:pt x="3648" y="7645"/>
                        <a:pt x="3511" y="7645"/>
                      </a:cubicBezTo>
                      <a:cubicBezTo>
                        <a:pt x="3375" y="7645"/>
                        <a:pt x="3238" y="7615"/>
                        <a:pt x="3108" y="7556"/>
                      </a:cubicBezTo>
                      <a:cubicBezTo>
                        <a:pt x="3084" y="7342"/>
                        <a:pt x="3132" y="7105"/>
                        <a:pt x="3227" y="6892"/>
                      </a:cubicBezTo>
                      <a:cubicBezTo>
                        <a:pt x="3298" y="6702"/>
                        <a:pt x="3416" y="6560"/>
                        <a:pt x="3582" y="6465"/>
                      </a:cubicBezTo>
                      <a:cubicBezTo>
                        <a:pt x="3709" y="6392"/>
                        <a:pt x="3850" y="6361"/>
                        <a:pt x="3983" y="6361"/>
                      </a:cubicBezTo>
                      <a:close/>
                      <a:moveTo>
                        <a:pt x="4030" y="6055"/>
                      </a:moveTo>
                      <a:cubicBezTo>
                        <a:pt x="3834" y="6055"/>
                        <a:pt x="3641" y="6101"/>
                        <a:pt x="3464" y="6180"/>
                      </a:cubicBezTo>
                      <a:cubicBezTo>
                        <a:pt x="3227" y="6322"/>
                        <a:pt x="3061" y="6512"/>
                        <a:pt x="2966" y="6749"/>
                      </a:cubicBezTo>
                      <a:cubicBezTo>
                        <a:pt x="2823" y="7010"/>
                        <a:pt x="2776" y="7295"/>
                        <a:pt x="2800" y="7580"/>
                      </a:cubicBezTo>
                      <a:lnTo>
                        <a:pt x="2800" y="7674"/>
                      </a:lnTo>
                      <a:cubicBezTo>
                        <a:pt x="2800" y="7722"/>
                        <a:pt x="2847" y="7793"/>
                        <a:pt x="2918" y="7817"/>
                      </a:cubicBezTo>
                      <a:cubicBezTo>
                        <a:pt x="3108" y="7888"/>
                        <a:pt x="3345" y="7935"/>
                        <a:pt x="3559" y="7935"/>
                      </a:cubicBezTo>
                      <a:cubicBezTo>
                        <a:pt x="3725" y="7935"/>
                        <a:pt x="3891" y="7888"/>
                        <a:pt x="4057" y="7817"/>
                      </a:cubicBezTo>
                      <a:cubicBezTo>
                        <a:pt x="4341" y="7698"/>
                        <a:pt x="4579" y="7508"/>
                        <a:pt x="4721" y="7224"/>
                      </a:cubicBezTo>
                      <a:cubicBezTo>
                        <a:pt x="4840" y="6987"/>
                        <a:pt x="4840" y="6726"/>
                        <a:pt x="4721" y="6488"/>
                      </a:cubicBezTo>
                      <a:cubicBezTo>
                        <a:pt x="4626" y="6275"/>
                        <a:pt x="4413" y="6109"/>
                        <a:pt x="4152" y="6061"/>
                      </a:cubicBezTo>
                      <a:cubicBezTo>
                        <a:pt x="4111" y="6057"/>
                        <a:pt x="4070" y="6055"/>
                        <a:pt x="4030" y="605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40" name="Google Shape;640;p4"/>
              <p:cNvGrpSpPr/>
              <p:nvPr/>
            </p:nvGrpSpPr>
            <p:grpSpPr>
              <a:xfrm>
                <a:off x="9018504" y="3644992"/>
                <a:ext cx="54561" cy="54522"/>
                <a:chOff x="2943275" y="3531300"/>
                <a:chExt cx="39050" cy="39025"/>
              </a:xfrm>
            </p:grpSpPr>
            <p:sp>
              <p:nvSpPr>
                <p:cNvPr id="641" name="Google Shape;641;p4"/>
                <p:cNvSpPr/>
                <p:nvPr/>
              </p:nvSpPr>
              <p:spPr>
                <a:xfrm>
                  <a:off x="2946500" y="3534625"/>
                  <a:ext cx="35825" cy="3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3" h="1286" extrusionOk="0">
                      <a:moveTo>
                        <a:pt x="657" y="0"/>
                      </a:moveTo>
                      <a:cubicBezTo>
                        <a:pt x="330" y="0"/>
                        <a:pt x="0" y="241"/>
                        <a:pt x="14" y="645"/>
                      </a:cubicBezTo>
                      <a:cubicBezTo>
                        <a:pt x="14" y="811"/>
                        <a:pt x="85" y="977"/>
                        <a:pt x="204" y="1095"/>
                      </a:cubicBezTo>
                      <a:cubicBezTo>
                        <a:pt x="337" y="1228"/>
                        <a:pt x="491" y="1285"/>
                        <a:pt x="642" y="1285"/>
                      </a:cubicBezTo>
                      <a:cubicBezTo>
                        <a:pt x="1055" y="1285"/>
                        <a:pt x="1433" y="854"/>
                        <a:pt x="1224" y="384"/>
                      </a:cubicBezTo>
                      <a:cubicBezTo>
                        <a:pt x="1116" y="119"/>
                        <a:pt x="887" y="0"/>
                        <a:pt x="6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2" name="Google Shape;642;p4"/>
                <p:cNvSpPr/>
                <p:nvPr/>
              </p:nvSpPr>
              <p:spPr>
                <a:xfrm>
                  <a:off x="2943275" y="3531300"/>
                  <a:ext cx="38575" cy="3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3" h="1561" extrusionOk="0">
                      <a:moveTo>
                        <a:pt x="760" y="303"/>
                      </a:moveTo>
                      <a:cubicBezTo>
                        <a:pt x="879" y="303"/>
                        <a:pt x="1021" y="351"/>
                        <a:pt x="1092" y="446"/>
                      </a:cubicBezTo>
                      <a:cubicBezTo>
                        <a:pt x="1439" y="774"/>
                        <a:pt x="1126" y="1257"/>
                        <a:pt x="758" y="1257"/>
                      </a:cubicBezTo>
                      <a:cubicBezTo>
                        <a:pt x="647" y="1257"/>
                        <a:pt x="532" y="1214"/>
                        <a:pt x="428" y="1110"/>
                      </a:cubicBezTo>
                      <a:cubicBezTo>
                        <a:pt x="238" y="920"/>
                        <a:pt x="238" y="612"/>
                        <a:pt x="428" y="446"/>
                      </a:cubicBezTo>
                      <a:cubicBezTo>
                        <a:pt x="523" y="351"/>
                        <a:pt x="641" y="303"/>
                        <a:pt x="760" y="303"/>
                      </a:cubicBezTo>
                      <a:close/>
                      <a:moveTo>
                        <a:pt x="769" y="1"/>
                      </a:moveTo>
                      <a:cubicBezTo>
                        <a:pt x="570" y="1"/>
                        <a:pt x="369" y="78"/>
                        <a:pt x="214" y="232"/>
                      </a:cubicBezTo>
                      <a:cubicBezTo>
                        <a:pt x="72" y="374"/>
                        <a:pt x="1" y="564"/>
                        <a:pt x="1" y="778"/>
                      </a:cubicBezTo>
                      <a:cubicBezTo>
                        <a:pt x="1" y="967"/>
                        <a:pt x="72" y="1181"/>
                        <a:pt x="214" y="1323"/>
                      </a:cubicBezTo>
                      <a:cubicBezTo>
                        <a:pt x="357" y="1466"/>
                        <a:pt x="547" y="1560"/>
                        <a:pt x="760" y="1560"/>
                      </a:cubicBezTo>
                      <a:cubicBezTo>
                        <a:pt x="1187" y="1537"/>
                        <a:pt x="1519" y="1205"/>
                        <a:pt x="1543" y="778"/>
                      </a:cubicBezTo>
                      <a:cubicBezTo>
                        <a:pt x="1543" y="564"/>
                        <a:pt x="1448" y="374"/>
                        <a:pt x="1306" y="232"/>
                      </a:cubicBezTo>
                      <a:cubicBezTo>
                        <a:pt x="1163" y="78"/>
                        <a:pt x="968" y="1"/>
                        <a:pt x="76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43" name="Google Shape;643;p4"/>
              <p:cNvGrpSpPr/>
              <p:nvPr/>
            </p:nvGrpSpPr>
            <p:grpSpPr>
              <a:xfrm rot="5090173">
                <a:off x="8778309" y="3398840"/>
                <a:ext cx="58544" cy="109830"/>
                <a:chOff x="3028100" y="3462950"/>
                <a:chExt cx="42700" cy="80100"/>
              </a:xfrm>
            </p:grpSpPr>
            <p:sp>
              <p:nvSpPr>
                <p:cNvPr id="644" name="Google Shape;644;p4"/>
                <p:cNvSpPr/>
                <p:nvPr/>
              </p:nvSpPr>
              <p:spPr>
                <a:xfrm>
                  <a:off x="3031050" y="3467050"/>
                  <a:ext cx="36200" cy="5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8" h="2281" extrusionOk="0">
                      <a:moveTo>
                        <a:pt x="648" y="0"/>
                      </a:moveTo>
                      <a:cubicBezTo>
                        <a:pt x="637" y="0"/>
                        <a:pt x="627" y="1"/>
                        <a:pt x="617" y="3"/>
                      </a:cubicBezTo>
                      <a:cubicBezTo>
                        <a:pt x="475" y="3"/>
                        <a:pt x="333" y="122"/>
                        <a:pt x="190" y="383"/>
                      </a:cubicBezTo>
                      <a:cubicBezTo>
                        <a:pt x="72" y="620"/>
                        <a:pt x="1" y="881"/>
                        <a:pt x="24" y="1165"/>
                      </a:cubicBezTo>
                      <a:cubicBezTo>
                        <a:pt x="24" y="1426"/>
                        <a:pt x="119" y="1687"/>
                        <a:pt x="309" y="1877"/>
                      </a:cubicBezTo>
                      <a:cubicBezTo>
                        <a:pt x="499" y="2090"/>
                        <a:pt x="783" y="2233"/>
                        <a:pt x="1068" y="2280"/>
                      </a:cubicBezTo>
                      <a:cubicBezTo>
                        <a:pt x="1305" y="1948"/>
                        <a:pt x="1424" y="1545"/>
                        <a:pt x="1448" y="1165"/>
                      </a:cubicBezTo>
                      <a:cubicBezTo>
                        <a:pt x="1424" y="857"/>
                        <a:pt x="1305" y="549"/>
                        <a:pt x="1092" y="335"/>
                      </a:cubicBezTo>
                      <a:cubicBezTo>
                        <a:pt x="896" y="118"/>
                        <a:pt x="760" y="0"/>
                        <a:pt x="64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5" name="Google Shape;645;p4"/>
                <p:cNvSpPr/>
                <p:nvPr/>
              </p:nvSpPr>
              <p:spPr>
                <a:xfrm>
                  <a:off x="3028100" y="3462950"/>
                  <a:ext cx="42700" cy="8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8" h="3204" extrusionOk="0">
                      <a:moveTo>
                        <a:pt x="759" y="286"/>
                      </a:moveTo>
                      <a:cubicBezTo>
                        <a:pt x="759" y="309"/>
                        <a:pt x="854" y="309"/>
                        <a:pt x="1115" y="570"/>
                      </a:cubicBezTo>
                      <a:cubicBezTo>
                        <a:pt x="1305" y="760"/>
                        <a:pt x="1400" y="1021"/>
                        <a:pt x="1423" y="1306"/>
                      </a:cubicBezTo>
                      <a:cubicBezTo>
                        <a:pt x="1400" y="1567"/>
                        <a:pt x="1328" y="1851"/>
                        <a:pt x="1210" y="2088"/>
                      </a:cubicBezTo>
                      <a:cubicBezTo>
                        <a:pt x="1139" y="1875"/>
                        <a:pt x="1068" y="1685"/>
                        <a:pt x="996" y="1472"/>
                      </a:cubicBezTo>
                      <a:cubicBezTo>
                        <a:pt x="977" y="1386"/>
                        <a:pt x="916" y="1350"/>
                        <a:pt x="854" y="1350"/>
                      </a:cubicBezTo>
                      <a:cubicBezTo>
                        <a:pt x="762" y="1350"/>
                        <a:pt x="669" y="1429"/>
                        <a:pt x="712" y="1543"/>
                      </a:cubicBezTo>
                      <a:cubicBezTo>
                        <a:pt x="783" y="1780"/>
                        <a:pt x="854" y="1994"/>
                        <a:pt x="925" y="2207"/>
                      </a:cubicBezTo>
                      <a:cubicBezTo>
                        <a:pt x="783" y="2160"/>
                        <a:pt x="641" y="2065"/>
                        <a:pt x="522" y="1946"/>
                      </a:cubicBezTo>
                      <a:cubicBezTo>
                        <a:pt x="380" y="1756"/>
                        <a:pt x="285" y="1543"/>
                        <a:pt x="285" y="1306"/>
                      </a:cubicBezTo>
                      <a:cubicBezTo>
                        <a:pt x="285" y="1045"/>
                        <a:pt x="332" y="808"/>
                        <a:pt x="451" y="594"/>
                      </a:cubicBezTo>
                      <a:cubicBezTo>
                        <a:pt x="569" y="404"/>
                        <a:pt x="664" y="309"/>
                        <a:pt x="759" y="309"/>
                      </a:cubicBezTo>
                      <a:lnTo>
                        <a:pt x="759" y="286"/>
                      </a:lnTo>
                      <a:close/>
                      <a:moveTo>
                        <a:pt x="759" y="1"/>
                      </a:moveTo>
                      <a:cubicBezTo>
                        <a:pt x="546" y="1"/>
                        <a:pt x="356" y="143"/>
                        <a:pt x="190" y="475"/>
                      </a:cubicBezTo>
                      <a:cubicBezTo>
                        <a:pt x="71" y="736"/>
                        <a:pt x="0" y="1021"/>
                        <a:pt x="0" y="1306"/>
                      </a:cubicBezTo>
                      <a:cubicBezTo>
                        <a:pt x="0" y="1614"/>
                        <a:pt x="95" y="1922"/>
                        <a:pt x="308" y="2160"/>
                      </a:cubicBezTo>
                      <a:cubicBezTo>
                        <a:pt x="522" y="2373"/>
                        <a:pt x="783" y="2515"/>
                        <a:pt x="1068" y="2563"/>
                      </a:cubicBezTo>
                      <a:lnTo>
                        <a:pt x="1091" y="2587"/>
                      </a:lnTo>
                      <a:cubicBezTo>
                        <a:pt x="1257" y="2990"/>
                        <a:pt x="1305" y="3061"/>
                        <a:pt x="1305" y="3061"/>
                      </a:cubicBezTo>
                      <a:cubicBezTo>
                        <a:pt x="1305" y="3132"/>
                        <a:pt x="1352" y="3203"/>
                        <a:pt x="1447" y="3203"/>
                      </a:cubicBezTo>
                      <a:cubicBezTo>
                        <a:pt x="1518" y="3203"/>
                        <a:pt x="1589" y="3132"/>
                        <a:pt x="1589" y="3061"/>
                      </a:cubicBezTo>
                      <a:cubicBezTo>
                        <a:pt x="1589" y="3014"/>
                        <a:pt x="1589" y="2990"/>
                        <a:pt x="1352" y="2468"/>
                      </a:cubicBezTo>
                      <a:lnTo>
                        <a:pt x="1352" y="2444"/>
                      </a:lnTo>
                      <a:cubicBezTo>
                        <a:pt x="1566" y="2112"/>
                        <a:pt x="1684" y="1709"/>
                        <a:pt x="1708" y="1306"/>
                      </a:cubicBezTo>
                      <a:cubicBezTo>
                        <a:pt x="1708" y="974"/>
                        <a:pt x="1566" y="641"/>
                        <a:pt x="1328" y="381"/>
                      </a:cubicBezTo>
                      <a:cubicBezTo>
                        <a:pt x="1091" y="120"/>
                        <a:pt x="901" y="1"/>
                        <a:pt x="75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46" name="Google Shape;646;p4"/>
              <p:cNvGrpSpPr/>
              <p:nvPr/>
            </p:nvGrpSpPr>
            <p:grpSpPr>
              <a:xfrm rot="-2463903">
                <a:off x="7697434" y="4713386"/>
                <a:ext cx="174592" cy="315383"/>
                <a:chOff x="2555450" y="3170300"/>
                <a:chExt cx="136425" cy="246425"/>
              </a:xfrm>
            </p:grpSpPr>
            <p:sp>
              <p:nvSpPr>
                <p:cNvPr id="647" name="Google Shape;647;p4"/>
                <p:cNvSpPr/>
                <p:nvPr/>
              </p:nvSpPr>
              <p:spPr>
                <a:xfrm>
                  <a:off x="2573400" y="3195475"/>
                  <a:ext cx="82900" cy="22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6" h="8850" extrusionOk="0">
                      <a:moveTo>
                        <a:pt x="3139" y="1"/>
                      </a:moveTo>
                      <a:cubicBezTo>
                        <a:pt x="3088" y="1"/>
                        <a:pt x="3037" y="27"/>
                        <a:pt x="3007" y="73"/>
                      </a:cubicBezTo>
                      <a:cubicBezTo>
                        <a:pt x="2627" y="761"/>
                        <a:pt x="2295" y="1473"/>
                        <a:pt x="2034" y="2208"/>
                      </a:cubicBezTo>
                      <a:cubicBezTo>
                        <a:pt x="1797" y="1662"/>
                        <a:pt x="1560" y="1117"/>
                        <a:pt x="1370" y="571"/>
                      </a:cubicBezTo>
                      <a:cubicBezTo>
                        <a:pt x="1350" y="513"/>
                        <a:pt x="1283" y="470"/>
                        <a:pt x="1220" y="470"/>
                      </a:cubicBezTo>
                      <a:cubicBezTo>
                        <a:pt x="1206" y="470"/>
                        <a:pt x="1193" y="472"/>
                        <a:pt x="1180" y="476"/>
                      </a:cubicBezTo>
                      <a:cubicBezTo>
                        <a:pt x="1109" y="500"/>
                        <a:pt x="1062" y="595"/>
                        <a:pt x="1085" y="666"/>
                      </a:cubicBezTo>
                      <a:cubicBezTo>
                        <a:pt x="1323" y="1330"/>
                        <a:pt x="1583" y="1971"/>
                        <a:pt x="1916" y="2611"/>
                      </a:cubicBezTo>
                      <a:cubicBezTo>
                        <a:pt x="1678" y="3275"/>
                        <a:pt x="1536" y="3987"/>
                        <a:pt x="1441" y="4675"/>
                      </a:cubicBezTo>
                      <a:cubicBezTo>
                        <a:pt x="1394" y="5078"/>
                        <a:pt x="1370" y="5481"/>
                        <a:pt x="1346" y="5908"/>
                      </a:cubicBezTo>
                      <a:cubicBezTo>
                        <a:pt x="1275" y="5814"/>
                        <a:pt x="1204" y="5719"/>
                        <a:pt x="1133" y="5624"/>
                      </a:cubicBezTo>
                      <a:cubicBezTo>
                        <a:pt x="824" y="5244"/>
                        <a:pt x="563" y="4865"/>
                        <a:pt x="326" y="4461"/>
                      </a:cubicBezTo>
                      <a:cubicBezTo>
                        <a:pt x="296" y="4401"/>
                        <a:pt x="249" y="4377"/>
                        <a:pt x="203" y="4377"/>
                      </a:cubicBezTo>
                      <a:cubicBezTo>
                        <a:pt x="102" y="4377"/>
                        <a:pt x="1" y="4490"/>
                        <a:pt x="65" y="4604"/>
                      </a:cubicBezTo>
                      <a:cubicBezTo>
                        <a:pt x="326" y="5031"/>
                        <a:pt x="587" y="5434"/>
                        <a:pt x="896" y="5814"/>
                      </a:cubicBezTo>
                      <a:cubicBezTo>
                        <a:pt x="1062" y="5980"/>
                        <a:pt x="1204" y="6169"/>
                        <a:pt x="1346" y="6359"/>
                      </a:cubicBezTo>
                      <a:cubicBezTo>
                        <a:pt x="1346" y="6644"/>
                        <a:pt x="1370" y="6952"/>
                        <a:pt x="1394" y="7237"/>
                      </a:cubicBezTo>
                      <a:cubicBezTo>
                        <a:pt x="1441" y="7735"/>
                        <a:pt x="1512" y="8233"/>
                        <a:pt x="1607" y="8731"/>
                      </a:cubicBezTo>
                      <a:cubicBezTo>
                        <a:pt x="1631" y="8779"/>
                        <a:pt x="1678" y="8826"/>
                        <a:pt x="1750" y="8850"/>
                      </a:cubicBezTo>
                      <a:lnTo>
                        <a:pt x="1797" y="8850"/>
                      </a:lnTo>
                      <a:cubicBezTo>
                        <a:pt x="1868" y="8850"/>
                        <a:pt x="1916" y="8755"/>
                        <a:pt x="1916" y="8684"/>
                      </a:cubicBezTo>
                      <a:cubicBezTo>
                        <a:pt x="1821" y="8233"/>
                        <a:pt x="1750" y="7759"/>
                        <a:pt x="1702" y="7308"/>
                      </a:cubicBezTo>
                      <a:lnTo>
                        <a:pt x="2532" y="6644"/>
                      </a:lnTo>
                      <a:cubicBezTo>
                        <a:pt x="2580" y="6573"/>
                        <a:pt x="2603" y="6478"/>
                        <a:pt x="2556" y="6430"/>
                      </a:cubicBezTo>
                      <a:cubicBezTo>
                        <a:pt x="2530" y="6391"/>
                        <a:pt x="2489" y="6373"/>
                        <a:pt x="2446" y="6373"/>
                      </a:cubicBezTo>
                      <a:cubicBezTo>
                        <a:pt x="2411" y="6373"/>
                        <a:pt x="2375" y="6385"/>
                        <a:pt x="2343" y="6407"/>
                      </a:cubicBezTo>
                      <a:lnTo>
                        <a:pt x="1678" y="6952"/>
                      </a:lnTo>
                      <a:cubicBezTo>
                        <a:pt x="1655" y="6739"/>
                        <a:pt x="1655" y="6501"/>
                        <a:pt x="1655" y="6288"/>
                      </a:cubicBezTo>
                      <a:cubicBezTo>
                        <a:pt x="1631" y="5790"/>
                        <a:pt x="1678" y="5292"/>
                        <a:pt x="1726" y="4794"/>
                      </a:cubicBezTo>
                      <a:cubicBezTo>
                        <a:pt x="2034" y="4604"/>
                        <a:pt x="2414" y="4390"/>
                        <a:pt x="2864" y="4153"/>
                      </a:cubicBezTo>
                      <a:cubicBezTo>
                        <a:pt x="2936" y="4106"/>
                        <a:pt x="2959" y="4011"/>
                        <a:pt x="2936" y="3940"/>
                      </a:cubicBezTo>
                      <a:cubicBezTo>
                        <a:pt x="2905" y="3894"/>
                        <a:pt x="2855" y="3867"/>
                        <a:pt x="2803" y="3867"/>
                      </a:cubicBezTo>
                      <a:cubicBezTo>
                        <a:pt x="2775" y="3867"/>
                        <a:pt x="2747" y="3875"/>
                        <a:pt x="2722" y="3892"/>
                      </a:cubicBezTo>
                      <a:cubicBezTo>
                        <a:pt x="2366" y="4082"/>
                        <a:pt x="2058" y="4248"/>
                        <a:pt x="1773" y="4414"/>
                      </a:cubicBezTo>
                      <a:cubicBezTo>
                        <a:pt x="1868" y="3821"/>
                        <a:pt x="2010" y="3228"/>
                        <a:pt x="2200" y="2635"/>
                      </a:cubicBezTo>
                      <a:cubicBezTo>
                        <a:pt x="2485" y="1805"/>
                        <a:pt x="2841" y="974"/>
                        <a:pt x="3268" y="215"/>
                      </a:cubicBezTo>
                      <a:cubicBezTo>
                        <a:pt x="3315" y="144"/>
                        <a:pt x="3291" y="49"/>
                        <a:pt x="3220" y="26"/>
                      </a:cubicBezTo>
                      <a:cubicBezTo>
                        <a:pt x="3195" y="9"/>
                        <a:pt x="3167" y="1"/>
                        <a:pt x="313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8" name="Google Shape;648;p4"/>
                <p:cNvSpPr/>
                <p:nvPr/>
              </p:nvSpPr>
              <p:spPr>
                <a:xfrm>
                  <a:off x="2559000" y="3173850"/>
                  <a:ext cx="128725" cy="19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9" h="7643" extrusionOk="0">
                      <a:moveTo>
                        <a:pt x="4190" y="1"/>
                      </a:moveTo>
                      <a:cubicBezTo>
                        <a:pt x="4155" y="1"/>
                        <a:pt x="4118" y="5"/>
                        <a:pt x="4081" y="13"/>
                      </a:cubicBezTo>
                      <a:cubicBezTo>
                        <a:pt x="3891" y="13"/>
                        <a:pt x="3678" y="108"/>
                        <a:pt x="3559" y="274"/>
                      </a:cubicBezTo>
                      <a:cubicBezTo>
                        <a:pt x="3369" y="416"/>
                        <a:pt x="3274" y="653"/>
                        <a:pt x="3251" y="891"/>
                      </a:cubicBezTo>
                      <a:cubicBezTo>
                        <a:pt x="3203" y="1128"/>
                        <a:pt x="3251" y="1389"/>
                        <a:pt x="3346" y="1650"/>
                      </a:cubicBezTo>
                      <a:cubicBezTo>
                        <a:pt x="3346" y="1650"/>
                        <a:pt x="3346" y="1673"/>
                        <a:pt x="3369" y="1697"/>
                      </a:cubicBezTo>
                      <a:cubicBezTo>
                        <a:pt x="3448" y="1713"/>
                        <a:pt x="3527" y="1720"/>
                        <a:pt x="3604" y="1720"/>
                      </a:cubicBezTo>
                      <a:cubicBezTo>
                        <a:pt x="3878" y="1720"/>
                        <a:pt x="4139" y="1626"/>
                        <a:pt x="4342" y="1460"/>
                      </a:cubicBezTo>
                      <a:cubicBezTo>
                        <a:pt x="4579" y="1294"/>
                        <a:pt x="4721" y="1057"/>
                        <a:pt x="4769" y="796"/>
                      </a:cubicBezTo>
                      <a:cubicBezTo>
                        <a:pt x="4816" y="582"/>
                        <a:pt x="4745" y="369"/>
                        <a:pt x="4603" y="226"/>
                      </a:cubicBezTo>
                      <a:cubicBezTo>
                        <a:pt x="4505" y="89"/>
                        <a:pt x="4358" y="1"/>
                        <a:pt x="4190" y="1"/>
                      </a:cubicBezTo>
                      <a:close/>
                      <a:moveTo>
                        <a:pt x="1783" y="620"/>
                      </a:moveTo>
                      <a:cubicBezTo>
                        <a:pt x="1664" y="620"/>
                        <a:pt x="1547" y="663"/>
                        <a:pt x="1448" y="748"/>
                      </a:cubicBezTo>
                      <a:cubicBezTo>
                        <a:pt x="1258" y="867"/>
                        <a:pt x="1139" y="1057"/>
                        <a:pt x="1139" y="1270"/>
                      </a:cubicBezTo>
                      <a:lnTo>
                        <a:pt x="1116" y="1270"/>
                      </a:lnTo>
                      <a:cubicBezTo>
                        <a:pt x="1092" y="1531"/>
                        <a:pt x="1187" y="1792"/>
                        <a:pt x="1353" y="2005"/>
                      </a:cubicBezTo>
                      <a:cubicBezTo>
                        <a:pt x="1543" y="2314"/>
                        <a:pt x="1875" y="2480"/>
                        <a:pt x="2231" y="2527"/>
                      </a:cubicBezTo>
                      <a:cubicBezTo>
                        <a:pt x="2254" y="2504"/>
                        <a:pt x="2278" y="2480"/>
                        <a:pt x="2278" y="2456"/>
                      </a:cubicBezTo>
                      <a:cubicBezTo>
                        <a:pt x="2444" y="2243"/>
                        <a:pt x="2539" y="2005"/>
                        <a:pt x="2586" y="1745"/>
                      </a:cubicBezTo>
                      <a:cubicBezTo>
                        <a:pt x="2634" y="1507"/>
                        <a:pt x="2586" y="1270"/>
                        <a:pt x="2468" y="1080"/>
                      </a:cubicBezTo>
                      <a:cubicBezTo>
                        <a:pt x="2373" y="891"/>
                        <a:pt x="2207" y="748"/>
                        <a:pt x="2017" y="677"/>
                      </a:cubicBezTo>
                      <a:cubicBezTo>
                        <a:pt x="1941" y="639"/>
                        <a:pt x="1862" y="620"/>
                        <a:pt x="1783" y="620"/>
                      </a:cubicBezTo>
                      <a:close/>
                      <a:moveTo>
                        <a:pt x="4444" y="3611"/>
                      </a:moveTo>
                      <a:cubicBezTo>
                        <a:pt x="4319" y="3611"/>
                        <a:pt x="4192" y="3634"/>
                        <a:pt x="4081" y="3690"/>
                      </a:cubicBezTo>
                      <a:cubicBezTo>
                        <a:pt x="3867" y="3761"/>
                        <a:pt x="3701" y="3927"/>
                        <a:pt x="3583" y="4117"/>
                      </a:cubicBezTo>
                      <a:cubicBezTo>
                        <a:pt x="3464" y="4330"/>
                        <a:pt x="3369" y="4591"/>
                        <a:pt x="3346" y="4852"/>
                      </a:cubicBezTo>
                      <a:cubicBezTo>
                        <a:pt x="3346" y="4876"/>
                        <a:pt x="3346" y="4923"/>
                        <a:pt x="3346" y="4947"/>
                      </a:cubicBezTo>
                      <a:cubicBezTo>
                        <a:pt x="3564" y="5081"/>
                        <a:pt x="3806" y="5144"/>
                        <a:pt x="4056" y="5144"/>
                      </a:cubicBezTo>
                      <a:cubicBezTo>
                        <a:pt x="4158" y="5144"/>
                        <a:pt x="4262" y="5134"/>
                        <a:pt x="4366" y="5113"/>
                      </a:cubicBezTo>
                      <a:cubicBezTo>
                        <a:pt x="4626" y="5042"/>
                        <a:pt x="4864" y="4876"/>
                        <a:pt x="5006" y="4639"/>
                      </a:cubicBezTo>
                      <a:cubicBezTo>
                        <a:pt x="5125" y="4472"/>
                        <a:pt x="5148" y="4235"/>
                        <a:pt x="5101" y="4045"/>
                      </a:cubicBezTo>
                      <a:cubicBezTo>
                        <a:pt x="5053" y="3856"/>
                        <a:pt x="4887" y="3690"/>
                        <a:pt x="4698" y="3642"/>
                      </a:cubicBezTo>
                      <a:cubicBezTo>
                        <a:pt x="4619" y="3623"/>
                        <a:pt x="4532" y="3611"/>
                        <a:pt x="4444" y="3611"/>
                      </a:cubicBezTo>
                      <a:close/>
                      <a:moveTo>
                        <a:pt x="656" y="4610"/>
                      </a:moveTo>
                      <a:cubicBezTo>
                        <a:pt x="471" y="4610"/>
                        <a:pt x="294" y="4683"/>
                        <a:pt x="191" y="4828"/>
                      </a:cubicBezTo>
                      <a:cubicBezTo>
                        <a:pt x="48" y="4994"/>
                        <a:pt x="1" y="5208"/>
                        <a:pt x="25" y="5421"/>
                      </a:cubicBezTo>
                      <a:cubicBezTo>
                        <a:pt x="72" y="5682"/>
                        <a:pt x="238" y="5943"/>
                        <a:pt x="452" y="6109"/>
                      </a:cubicBezTo>
                      <a:cubicBezTo>
                        <a:pt x="680" y="6281"/>
                        <a:pt x="955" y="6360"/>
                        <a:pt x="1227" y="6360"/>
                      </a:cubicBezTo>
                      <a:cubicBezTo>
                        <a:pt x="1293" y="6360"/>
                        <a:pt x="1359" y="6356"/>
                        <a:pt x="1424" y="6346"/>
                      </a:cubicBezTo>
                      <a:cubicBezTo>
                        <a:pt x="1448" y="6323"/>
                        <a:pt x="1448" y="6299"/>
                        <a:pt x="1472" y="6275"/>
                      </a:cubicBezTo>
                      <a:cubicBezTo>
                        <a:pt x="1566" y="6014"/>
                        <a:pt x="1590" y="5753"/>
                        <a:pt x="1543" y="5516"/>
                      </a:cubicBezTo>
                      <a:cubicBezTo>
                        <a:pt x="1543" y="5279"/>
                        <a:pt x="1448" y="5065"/>
                        <a:pt x="1282" y="4899"/>
                      </a:cubicBezTo>
                      <a:lnTo>
                        <a:pt x="1306" y="4899"/>
                      </a:lnTo>
                      <a:cubicBezTo>
                        <a:pt x="1139" y="4757"/>
                        <a:pt x="950" y="4662"/>
                        <a:pt x="736" y="4615"/>
                      </a:cubicBezTo>
                      <a:cubicBezTo>
                        <a:pt x="710" y="4612"/>
                        <a:pt x="683" y="4610"/>
                        <a:pt x="656" y="4610"/>
                      </a:cubicBezTo>
                      <a:close/>
                      <a:moveTo>
                        <a:pt x="3829" y="6067"/>
                      </a:moveTo>
                      <a:cubicBezTo>
                        <a:pt x="3684" y="6067"/>
                        <a:pt x="3532" y="6111"/>
                        <a:pt x="3393" y="6180"/>
                      </a:cubicBezTo>
                      <a:cubicBezTo>
                        <a:pt x="3179" y="6299"/>
                        <a:pt x="3037" y="6465"/>
                        <a:pt x="2942" y="6679"/>
                      </a:cubicBezTo>
                      <a:cubicBezTo>
                        <a:pt x="2824" y="6916"/>
                        <a:pt x="2776" y="7177"/>
                        <a:pt x="2824" y="7461"/>
                      </a:cubicBezTo>
                      <a:lnTo>
                        <a:pt x="2824" y="7532"/>
                      </a:lnTo>
                      <a:cubicBezTo>
                        <a:pt x="2985" y="7607"/>
                        <a:pt x="3166" y="7642"/>
                        <a:pt x="3349" y="7642"/>
                      </a:cubicBezTo>
                      <a:cubicBezTo>
                        <a:pt x="3516" y="7642"/>
                        <a:pt x="3685" y="7613"/>
                        <a:pt x="3844" y="7556"/>
                      </a:cubicBezTo>
                      <a:cubicBezTo>
                        <a:pt x="4105" y="7461"/>
                        <a:pt x="4318" y="7272"/>
                        <a:pt x="4437" y="7034"/>
                      </a:cubicBezTo>
                      <a:cubicBezTo>
                        <a:pt x="4532" y="6845"/>
                        <a:pt x="4532" y="6607"/>
                        <a:pt x="4437" y="6418"/>
                      </a:cubicBezTo>
                      <a:cubicBezTo>
                        <a:pt x="4366" y="6228"/>
                        <a:pt x="4199" y="6109"/>
                        <a:pt x="3986" y="6085"/>
                      </a:cubicBezTo>
                      <a:cubicBezTo>
                        <a:pt x="3935" y="6073"/>
                        <a:pt x="3883" y="6067"/>
                        <a:pt x="3829" y="606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9" name="Google Shape;649;p4"/>
                <p:cNvSpPr/>
                <p:nvPr/>
              </p:nvSpPr>
              <p:spPr>
                <a:xfrm>
                  <a:off x="2555450" y="3170300"/>
                  <a:ext cx="136425" cy="19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7" h="7936" extrusionOk="0">
                      <a:moveTo>
                        <a:pt x="4326" y="283"/>
                      </a:moveTo>
                      <a:cubicBezTo>
                        <a:pt x="4454" y="283"/>
                        <a:pt x="4570" y="351"/>
                        <a:pt x="4626" y="463"/>
                      </a:cubicBezTo>
                      <a:cubicBezTo>
                        <a:pt x="4745" y="582"/>
                        <a:pt x="4792" y="748"/>
                        <a:pt x="4745" y="914"/>
                      </a:cubicBezTo>
                      <a:cubicBezTo>
                        <a:pt x="4721" y="1151"/>
                        <a:pt x="4579" y="1341"/>
                        <a:pt x="4389" y="1483"/>
                      </a:cubicBezTo>
                      <a:lnTo>
                        <a:pt x="4365" y="1483"/>
                      </a:lnTo>
                      <a:cubicBezTo>
                        <a:pt x="4194" y="1635"/>
                        <a:pt x="3978" y="1711"/>
                        <a:pt x="3765" y="1711"/>
                      </a:cubicBezTo>
                      <a:cubicBezTo>
                        <a:pt x="3711" y="1711"/>
                        <a:pt x="3658" y="1706"/>
                        <a:pt x="3606" y="1697"/>
                      </a:cubicBezTo>
                      <a:cubicBezTo>
                        <a:pt x="3511" y="1483"/>
                        <a:pt x="3488" y="1270"/>
                        <a:pt x="3535" y="1033"/>
                      </a:cubicBezTo>
                      <a:cubicBezTo>
                        <a:pt x="3535" y="843"/>
                        <a:pt x="3630" y="653"/>
                        <a:pt x="3772" y="511"/>
                      </a:cubicBezTo>
                      <a:cubicBezTo>
                        <a:pt x="3891" y="392"/>
                        <a:pt x="4057" y="297"/>
                        <a:pt x="4223" y="297"/>
                      </a:cubicBezTo>
                      <a:cubicBezTo>
                        <a:pt x="4258" y="287"/>
                        <a:pt x="4292" y="283"/>
                        <a:pt x="4326" y="283"/>
                      </a:cubicBezTo>
                      <a:close/>
                      <a:moveTo>
                        <a:pt x="4329" y="1"/>
                      </a:moveTo>
                      <a:cubicBezTo>
                        <a:pt x="4287" y="1"/>
                        <a:pt x="4243" y="5"/>
                        <a:pt x="4199" y="13"/>
                      </a:cubicBezTo>
                      <a:cubicBezTo>
                        <a:pt x="3962" y="13"/>
                        <a:pt x="3748" y="131"/>
                        <a:pt x="3582" y="297"/>
                      </a:cubicBezTo>
                      <a:cubicBezTo>
                        <a:pt x="3369" y="463"/>
                        <a:pt x="3250" y="724"/>
                        <a:pt x="3227" y="985"/>
                      </a:cubicBezTo>
                      <a:cubicBezTo>
                        <a:pt x="3179" y="1270"/>
                        <a:pt x="3227" y="1578"/>
                        <a:pt x="3345" y="1839"/>
                      </a:cubicBezTo>
                      <a:lnTo>
                        <a:pt x="3369" y="1910"/>
                      </a:lnTo>
                      <a:cubicBezTo>
                        <a:pt x="3393" y="1958"/>
                        <a:pt x="3440" y="1981"/>
                        <a:pt x="3488" y="2005"/>
                      </a:cubicBezTo>
                      <a:lnTo>
                        <a:pt x="3725" y="2005"/>
                      </a:lnTo>
                      <a:cubicBezTo>
                        <a:pt x="3751" y="2007"/>
                        <a:pt x="3777" y="2008"/>
                        <a:pt x="3803" y="2008"/>
                      </a:cubicBezTo>
                      <a:cubicBezTo>
                        <a:pt x="4085" y="2008"/>
                        <a:pt x="4362" y="1894"/>
                        <a:pt x="4579" y="1721"/>
                      </a:cubicBezTo>
                      <a:cubicBezTo>
                        <a:pt x="4840" y="1531"/>
                        <a:pt x="5006" y="1270"/>
                        <a:pt x="5053" y="961"/>
                      </a:cubicBezTo>
                      <a:cubicBezTo>
                        <a:pt x="5101" y="724"/>
                        <a:pt x="5029" y="463"/>
                        <a:pt x="4840" y="274"/>
                      </a:cubicBezTo>
                      <a:cubicBezTo>
                        <a:pt x="4721" y="96"/>
                        <a:pt x="4538" y="1"/>
                        <a:pt x="4329" y="1"/>
                      </a:cubicBezTo>
                      <a:close/>
                      <a:moveTo>
                        <a:pt x="1898" y="914"/>
                      </a:moveTo>
                      <a:cubicBezTo>
                        <a:pt x="1969" y="914"/>
                        <a:pt x="2041" y="938"/>
                        <a:pt x="2088" y="961"/>
                      </a:cubicBezTo>
                      <a:cubicBezTo>
                        <a:pt x="2254" y="1033"/>
                        <a:pt x="2396" y="1151"/>
                        <a:pt x="2468" y="1317"/>
                      </a:cubicBezTo>
                      <a:cubicBezTo>
                        <a:pt x="2586" y="1483"/>
                        <a:pt x="2610" y="1697"/>
                        <a:pt x="2562" y="1887"/>
                      </a:cubicBezTo>
                      <a:cubicBezTo>
                        <a:pt x="2539" y="2100"/>
                        <a:pt x="2444" y="2314"/>
                        <a:pt x="2325" y="2503"/>
                      </a:cubicBezTo>
                      <a:cubicBezTo>
                        <a:pt x="2041" y="2456"/>
                        <a:pt x="1780" y="2314"/>
                        <a:pt x="1614" y="2076"/>
                      </a:cubicBezTo>
                      <a:lnTo>
                        <a:pt x="1614" y="2053"/>
                      </a:lnTo>
                      <a:cubicBezTo>
                        <a:pt x="1471" y="1887"/>
                        <a:pt x="1400" y="1649"/>
                        <a:pt x="1400" y="1412"/>
                      </a:cubicBezTo>
                      <a:cubicBezTo>
                        <a:pt x="1424" y="1246"/>
                        <a:pt x="1519" y="1080"/>
                        <a:pt x="1685" y="985"/>
                      </a:cubicBezTo>
                      <a:cubicBezTo>
                        <a:pt x="1732" y="938"/>
                        <a:pt x="1827" y="914"/>
                        <a:pt x="1898" y="914"/>
                      </a:cubicBezTo>
                      <a:close/>
                      <a:moveTo>
                        <a:pt x="1905" y="603"/>
                      </a:moveTo>
                      <a:cubicBezTo>
                        <a:pt x="1764" y="603"/>
                        <a:pt x="1629" y="651"/>
                        <a:pt x="1519" y="748"/>
                      </a:cubicBezTo>
                      <a:cubicBezTo>
                        <a:pt x="1281" y="890"/>
                        <a:pt x="1139" y="1127"/>
                        <a:pt x="1115" y="1388"/>
                      </a:cubicBezTo>
                      <a:cubicBezTo>
                        <a:pt x="1092" y="1697"/>
                        <a:pt x="1187" y="1981"/>
                        <a:pt x="1376" y="2219"/>
                      </a:cubicBezTo>
                      <a:cubicBezTo>
                        <a:pt x="1590" y="2551"/>
                        <a:pt x="1946" y="2764"/>
                        <a:pt x="2349" y="2812"/>
                      </a:cubicBezTo>
                      <a:lnTo>
                        <a:pt x="2373" y="2812"/>
                      </a:lnTo>
                      <a:cubicBezTo>
                        <a:pt x="2420" y="2812"/>
                        <a:pt x="2468" y="2788"/>
                        <a:pt x="2491" y="2764"/>
                      </a:cubicBezTo>
                      <a:cubicBezTo>
                        <a:pt x="2515" y="2741"/>
                        <a:pt x="2539" y="2693"/>
                        <a:pt x="2562" y="2669"/>
                      </a:cubicBezTo>
                      <a:cubicBezTo>
                        <a:pt x="2728" y="2432"/>
                        <a:pt x="2823" y="2171"/>
                        <a:pt x="2871" y="1887"/>
                      </a:cubicBezTo>
                      <a:cubicBezTo>
                        <a:pt x="2918" y="1626"/>
                        <a:pt x="2871" y="1365"/>
                        <a:pt x="2728" y="1151"/>
                      </a:cubicBezTo>
                      <a:cubicBezTo>
                        <a:pt x="2610" y="938"/>
                        <a:pt x="2420" y="772"/>
                        <a:pt x="2207" y="677"/>
                      </a:cubicBezTo>
                      <a:cubicBezTo>
                        <a:pt x="2108" y="627"/>
                        <a:pt x="2005" y="603"/>
                        <a:pt x="1905" y="603"/>
                      </a:cubicBezTo>
                      <a:close/>
                      <a:moveTo>
                        <a:pt x="4538" y="3893"/>
                      </a:moveTo>
                      <a:cubicBezTo>
                        <a:pt x="4622" y="3893"/>
                        <a:pt x="4707" y="3905"/>
                        <a:pt x="4792" y="3927"/>
                      </a:cubicBezTo>
                      <a:cubicBezTo>
                        <a:pt x="4934" y="3950"/>
                        <a:pt x="5053" y="4069"/>
                        <a:pt x="5077" y="4235"/>
                      </a:cubicBezTo>
                      <a:cubicBezTo>
                        <a:pt x="5124" y="4377"/>
                        <a:pt x="5101" y="4567"/>
                        <a:pt x="5006" y="4709"/>
                      </a:cubicBezTo>
                      <a:cubicBezTo>
                        <a:pt x="4887" y="4899"/>
                        <a:pt x="4674" y="5041"/>
                        <a:pt x="4460" y="5089"/>
                      </a:cubicBezTo>
                      <a:cubicBezTo>
                        <a:pt x="4358" y="5114"/>
                        <a:pt x="4256" y="5128"/>
                        <a:pt x="4156" y="5128"/>
                      </a:cubicBezTo>
                      <a:cubicBezTo>
                        <a:pt x="3977" y="5128"/>
                        <a:pt x="3806" y="5085"/>
                        <a:pt x="3654" y="4994"/>
                      </a:cubicBezTo>
                      <a:cubicBezTo>
                        <a:pt x="3654" y="4757"/>
                        <a:pt x="3725" y="4543"/>
                        <a:pt x="3843" y="4330"/>
                      </a:cubicBezTo>
                      <a:cubicBezTo>
                        <a:pt x="3938" y="4164"/>
                        <a:pt x="4081" y="4021"/>
                        <a:pt x="4247" y="3950"/>
                      </a:cubicBezTo>
                      <a:cubicBezTo>
                        <a:pt x="4338" y="3911"/>
                        <a:pt x="4437" y="3893"/>
                        <a:pt x="4538" y="3893"/>
                      </a:cubicBezTo>
                      <a:close/>
                      <a:moveTo>
                        <a:pt x="4593" y="3601"/>
                      </a:moveTo>
                      <a:cubicBezTo>
                        <a:pt x="4448" y="3601"/>
                        <a:pt x="4295" y="3632"/>
                        <a:pt x="4152" y="3689"/>
                      </a:cubicBezTo>
                      <a:cubicBezTo>
                        <a:pt x="3915" y="3784"/>
                        <a:pt x="3725" y="3950"/>
                        <a:pt x="3606" y="4187"/>
                      </a:cubicBezTo>
                      <a:cubicBezTo>
                        <a:pt x="3440" y="4425"/>
                        <a:pt x="3369" y="4686"/>
                        <a:pt x="3345" y="4970"/>
                      </a:cubicBezTo>
                      <a:lnTo>
                        <a:pt x="3345" y="5065"/>
                      </a:lnTo>
                      <a:cubicBezTo>
                        <a:pt x="3345" y="5136"/>
                        <a:pt x="3369" y="5184"/>
                        <a:pt x="3440" y="5231"/>
                      </a:cubicBezTo>
                      <a:cubicBezTo>
                        <a:pt x="3677" y="5350"/>
                        <a:pt x="3938" y="5421"/>
                        <a:pt x="4223" y="5445"/>
                      </a:cubicBezTo>
                      <a:cubicBezTo>
                        <a:pt x="4341" y="5445"/>
                        <a:pt x="4436" y="5421"/>
                        <a:pt x="4555" y="5374"/>
                      </a:cubicBezTo>
                      <a:cubicBezTo>
                        <a:pt x="4840" y="5302"/>
                        <a:pt x="5101" y="5113"/>
                        <a:pt x="5267" y="4852"/>
                      </a:cubicBezTo>
                      <a:cubicBezTo>
                        <a:pt x="5409" y="4638"/>
                        <a:pt x="5456" y="4377"/>
                        <a:pt x="5361" y="4140"/>
                      </a:cubicBezTo>
                      <a:cubicBezTo>
                        <a:pt x="5314" y="3903"/>
                        <a:pt x="5124" y="3713"/>
                        <a:pt x="4863" y="3642"/>
                      </a:cubicBezTo>
                      <a:cubicBezTo>
                        <a:pt x="4779" y="3614"/>
                        <a:pt x="4688" y="3601"/>
                        <a:pt x="4593" y="3601"/>
                      </a:cubicBezTo>
                      <a:close/>
                      <a:moveTo>
                        <a:pt x="783" y="4899"/>
                      </a:moveTo>
                      <a:lnTo>
                        <a:pt x="855" y="4923"/>
                      </a:lnTo>
                      <a:cubicBezTo>
                        <a:pt x="1021" y="4947"/>
                        <a:pt x="1187" y="5018"/>
                        <a:pt x="1329" y="5136"/>
                      </a:cubicBezTo>
                      <a:cubicBezTo>
                        <a:pt x="1448" y="5279"/>
                        <a:pt x="1542" y="5468"/>
                        <a:pt x="1566" y="5682"/>
                      </a:cubicBezTo>
                      <a:cubicBezTo>
                        <a:pt x="1590" y="5895"/>
                        <a:pt x="1566" y="6133"/>
                        <a:pt x="1471" y="6346"/>
                      </a:cubicBezTo>
                      <a:cubicBezTo>
                        <a:pt x="1439" y="6349"/>
                        <a:pt x="1406" y="6351"/>
                        <a:pt x="1372" y="6351"/>
                      </a:cubicBezTo>
                      <a:cubicBezTo>
                        <a:pt x="1140" y="6351"/>
                        <a:pt x="899" y="6278"/>
                        <a:pt x="712" y="6133"/>
                      </a:cubicBezTo>
                      <a:cubicBezTo>
                        <a:pt x="522" y="5990"/>
                        <a:pt x="380" y="5777"/>
                        <a:pt x="333" y="5540"/>
                      </a:cubicBezTo>
                      <a:cubicBezTo>
                        <a:pt x="309" y="5374"/>
                        <a:pt x="356" y="5184"/>
                        <a:pt x="475" y="5065"/>
                      </a:cubicBezTo>
                      <a:cubicBezTo>
                        <a:pt x="546" y="4970"/>
                        <a:pt x="665" y="4899"/>
                        <a:pt x="783" y="4899"/>
                      </a:cubicBezTo>
                      <a:close/>
                      <a:moveTo>
                        <a:pt x="772" y="4602"/>
                      </a:moveTo>
                      <a:cubicBezTo>
                        <a:pt x="563" y="4602"/>
                        <a:pt x="376" y="4698"/>
                        <a:pt x="238" y="4875"/>
                      </a:cubicBezTo>
                      <a:cubicBezTo>
                        <a:pt x="72" y="5065"/>
                        <a:pt x="1" y="5326"/>
                        <a:pt x="48" y="5587"/>
                      </a:cubicBezTo>
                      <a:cubicBezTo>
                        <a:pt x="95" y="5895"/>
                        <a:pt x="261" y="6156"/>
                        <a:pt x="499" y="6346"/>
                      </a:cubicBezTo>
                      <a:cubicBezTo>
                        <a:pt x="721" y="6528"/>
                        <a:pt x="995" y="6641"/>
                        <a:pt x="1292" y="6641"/>
                      </a:cubicBezTo>
                      <a:cubicBezTo>
                        <a:pt x="1343" y="6641"/>
                        <a:pt x="1395" y="6638"/>
                        <a:pt x="1448" y="6631"/>
                      </a:cubicBezTo>
                      <a:lnTo>
                        <a:pt x="1590" y="6631"/>
                      </a:lnTo>
                      <a:cubicBezTo>
                        <a:pt x="1661" y="6631"/>
                        <a:pt x="1708" y="6583"/>
                        <a:pt x="1732" y="6536"/>
                      </a:cubicBezTo>
                      <a:cubicBezTo>
                        <a:pt x="1732" y="6488"/>
                        <a:pt x="1756" y="6488"/>
                        <a:pt x="1756" y="6441"/>
                      </a:cubicBezTo>
                      <a:cubicBezTo>
                        <a:pt x="1875" y="6180"/>
                        <a:pt x="1898" y="5895"/>
                        <a:pt x="1851" y="5611"/>
                      </a:cubicBezTo>
                      <a:cubicBezTo>
                        <a:pt x="1827" y="5350"/>
                        <a:pt x="1708" y="5113"/>
                        <a:pt x="1542" y="4923"/>
                      </a:cubicBezTo>
                      <a:cubicBezTo>
                        <a:pt x="1353" y="4757"/>
                        <a:pt x="1139" y="4662"/>
                        <a:pt x="902" y="4614"/>
                      </a:cubicBezTo>
                      <a:cubicBezTo>
                        <a:pt x="858" y="4606"/>
                        <a:pt x="814" y="4602"/>
                        <a:pt x="772" y="4602"/>
                      </a:cubicBezTo>
                      <a:close/>
                      <a:moveTo>
                        <a:pt x="3983" y="6361"/>
                      </a:moveTo>
                      <a:cubicBezTo>
                        <a:pt x="4025" y="6361"/>
                        <a:pt x="4065" y="6364"/>
                        <a:pt x="4104" y="6370"/>
                      </a:cubicBezTo>
                      <a:cubicBezTo>
                        <a:pt x="4270" y="6394"/>
                        <a:pt x="4389" y="6488"/>
                        <a:pt x="4436" y="6631"/>
                      </a:cubicBezTo>
                      <a:cubicBezTo>
                        <a:pt x="4508" y="6797"/>
                        <a:pt x="4508" y="6963"/>
                        <a:pt x="4436" y="7105"/>
                      </a:cubicBezTo>
                      <a:cubicBezTo>
                        <a:pt x="4341" y="7319"/>
                        <a:pt x="4152" y="7485"/>
                        <a:pt x="3938" y="7556"/>
                      </a:cubicBezTo>
                      <a:lnTo>
                        <a:pt x="3915" y="7556"/>
                      </a:lnTo>
                      <a:cubicBezTo>
                        <a:pt x="3784" y="7615"/>
                        <a:pt x="3648" y="7645"/>
                        <a:pt x="3511" y="7645"/>
                      </a:cubicBezTo>
                      <a:cubicBezTo>
                        <a:pt x="3375" y="7645"/>
                        <a:pt x="3238" y="7615"/>
                        <a:pt x="3108" y="7556"/>
                      </a:cubicBezTo>
                      <a:cubicBezTo>
                        <a:pt x="3084" y="7342"/>
                        <a:pt x="3132" y="7105"/>
                        <a:pt x="3227" y="6892"/>
                      </a:cubicBezTo>
                      <a:cubicBezTo>
                        <a:pt x="3298" y="6702"/>
                        <a:pt x="3416" y="6560"/>
                        <a:pt x="3582" y="6465"/>
                      </a:cubicBezTo>
                      <a:cubicBezTo>
                        <a:pt x="3709" y="6392"/>
                        <a:pt x="3850" y="6361"/>
                        <a:pt x="3983" y="6361"/>
                      </a:cubicBezTo>
                      <a:close/>
                      <a:moveTo>
                        <a:pt x="4030" y="6055"/>
                      </a:moveTo>
                      <a:cubicBezTo>
                        <a:pt x="3834" y="6055"/>
                        <a:pt x="3641" y="6101"/>
                        <a:pt x="3464" y="6180"/>
                      </a:cubicBezTo>
                      <a:cubicBezTo>
                        <a:pt x="3227" y="6322"/>
                        <a:pt x="3061" y="6512"/>
                        <a:pt x="2966" y="6749"/>
                      </a:cubicBezTo>
                      <a:cubicBezTo>
                        <a:pt x="2823" y="7010"/>
                        <a:pt x="2776" y="7295"/>
                        <a:pt x="2800" y="7580"/>
                      </a:cubicBezTo>
                      <a:lnTo>
                        <a:pt x="2800" y="7674"/>
                      </a:lnTo>
                      <a:cubicBezTo>
                        <a:pt x="2800" y="7722"/>
                        <a:pt x="2847" y="7793"/>
                        <a:pt x="2918" y="7817"/>
                      </a:cubicBezTo>
                      <a:cubicBezTo>
                        <a:pt x="3108" y="7888"/>
                        <a:pt x="3345" y="7935"/>
                        <a:pt x="3559" y="7935"/>
                      </a:cubicBezTo>
                      <a:cubicBezTo>
                        <a:pt x="3725" y="7935"/>
                        <a:pt x="3891" y="7888"/>
                        <a:pt x="4057" y="7817"/>
                      </a:cubicBezTo>
                      <a:cubicBezTo>
                        <a:pt x="4341" y="7698"/>
                        <a:pt x="4579" y="7508"/>
                        <a:pt x="4721" y="7224"/>
                      </a:cubicBezTo>
                      <a:cubicBezTo>
                        <a:pt x="4840" y="6987"/>
                        <a:pt x="4840" y="6726"/>
                        <a:pt x="4721" y="6488"/>
                      </a:cubicBezTo>
                      <a:cubicBezTo>
                        <a:pt x="4626" y="6275"/>
                        <a:pt x="4413" y="6109"/>
                        <a:pt x="4152" y="6061"/>
                      </a:cubicBezTo>
                      <a:cubicBezTo>
                        <a:pt x="4111" y="6057"/>
                        <a:pt x="4070" y="6055"/>
                        <a:pt x="4030" y="605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50" name="Google Shape;650;p4"/>
              <p:cNvSpPr/>
              <p:nvPr/>
            </p:nvSpPr>
            <p:spPr>
              <a:xfrm>
                <a:off x="8959888" y="4980688"/>
                <a:ext cx="66300" cy="666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51" name="Google Shape;651;p4"/>
              <p:cNvGrpSpPr/>
              <p:nvPr/>
            </p:nvGrpSpPr>
            <p:grpSpPr>
              <a:xfrm>
                <a:off x="8985829" y="4441542"/>
                <a:ext cx="54561" cy="54522"/>
                <a:chOff x="2943275" y="3531300"/>
                <a:chExt cx="39050" cy="39025"/>
              </a:xfrm>
            </p:grpSpPr>
            <p:sp>
              <p:nvSpPr>
                <p:cNvPr id="652" name="Google Shape;652;p4"/>
                <p:cNvSpPr/>
                <p:nvPr/>
              </p:nvSpPr>
              <p:spPr>
                <a:xfrm>
                  <a:off x="2946500" y="3534625"/>
                  <a:ext cx="35825" cy="3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3" h="1286" extrusionOk="0">
                      <a:moveTo>
                        <a:pt x="657" y="0"/>
                      </a:moveTo>
                      <a:cubicBezTo>
                        <a:pt x="330" y="0"/>
                        <a:pt x="0" y="241"/>
                        <a:pt x="14" y="645"/>
                      </a:cubicBezTo>
                      <a:cubicBezTo>
                        <a:pt x="14" y="811"/>
                        <a:pt x="85" y="977"/>
                        <a:pt x="204" y="1095"/>
                      </a:cubicBezTo>
                      <a:cubicBezTo>
                        <a:pt x="337" y="1228"/>
                        <a:pt x="491" y="1285"/>
                        <a:pt x="642" y="1285"/>
                      </a:cubicBezTo>
                      <a:cubicBezTo>
                        <a:pt x="1055" y="1285"/>
                        <a:pt x="1433" y="854"/>
                        <a:pt x="1224" y="384"/>
                      </a:cubicBezTo>
                      <a:cubicBezTo>
                        <a:pt x="1116" y="119"/>
                        <a:pt x="887" y="0"/>
                        <a:pt x="6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3" name="Google Shape;653;p4"/>
                <p:cNvSpPr/>
                <p:nvPr/>
              </p:nvSpPr>
              <p:spPr>
                <a:xfrm>
                  <a:off x="2943275" y="3531300"/>
                  <a:ext cx="38575" cy="3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3" h="1561" extrusionOk="0">
                      <a:moveTo>
                        <a:pt x="760" y="303"/>
                      </a:moveTo>
                      <a:cubicBezTo>
                        <a:pt x="879" y="303"/>
                        <a:pt x="1021" y="351"/>
                        <a:pt x="1092" y="446"/>
                      </a:cubicBezTo>
                      <a:cubicBezTo>
                        <a:pt x="1439" y="774"/>
                        <a:pt x="1126" y="1257"/>
                        <a:pt x="758" y="1257"/>
                      </a:cubicBezTo>
                      <a:cubicBezTo>
                        <a:pt x="647" y="1257"/>
                        <a:pt x="532" y="1214"/>
                        <a:pt x="428" y="1110"/>
                      </a:cubicBezTo>
                      <a:cubicBezTo>
                        <a:pt x="238" y="920"/>
                        <a:pt x="238" y="612"/>
                        <a:pt x="428" y="446"/>
                      </a:cubicBezTo>
                      <a:cubicBezTo>
                        <a:pt x="523" y="351"/>
                        <a:pt x="641" y="303"/>
                        <a:pt x="760" y="303"/>
                      </a:cubicBezTo>
                      <a:close/>
                      <a:moveTo>
                        <a:pt x="769" y="1"/>
                      </a:moveTo>
                      <a:cubicBezTo>
                        <a:pt x="570" y="1"/>
                        <a:pt x="369" y="78"/>
                        <a:pt x="214" y="232"/>
                      </a:cubicBezTo>
                      <a:cubicBezTo>
                        <a:pt x="72" y="374"/>
                        <a:pt x="1" y="564"/>
                        <a:pt x="1" y="778"/>
                      </a:cubicBezTo>
                      <a:cubicBezTo>
                        <a:pt x="1" y="967"/>
                        <a:pt x="72" y="1181"/>
                        <a:pt x="214" y="1323"/>
                      </a:cubicBezTo>
                      <a:cubicBezTo>
                        <a:pt x="357" y="1466"/>
                        <a:pt x="547" y="1560"/>
                        <a:pt x="760" y="1560"/>
                      </a:cubicBezTo>
                      <a:cubicBezTo>
                        <a:pt x="1187" y="1537"/>
                        <a:pt x="1519" y="1205"/>
                        <a:pt x="1543" y="778"/>
                      </a:cubicBezTo>
                      <a:cubicBezTo>
                        <a:pt x="1543" y="564"/>
                        <a:pt x="1448" y="374"/>
                        <a:pt x="1306" y="232"/>
                      </a:cubicBezTo>
                      <a:cubicBezTo>
                        <a:pt x="1163" y="78"/>
                        <a:pt x="968" y="1"/>
                        <a:pt x="76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54" name="Google Shape;654;p4"/>
              <p:cNvGrpSpPr/>
              <p:nvPr/>
            </p:nvGrpSpPr>
            <p:grpSpPr>
              <a:xfrm>
                <a:off x="8326804" y="4986729"/>
                <a:ext cx="54561" cy="54522"/>
                <a:chOff x="2943275" y="3531300"/>
                <a:chExt cx="39050" cy="39025"/>
              </a:xfrm>
            </p:grpSpPr>
            <p:sp>
              <p:nvSpPr>
                <p:cNvPr id="655" name="Google Shape;655;p4"/>
                <p:cNvSpPr/>
                <p:nvPr/>
              </p:nvSpPr>
              <p:spPr>
                <a:xfrm>
                  <a:off x="2946500" y="3534625"/>
                  <a:ext cx="35825" cy="3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3" h="1286" extrusionOk="0">
                      <a:moveTo>
                        <a:pt x="657" y="0"/>
                      </a:moveTo>
                      <a:cubicBezTo>
                        <a:pt x="330" y="0"/>
                        <a:pt x="0" y="241"/>
                        <a:pt x="14" y="645"/>
                      </a:cubicBezTo>
                      <a:cubicBezTo>
                        <a:pt x="14" y="811"/>
                        <a:pt x="85" y="977"/>
                        <a:pt x="204" y="1095"/>
                      </a:cubicBezTo>
                      <a:cubicBezTo>
                        <a:pt x="337" y="1228"/>
                        <a:pt x="491" y="1285"/>
                        <a:pt x="642" y="1285"/>
                      </a:cubicBezTo>
                      <a:cubicBezTo>
                        <a:pt x="1055" y="1285"/>
                        <a:pt x="1433" y="854"/>
                        <a:pt x="1224" y="384"/>
                      </a:cubicBezTo>
                      <a:cubicBezTo>
                        <a:pt x="1116" y="119"/>
                        <a:pt x="887" y="0"/>
                        <a:pt x="6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6" name="Google Shape;656;p4"/>
                <p:cNvSpPr/>
                <p:nvPr/>
              </p:nvSpPr>
              <p:spPr>
                <a:xfrm>
                  <a:off x="2943275" y="3531300"/>
                  <a:ext cx="38575" cy="3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3" h="1561" extrusionOk="0">
                      <a:moveTo>
                        <a:pt x="760" y="303"/>
                      </a:moveTo>
                      <a:cubicBezTo>
                        <a:pt x="879" y="303"/>
                        <a:pt x="1021" y="351"/>
                        <a:pt x="1092" y="446"/>
                      </a:cubicBezTo>
                      <a:cubicBezTo>
                        <a:pt x="1439" y="774"/>
                        <a:pt x="1126" y="1257"/>
                        <a:pt x="758" y="1257"/>
                      </a:cubicBezTo>
                      <a:cubicBezTo>
                        <a:pt x="647" y="1257"/>
                        <a:pt x="532" y="1214"/>
                        <a:pt x="428" y="1110"/>
                      </a:cubicBezTo>
                      <a:cubicBezTo>
                        <a:pt x="238" y="920"/>
                        <a:pt x="238" y="612"/>
                        <a:pt x="428" y="446"/>
                      </a:cubicBezTo>
                      <a:cubicBezTo>
                        <a:pt x="523" y="351"/>
                        <a:pt x="641" y="303"/>
                        <a:pt x="760" y="303"/>
                      </a:cubicBezTo>
                      <a:close/>
                      <a:moveTo>
                        <a:pt x="769" y="1"/>
                      </a:moveTo>
                      <a:cubicBezTo>
                        <a:pt x="570" y="1"/>
                        <a:pt x="369" y="78"/>
                        <a:pt x="214" y="232"/>
                      </a:cubicBezTo>
                      <a:cubicBezTo>
                        <a:pt x="72" y="374"/>
                        <a:pt x="1" y="564"/>
                        <a:pt x="1" y="778"/>
                      </a:cubicBezTo>
                      <a:cubicBezTo>
                        <a:pt x="1" y="967"/>
                        <a:pt x="72" y="1181"/>
                        <a:pt x="214" y="1323"/>
                      </a:cubicBezTo>
                      <a:cubicBezTo>
                        <a:pt x="357" y="1466"/>
                        <a:pt x="547" y="1560"/>
                        <a:pt x="760" y="1560"/>
                      </a:cubicBezTo>
                      <a:cubicBezTo>
                        <a:pt x="1187" y="1537"/>
                        <a:pt x="1519" y="1205"/>
                        <a:pt x="1543" y="778"/>
                      </a:cubicBezTo>
                      <a:cubicBezTo>
                        <a:pt x="1543" y="564"/>
                        <a:pt x="1448" y="374"/>
                        <a:pt x="1306" y="232"/>
                      </a:cubicBezTo>
                      <a:cubicBezTo>
                        <a:pt x="1163" y="78"/>
                        <a:pt x="968" y="1"/>
                        <a:pt x="76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57" name="Google Shape;657;p4"/>
              <p:cNvGrpSpPr/>
              <p:nvPr/>
            </p:nvGrpSpPr>
            <p:grpSpPr>
              <a:xfrm rot="5090173">
                <a:off x="8178609" y="4711165"/>
                <a:ext cx="58544" cy="109830"/>
                <a:chOff x="3028100" y="3462950"/>
                <a:chExt cx="42700" cy="80100"/>
              </a:xfrm>
            </p:grpSpPr>
            <p:sp>
              <p:nvSpPr>
                <p:cNvPr id="658" name="Google Shape;658;p4"/>
                <p:cNvSpPr/>
                <p:nvPr/>
              </p:nvSpPr>
              <p:spPr>
                <a:xfrm>
                  <a:off x="3031050" y="3467050"/>
                  <a:ext cx="36200" cy="5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8" h="2281" extrusionOk="0">
                      <a:moveTo>
                        <a:pt x="648" y="0"/>
                      </a:moveTo>
                      <a:cubicBezTo>
                        <a:pt x="637" y="0"/>
                        <a:pt x="627" y="1"/>
                        <a:pt x="617" y="3"/>
                      </a:cubicBezTo>
                      <a:cubicBezTo>
                        <a:pt x="475" y="3"/>
                        <a:pt x="333" y="122"/>
                        <a:pt x="190" y="383"/>
                      </a:cubicBezTo>
                      <a:cubicBezTo>
                        <a:pt x="72" y="620"/>
                        <a:pt x="1" y="881"/>
                        <a:pt x="24" y="1165"/>
                      </a:cubicBezTo>
                      <a:cubicBezTo>
                        <a:pt x="24" y="1426"/>
                        <a:pt x="119" y="1687"/>
                        <a:pt x="309" y="1877"/>
                      </a:cubicBezTo>
                      <a:cubicBezTo>
                        <a:pt x="499" y="2090"/>
                        <a:pt x="783" y="2233"/>
                        <a:pt x="1068" y="2280"/>
                      </a:cubicBezTo>
                      <a:cubicBezTo>
                        <a:pt x="1305" y="1948"/>
                        <a:pt x="1424" y="1545"/>
                        <a:pt x="1448" y="1165"/>
                      </a:cubicBezTo>
                      <a:cubicBezTo>
                        <a:pt x="1424" y="857"/>
                        <a:pt x="1305" y="549"/>
                        <a:pt x="1092" y="335"/>
                      </a:cubicBezTo>
                      <a:cubicBezTo>
                        <a:pt x="896" y="118"/>
                        <a:pt x="760" y="0"/>
                        <a:pt x="64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9" name="Google Shape;659;p4"/>
                <p:cNvSpPr/>
                <p:nvPr/>
              </p:nvSpPr>
              <p:spPr>
                <a:xfrm>
                  <a:off x="3028100" y="3462950"/>
                  <a:ext cx="42700" cy="8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8" h="3204" extrusionOk="0">
                      <a:moveTo>
                        <a:pt x="759" y="286"/>
                      </a:moveTo>
                      <a:cubicBezTo>
                        <a:pt x="759" y="309"/>
                        <a:pt x="854" y="309"/>
                        <a:pt x="1115" y="570"/>
                      </a:cubicBezTo>
                      <a:cubicBezTo>
                        <a:pt x="1305" y="760"/>
                        <a:pt x="1400" y="1021"/>
                        <a:pt x="1423" y="1306"/>
                      </a:cubicBezTo>
                      <a:cubicBezTo>
                        <a:pt x="1400" y="1567"/>
                        <a:pt x="1328" y="1851"/>
                        <a:pt x="1210" y="2088"/>
                      </a:cubicBezTo>
                      <a:cubicBezTo>
                        <a:pt x="1139" y="1875"/>
                        <a:pt x="1068" y="1685"/>
                        <a:pt x="996" y="1472"/>
                      </a:cubicBezTo>
                      <a:cubicBezTo>
                        <a:pt x="977" y="1386"/>
                        <a:pt x="916" y="1350"/>
                        <a:pt x="854" y="1350"/>
                      </a:cubicBezTo>
                      <a:cubicBezTo>
                        <a:pt x="762" y="1350"/>
                        <a:pt x="669" y="1429"/>
                        <a:pt x="712" y="1543"/>
                      </a:cubicBezTo>
                      <a:cubicBezTo>
                        <a:pt x="783" y="1780"/>
                        <a:pt x="854" y="1994"/>
                        <a:pt x="925" y="2207"/>
                      </a:cubicBezTo>
                      <a:cubicBezTo>
                        <a:pt x="783" y="2160"/>
                        <a:pt x="641" y="2065"/>
                        <a:pt x="522" y="1946"/>
                      </a:cubicBezTo>
                      <a:cubicBezTo>
                        <a:pt x="380" y="1756"/>
                        <a:pt x="285" y="1543"/>
                        <a:pt x="285" y="1306"/>
                      </a:cubicBezTo>
                      <a:cubicBezTo>
                        <a:pt x="285" y="1045"/>
                        <a:pt x="332" y="808"/>
                        <a:pt x="451" y="594"/>
                      </a:cubicBezTo>
                      <a:cubicBezTo>
                        <a:pt x="569" y="404"/>
                        <a:pt x="664" y="309"/>
                        <a:pt x="759" y="309"/>
                      </a:cubicBezTo>
                      <a:lnTo>
                        <a:pt x="759" y="286"/>
                      </a:lnTo>
                      <a:close/>
                      <a:moveTo>
                        <a:pt x="759" y="1"/>
                      </a:moveTo>
                      <a:cubicBezTo>
                        <a:pt x="546" y="1"/>
                        <a:pt x="356" y="143"/>
                        <a:pt x="190" y="475"/>
                      </a:cubicBezTo>
                      <a:cubicBezTo>
                        <a:pt x="71" y="736"/>
                        <a:pt x="0" y="1021"/>
                        <a:pt x="0" y="1306"/>
                      </a:cubicBezTo>
                      <a:cubicBezTo>
                        <a:pt x="0" y="1614"/>
                        <a:pt x="95" y="1922"/>
                        <a:pt x="308" y="2160"/>
                      </a:cubicBezTo>
                      <a:cubicBezTo>
                        <a:pt x="522" y="2373"/>
                        <a:pt x="783" y="2515"/>
                        <a:pt x="1068" y="2563"/>
                      </a:cubicBezTo>
                      <a:lnTo>
                        <a:pt x="1091" y="2587"/>
                      </a:lnTo>
                      <a:cubicBezTo>
                        <a:pt x="1257" y="2990"/>
                        <a:pt x="1305" y="3061"/>
                        <a:pt x="1305" y="3061"/>
                      </a:cubicBezTo>
                      <a:cubicBezTo>
                        <a:pt x="1305" y="3132"/>
                        <a:pt x="1352" y="3203"/>
                        <a:pt x="1447" y="3203"/>
                      </a:cubicBezTo>
                      <a:cubicBezTo>
                        <a:pt x="1518" y="3203"/>
                        <a:pt x="1589" y="3132"/>
                        <a:pt x="1589" y="3061"/>
                      </a:cubicBezTo>
                      <a:cubicBezTo>
                        <a:pt x="1589" y="3014"/>
                        <a:pt x="1589" y="2990"/>
                        <a:pt x="1352" y="2468"/>
                      </a:cubicBezTo>
                      <a:lnTo>
                        <a:pt x="1352" y="2444"/>
                      </a:lnTo>
                      <a:cubicBezTo>
                        <a:pt x="1566" y="2112"/>
                        <a:pt x="1684" y="1709"/>
                        <a:pt x="1708" y="1306"/>
                      </a:cubicBezTo>
                      <a:cubicBezTo>
                        <a:pt x="1708" y="974"/>
                        <a:pt x="1566" y="641"/>
                        <a:pt x="1328" y="381"/>
                      </a:cubicBezTo>
                      <a:cubicBezTo>
                        <a:pt x="1091" y="120"/>
                        <a:pt x="901" y="1"/>
                        <a:pt x="75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7"/>
          <p:cNvSpPr txBox="1">
            <a:spLocks noGrp="1"/>
          </p:cNvSpPr>
          <p:nvPr>
            <p:ph type="body" idx="1"/>
          </p:nvPr>
        </p:nvSpPr>
        <p:spPr>
          <a:xfrm>
            <a:off x="720000" y="1767775"/>
            <a:ext cx="3699600" cy="284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AutoNum type="arabicPeriod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AutoNum type="alphaLcPeriod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AutoNum type="romanLcPeriod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AutoNum type="arabicPeriod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AutoNum type="alphaLcPeriod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AutoNum type="romanLcPeriod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AutoNum type="arabicPeriod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AutoNum type="alphaLcPeriod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806" name="Google Shape;806;p7"/>
          <p:cNvGrpSpPr/>
          <p:nvPr/>
        </p:nvGrpSpPr>
        <p:grpSpPr>
          <a:xfrm>
            <a:off x="-55" y="0"/>
            <a:ext cx="9143956" cy="5143456"/>
            <a:chOff x="-55" y="0"/>
            <a:chExt cx="9143956" cy="5143456"/>
          </a:xfrm>
        </p:grpSpPr>
        <p:sp>
          <p:nvSpPr>
            <p:cNvPr id="807" name="Google Shape;807;p7"/>
            <p:cNvSpPr/>
            <p:nvPr/>
          </p:nvSpPr>
          <p:spPr>
            <a:xfrm flipH="1">
              <a:off x="-55" y="0"/>
              <a:ext cx="1799230" cy="2022285"/>
            </a:xfrm>
            <a:custGeom>
              <a:avLst/>
              <a:gdLst/>
              <a:ahLst/>
              <a:cxnLst/>
              <a:rect l="l" t="t" r="r" b="b"/>
              <a:pathLst>
                <a:path w="80937" h="90971" extrusionOk="0">
                  <a:moveTo>
                    <a:pt x="7852" y="0"/>
                  </a:moveTo>
                  <a:cubicBezTo>
                    <a:pt x="7852" y="0"/>
                    <a:pt x="1" y="10698"/>
                    <a:pt x="5172" y="30055"/>
                  </a:cubicBezTo>
                  <a:cubicBezTo>
                    <a:pt x="10367" y="49411"/>
                    <a:pt x="37456" y="44382"/>
                    <a:pt x="50360" y="50834"/>
                  </a:cubicBezTo>
                  <a:cubicBezTo>
                    <a:pt x="63241" y="57262"/>
                    <a:pt x="52685" y="74365"/>
                    <a:pt x="58164" y="85087"/>
                  </a:cubicBezTo>
                  <a:cubicBezTo>
                    <a:pt x="60511" y="89659"/>
                    <a:pt x="64997" y="90970"/>
                    <a:pt x="69371" y="90970"/>
                  </a:cubicBezTo>
                  <a:cubicBezTo>
                    <a:pt x="75255" y="90970"/>
                    <a:pt x="80936" y="88598"/>
                    <a:pt x="80936" y="88598"/>
                  </a:cubicBezTo>
                  <a:lnTo>
                    <a:pt x="80936" y="0"/>
                  </a:lnTo>
                  <a:close/>
                </a:path>
              </a:pathLst>
            </a:custGeom>
            <a:solidFill>
              <a:srgbClr val="FFD54A">
                <a:alpha val="24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7"/>
            <p:cNvSpPr/>
            <p:nvPr/>
          </p:nvSpPr>
          <p:spPr>
            <a:xfrm flipH="1">
              <a:off x="7344701" y="3121533"/>
              <a:ext cx="1799201" cy="2021923"/>
            </a:xfrm>
            <a:custGeom>
              <a:avLst/>
              <a:gdLst/>
              <a:ahLst/>
              <a:cxnLst/>
              <a:rect l="l" t="t" r="r" b="b"/>
              <a:pathLst>
                <a:path w="93247" h="104790" extrusionOk="0">
                  <a:moveTo>
                    <a:pt x="13319" y="0"/>
                  </a:moveTo>
                  <a:cubicBezTo>
                    <a:pt x="6544" y="0"/>
                    <a:pt x="0" y="2719"/>
                    <a:pt x="0" y="2719"/>
                  </a:cubicBezTo>
                  <a:lnTo>
                    <a:pt x="0" y="104790"/>
                  </a:lnTo>
                  <a:lnTo>
                    <a:pt x="84209" y="104790"/>
                  </a:lnTo>
                  <a:cubicBezTo>
                    <a:pt x="84209" y="104790"/>
                    <a:pt x="93247" y="92479"/>
                    <a:pt x="87269" y="70181"/>
                  </a:cubicBezTo>
                  <a:cubicBezTo>
                    <a:pt x="81291" y="47883"/>
                    <a:pt x="50098" y="53671"/>
                    <a:pt x="35249" y="46247"/>
                  </a:cubicBezTo>
                  <a:cubicBezTo>
                    <a:pt x="20376" y="38798"/>
                    <a:pt x="32569" y="19134"/>
                    <a:pt x="26235" y="6775"/>
                  </a:cubicBezTo>
                  <a:cubicBezTo>
                    <a:pt x="23541" y="1509"/>
                    <a:pt x="18366" y="0"/>
                    <a:pt x="13319" y="0"/>
                  </a:cubicBezTo>
                  <a:close/>
                </a:path>
              </a:pathLst>
            </a:custGeom>
            <a:solidFill>
              <a:srgbClr val="FFD54A">
                <a:alpha val="24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 </a:t>
              </a:r>
              <a:endParaRPr/>
            </a:p>
          </p:txBody>
        </p:sp>
      </p:grpSp>
      <p:sp>
        <p:nvSpPr>
          <p:cNvPr id="809" name="Google Shape;809;p7"/>
          <p:cNvSpPr/>
          <p:nvPr/>
        </p:nvSpPr>
        <p:spPr>
          <a:xfrm>
            <a:off x="663350" y="467244"/>
            <a:ext cx="7817298" cy="595780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rgbClr val="FFFFFF">
              <a:alpha val="7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7"/>
          <p:cNvSpPr txBox="1">
            <a:spLocks noGrp="1"/>
          </p:cNvSpPr>
          <p:nvPr>
            <p:ph type="title"/>
          </p:nvPr>
        </p:nvSpPr>
        <p:spPr>
          <a:xfrm>
            <a:off x="720000" y="584975"/>
            <a:ext cx="7704000" cy="3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11" name="Google Shape;811;p7"/>
          <p:cNvGrpSpPr/>
          <p:nvPr/>
        </p:nvGrpSpPr>
        <p:grpSpPr>
          <a:xfrm>
            <a:off x="97666" y="58071"/>
            <a:ext cx="8975398" cy="4989241"/>
            <a:chOff x="97666" y="58071"/>
            <a:chExt cx="8975398" cy="4989241"/>
          </a:xfrm>
        </p:grpSpPr>
        <p:grpSp>
          <p:nvGrpSpPr>
            <p:cNvPr id="812" name="Google Shape;812;p7"/>
            <p:cNvGrpSpPr/>
            <p:nvPr/>
          </p:nvGrpSpPr>
          <p:grpSpPr>
            <a:xfrm>
              <a:off x="97666" y="58071"/>
              <a:ext cx="1493559" cy="1786841"/>
              <a:chOff x="97666" y="58071"/>
              <a:chExt cx="1493559" cy="1786841"/>
            </a:xfrm>
          </p:grpSpPr>
          <p:grpSp>
            <p:nvGrpSpPr>
              <p:cNvPr id="813" name="Google Shape;813;p7"/>
              <p:cNvGrpSpPr/>
              <p:nvPr/>
            </p:nvGrpSpPr>
            <p:grpSpPr>
              <a:xfrm rot="-1126794">
                <a:off x="138670" y="1529709"/>
                <a:ext cx="208774" cy="289295"/>
                <a:chOff x="3109925" y="3233975"/>
                <a:chExt cx="149425" cy="207075"/>
              </a:xfrm>
            </p:grpSpPr>
            <p:sp>
              <p:nvSpPr>
                <p:cNvPr id="814" name="Google Shape;814;p7"/>
                <p:cNvSpPr/>
                <p:nvPr/>
              </p:nvSpPr>
              <p:spPr>
                <a:xfrm>
                  <a:off x="3127125" y="3284475"/>
                  <a:ext cx="122175" cy="11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7" h="4768" extrusionOk="0">
                      <a:moveTo>
                        <a:pt x="3179" y="0"/>
                      </a:moveTo>
                      <a:lnTo>
                        <a:pt x="3084" y="24"/>
                      </a:lnTo>
                      <a:lnTo>
                        <a:pt x="2800" y="24"/>
                      </a:lnTo>
                      <a:cubicBezTo>
                        <a:pt x="2633" y="71"/>
                        <a:pt x="2491" y="95"/>
                        <a:pt x="2325" y="119"/>
                      </a:cubicBezTo>
                      <a:cubicBezTo>
                        <a:pt x="2254" y="119"/>
                        <a:pt x="2159" y="95"/>
                        <a:pt x="2088" y="71"/>
                      </a:cubicBezTo>
                      <a:lnTo>
                        <a:pt x="1637" y="71"/>
                      </a:lnTo>
                      <a:cubicBezTo>
                        <a:pt x="1708" y="285"/>
                        <a:pt x="1851" y="451"/>
                        <a:pt x="2040" y="569"/>
                      </a:cubicBezTo>
                      <a:cubicBezTo>
                        <a:pt x="2159" y="617"/>
                        <a:pt x="2278" y="640"/>
                        <a:pt x="2420" y="664"/>
                      </a:cubicBezTo>
                      <a:lnTo>
                        <a:pt x="2586" y="664"/>
                      </a:lnTo>
                      <a:cubicBezTo>
                        <a:pt x="2604" y="666"/>
                        <a:pt x="2622" y="667"/>
                        <a:pt x="2640" y="667"/>
                      </a:cubicBezTo>
                      <a:cubicBezTo>
                        <a:pt x="2827" y="667"/>
                        <a:pt x="2974" y="555"/>
                        <a:pt x="3060" y="403"/>
                      </a:cubicBezTo>
                      <a:lnTo>
                        <a:pt x="3060" y="380"/>
                      </a:lnTo>
                      <a:cubicBezTo>
                        <a:pt x="3108" y="261"/>
                        <a:pt x="3155" y="119"/>
                        <a:pt x="3179" y="0"/>
                      </a:cubicBezTo>
                      <a:close/>
                      <a:moveTo>
                        <a:pt x="166" y="1589"/>
                      </a:moveTo>
                      <a:cubicBezTo>
                        <a:pt x="48" y="1589"/>
                        <a:pt x="0" y="1684"/>
                        <a:pt x="0" y="1827"/>
                      </a:cubicBezTo>
                      <a:cubicBezTo>
                        <a:pt x="0" y="2230"/>
                        <a:pt x="333" y="2680"/>
                        <a:pt x="1044" y="3155"/>
                      </a:cubicBezTo>
                      <a:cubicBezTo>
                        <a:pt x="1376" y="3416"/>
                        <a:pt x="1756" y="3606"/>
                        <a:pt x="2183" y="3748"/>
                      </a:cubicBezTo>
                      <a:cubicBezTo>
                        <a:pt x="1993" y="3321"/>
                        <a:pt x="1756" y="2918"/>
                        <a:pt x="1471" y="2562"/>
                      </a:cubicBezTo>
                      <a:cubicBezTo>
                        <a:pt x="973" y="1921"/>
                        <a:pt x="546" y="1589"/>
                        <a:pt x="166" y="1589"/>
                      </a:cubicBezTo>
                      <a:close/>
                      <a:moveTo>
                        <a:pt x="4623" y="2168"/>
                      </a:moveTo>
                      <a:cubicBezTo>
                        <a:pt x="4602" y="2168"/>
                        <a:pt x="4580" y="2172"/>
                        <a:pt x="4555" y="2182"/>
                      </a:cubicBezTo>
                      <a:cubicBezTo>
                        <a:pt x="4199" y="2254"/>
                        <a:pt x="3867" y="2680"/>
                        <a:pt x="3535" y="3440"/>
                      </a:cubicBezTo>
                      <a:cubicBezTo>
                        <a:pt x="3369" y="3867"/>
                        <a:pt x="3226" y="4317"/>
                        <a:pt x="3132" y="4768"/>
                      </a:cubicBezTo>
                      <a:cubicBezTo>
                        <a:pt x="3511" y="4531"/>
                        <a:pt x="3820" y="4222"/>
                        <a:pt x="4104" y="3890"/>
                      </a:cubicBezTo>
                      <a:cubicBezTo>
                        <a:pt x="4650" y="3250"/>
                        <a:pt x="4887" y="2728"/>
                        <a:pt x="4768" y="2348"/>
                      </a:cubicBezTo>
                      <a:cubicBezTo>
                        <a:pt x="4750" y="2236"/>
                        <a:pt x="4701" y="2168"/>
                        <a:pt x="4623" y="216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5" name="Google Shape;815;p7"/>
                <p:cNvSpPr/>
                <p:nvPr/>
              </p:nvSpPr>
              <p:spPr>
                <a:xfrm>
                  <a:off x="3113475" y="3237550"/>
                  <a:ext cx="141175" cy="4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7" h="1972" extrusionOk="0">
                      <a:moveTo>
                        <a:pt x="2919" y="1"/>
                      </a:moveTo>
                      <a:cubicBezTo>
                        <a:pt x="2895" y="1"/>
                        <a:pt x="2871" y="1"/>
                        <a:pt x="2847" y="3"/>
                      </a:cubicBezTo>
                      <a:cubicBezTo>
                        <a:pt x="2278" y="3"/>
                        <a:pt x="1922" y="122"/>
                        <a:pt x="1780" y="359"/>
                      </a:cubicBezTo>
                      <a:cubicBezTo>
                        <a:pt x="1709" y="454"/>
                        <a:pt x="1685" y="572"/>
                        <a:pt x="1685" y="667"/>
                      </a:cubicBezTo>
                      <a:cubicBezTo>
                        <a:pt x="1685" y="833"/>
                        <a:pt x="1732" y="999"/>
                        <a:pt x="1804" y="1142"/>
                      </a:cubicBezTo>
                      <a:cubicBezTo>
                        <a:pt x="1519" y="999"/>
                        <a:pt x="1187" y="928"/>
                        <a:pt x="879" y="904"/>
                      </a:cubicBezTo>
                      <a:lnTo>
                        <a:pt x="665" y="904"/>
                      </a:lnTo>
                      <a:cubicBezTo>
                        <a:pt x="238" y="904"/>
                        <a:pt x="1" y="999"/>
                        <a:pt x="1" y="1213"/>
                      </a:cubicBezTo>
                      <a:cubicBezTo>
                        <a:pt x="1" y="1403"/>
                        <a:pt x="167" y="1545"/>
                        <a:pt x="499" y="1711"/>
                      </a:cubicBezTo>
                      <a:cubicBezTo>
                        <a:pt x="902" y="1877"/>
                        <a:pt x="1329" y="1948"/>
                        <a:pt x="1756" y="1948"/>
                      </a:cubicBezTo>
                      <a:lnTo>
                        <a:pt x="2634" y="1948"/>
                      </a:lnTo>
                      <a:cubicBezTo>
                        <a:pt x="2397" y="1853"/>
                        <a:pt x="2183" y="1711"/>
                        <a:pt x="2041" y="1497"/>
                      </a:cubicBezTo>
                      <a:lnTo>
                        <a:pt x="2041" y="1497"/>
                      </a:lnTo>
                      <a:cubicBezTo>
                        <a:pt x="2207" y="1711"/>
                        <a:pt x="2397" y="1853"/>
                        <a:pt x="2634" y="1948"/>
                      </a:cubicBezTo>
                      <a:cubicBezTo>
                        <a:pt x="2705" y="1972"/>
                        <a:pt x="2800" y="1972"/>
                        <a:pt x="2871" y="1972"/>
                      </a:cubicBezTo>
                      <a:cubicBezTo>
                        <a:pt x="3037" y="1972"/>
                        <a:pt x="3179" y="1948"/>
                        <a:pt x="3346" y="1901"/>
                      </a:cubicBezTo>
                      <a:lnTo>
                        <a:pt x="3630" y="1901"/>
                      </a:lnTo>
                      <a:lnTo>
                        <a:pt x="3701" y="1877"/>
                      </a:lnTo>
                      <a:cubicBezTo>
                        <a:pt x="4128" y="1853"/>
                        <a:pt x="4532" y="1758"/>
                        <a:pt x="4935" y="1616"/>
                      </a:cubicBezTo>
                      <a:cubicBezTo>
                        <a:pt x="5409" y="1426"/>
                        <a:pt x="5646" y="1189"/>
                        <a:pt x="5646" y="928"/>
                      </a:cubicBezTo>
                      <a:cubicBezTo>
                        <a:pt x="5646" y="738"/>
                        <a:pt x="5552" y="644"/>
                        <a:pt x="5362" y="644"/>
                      </a:cubicBezTo>
                      <a:cubicBezTo>
                        <a:pt x="5101" y="667"/>
                        <a:pt x="4864" y="738"/>
                        <a:pt x="4626" y="833"/>
                      </a:cubicBezTo>
                      <a:cubicBezTo>
                        <a:pt x="4413" y="904"/>
                        <a:pt x="4152" y="1023"/>
                        <a:pt x="3844" y="1165"/>
                      </a:cubicBezTo>
                      <a:cubicBezTo>
                        <a:pt x="3915" y="928"/>
                        <a:pt x="3867" y="667"/>
                        <a:pt x="3749" y="430"/>
                      </a:cubicBezTo>
                      <a:cubicBezTo>
                        <a:pt x="3749" y="406"/>
                        <a:pt x="3725" y="383"/>
                        <a:pt x="3701" y="383"/>
                      </a:cubicBezTo>
                      <a:cubicBezTo>
                        <a:pt x="3503" y="141"/>
                        <a:pt x="3223" y="1"/>
                        <a:pt x="291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6" name="Google Shape;816;p7"/>
                <p:cNvSpPr/>
                <p:nvPr/>
              </p:nvSpPr>
              <p:spPr>
                <a:xfrm>
                  <a:off x="3134825" y="3240500"/>
                  <a:ext cx="95500" cy="2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0" h="1048" extrusionOk="0">
                      <a:moveTo>
                        <a:pt x="594" y="122"/>
                      </a:moveTo>
                      <a:cubicBezTo>
                        <a:pt x="191" y="122"/>
                        <a:pt x="1" y="288"/>
                        <a:pt x="1" y="549"/>
                      </a:cubicBezTo>
                      <a:cubicBezTo>
                        <a:pt x="1" y="620"/>
                        <a:pt x="1" y="715"/>
                        <a:pt x="25" y="763"/>
                      </a:cubicBezTo>
                      <a:cubicBezTo>
                        <a:pt x="357" y="810"/>
                        <a:pt x="665" y="881"/>
                        <a:pt x="950" y="1000"/>
                      </a:cubicBezTo>
                      <a:cubicBezTo>
                        <a:pt x="878" y="881"/>
                        <a:pt x="831" y="715"/>
                        <a:pt x="831" y="549"/>
                      </a:cubicBezTo>
                      <a:cubicBezTo>
                        <a:pt x="831" y="454"/>
                        <a:pt x="855" y="336"/>
                        <a:pt x="926" y="241"/>
                      </a:cubicBezTo>
                      <a:cubicBezTo>
                        <a:pt x="831" y="170"/>
                        <a:pt x="712" y="122"/>
                        <a:pt x="594" y="122"/>
                      </a:cubicBezTo>
                      <a:close/>
                      <a:moveTo>
                        <a:pt x="3556" y="0"/>
                      </a:moveTo>
                      <a:cubicBezTo>
                        <a:pt x="3541" y="0"/>
                        <a:pt x="3526" y="1"/>
                        <a:pt x="3512" y="4"/>
                      </a:cubicBezTo>
                      <a:cubicBezTo>
                        <a:pt x="3274" y="4"/>
                        <a:pt x="3037" y="99"/>
                        <a:pt x="2847" y="241"/>
                      </a:cubicBezTo>
                      <a:cubicBezTo>
                        <a:pt x="2871" y="265"/>
                        <a:pt x="2895" y="288"/>
                        <a:pt x="2895" y="312"/>
                      </a:cubicBezTo>
                      <a:cubicBezTo>
                        <a:pt x="3013" y="549"/>
                        <a:pt x="3061" y="810"/>
                        <a:pt x="3013" y="1047"/>
                      </a:cubicBezTo>
                      <a:cubicBezTo>
                        <a:pt x="3322" y="905"/>
                        <a:pt x="3583" y="786"/>
                        <a:pt x="3796" y="715"/>
                      </a:cubicBezTo>
                      <a:cubicBezTo>
                        <a:pt x="3820" y="620"/>
                        <a:pt x="3820" y="549"/>
                        <a:pt x="3820" y="454"/>
                      </a:cubicBezTo>
                      <a:lnTo>
                        <a:pt x="3820" y="193"/>
                      </a:lnTo>
                      <a:cubicBezTo>
                        <a:pt x="3799" y="87"/>
                        <a:pt x="3682" y="0"/>
                        <a:pt x="355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7" name="Google Shape;817;p7"/>
                <p:cNvSpPr/>
                <p:nvPr/>
              </p:nvSpPr>
              <p:spPr>
                <a:xfrm>
                  <a:off x="3109925" y="3233975"/>
                  <a:ext cx="149425" cy="20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7" h="8283" extrusionOk="0">
                      <a:moveTo>
                        <a:pt x="1566" y="573"/>
                      </a:moveTo>
                      <a:cubicBezTo>
                        <a:pt x="1614" y="573"/>
                        <a:pt x="1661" y="573"/>
                        <a:pt x="1708" y="597"/>
                      </a:cubicBezTo>
                      <a:cubicBezTo>
                        <a:pt x="1685" y="668"/>
                        <a:pt x="1661" y="739"/>
                        <a:pt x="1661" y="834"/>
                      </a:cubicBezTo>
                      <a:cubicBezTo>
                        <a:pt x="1661" y="905"/>
                        <a:pt x="1685" y="976"/>
                        <a:pt x="1685" y="1047"/>
                      </a:cubicBezTo>
                      <a:cubicBezTo>
                        <a:pt x="1519" y="1000"/>
                        <a:pt x="1329" y="953"/>
                        <a:pt x="1139" y="929"/>
                      </a:cubicBezTo>
                      <a:lnTo>
                        <a:pt x="1139" y="905"/>
                      </a:lnTo>
                      <a:cubicBezTo>
                        <a:pt x="1139" y="881"/>
                        <a:pt x="1115" y="858"/>
                        <a:pt x="1115" y="834"/>
                      </a:cubicBezTo>
                      <a:cubicBezTo>
                        <a:pt x="1115" y="739"/>
                        <a:pt x="1115" y="573"/>
                        <a:pt x="1566" y="573"/>
                      </a:cubicBezTo>
                      <a:close/>
                      <a:moveTo>
                        <a:pt x="4484" y="431"/>
                      </a:moveTo>
                      <a:cubicBezTo>
                        <a:pt x="4602" y="431"/>
                        <a:pt x="4650" y="478"/>
                        <a:pt x="4650" y="502"/>
                      </a:cubicBezTo>
                      <a:lnTo>
                        <a:pt x="4650" y="739"/>
                      </a:lnTo>
                      <a:cubicBezTo>
                        <a:pt x="4650" y="787"/>
                        <a:pt x="4650" y="834"/>
                        <a:pt x="4650" y="881"/>
                      </a:cubicBezTo>
                      <a:cubicBezTo>
                        <a:pt x="4508" y="929"/>
                        <a:pt x="4341" y="1000"/>
                        <a:pt x="4152" y="1095"/>
                      </a:cubicBezTo>
                      <a:cubicBezTo>
                        <a:pt x="4152" y="905"/>
                        <a:pt x="4128" y="739"/>
                        <a:pt x="4033" y="573"/>
                      </a:cubicBezTo>
                      <a:lnTo>
                        <a:pt x="4057" y="549"/>
                      </a:lnTo>
                      <a:cubicBezTo>
                        <a:pt x="4175" y="478"/>
                        <a:pt x="4341" y="431"/>
                        <a:pt x="4484" y="431"/>
                      </a:cubicBezTo>
                      <a:close/>
                      <a:moveTo>
                        <a:pt x="5504" y="953"/>
                      </a:moveTo>
                      <a:cubicBezTo>
                        <a:pt x="5622" y="953"/>
                        <a:pt x="5646" y="1000"/>
                        <a:pt x="5646" y="1095"/>
                      </a:cubicBezTo>
                      <a:cubicBezTo>
                        <a:pt x="5646" y="1332"/>
                        <a:pt x="5314" y="1522"/>
                        <a:pt x="5029" y="1617"/>
                      </a:cubicBezTo>
                      <a:cubicBezTo>
                        <a:pt x="4721" y="1735"/>
                        <a:pt x="4389" y="1830"/>
                        <a:pt x="4057" y="1878"/>
                      </a:cubicBezTo>
                      <a:cubicBezTo>
                        <a:pt x="4057" y="1830"/>
                        <a:pt x="4033" y="1807"/>
                        <a:pt x="4009" y="1783"/>
                      </a:cubicBezTo>
                      <a:lnTo>
                        <a:pt x="4033" y="1783"/>
                      </a:lnTo>
                      <a:cubicBezTo>
                        <a:pt x="4081" y="1664"/>
                        <a:pt x="4104" y="1546"/>
                        <a:pt x="4128" y="1427"/>
                      </a:cubicBezTo>
                      <a:cubicBezTo>
                        <a:pt x="4389" y="1308"/>
                        <a:pt x="4626" y="1190"/>
                        <a:pt x="4840" y="1119"/>
                      </a:cubicBezTo>
                      <a:cubicBezTo>
                        <a:pt x="5029" y="1024"/>
                        <a:pt x="5267" y="976"/>
                        <a:pt x="5504" y="953"/>
                      </a:cubicBezTo>
                      <a:close/>
                      <a:moveTo>
                        <a:pt x="997" y="1190"/>
                      </a:moveTo>
                      <a:cubicBezTo>
                        <a:pt x="1281" y="1214"/>
                        <a:pt x="1566" y="1285"/>
                        <a:pt x="1827" y="1403"/>
                      </a:cubicBezTo>
                      <a:cubicBezTo>
                        <a:pt x="1898" y="1522"/>
                        <a:pt x="1969" y="1640"/>
                        <a:pt x="2064" y="1735"/>
                      </a:cubicBezTo>
                      <a:cubicBezTo>
                        <a:pt x="2112" y="1807"/>
                        <a:pt x="2183" y="1878"/>
                        <a:pt x="2230" y="1949"/>
                      </a:cubicBezTo>
                      <a:lnTo>
                        <a:pt x="1874" y="1949"/>
                      </a:lnTo>
                      <a:cubicBezTo>
                        <a:pt x="1471" y="1949"/>
                        <a:pt x="1068" y="1878"/>
                        <a:pt x="688" y="1712"/>
                      </a:cubicBezTo>
                      <a:cubicBezTo>
                        <a:pt x="451" y="1593"/>
                        <a:pt x="285" y="1522"/>
                        <a:pt x="285" y="1356"/>
                      </a:cubicBezTo>
                      <a:cubicBezTo>
                        <a:pt x="285" y="1214"/>
                        <a:pt x="617" y="1190"/>
                        <a:pt x="807" y="1190"/>
                      </a:cubicBezTo>
                      <a:close/>
                      <a:moveTo>
                        <a:pt x="3056" y="309"/>
                      </a:moveTo>
                      <a:cubicBezTo>
                        <a:pt x="3298" y="309"/>
                        <a:pt x="3549" y="425"/>
                        <a:pt x="3701" y="620"/>
                      </a:cubicBezTo>
                      <a:cubicBezTo>
                        <a:pt x="3725" y="644"/>
                        <a:pt x="3725" y="668"/>
                        <a:pt x="3748" y="668"/>
                      </a:cubicBezTo>
                      <a:cubicBezTo>
                        <a:pt x="3843" y="881"/>
                        <a:pt x="3867" y="1095"/>
                        <a:pt x="3843" y="1308"/>
                      </a:cubicBezTo>
                      <a:cubicBezTo>
                        <a:pt x="3843" y="1332"/>
                        <a:pt x="3843" y="1356"/>
                        <a:pt x="3843" y="1356"/>
                      </a:cubicBezTo>
                      <a:cubicBezTo>
                        <a:pt x="3820" y="1593"/>
                        <a:pt x="3677" y="1783"/>
                        <a:pt x="3464" y="1878"/>
                      </a:cubicBezTo>
                      <a:lnTo>
                        <a:pt x="3416" y="1901"/>
                      </a:lnTo>
                      <a:cubicBezTo>
                        <a:pt x="3274" y="1949"/>
                        <a:pt x="3155" y="1973"/>
                        <a:pt x="3013" y="1996"/>
                      </a:cubicBezTo>
                      <a:cubicBezTo>
                        <a:pt x="2942" y="1973"/>
                        <a:pt x="2871" y="1973"/>
                        <a:pt x="2800" y="1949"/>
                      </a:cubicBezTo>
                      <a:cubicBezTo>
                        <a:pt x="2586" y="1878"/>
                        <a:pt x="2420" y="1759"/>
                        <a:pt x="2278" y="1569"/>
                      </a:cubicBezTo>
                      <a:cubicBezTo>
                        <a:pt x="2207" y="1474"/>
                        <a:pt x="2135" y="1356"/>
                        <a:pt x="2064" y="1237"/>
                      </a:cubicBezTo>
                      <a:cubicBezTo>
                        <a:pt x="1993" y="1119"/>
                        <a:pt x="1969" y="976"/>
                        <a:pt x="1969" y="834"/>
                      </a:cubicBezTo>
                      <a:cubicBezTo>
                        <a:pt x="1969" y="763"/>
                        <a:pt x="1969" y="668"/>
                        <a:pt x="2017" y="597"/>
                      </a:cubicBezTo>
                      <a:cubicBezTo>
                        <a:pt x="2135" y="407"/>
                        <a:pt x="2468" y="312"/>
                        <a:pt x="2989" y="312"/>
                      </a:cubicBezTo>
                      <a:cubicBezTo>
                        <a:pt x="3011" y="310"/>
                        <a:pt x="3034" y="309"/>
                        <a:pt x="3056" y="309"/>
                      </a:cubicBezTo>
                      <a:close/>
                      <a:moveTo>
                        <a:pt x="3654" y="2186"/>
                      </a:moveTo>
                      <a:cubicBezTo>
                        <a:pt x="3630" y="2234"/>
                        <a:pt x="3606" y="2257"/>
                        <a:pt x="3582" y="2352"/>
                      </a:cubicBezTo>
                      <a:cubicBezTo>
                        <a:pt x="3559" y="2423"/>
                        <a:pt x="3488" y="2518"/>
                        <a:pt x="3274" y="2518"/>
                      </a:cubicBezTo>
                      <a:lnTo>
                        <a:pt x="3108" y="2518"/>
                      </a:lnTo>
                      <a:cubicBezTo>
                        <a:pt x="3013" y="2518"/>
                        <a:pt x="2894" y="2494"/>
                        <a:pt x="2800" y="2447"/>
                      </a:cubicBezTo>
                      <a:cubicBezTo>
                        <a:pt x="2705" y="2376"/>
                        <a:pt x="2634" y="2305"/>
                        <a:pt x="2586" y="2234"/>
                      </a:cubicBezTo>
                      <a:lnTo>
                        <a:pt x="2752" y="2234"/>
                      </a:lnTo>
                      <a:cubicBezTo>
                        <a:pt x="2823" y="2257"/>
                        <a:pt x="2918" y="2257"/>
                        <a:pt x="2989" y="2257"/>
                      </a:cubicBezTo>
                      <a:cubicBezTo>
                        <a:pt x="3155" y="2257"/>
                        <a:pt x="3321" y="2234"/>
                        <a:pt x="3488" y="2186"/>
                      </a:cubicBezTo>
                      <a:close/>
                      <a:moveTo>
                        <a:pt x="831" y="3752"/>
                      </a:moveTo>
                      <a:cubicBezTo>
                        <a:pt x="1163" y="3752"/>
                        <a:pt x="1566" y="4060"/>
                        <a:pt x="2017" y="4653"/>
                      </a:cubicBezTo>
                      <a:cubicBezTo>
                        <a:pt x="2230" y="4914"/>
                        <a:pt x="2396" y="5175"/>
                        <a:pt x="2562" y="5483"/>
                      </a:cubicBezTo>
                      <a:cubicBezTo>
                        <a:pt x="2301" y="5341"/>
                        <a:pt x="2041" y="5199"/>
                        <a:pt x="1803" y="5033"/>
                      </a:cubicBezTo>
                      <a:cubicBezTo>
                        <a:pt x="1139" y="4582"/>
                        <a:pt x="831" y="4179"/>
                        <a:pt x="831" y="3847"/>
                      </a:cubicBezTo>
                      <a:cubicBezTo>
                        <a:pt x="831" y="3775"/>
                        <a:pt x="831" y="3752"/>
                        <a:pt x="831" y="3752"/>
                      </a:cubicBezTo>
                      <a:close/>
                      <a:moveTo>
                        <a:pt x="5290" y="4321"/>
                      </a:moveTo>
                      <a:cubicBezTo>
                        <a:pt x="5290" y="4321"/>
                        <a:pt x="5314" y="4345"/>
                        <a:pt x="5314" y="4416"/>
                      </a:cubicBezTo>
                      <a:cubicBezTo>
                        <a:pt x="5409" y="4724"/>
                        <a:pt x="5195" y="5222"/>
                        <a:pt x="4674" y="5815"/>
                      </a:cubicBezTo>
                      <a:cubicBezTo>
                        <a:pt x="4484" y="6029"/>
                        <a:pt x="4270" y="6242"/>
                        <a:pt x="4057" y="6432"/>
                      </a:cubicBezTo>
                      <a:cubicBezTo>
                        <a:pt x="4128" y="6124"/>
                        <a:pt x="4247" y="5815"/>
                        <a:pt x="4365" y="5507"/>
                      </a:cubicBezTo>
                      <a:cubicBezTo>
                        <a:pt x="4650" y="4819"/>
                        <a:pt x="4982" y="4416"/>
                        <a:pt x="5290" y="4321"/>
                      </a:cubicBezTo>
                      <a:close/>
                      <a:moveTo>
                        <a:pt x="3073" y="1"/>
                      </a:moveTo>
                      <a:cubicBezTo>
                        <a:pt x="3045" y="1"/>
                        <a:pt x="3017" y="2"/>
                        <a:pt x="2989" y="4"/>
                      </a:cubicBezTo>
                      <a:cubicBezTo>
                        <a:pt x="2444" y="4"/>
                        <a:pt x="2088" y="99"/>
                        <a:pt x="1874" y="312"/>
                      </a:cubicBezTo>
                      <a:cubicBezTo>
                        <a:pt x="1780" y="265"/>
                        <a:pt x="1685" y="241"/>
                        <a:pt x="1566" y="241"/>
                      </a:cubicBezTo>
                      <a:cubicBezTo>
                        <a:pt x="926" y="241"/>
                        <a:pt x="831" y="597"/>
                        <a:pt x="831" y="810"/>
                      </a:cubicBezTo>
                      <a:lnTo>
                        <a:pt x="831" y="905"/>
                      </a:lnTo>
                      <a:cubicBezTo>
                        <a:pt x="800" y="904"/>
                        <a:pt x="770" y="903"/>
                        <a:pt x="741" y="903"/>
                      </a:cubicBezTo>
                      <a:cubicBezTo>
                        <a:pt x="152" y="903"/>
                        <a:pt x="1" y="1130"/>
                        <a:pt x="1" y="1356"/>
                      </a:cubicBezTo>
                      <a:cubicBezTo>
                        <a:pt x="1" y="1617"/>
                        <a:pt x="190" y="1807"/>
                        <a:pt x="570" y="1996"/>
                      </a:cubicBezTo>
                      <a:cubicBezTo>
                        <a:pt x="953" y="2145"/>
                        <a:pt x="1356" y="2237"/>
                        <a:pt x="1760" y="2237"/>
                      </a:cubicBezTo>
                      <a:cubicBezTo>
                        <a:pt x="1806" y="2237"/>
                        <a:pt x="1852" y="2236"/>
                        <a:pt x="1898" y="2234"/>
                      </a:cubicBezTo>
                      <a:lnTo>
                        <a:pt x="2230" y="2234"/>
                      </a:lnTo>
                      <a:cubicBezTo>
                        <a:pt x="2325" y="2423"/>
                        <a:pt x="2468" y="2589"/>
                        <a:pt x="2657" y="2708"/>
                      </a:cubicBezTo>
                      <a:cubicBezTo>
                        <a:pt x="2752" y="2755"/>
                        <a:pt x="2847" y="2779"/>
                        <a:pt x="2942" y="2803"/>
                      </a:cubicBezTo>
                      <a:cubicBezTo>
                        <a:pt x="2942" y="3752"/>
                        <a:pt x="2989" y="4700"/>
                        <a:pt x="3084" y="5649"/>
                      </a:cubicBezTo>
                      <a:cubicBezTo>
                        <a:pt x="3061" y="5649"/>
                        <a:pt x="3013" y="5626"/>
                        <a:pt x="2966" y="5626"/>
                      </a:cubicBezTo>
                      <a:cubicBezTo>
                        <a:pt x="2776" y="5222"/>
                        <a:pt x="2539" y="4843"/>
                        <a:pt x="2278" y="4487"/>
                      </a:cubicBezTo>
                      <a:cubicBezTo>
                        <a:pt x="1732" y="3799"/>
                        <a:pt x="1281" y="3467"/>
                        <a:pt x="854" y="3467"/>
                      </a:cubicBezTo>
                      <a:cubicBezTo>
                        <a:pt x="783" y="3467"/>
                        <a:pt x="522" y="3491"/>
                        <a:pt x="522" y="3847"/>
                      </a:cubicBezTo>
                      <a:cubicBezTo>
                        <a:pt x="522" y="4297"/>
                        <a:pt x="902" y="4772"/>
                        <a:pt x="1637" y="5293"/>
                      </a:cubicBezTo>
                      <a:cubicBezTo>
                        <a:pt x="2017" y="5554"/>
                        <a:pt x="2396" y="5768"/>
                        <a:pt x="2823" y="5887"/>
                      </a:cubicBezTo>
                      <a:cubicBezTo>
                        <a:pt x="2918" y="5934"/>
                        <a:pt x="3037" y="5934"/>
                        <a:pt x="3132" y="5958"/>
                      </a:cubicBezTo>
                      <a:cubicBezTo>
                        <a:pt x="3179" y="6313"/>
                        <a:pt x="3227" y="6646"/>
                        <a:pt x="3298" y="6978"/>
                      </a:cubicBezTo>
                      <a:cubicBezTo>
                        <a:pt x="3393" y="7381"/>
                        <a:pt x="3511" y="7784"/>
                        <a:pt x="3630" y="8187"/>
                      </a:cubicBezTo>
                      <a:cubicBezTo>
                        <a:pt x="3654" y="8235"/>
                        <a:pt x="3701" y="8282"/>
                        <a:pt x="3772" y="8282"/>
                      </a:cubicBezTo>
                      <a:lnTo>
                        <a:pt x="3820" y="8282"/>
                      </a:lnTo>
                      <a:cubicBezTo>
                        <a:pt x="3891" y="8259"/>
                        <a:pt x="3938" y="8187"/>
                        <a:pt x="3914" y="8116"/>
                      </a:cubicBezTo>
                      <a:cubicBezTo>
                        <a:pt x="3796" y="7760"/>
                        <a:pt x="3701" y="7405"/>
                        <a:pt x="3606" y="7049"/>
                      </a:cubicBezTo>
                      <a:cubicBezTo>
                        <a:pt x="3701" y="7025"/>
                        <a:pt x="3796" y="6978"/>
                        <a:pt x="3891" y="6930"/>
                      </a:cubicBezTo>
                      <a:cubicBezTo>
                        <a:pt x="4270" y="6693"/>
                        <a:pt x="4602" y="6385"/>
                        <a:pt x="4887" y="6029"/>
                      </a:cubicBezTo>
                      <a:cubicBezTo>
                        <a:pt x="5480" y="5341"/>
                        <a:pt x="5717" y="4795"/>
                        <a:pt x="5599" y="4368"/>
                      </a:cubicBezTo>
                      <a:cubicBezTo>
                        <a:pt x="5575" y="4250"/>
                        <a:pt x="5528" y="4155"/>
                        <a:pt x="5433" y="4084"/>
                      </a:cubicBezTo>
                      <a:cubicBezTo>
                        <a:pt x="5391" y="4056"/>
                        <a:pt x="5341" y="4044"/>
                        <a:pt x="5293" y="4044"/>
                      </a:cubicBezTo>
                      <a:cubicBezTo>
                        <a:pt x="5258" y="4044"/>
                        <a:pt x="5225" y="4050"/>
                        <a:pt x="5195" y="4060"/>
                      </a:cubicBezTo>
                      <a:cubicBezTo>
                        <a:pt x="4768" y="4155"/>
                        <a:pt x="4413" y="4606"/>
                        <a:pt x="4081" y="5412"/>
                      </a:cubicBezTo>
                      <a:cubicBezTo>
                        <a:pt x="3914" y="5839"/>
                        <a:pt x="3772" y="6266"/>
                        <a:pt x="3677" y="6717"/>
                      </a:cubicBezTo>
                      <a:cubicBezTo>
                        <a:pt x="3630" y="6717"/>
                        <a:pt x="3606" y="6740"/>
                        <a:pt x="3559" y="6764"/>
                      </a:cubicBezTo>
                      <a:cubicBezTo>
                        <a:pt x="3488" y="6456"/>
                        <a:pt x="3440" y="6147"/>
                        <a:pt x="3393" y="5815"/>
                      </a:cubicBezTo>
                      <a:cubicBezTo>
                        <a:pt x="3274" y="4819"/>
                        <a:pt x="3227" y="3823"/>
                        <a:pt x="3227" y="2850"/>
                      </a:cubicBezTo>
                      <a:lnTo>
                        <a:pt x="3274" y="2850"/>
                      </a:lnTo>
                      <a:cubicBezTo>
                        <a:pt x="3535" y="2850"/>
                        <a:pt x="3772" y="2708"/>
                        <a:pt x="3867" y="2471"/>
                      </a:cubicBezTo>
                      <a:cubicBezTo>
                        <a:pt x="3914" y="2352"/>
                        <a:pt x="3962" y="2257"/>
                        <a:pt x="3986" y="2186"/>
                      </a:cubicBezTo>
                      <a:cubicBezTo>
                        <a:pt x="4389" y="2139"/>
                        <a:pt x="4768" y="2044"/>
                        <a:pt x="5124" y="1901"/>
                      </a:cubicBezTo>
                      <a:cubicBezTo>
                        <a:pt x="5694" y="1688"/>
                        <a:pt x="5954" y="1427"/>
                        <a:pt x="5954" y="1095"/>
                      </a:cubicBezTo>
                      <a:cubicBezTo>
                        <a:pt x="5977" y="847"/>
                        <a:pt x="5786" y="642"/>
                        <a:pt x="5543" y="642"/>
                      </a:cubicBezTo>
                      <a:cubicBezTo>
                        <a:pt x="5530" y="642"/>
                        <a:pt x="5517" y="643"/>
                        <a:pt x="5504" y="644"/>
                      </a:cubicBezTo>
                      <a:cubicBezTo>
                        <a:pt x="5314" y="668"/>
                        <a:pt x="5124" y="692"/>
                        <a:pt x="4958" y="763"/>
                      </a:cubicBezTo>
                      <a:lnTo>
                        <a:pt x="4958" y="478"/>
                      </a:lnTo>
                      <a:cubicBezTo>
                        <a:pt x="4958" y="454"/>
                        <a:pt x="4958" y="454"/>
                        <a:pt x="4958" y="431"/>
                      </a:cubicBezTo>
                      <a:cubicBezTo>
                        <a:pt x="4914" y="255"/>
                        <a:pt x="4748" y="120"/>
                        <a:pt x="4554" y="120"/>
                      </a:cubicBezTo>
                      <a:cubicBezTo>
                        <a:pt x="4539" y="120"/>
                        <a:pt x="4523" y="121"/>
                        <a:pt x="4508" y="122"/>
                      </a:cubicBezTo>
                      <a:cubicBezTo>
                        <a:pt x="4270" y="122"/>
                        <a:pt x="4057" y="194"/>
                        <a:pt x="3867" y="312"/>
                      </a:cubicBezTo>
                      <a:cubicBezTo>
                        <a:pt x="3650" y="117"/>
                        <a:pt x="3373" y="1"/>
                        <a:pt x="307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18" name="Google Shape;818;p7"/>
              <p:cNvGrpSpPr/>
              <p:nvPr/>
            </p:nvGrpSpPr>
            <p:grpSpPr>
              <a:xfrm>
                <a:off x="215779" y="208192"/>
                <a:ext cx="54561" cy="54522"/>
                <a:chOff x="2943275" y="3531300"/>
                <a:chExt cx="39050" cy="39025"/>
              </a:xfrm>
            </p:grpSpPr>
            <p:sp>
              <p:nvSpPr>
                <p:cNvPr id="819" name="Google Shape;819;p7"/>
                <p:cNvSpPr/>
                <p:nvPr/>
              </p:nvSpPr>
              <p:spPr>
                <a:xfrm>
                  <a:off x="2946500" y="3534625"/>
                  <a:ext cx="35825" cy="3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3" h="1286" extrusionOk="0">
                      <a:moveTo>
                        <a:pt x="657" y="0"/>
                      </a:moveTo>
                      <a:cubicBezTo>
                        <a:pt x="330" y="0"/>
                        <a:pt x="0" y="241"/>
                        <a:pt x="14" y="645"/>
                      </a:cubicBezTo>
                      <a:cubicBezTo>
                        <a:pt x="14" y="811"/>
                        <a:pt x="85" y="977"/>
                        <a:pt x="204" y="1095"/>
                      </a:cubicBezTo>
                      <a:cubicBezTo>
                        <a:pt x="337" y="1228"/>
                        <a:pt x="491" y="1285"/>
                        <a:pt x="642" y="1285"/>
                      </a:cubicBezTo>
                      <a:cubicBezTo>
                        <a:pt x="1055" y="1285"/>
                        <a:pt x="1433" y="854"/>
                        <a:pt x="1224" y="384"/>
                      </a:cubicBezTo>
                      <a:cubicBezTo>
                        <a:pt x="1116" y="119"/>
                        <a:pt x="887" y="0"/>
                        <a:pt x="6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0" name="Google Shape;820;p7"/>
                <p:cNvSpPr/>
                <p:nvPr/>
              </p:nvSpPr>
              <p:spPr>
                <a:xfrm>
                  <a:off x="2943275" y="3531300"/>
                  <a:ext cx="38575" cy="3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3" h="1561" extrusionOk="0">
                      <a:moveTo>
                        <a:pt x="760" y="303"/>
                      </a:moveTo>
                      <a:cubicBezTo>
                        <a:pt x="879" y="303"/>
                        <a:pt x="1021" y="351"/>
                        <a:pt x="1092" y="446"/>
                      </a:cubicBezTo>
                      <a:cubicBezTo>
                        <a:pt x="1439" y="774"/>
                        <a:pt x="1126" y="1257"/>
                        <a:pt x="758" y="1257"/>
                      </a:cubicBezTo>
                      <a:cubicBezTo>
                        <a:pt x="647" y="1257"/>
                        <a:pt x="532" y="1214"/>
                        <a:pt x="428" y="1110"/>
                      </a:cubicBezTo>
                      <a:cubicBezTo>
                        <a:pt x="238" y="920"/>
                        <a:pt x="238" y="612"/>
                        <a:pt x="428" y="446"/>
                      </a:cubicBezTo>
                      <a:cubicBezTo>
                        <a:pt x="523" y="351"/>
                        <a:pt x="641" y="303"/>
                        <a:pt x="760" y="303"/>
                      </a:cubicBezTo>
                      <a:close/>
                      <a:moveTo>
                        <a:pt x="769" y="1"/>
                      </a:moveTo>
                      <a:cubicBezTo>
                        <a:pt x="570" y="1"/>
                        <a:pt x="369" y="78"/>
                        <a:pt x="214" y="232"/>
                      </a:cubicBezTo>
                      <a:cubicBezTo>
                        <a:pt x="72" y="374"/>
                        <a:pt x="1" y="564"/>
                        <a:pt x="1" y="778"/>
                      </a:cubicBezTo>
                      <a:cubicBezTo>
                        <a:pt x="1" y="967"/>
                        <a:pt x="72" y="1181"/>
                        <a:pt x="214" y="1323"/>
                      </a:cubicBezTo>
                      <a:cubicBezTo>
                        <a:pt x="357" y="1466"/>
                        <a:pt x="547" y="1560"/>
                        <a:pt x="760" y="1560"/>
                      </a:cubicBezTo>
                      <a:cubicBezTo>
                        <a:pt x="1187" y="1537"/>
                        <a:pt x="1519" y="1205"/>
                        <a:pt x="1543" y="778"/>
                      </a:cubicBezTo>
                      <a:cubicBezTo>
                        <a:pt x="1543" y="564"/>
                        <a:pt x="1448" y="374"/>
                        <a:pt x="1306" y="232"/>
                      </a:cubicBezTo>
                      <a:cubicBezTo>
                        <a:pt x="1163" y="78"/>
                        <a:pt x="968" y="1"/>
                        <a:pt x="76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21" name="Google Shape;821;p7"/>
              <p:cNvGrpSpPr/>
              <p:nvPr/>
            </p:nvGrpSpPr>
            <p:grpSpPr>
              <a:xfrm>
                <a:off x="132179" y="1076767"/>
                <a:ext cx="54561" cy="54522"/>
                <a:chOff x="2943275" y="3531300"/>
                <a:chExt cx="39050" cy="39025"/>
              </a:xfrm>
            </p:grpSpPr>
            <p:sp>
              <p:nvSpPr>
                <p:cNvPr id="822" name="Google Shape;822;p7"/>
                <p:cNvSpPr/>
                <p:nvPr/>
              </p:nvSpPr>
              <p:spPr>
                <a:xfrm>
                  <a:off x="2946500" y="3534625"/>
                  <a:ext cx="35825" cy="3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3" h="1286" extrusionOk="0">
                      <a:moveTo>
                        <a:pt x="657" y="0"/>
                      </a:moveTo>
                      <a:cubicBezTo>
                        <a:pt x="330" y="0"/>
                        <a:pt x="0" y="241"/>
                        <a:pt x="14" y="645"/>
                      </a:cubicBezTo>
                      <a:cubicBezTo>
                        <a:pt x="14" y="811"/>
                        <a:pt x="85" y="977"/>
                        <a:pt x="204" y="1095"/>
                      </a:cubicBezTo>
                      <a:cubicBezTo>
                        <a:pt x="337" y="1228"/>
                        <a:pt x="491" y="1285"/>
                        <a:pt x="642" y="1285"/>
                      </a:cubicBezTo>
                      <a:cubicBezTo>
                        <a:pt x="1055" y="1285"/>
                        <a:pt x="1433" y="854"/>
                        <a:pt x="1224" y="384"/>
                      </a:cubicBezTo>
                      <a:cubicBezTo>
                        <a:pt x="1116" y="119"/>
                        <a:pt x="887" y="0"/>
                        <a:pt x="6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3" name="Google Shape;823;p7"/>
                <p:cNvSpPr/>
                <p:nvPr/>
              </p:nvSpPr>
              <p:spPr>
                <a:xfrm>
                  <a:off x="2943275" y="3531300"/>
                  <a:ext cx="38575" cy="3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3" h="1561" extrusionOk="0">
                      <a:moveTo>
                        <a:pt x="760" y="303"/>
                      </a:moveTo>
                      <a:cubicBezTo>
                        <a:pt x="879" y="303"/>
                        <a:pt x="1021" y="351"/>
                        <a:pt x="1092" y="446"/>
                      </a:cubicBezTo>
                      <a:cubicBezTo>
                        <a:pt x="1439" y="774"/>
                        <a:pt x="1126" y="1257"/>
                        <a:pt x="758" y="1257"/>
                      </a:cubicBezTo>
                      <a:cubicBezTo>
                        <a:pt x="647" y="1257"/>
                        <a:pt x="532" y="1214"/>
                        <a:pt x="428" y="1110"/>
                      </a:cubicBezTo>
                      <a:cubicBezTo>
                        <a:pt x="238" y="920"/>
                        <a:pt x="238" y="612"/>
                        <a:pt x="428" y="446"/>
                      </a:cubicBezTo>
                      <a:cubicBezTo>
                        <a:pt x="523" y="351"/>
                        <a:pt x="641" y="303"/>
                        <a:pt x="760" y="303"/>
                      </a:cubicBezTo>
                      <a:close/>
                      <a:moveTo>
                        <a:pt x="769" y="1"/>
                      </a:moveTo>
                      <a:cubicBezTo>
                        <a:pt x="570" y="1"/>
                        <a:pt x="369" y="78"/>
                        <a:pt x="214" y="232"/>
                      </a:cubicBezTo>
                      <a:cubicBezTo>
                        <a:pt x="72" y="374"/>
                        <a:pt x="1" y="564"/>
                        <a:pt x="1" y="778"/>
                      </a:cubicBezTo>
                      <a:cubicBezTo>
                        <a:pt x="1" y="967"/>
                        <a:pt x="72" y="1181"/>
                        <a:pt x="214" y="1323"/>
                      </a:cubicBezTo>
                      <a:cubicBezTo>
                        <a:pt x="357" y="1466"/>
                        <a:pt x="547" y="1560"/>
                        <a:pt x="760" y="1560"/>
                      </a:cubicBezTo>
                      <a:cubicBezTo>
                        <a:pt x="1187" y="1537"/>
                        <a:pt x="1519" y="1205"/>
                        <a:pt x="1543" y="778"/>
                      </a:cubicBezTo>
                      <a:cubicBezTo>
                        <a:pt x="1543" y="564"/>
                        <a:pt x="1448" y="374"/>
                        <a:pt x="1306" y="232"/>
                      </a:cubicBezTo>
                      <a:cubicBezTo>
                        <a:pt x="1163" y="78"/>
                        <a:pt x="968" y="1"/>
                        <a:pt x="76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24" name="Google Shape;824;p7"/>
              <p:cNvSpPr/>
              <p:nvPr/>
            </p:nvSpPr>
            <p:spPr>
              <a:xfrm>
                <a:off x="357413" y="1209763"/>
                <a:ext cx="66300" cy="666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7"/>
              <p:cNvSpPr/>
              <p:nvPr/>
            </p:nvSpPr>
            <p:spPr>
              <a:xfrm>
                <a:off x="1518625" y="405575"/>
                <a:ext cx="72600" cy="729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26" name="Google Shape;826;p7"/>
              <p:cNvGrpSpPr/>
              <p:nvPr/>
            </p:nvGrpSpPr>
            <p:grpSpPr>
              <a:xfrm rot="5090173">
                <a:off x="870284" y="316565"/>
                <a:ext cx="58544" cy="109830"/>
                <a:chOff x="3028100" y="3462950"/>
                <a:chExt cx="42700" cy="80100"/>
              </a:xfrm>
            </p:grpSpPr>
            <p:sp>
              <p:nvSpPr>
                <p:cNvPr id="827" name="Google Shape;827;p7"/>
                <p:cNvSpPr/>
                <p:nvPr/>
              </p:nvSpPr>
              <p:spPr>
                <a:xfrm>
                  <a:off x="3031050" y="3467050"/>
                  <a:ext cx="36200" cy="5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8" h="2281" extrusionOk="0">
                      <a:moveTo>
                        <a:pt x="648" y="0"/>
                      </a:moveTo>
                      <a:cubicBezTo>
                        <a:pt x="637" y="0"/>
                        <a:pt x="627" y="1"/>
                        <a:pt x="617" y="3"/>
                      </a:cubicBezTo>
                      <a:cubicBezTo>
                        <a:pt x="475" y="3"/>
                        <a:pt x="333" y="122"/>
                        <a:pt x="190" y="383"/>
                      </a:cubicBezTo>
                      <a:cubicBezTo>
                        <a:pt x="72" y="620"/>
                        <a:pt x="1" y="881"/>
                        <a:pt x="24" y="1165"/>
                      </a:cubicBezTo>
                      <a:cubicBezTo>
                        <a:pt x="24" y="1426"/>
                        <a:pt x="119" y="1687"/>
                        <a:pt x="309" y="1877"/>
                      </a:cubicBezTo>
                      <a:cubicBezTo>
                        <a:pt x="499" y="2090"/>
                        <a:pt x="783" y="2233"/>
                        <a:pt x="1068" y="2280"/>
                      </a:cubicBezTo>
                      <a:cubicBezTo>
                        <a:pt x="1305" y="1948"/>
                        <a:pt x="1424" y="1545"/>
                        <a:pt x="1448" y="1165"/>
                      </a:cubicBezTo>
                      <a:cubicBezTo>
                        <a:pt x="1424" y="857"/>
                        <a:pt x="1305" y="549"/>
                        <a:pt x="1092" y="335"/>
                      </a:cubicBezTo>
                      <a:cubicBezTo>
                        <a:pt x="896" y="118"/>
                        <a:pt x="760" y="0"/>
                        <a:pt x="64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8" name="Google Shape;828;p7"/>
                <p:cNvSpPr/>
                <p:nvPr/>
              </p:nvSpPr>
              <p:spPr>
                <a:xfrm>
                  <a:off x="3028100" y="3462950"/>
                  <a:ext cx="42700" cy="8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8" h="3204" extrusionOk="0">
                      <a:moveTo>
                        <a:pt x="759" y="286"/>
                      </a:moveTo>
                      <a:cubicBezTo>
                        <a:pt x="759" y="309"/>
                        <a:pt x="854" y="309"/>
                        <a:pt x="1115" y="570"/>
                      </a:cubicBezTo>
                      <a:cubicBezTo>
                        <a:pt x="1305" y="760"/>
                        <a:pt x="1400" y="1021"/>
                        <a:pt x="1423" y="1306"/>
                      </a:cubicBezTo>
                      <a:cubicBezTo>
                        <a:pt x="1400" y="1567"/>
                        <a:pt x="1328" y="1851"/>
                        <a:pt x="1210" y="2088"/>
                      </a:cubicBezTo>
                      <a:cubicBezTo>
                        <a:pt x="1139" y="1875"/>
                        <a:pt x="1068" y="1685"/>
                        <a:pt x="996" y="1472"/>
                      </a:cubicBezTo>
                      <a:cubicBezTo>
                        <a:pt x="977" y="1386"/>
                        <a:pt x="916" y="1350"/>
                        <a:pt x="854" y="1350"/>
                      </a:cubicBezTo>
                      <a:cubicBezTo>
                        <a:pt x="762" y="1350"/>
                        <a:pt x="669" y="1429"/>
                        <a:pt x="712" y="1543"/>
                      </a:cubicBezTo>
                      <a:cubicBezTo>
                        <a:pt x="783" y="1780"/>
                        <a:pt x="854" y="1994"/>
                        <a:pt x="925" y="2207"/>
                      </a:cubicBezTo>
                      <a:cubicBezTo>
                        <a:pt x="783" y="2160"/>
                        <a:pt x="641" y="2065"/>
                        <a:pt x="522" y="1946"/>
                      </a:cubicBezTo>
                      <a:cubicBezTo>
                        <a:pt x="380" y="1756"/>
                        <a:pt x="285" y="1543"/>
                        <a:pt x="285" y="1306"/>
                      </a:cubicBezTo>
                      <a:cubicBezTo>
                        <a:pt x="285" y="1045"/>
                        <a:pt x="332" y="808"/>
                        <a:pt x="451" y="594"/>
                      </a:cubicBezTo>
                      <a:cubicBezTo>
                        <a:pt x="569" y="404"/>
                        <a:pt x="664" y="309"/>
                        <a:pt x="759" y="309"/>
                      </a:cubicBezTo>
                      <a:lnTo>
                        <a:pt x="759" y="286"/>
                      </a:lnTo>
                      <a:close/>
                      <a:moveTo>
                        <a:pt x="759" y="1"/>
                      </a:moveTo>
                      <a:cubicBezTo>
                        <a:pt x="546" y="1"/>
                        <a:pt x="356" y="143"/>
                        <a:pt x="190" y="475"/>
                      </a:cubicBezTo>
                      <a:cubicBezTo>
                        <a:pt x="71" y="736"/>
                        <a:pt x="0" y="1021"/>
                        <a:pt x="0" y="1306"/>
                      </a:cubicBezTo>
                      <a:cubicBezTo>
                        <a:pt x="0" y="1614"/>
                        <a:pt x="95" y="1922"/>
                        <a:pt x="308" y="2160"/>
                      </a:cubicBezTo>
                      <a:cubicBezTo>
                        <a:pt x="522" y="2373"/>
                        <a:pt x="783" y="2515"/>
                        <a:pt x="1068" y="2563"/>
                      </a:cubicBezTo>
                      <a:lnTo>
                        <a:pt x="1091" y="2587"/>
                      </a:lnTo>
                      <a:cubicBezTo>
                        <a:pt x="1257" y="2990"/>
                        <a:pt x="1305" y="3061"/>
                        <a:pt x="1305" y="3061"/>
                      </a:cubicBezTo>
                      <a:cubicBezTo>
                        <a:pt x="1305" y="3132"/>
                        <a:pt x="1352" y="3203"/>
                        <a:pt x="1447" y="3203"/>
                      </a:cubicBezTo>
                      <a:cubicBezTo>
                        <a:pt x="1518" y="3203"/>
                        <a:pt x="1589" y="3132"/>
                        <a:pt x="1589" y="3061"/>
                      </a:cubicBezTo>
                      <a:cubicBezTo>
                        <a:pt x="1589" y="3014"/>
                        <a:pt x="1589" y="2990"/>
                        <a:pt x="1352" y="2468"/>
                      </a:cubicBezTo>
                      <a:lnTo>
                        <a:pt x="1352" y="2444"/>
                      </a:lnTo>
                      <a:cubicBezTo>
                        <a:pt x="1566" y="2112"/>
                        <a:pt x="1684" y="1709"/>
                        <a:pt x="1708" y="1306"/>
                      </a:cubicBezTo>
                      <a:cubicBezTo>
                        <a:pt x="1708" y="974"/>
                        <a:pt x="1566" y="641"/>
                        <a:pt x="1328" y="381"/>
                      </a:cubicBezTo>
                      <a:cubicBezTo>
                        <a:pt x="1091" y="120"/>
                        <a:pt x="901" y="1"/>
                        <a:pt x="75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29" name="Google Shape;829;p7"/>
              <p:cNvGrpSpPr/>
              <p:nvPr/>
            </p:nvGrpSpPr>
            <p:grpSpPr>
              <a:xfrm>
                <a:off x="303287" y="573667"/>
                <a:ext cx="174597" cy="315399"/>
                <a:chOff x="2555450" y="3170300"/>
                <a:chExt cx="136425" cy="246425"/>
              </a:xfrm>
            </p:grpSpPr>
            <p:sp>
              <p:nvSpPr>
                <p:cNvPr id="830" name="Google Shape;830;p7"/>
                <p:cNvSpPr/>
                <p:nvPr/>
              </p:nvSpPr>
              <p:spPr>
                <a:xfrm>
                  <a:off x="2573400" y="3195475"/>
                  <a:ext cx="82900" cy="22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6" h="8850" extrusionOk="0">
                      <a:moveTo>
                        <a:pt x="3139" y="1"/>
                      </a:moveTo>
                      <a:cubicBezTo>
                        <a:pt x="3088" y="1"/>
                        <a:pt x="3037" y="27"/>
                        <a:pt x="3007" y="73"/>
                      </a:cubicBezTo>
                      <a:cubicBezTo>
                        <a:pt x="2627" y="761"/>
                        <a:pt x="2295" y="1473"/>
                        <a:pt x="2034" y="2208"/>
                      </a:cubicBezTo>
                      <a:cubicBezTo>
                        <a:pt x="1797" y="1662"/>
                        <a:pt x="1560" y="1117"/>
                        <a:pt x="1370" y="571"/>
                      </a:cubicBezTo>
                      <a:cubicBezTo>
                        <a:pt x="1350" y="513"/>
                        <a:pt x="1283" y="470"/>
                        <a:pt x="1220" y="470"/>
                      </a:cubicBezTo>
                      <a:cubicBezTo>
                        <a:pt x="1206" y="470"/>
                        <a:pt x="1193" y="472"/>
                        <a:pt x="1180" y="476"/>
                      </a:cubicBezTo>
                      <a:cubicBezTo>
                        <a:pt x="1109" y="500"/>
                        <a:pt x="1062" y="595"/>
                        <a:pt x="1085" y="666"/>
                      </a:cubicBezTo>
                      <a:cubicBezTo>
                        <a:pt x="1323" y="1330"/>
                        <a:pt x="1583" y="1971"/>
                        <a:pt x="1916" y="2611"/>
                      </a:cubicBezTo>
                      <a:cubicBezTo>
                        <a:pt x="1678" y="3275"/>
                        <a:pt x="1536" y="3987"/>
                        <a:pt x="1441" y="4675"/>
                      </a:cubicBezTo>
                      <a:cubicBezTo>
                        <a:pt x="1394" y="5078"/>
                        <a:pt x="1370" y="5481"/>
                        <a:pt x="1346" y="5908"/>
                      </a:cubicBezTo>
                      <a:cubicBezTo>
                        <a:pt x="1275" y="5814"/>
                        <a:pt x="1204" y="5719"/>
                        <a:pt x="1133" y="5624"/>
                      </a:cubicBezTo>
                      <a:cubicBezTo>
                        <a:pt x="824" y="5244"/>
                        <a:pt x="563" y="4865"/>
                        <a:pt x="326" y="4461"/>
                      </a:cubicBezTo>
                      <a:cubicBezTo>
                        <a:pt x="296" y="4401"/>
                        <a:pt x="249" y="4377"/>
                        <a:pt x="203" y="4377"/>
                      </a:cubicBezTo>
                      <a:cubicBezTo>
                        <a:pt x="102" y="4377"/>
                        <a:pt x="1" y="4490"/>
                        <a:pt x="65" y="4604"/>
                      </a:cubicBezTo>
                      <a:cubicBezTo>
                        <a:pt x="326" y="5031"/>
                        <a:pt x="587" y="5434"/>
                        <a:pt x="896" y="5814"/>
                      </a:cubicBezTo>
                      <a:cubicBezTo>
                        <a:pt x="1062" y="5980"/>
                        <a:pt x="1204" y="6169"/>
                        <a:pt x="1346" y="6359"/>
                      </a:cubicBezTo>
                      <a:cubicBezTo>
                        <a:pt x="1346" y="6644"/>
                        <a:pt x="1370" y="6952"/>
                        <a:pt x="1394" y="7237"/>
                      </a:cubicBezTo>
                      <a:cubicBezTo>
                        <a:pt x="1441" y="7735"/>
                        <a:pt x="1512" y="8233"/>
                        <a:pt x="1607" y="8731"/>
                      </a:cubicBezTo>
                      <a:cubicBezTo>
                        <a:pt x="1631" y="8779"/>
                        <a:pt x="1678" y="8826"/>
                        <a:pt x="1750" y="8850"/>
                      </a:cubicBezTo>
                      <a:lnTo>
                        <a:pt x="1797" y="8850"/>
                      </a:lnTo>
                      <a:cubicBezTo>
                        <a:pt x="1868" y="8850"/>
                        <a:pt x="1916" y="8755"/>
                        <a:pt x="1916" y="8684"/>
                      </a:cubicBezTo>
                      <a:cubicBezTo>
                        <a:pt x="1821" y="8233"/>
                        <a:pt x="1750" y="7759"/>
                        <a:pt x="1702" y="7308"/>
                      </a:cubicBezTo>
                      <a:lnTo>
                        <a:pt x="2532" y="6644"/>
                      </a:lnTo>
                      <a:cubicBezTo>
                        <a:pt x="2580" y="6573"/>
                        <a:pt x="2603" y="6478"/>
                        <a:pt x="2556" y="6430"/>
                      </a:cubicBezTo>
                      <a:cubicBezTo>
                        <a:pt x="2530" y="6391"/>
                        <a:pt x="2489" y="6373"/>
                        <a:pt x="2446" y="6373"/>
                      </a:cubicBezTo>
                      <a:cubicBezTo>
                        <a:pt x="2411" y="6373"/>
                        <a:pt x="2375" y="6385"/>
                        <a:pt x="2343" y="6407"/>
                      </a:cubicBezTo>
                      <a:lnTo>
                        <a:pt x="1678" y="6952"/>
                      </a:lnTo>
                      <a:cubicBezTo>
                        <a:pt x="1655" y="6739"/>
                        <a:pt x="1655" y="6501"/>
                        <a:pt x="1655" y="6288"/>
                      </a:cubicBezTo>
                      <a:cubicBezTo>
                        <a:pt x="1631" y="5790"/>
                        <a:pt x="1678" y="5292"/>
                        <a:pt x="1726" y="4794"/>
                      </a:cubicBezTo>
                      <a:cubicBezTo>
                        <a:pt x="2034" y="4604"/>
                        <a:pt x="2414" y="4390"/>
                        <a:pt x="2864" y="4153"/>
                      </a:cubicBezTo>
                      <a:cubicBezTo>
                        <a:pt x="2936" y="4106"/>
                        <a:pt x="2959" y="4011"/>
                        <a:pt x="2936" y="3940"/>
                      </a:cubicBezTo>
                      <a:cubicBezTo>
                        <a:pt x="2905" y="3894"/>
                        <a:pt x="2855" y="3867"/>
                        <a:pt x="2803" y="3867"/>
                      </a:cubicBezTo>
                      <a:cubicBezTo>
                        <a:pt x="2775" y="3867"/>
                        <a:pt x="2747" y="3875"/>
                        <a:pt x="2722" y="3892"/>
                      </a:cubicBezTo>
                      <a:cubicBezTo>
                        <a:pt x="2366" y="4082"/>
                        <a:pt x="2058" y="4248"/>
                        <a:pt x="1773" y="4414"/>
                      </a:cubicBezTo>
                      <a:cubicBezTo>
                        <a:pt x="1868" y="3821"/>
                        <a:pt x="2010" y="3228"/>
                        <a:pt x="2200" y="2635"/>
                      </a:cubicBezTo>
                      <a:cubicBezTo>
                        <a:pt x="2485" y="1805"/>
                        <a:pt x="2841" y="974"/>
                        <a:pt x="3268" y="215"/>
                      </a:cubicBezTo>
                      <a:cubicBezTo>
                        <a:pt x="3315" y="144"/>
                        <a:pt x="3291" y="49"/>
                        <a:pt x="3220" y="26"/>
                      </a:cubicBezTo>
                      <a:cubicBezTo>
                        <a:pt x="3195" y="9"/>
                        <a:pt x="3167" y="1"/>
                        <a:pt x="313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1" name="Google Shape;831;p7"/>
                <p:cNvSpPr/>
                <p:nvPr/>
              </p:nvSpPr>
              <p:spPr>
                <a:xfrm>
                  <a:off x="2559000" y="3173850"/>
                  <a:ext cx="128725" cy="19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9" h="7643" extrusionOk="0">
                      <a:moveTo>
                        <a:pt x="4190" y="1"/>
                      </a:moveTo>
                      <a:cubicBezTo>
                        <a:pt x="4155" y="1"/>
                        <a:pt x="4118" y="5"/>
                        <a:pt x="4081" y="13"/>
                      </a:cubicBezTo>
                      <a:cubicBezTo>
                        <a:pt x="3891" y="13"/>
                        <a:pt x="3678" y="108"/>
                        <a:pt x="3559" y="274"/>
                      </a:cubicBezTo>
                      <a:cubicBezTo>
                        <a:pt x="3369" y="416"/>
                        <a:pt x="3274" y="653"/>
                        <a:pt x="3251" y="891"/>
                      </a:cubicBezTo>
                      <a:cubicBezTo>
                        <a:pt x="3203" y="1128"/>
                        <a:pt x="3251" y="1389"/>
                        <a:pt x="3346" y="1650"/>
                      </a:cubicBezTo>
                      <a:cubicBezTo>
                        <a:pt x="3346" y="1650"/>
                        <a:pt x="3346" y="1673"/>
                        <a:pt x="3369" y="1697"/>
                      </a:cubicBezTo>
                      <a:cubicBezTo>
                        <a:pt x="3448" y="1713"/>
                        <a:pt x="3527" y="1720"/>
                        <a:pt x="3604" y="1720"/>
                      </a:cubicBezTo>
                      <a:cubicBezTo>
                        <a:pt x="3878" y="1720"/>
                        <a:pt x="4139" y="1626"/>
                        <a:pt x="4342" y="1460"/>
                      </a:cubicBezTo>
                      <a:cubicBezTo>
                        <a:pt x="4579" y="1294"/>
                        <a:pt x="4721" y="1057"/>
                        <a:pt x="4769" y="796"/>
                      </a:cubicBezTo>
                      <a:cubicBezTo>
                        <a:pt x="4816" y="582"/>
                        <a:pt x="4745" y="369"/>
                        <a:pt x="4603" y="226"/>
                      </a:cubicBezTo>
                      <a:cubicBezTo>
                        <a:pt x="4505" y="89"/>
                        <a:pt x="4358" y="1"/>
                        <a:pt x="4190" y="1"/>
                      </a:cubicBezTo>
                      <a:close/>
                      <a:moveTo>
                        <a:pt x="1783" y="620"/>
                      </a:moveTo>
                      <a:cubicBezTo>
                        <a:pt x="1664" y="620"/>
                        <a:pt x="1547" y="663"/>
                        <a:pt x="1448" y="748"/>
                      </a:cubicBezTo>
                      <a:cubicBezTo>
                        <a:pt x="1258" y="867"/>
                        <a:pt x="1139" y="1057"/>
                        <a:pt x="1139" y="1270"/>
                      </a:cubicBezTo>
                      <a:lnTo>
                        <a:pt x="1116" y="1270"/>
                      </a:lnTo>
                      <a:cubicBezTo>
                        <a:pt x="1092" y="1531"/>
                        <a:pt x="1187" y="1792"/>
                        <a:pt x="1353" y="2005"/>
                      </a:cubicBezTo>
                      <a:cubicBezTo>
                        <a:pt x="1543" y="2314"/>
                        <a:pt x="1875" y="2480"/>
                        <a:pt x="2231" y="2527"/>
                      </a:cubicBezTo>
                      <a:cubicBezTo>
                        <a:pt x="2254" y="2504"/>
                        <a:pt x="2278" y="2480"/>
                        <a:pt x="2278" y="2456"/>
                      </a:cubicBezTo>
                      <a:cubicBezTo>
                        <a:pt x="2444" y="2243"/>
                        <a:pt x="2539" y="2005"/>
                        <a:pt x="2586" y="1745"/>
                      </a:cubicBezTo>
                      <a:cubicBezTo>
                        <a:pt x="2634" y="1507"/>
                        <a:pt x="2586" y="1270"/>
                        <a:pt x="2468" y="1080"/>
                      </a:cubicBezTo>
                      <a:cubicBezTo>
                        <a:pt x="2373" y="891"/>
                        <a:pt x="2207" y="748"/>
                        <a:pt x="2017" y="677"/>
                      </a:cubicBezTo>
                      <a:cubicBezTo>
                        <a:pt x="1941" y="639"/>
                        <a:pt x="1862" y="620"/>
                        <a:pt x="1783" y="620"/>
                      </a:cubicBezTo>
                      <a:close/>
                      <a:moveTo>
                        <a:pt x="4444" y="3611"/>
                      </a:moveTo>
                      <a:cubicBezTo>
                        <a:pt x="4319" y="3611"/>
                        <a:pt x="4192" y="3634"/>
                        <a:pt x="4081" y="3690"/>
                      </a:cubicBezTo>
                      <a:cubicBezTo>
                        <a:pt x="3867" y="3761"/>
                        <a:pt x="3701" y="3927"/>
                        <a:pt x="3583" y="4117"/>
                      </a:cubicBezTo>
                      <a:cubicBezTo>
                        <a:pt x="3464" y="4330"/>
                        <a:pt x="3369" y="4591"/>
                        <a:pt x="3346" y="4852"/>
                      </a:cubicBezTo>
                      <a:cubicBezTo>
                        <a:pt x="3346" y="4876"/>
                        <a:pt x="3346" y="4923"/>
                        <a:pt x="3346" y="4947"/>
                      </a:cubicBezTo>
                      <a:cubicBezTo>
                        <a:pt x="3564" y="5081"/>
                        <a:pt x="3806" y="5144"/>
                        <a:pt x="4056" y="5144"/>
                      </a:cubicBezTo>
                      <a:cubicBezTo>
                        <a:pt x="4158" y="5144"/>
                        <a:pt x="4262" y="5134"/>
                        <a:pt x="4366" y="5113"/>
                      </a:cubicBezTo>
                      <a:cubicBezTo>
                        <a:pt x="4626" y="5042"/>
                        <a:pt x="4864" y="4876"/>
                        <a:pt x="5006" y="4639"/>
                      </a:cubicBezTo>
                      <a:cubicBezTo>
                        <a:pt x="5125" y="4472"/>
                        <a:pt x="5148" y="4235"/>
                        <a:pt x="5101" y="4045"/>
                      </a:cubicBezTo>
                      <a:cubicBezTo>
                        <a:pt x="5053" y="3856"/>
                        <a:pt x="4887" y="3690"/>
                        <a:pt x="4698" y="3642"/>
                      </a:cubicBezTo>
                      <a:cubicBezTo>
                        <a:pt x="4619" y="3623"/>
                        <a:pt x="4532" y="3611"/>
                        <a:pt x="4444" y="3611"/>
                      </a:cubicBezTo>
                      <a:close/>
                      <a:moveTo>
                        <a:pt x="656" y="4610"/>
                      </a:moveTo>
                      <a:cubicBezTo>
                        <a:pt x="471" y="4610"/>
                        <a:pt x="294" y="4683"/>
                        <a:pt x="191" y="4828"/>
                      </a:cubicBezTo>
                      <a:cubicBezTo>
                        <a:pt x="48" y="4994"/>
                        <a:pt x="1" y="5208"/>
                        <a:pt x="25" y="5421"/>
                      </a:cubicBezTo>
                      <a:cubicBezTo>
                        <a:pt x="72" y="5682"/>
                        <a:pt x="238" y="5943"/>
                        <a:pt x="452" y="6109"/>
                      </a:cubicBezTo>
                      <a:cubicBezTo>
                        <a:pt x="680" y="6281"/>
                        <a:pt x="955" y="6360"/>
                        <a:pt x="1227" y="6360"/>
                      </a:cubicBezTo>
                      <a:cubicBezTo>
                        <a:pt x="1293" y="6360"/>
                        <a:pt x="1359" y="6356"/>
                        <a:pt x="1424" y="6346"/>
                      </a:cubicBezTo>
                      <a:cubicBezTo>
                        <a:pt x="1448" y="6323"/>
                        <a:pt x="1448" y="6299"/>
                        <a:pt x="1472" y="6275"/>
                      </a:cubicBezTo>
                      <a:cubicBezTo>
                        <a:pt x="1566" y="6014"/>
                        <a:pt x="1590" y="5753"/>
                        <a:pt x="1543" y="5516"/>
                      </a:cubicBezTo>
                      <a:cubicBezTo>
                        <a:pt x="1543" y="5279"/>
                        <a:pt x="1448" y="5065"/>
                        <a:pt x="1282" y="4899"/>
                      </a:cubicBezTo>
                      <a:lnTo>
                        <a:pt x="1306" y="4899"/>
                      </a:lnTo>
                      <a:cubicBezTo>
                        <a:pt x="1139" y="4757"/>
                        <a:pt x="950" y="4662"/>
                        <a:pt x="736" y="4615"/>
                      </a:cubicBezTo>
                      <a:cubicBezTo>
                        <a:pt x="710" y="4612"/>
                        <a:pt x="683" y="4610"/>
                        <a:pt x="656" y="4610"/>
                      </a:cubicBezTo>
                      <a:close/>
                      <a:moveTo>
                        <a:pt x="3829" y="6067"/>
                      </a:moveTo>
                      <a:cubicBezTo>
                        <a:pt x="3684" y="6067"/>
                        <a:pt x="3532" y="6111"/>
                        <a:pt x="3393" y="6180"/>
                      </a:cubicBezTo>
                      <a:cubicBezTo>
                        <a:pt x="3179" y="6299"/>
                        <a:pt x="3037" y="6465"/>
                        <a:pt x="2942" y="6679"/>
                      </a:cubicBezTo>
                      <a:cubicBezTo>
                        <a:pt x="2824" y="6916"/>
                        <a:pt x="2776" y="7177"/>
                        <a:pt x="2824" y="7461"/>
                      </a:cubicBezTo>
                      <a:lnTo>
                        <a:pt x="2824" y="7532"/>
                      </a:lnTo>
                      <a:cubicBezTo>
                        <a:pt x="2985" y="7607"/>
                        <a:pt x="3166" y="7642"/>
                        <a:pt x="3349" y="7642"/>
                      </a:cubicBezTo>
                      <a:cubicBezTo>
                        <a:pt x="3516" y="7642"/>
                        <a:pt x="3685" y="7613"/>
                        <a:pt x="3844" y="7556"/>
                      </a:cubicBezTo>
                      <a:cubicBezTo>
                        <a:pt x="4105" y="7461"/>
                        <a:pt x="4318" y="7272"/>
                        <a:pt x="4437" y="7034"/>
                      </a:cubicBezTo>
                      <a:cubicBezTo>
                        <a:pt x="4532" y="6845"/>
                        <a:pt x="4532" y="6607"/>
                        <a:pt x="4437" y="6418"/>
                      </a:cubicBezTo>
                      <a:cubicBezTo>
                        <a:pt x="4366" y="6228"/>
                        <a:pt x="4199" y="6109"/>
                        <a:pt x="3986" y="6085"/>
                      </a:cubicBezTo>
                      <a:cubicBezTo>
                        <a:pt x="3935" y="6073"/>
                        <a:pt x="3883" y="6067"/>
                        <a:pt x="3829" y="606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2" name="Google Shape;832;p7"/>
                <p:cNvSpPr/>
                <p:nvPr/>
              </p:nvSpPr>
              <p:spPr>
                <a:xfrm>
                  <a:off x="2555450" y="3170300"/>
                  <a:ext cx="136425" cy="19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7" h="7936" extrusionOk="0">
                      <a:moveTo>
                        <a:pt x="4326" y="283"/>
                      </a:moveTo>
                      <a:cubicBezTo>
                        <a:pt x="4454" y="283"/>
                        <a:pt x="4570" y="351"/>
                        <a:pt x="4626" y="463"/>
                      </a:cubicBezTo>
                      <a:cubicBezTo>
                        <a:pt x="4745" y="582"/>
                        <a:pt x="4792" y="748"/>
                        <a:pt x="4745" y="914"/>
                      </a:cubicBezTo>
                      <a:cubicBezTo>
                        <a:pt x="4721" y="1151"/>
                        <a:pt x="4579" y="1341"/>
                        <a:pt x="4389" y="1483"/>
                      </a:cubicBezTo>
                      <a:lnTo>
                        <a:pt x="4365" y="1483"/>
                      </a:lnTo>
                      <a:cubicBezTo>
                        <a:pt x="4194" y="1635"/>
                        <a:pt x="3978" y="1711"/>
                        <a:pt x="3765" y="1711"/>
                      </a:cubicBezTo>
                      <a:cubicBezTo>
                        <a:pt x="3711" y="1711"/>
                        <a:pt x="3658" y="1706"/>
                        <a:pt x="3606" y="1697"/>
                      </a:cubicBezTo>
                      <a:cubicBezTo>
                        <a:pt x="3511" y="1483"/>
                        <a:pt x="3488" y="1270"/>
                        <a:pt x="3535" y="1033"/>
                      </a:cubicBezTo>
                      <a:cubicBezTo>
                        <a:pt x="3535" y="843"/>
                        <a:pt x="3630" y="653"/>
                        <a:pt x="3772" y="511"/>
                      </a:cubicBezTo>
                      <a:cubicBezTo>
                        <a:pt x="3891" y="392"/>
                        <a:pt x="4057" y="297"/>
                        <a:pt x="4223" y="297"/>
                      </a:cubicBezTo>
                      <a:cubicBezTo>
                        <a:pt x="4258" y="287"/>
                        <a:pt x="4292" y="283"/>
                        <a:pt x="4326" y="283"/>
                      </a:cubicBezTo>
                      <a:close/>
                      <a:moveTo>
                        <a:pt x="4329" y="1"/>
                      </a:moveTo>
                      <a:cubicBezTo>
                        <a:pt x="4287" y="1"/>
                        <a:pt x="4243" y="5"/>
                        <a:pt x="4199" y="13"/>
                      </a:cubicBezTo>
                      <a:cubicBezTo>
                        <a:pt x="3962" y="13"/>
                        <a:pt x="3748" y="131"/>
                        <a:pt x="3582" y="297"/>
                      </a:cubicBezTo>
                      <a:cubicBezTo>
                        <a:pt x="3369" y="463"/>
                        <a:pt x="3250" y="724"/>
                        <a:pt x="3227" y="985"/>
                      </a:cubicBezTo>
                      <a:cubicBezTo>
                        <a:pt x="3179" y="1270"/>
                        <a:pt x="3227" y="1578"/>
                        <a:pt x="3345" y="1839"/>
                      </a:cubicBezTo>
                      <a:lnTo>
                        <a:pt x="3369" y="1910"/>
                      </a:lnTo>
                      <a:cubicBezTo>
                        <a:pt x="3393" y="1958"/>
                        <a:pt x="3440" y="1981"/>
                        <a:pt x="3488" y="2005"/>
                      </a:cubicBezTo>
                      <a:lnTo>
                        <a:pt x="3725" y="2005"/>
                      </a:lnTo>
                      <a:cubicBezTo>
                        <a:pt x="3751" y="2007"/>
                        <a:pt x="3777" y="2008"/>
                        <a:pt x="3803" y="2008"/>
                      </a:cubicBezTo>
                      <a:cubicBezTo>
                        <a:pt x="4085" y="2008"/>
                        <a:pt x="4362" y="1894"/>
                        <a:pt x="4579" y="1721"/>
                      </a:cubicBezTo>
                      <a:cubicBezTo>
                        <a:pt x="4840" y="1531"/>
                        <a:pt x="5006" y="1270"/>
                        <a:pt x="5053" y="961"/>
                      </a:cubicBezTo>
                      <a:cubicBezTo>
                        <a:pt x="5101" y="724"/>
                        <a:pt x="5029" y="463"/>
                        <a:pt x="4840" y="274"/>
                      </a:cubicBezTo>
                      <a:cubicBezTo>
                        <a:pt x="4721" y="96"/>
                        <a:pt x="4538" y="1"/>
                        <a:pt x="4329" y="1"/>
                      </a:cubicBezTo>
                      <a:close/>
                      <a:moveTo>
                        <a:pt x="1898" y="914"/>
                      </a:moveTo>
                      <a:cubicBezTo>
                        <a:pt x="1969" y="914"/>
                        <a:pt x="2041" y="938"/>
                        <a:pt x="2088" y="961"/>
                      </a:cubicBezTo>
                      <a:cubicBezTo>
                        <a:pt x="2254" y="1033"/>
                        <a:pt x="2396" y="1151"/>
                        <a:pt x="2468" y="1317"/>
                      </a:cubicBezTo>
                      <a:cubicBezTo>
                        <a:pt x="2586" y="1483"/>
                        <a:pt x="2610" y="1697"/>
                        <a:pt x="2562" y="1887"/>
                      </a:cubicBezTo>
                      <a:cubicBezTo>
                        <a:pt x="2539" y="2100"/>
                        <a:pt x="2444" y="2314"/>
                        <a:pt x="2325" y="2503"/>
                      </a:cubicBezTo>
                      <a:cubicBezTo>
                        <a:pt x="2041" y="2456"/>
                        <a:pt x="1780" y="2314"/>
                        <a:pt x="1614" y="2076"/>
                      </a:cubicBezTo>
                      <a:lnTo>
                        <a:pt x="1614" y="2053"/>
                      </a:lnTo>
                      <a:cubicBezTo>
                        <a:pt x="1471" y="1887"/>
                        <a:pt x="1400" y="1649"/>
                        <a:pt x="1400" y="1412"/>
                      </a:cubicBezTo>
                      <a:cubicBezTo>
                        <a:pt x="1424" y="1246"/>
                        <a:pt x="1519" y="1080"/>
                        <a:pt x="1685" y="985"/>
                      </a:cubicBezTo>
                      <a:cubicBezTo>
                        <a:pt x="1732" y="938"/>
                        <a:pt x="1827" y="914"/>
                        <a:pt x="1898" y="914"/>
                      </a:cubicBezTo>
                      <a:close/>
                      <a:moveTo>
                        <a:pt x="1905" y="603"/>
                      </a:moveTo>
                      <a:cubicBezTo>
                        <a:pt x="1764" y="603"/>
                        <a:pt x="1629" y="651"/>
                        <a:pt x="1519" y="748"/>
                      </a:cubicBezTo>
                      <a:cubicBezTo>
                        <a:pt x="1281" y="890"/>
                        <a:pt x="1139" y="1127"/>
                        <a:pt x="1115" y="1388"/>
                      </a:cubicBezTo>
                      <a:cubicBezTo>
                        <a:pt x="1092" y="1697"/>
                        <a:pt x="1187" y="1981"/>
                        <a:pt x="1376" y="2219"/>
                      </a:cubicBezTo>
                      <a:cubicBezTo>
                        <a:pt x="1590" y="2551"/>
                        <a:pt x="1946" y="2764"/>
                        <a:pt x="2349" y="2812"/>
                      </a:cubicBezTo>
                      <a:lnTo>
                        <a:pt x="2373" y="2812"/>
                      </a:lnTo>
                      <a:cubicBezTo>
                        <a:pt x="2420" y="2812"/>
                        <a:pt x="2468" y="2788"/>
                        <a:pt x="2491" y="2764"/>
                      </a:cubicBezTo>
                      <a:cubicBezTo>
                        <a:pt x="2515" y="2741"/>
                        <a:pt x="2539" y="2693"/>
                        <a:pt x="2562" y="2669"/>
                      </a:cubicBezTo>
                      <a:cubicBezTo>
                        <a:pt x="2728" y="2432"/>
                        <a:pt x="2823" y="2171"/>
                        <a:pt x="2871" y="1887"/>
                      </a:cubicBezTo>
                      <a:cubicBezTo>
                        <a:pt x="2918" y="1626"/>
                        <a:pt x="2871" y="1365"/>
                        <a:pt x="2728" y="1151"/>
                      </a:cubicBezTo>
                      <a:cubicBezTo>
                        <a:pt x="2610" y="938"/>
                        <a:pt x="2420" y="772"/>
                        <a:pt x="2207" y="677"/>
                      </a:cubicBezTo>
                      <a:cubicBezTo>
                        <a:pt x="2108" y="627"/>
                        <a:pt x="2005" y="603"/>
                        <a:pt x="1905" y="603"/>
                      </a:cubicBezTo>
                      <a:close/>
                      <a:moveTo>
                        <a:pt x="4538" y="3893"/>
                      </a:moveTo>
                      <a:cubicBezTo>
                        <a:pt x="4622" y="3893"/>
                        <a:pt x="4707" y="3905"/>
                        <a:pt x="4792" y="3927"/>
                      </a:cubicBezTo>
                      <a:cubicBezTo>
                        <a:pt x="4934" y="3950"/>
                        <a:pt x="5053" y="4069"/>
                        <a:pt x="5077" y="4235"/>
                      </a:cubicBezTo>
                      <a:cubicBezTo>
                        <a:pt x="5124" y="4377"/>
                        <a:pt x="5101" y="4567"/>
                        <a:pt x="5006" y="4709"/>
                      </a:cubicBezTo>
                      <a:cubicBezTo>
                        <a:pt x="4887" y="4899"/>
                        <a:pt x="4674" y="5041"/>
                        <a:pt x="4460" y="5089"/>
                      </a:cubicBezTo>
                      <a:cubicBezTo>
                        <a:pt x="4358" y="5114"/>
                        <a:pt x="4256" y="5128"/>
                        <a:pt x="4156" y="5128"/>
                      </a:cubicBezTo>
                      <a:cubicBezTo>
                        <a:pt x="3977" y="5128"/>
                        <a:pt x="3806" y="5085"/>
                        <a:pt x="3654" y="4994"/>
                      </a:cubicBezTo>
                      <a:cubicBezTo>
                        <a:pt x="3654" y="4757"/>
                        <a:pt x="3725" y="4543"/>
                        <a:pt x="3843" y="4330"/>
                      </a:cubicBezTo>
                      <a:cubicBezTo>
                        <a:pt x="3938" y="4164"/>
                        <a:pt x="4081" y="4021"/>
                        <a:pt x="4247" y="3950"/>
                      </a:cubicBezTo>
                      <a:cubicBezTo>
                        <a:pt x="4338" y="3911"/>
                        <a:pt x="4437" y="3893"/>
                        <a:pt x="4538" y="3893"/>
                      </a:cubicBezTo>
                      <a:close/>
                      <a:moveTo>
                        <a:pt x="4593" y="3601"/>
                      </a:moveTo>
                      <a:cubicBezTo>
                        <a:pt x="4448" y="3601"/>
                        <a:pt x="4295" y="3632"/>
                        <a:pt x="4152" y="3689"/>
                      </a:cubicBezTo>
                      <a:cubicBezTo>
                        <a:pt x="3915" y="3784"/>
                        <a:pt x="3725" y="3950"/>
                        <a:pt x="3606" y="4187"/>
                      </a:cubicBezTo>
                      <a:cubicBezTo>
                        <a:pt x="3440" y="4425"/>
                        <a:pt x="3369" y="4686"/>
                        <a:pt x="3345" y="4970"/>
                      </a:cubicBezTo>
                      <a:lnTo>
                        <a:pt x="3345" y="5065"/>
                      </a:lnTo>
                      <a:cubicBezTo>
                        <a:pt x="3345" y="5136"/>
                        <a:pt x="3369" y="5184"/>
                        <a:pt x="3440" y="5231"/>
                      </a:cubicBezTo>
                      <a:cubicBezTo>
                        <a:pt x="3677" y="5350"/>
                        <a:pt x="3938" y="5421"/>
                        <a:pt x="4223" y="5445"/>
                      </a:cubicBezTo>
                      <a:cubicBezTo>
                        <a:pt x="4341" y="5445"/>
                        <a:pt x="4436" y="5421"/>
                        <a:pt x="4555" y="5374"/>
                      </a:cubicBezTo>
                      <a:cubicBezTo>
                        <a:pt x="4840" y="5302"/>
                        <a:pt x="5101" y="5113"/>
                        <a:pt x="5267" y="4852"/>
                      </a:cubicBezTo>
                      <a:cubicBezTo>
                        <a:pt x="5409" y="4638"/>
                        <a:pt x="5456" y="4377"/>
                        <a:pt x="5361" y="4140"/>
                      </a:cubicBezTo>
                      <a:cubicBezTo>
                        <a:pt x="5314" y="3903"/>
                        <a:pt x="5124" y="3713"/>
                        <a:pt x="4863" y="3642"/>
                      </a:cubicBezTo>
                      <a:cubicBezTo>
                        <a:pt x="4779" y="3614"/>
                        <a:pt x="4688" y="3601"/>
                        <a:pt x="4593" y="3601"/>
                      </a:cubicBezTo>
                      <a:close/>
                      <a:moveTo>
                        <a:pt x="783" y="4899"/>
                      </a:moveTo>
                      <a:lnTo>
                        <a:pt x="855" y="4923"/>
                      </a:lnTo>
                      <a:cubicBezTo>
                        <a:pt x="1021" y="4947"/>
                        <a:pt x="1187" y="5018"/>
                        <a:pt x="1329" y="5136"/>
                      </a:cubicBezTo>
                      <a:cubicBezTo>
                        <a:pt x="1448" y="5279"/>
                        <a:pt x="1542" y="5468"/>
                        <a:pt x="1566" y="5682"/>
                      </a:cubicBezTo>
                      <a:cubicBezTo>
                        <a:pt x="1590" y="5895"/>
                        <a:pt x="1566" y="6133"/>
                        <a:pt x="1471" y="6346"/>
                      </a:cubicBezTo>
                      <a:cubicBezTo>
                        <a:pt x="1439" y="6349"/>
                        <a:pt x="1406" y="6351"/>
                        <a:pt x="1372" y="6351"/>
                      </a:cubicBezTo>
                      <a:cubicBezTo>
                        <a:pt x="1140" y="6351"/>
                        <a:pt x="899" y="6278"/>
                        <a:pt x="712" y="6133"/>
                      </a:cubicBezTo>
                      <a:cubicBezTo>
                        <a:pt x="522" y="5990"/>
                        <a:pt x="380" y="5777"/>
                        <a:pt x="333" y="5540"/>
                      </a:cubicBezTo>
                      <a:cubicBezTo>
                        <a:pt x="309" y="5374"/>
                        <a:pt x="356" y="5184"/>
                        <a:pt x="475" y="5065"/>
                      </a:cubicBezTo>
                      <a:cubicBezTo>
                        <a:pt x="546" y="4970"/>
                        <a:pt x="665" y="4899"/>
                        <a:pt x="783" y="4899"/>
                      </a:cubicBezTo>
                      <a:close/>
                      <a:moveTo>
                        <a:pt x="772" y="4602"/>
                      </a:moveTo>
                      <a:cubicBezTo>
                        <a:pt x="563" y="4602"/>
                        <a:pt x="376" y="4698"/>
                        <a:pt x="238" y="4875"/>
                      </a:cubicBezTo>
                      <a:cubicBezTo>
                        <a:pt x="72" y="5065"/>
                        <a:pt x="1" y="5326"/>
                        <a:pt x="48" y="5587"/>
                      </a:cubicBezTo>
                      <a:cubicBezTo>
                        <a:pt x="95" y="5895"/>
                        <a:pt x="261" y="6156"/>
                        <a:pt x="499" y="6346"/>
                      </a:cubicBezTo>
                      <a:cubicBezTo>
                        <a:pt x="721" y="6528"/>
                        <a:pt x="995" y="6641"/>
                        <a:pt x="1292" y="6641"/>
                      </a:cubicBezTo>
                      <a:cubicBezTo>
                        <a:pt x="1343" y="6641"/>
                        <a:pt x="1395" y="6638"/>
                        <a:pt x="1448" y="6631"/>
                      </a:cubicBezTo>
                      <a:lnTo>
                        <a:pt x="1590" y="6631"/>
                      </a:lnTo>
                      <a:cubicBezTo>
                        <a:pt x="1661" y="6631"/>
                        <a:pt x="1708" y="6583"/>
                        <a:pt x="1732" y="6536"/>
                      </a:cubicBezTo>
                      <a:cubicBezTo>
                        <a:pt x="1732" y="6488"/>
                        <a:pt x="1756" y="6488"/>
                        <a:pt x="1756" y="6441"/>
                      </a:cubicBezTo>
                      <a:cubicBezTo>
                        <a:pt x="1875" y="6180"/>
                        <a:pt x="1898" y="5895"/>
                        <a:pt x="1851" y="5611"/>
                      </a:cubicBezTo>
                      <a:cubicBezTo>
                        <a:pt x="1827" y="5350"/>
                        <a:pt x="1708" y="5113"/>
                        <a:pt x="1542" y="4923"/>
                      </a:cubicBezTo>
                      <a:cubicBezTo>
                        <a:pt x="1353" y="4757"/>
                        <a:pt x="1139" y="4662"/>
                        <a:pt x="902" y="4614"/>
                      </a:cubicBezTo>
                      <a:cubicBezTo>
                        <a:pt x="858" y="4606"/>
                        <a:pt x="814" y="4602"/>
                        <a:pt x="772" y="4602"/>
                      </a:cubicBezTo>
                      <a:close/>
                      <a:moveTo>
                        <a:pt x="3983" y="6361"/>
                      </a:moveTo>
                      <a:cubicBezTo>
                        <a:pt x="4025" y="6361"/>
                        <a:pt x="4065" y="6364"/>
                        <a:pt x="4104" y="6370"/>
                      </a:cubicBezTo>
                      <a:cubicBezTo>
                        <a:pt x="4270" y="6394"/>
                        <a:pt x="4389" y="6488"/>
                        <a:pt x="4436" y="6631"/>
                      </a:cubicBezTo>
                      <a:cubicBezTo>
                        <a:pt x="4508" y="6797"/>
                        <a:pt x="4508" y="6963"/>
                        <a:pt x="4436" y="7105"/>
                      </a:cubicBezTo>
                      <a:cubicBezTo>
                        <a:pt x="4341" y="7319"/>
                        <a:pt x="4152" y="7485"/>
                        <a:pt x="3938" y="7556"/>
                      </a:cubicBezTo>
                      <a:lnTo>
                        <a:pt x="3915" y="7556"/>
                      </a:lnTo>
                      <a:cubicBezTo>
                        <a:pt x="3784" y="7615"/>
                        <a:pt x="3648" y="7645"/>
                        <a:pt x="3511" y="7645"/>
                      </a:cubicBezTo>
                      <a:cubicBezTo>
                        <a:pt x="3375" y="7645"/>
                        <a:pt x="3238" y="7615"/>
                        <a:pt x="3108" y="7556"/>
                      </a:cubicBezTo>
                      <a:cubicBezTo>
                        <a:pt x="3084" y="7342"/>
                        <a:pt x="3132" y="7105"/>
                        <a:pt x="3227" y="6892"/>
                      </a:cubicBezTo>
                      <a:cubicBezTo>
                        <a:pt x="3298" y="6702"/>
                        <a:pt x="3416" y="6560"/>
                        <a:pt x="3582" y="6465"/>
                      </a:cubicBezTo>
                      <a:cubicBezTo>
                        <a:pt x="3709" y="6392"/>
                        <a:pt x="3850" y="6361"/>
                        <a:pt x="3983" y="6361"/>
                      </a:cubicBezTo>
                      <a:close/>
                      <a:moveTo>
                        <a:pt x="4030" y="6055"/>
                      </a:moveTo>
                      <a:cubicBezTo>
                        <a:pt x="3834" y="6055"/>
                        <a:pt x="3641" y="6101"/>
                        <a:pt x="3464" y="6180"/>
                      </a:cubicBezTo>
                      <a:cubicBezTo>
                        <a:pt x="3227" y="6322"/>
                        <a:pt x="3061" y="6512"/>
                        <a:pt x="2966" y="6749"/>
                      </a:cubicBezTo>
                      <a:cubicBezTo>
                        <a:pt x="2823" y="7010"/>
                        <a:pt x="2776" y="7295"/>
                        <a:pt x="2800" y="7580"/>
                      </a:cubicBezTo>
                      <a:lnTo>
                        <a:pt x="2800" y="7674"/>
                      </a:lnTo>
                      <a:cubicBezTo>
                        <a:pt x="2800" y="7722"/>
                        <a:pt x="2847" y="7793"/>
                        <a:pt x="2918" y="7817"/>
                      </a:cubicBezTo>
                      <a:cubicBezTo>
                        <a:pt x="3108" y="7888"/>
                        <a:pt x="3345" y="7935"/>
                        <a:pt x="3559" y="7935"/>
                      </a:cubicBezTo>
                      <a:cubicBezTo>
                        <a:pt x="3725" y="7935"/>
                        <a:pt x="3891" y="7888"/>
                        <a:pt x="4057" y="7817"/>
                      </a:cubicBezTo>
                      <a:cubicBezTo>
                        <a:pt x="4341" y="7698"/>
                        <a:pt x="4579" y="7508"/>
                        <a:pt x="4721" y="7224"/>
                      </a:cubicBezTo>
                      <a:cubicBezTo>
                        <a:pt x="4840" y="6987"/>
                        <a:pt x="4840" y="6726"/>
                        <a:pt x="4721" y="6488"/>
                      </a:cubicBezTo>
                      <a:cubicBezTo>
                        <a:pt x="4626" y="6275"/>
                        <a:pt x="4413" y="6109"/>
                        <a:pt x="4152" y="6061"/>
                      </a:cubicBezTo>
                      <a:cubicBezTo>
                        <a:pt x="4111" y="6057"/>
                        <a:pt x="4070" y="6055"/>
                        <a:pt x="4030" y="605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33" name="Google Shape;833;p7"/>
              <p:cNvSpPr/>
              <p:nvPr/>
            </p:nvSpPr>
            <p:spPr>
              <a:xfrm>
                <a:off x="553213" y="141588"/>
                <a:ext cx="66300" cy="666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34" name="Google Shape;834;p7"/>
              <p:cNvGrpSpPr/>
              <p:nvPr/>
            </p:nvGrpSpPr>
            <p:grpSpPr>
              <a:xfrm rot="1808284">
                <a:off x="1210189" y="90925"/>
                <a:ext cx="208773" cy="289302"/>
                <a:chOff x="3109925" y="3233975"/>
                <a:chExt cx="149425" cy="207075"/>
              </a:xfrm>
            </p:grpSpPr>
            <p:sp>
              <p:nvSpPr>
                <p:cNvPr id="835" name="Google Shape;835;p7"/>
                <p:cNvSpPr/>
                <p:nvPr/>
              </p:nvSpPr>
              <p:spPr>
                <a:xfrm>
                  <a:off x="3127125" y="3284475"/>
                  <a:ext cx="122175" cy="11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7" h="4768" extrusionOk="0">
                      <a:moveTo>
                        <a:pt x="3179" y="0"/>
                      </a:moveTo>
                      <a:lnTo>
                        <a:pt x="3084" y="24"/>
                      </a:lnTo>
                      <a:lnTo>
                        <a:pt x="2800" y="24"/>
                      </a:lnTo>
                      <a:cubicBezTo>
                        <a:pt x="2633" y="71"/>
                        <a:pt x="2491" y="95"/>
                        <a:pt x="2325" y="119"/>
                      </a:cubicBezTo>
                      <a:cubicBezTo>
                        <a:pt x="2254" y="119"/>
                        <a:pt x="2159" y="95"/>
                        <a:pt x="2088" y="71"/>
                      </a:cubicBezTo>
                      <a:lnTo>
                        <a:pt x="1637" y="71"/>
                      </a:lnTo>
                      <a:cubicBezTo>
                        <a:pt x="1708" y="285"/>
                        <a:pt x="1851" y="451"/>
                        <a:pt x="2040" y="569"/>
                      </a:cubicBezTo>
                      <a:cubicBezTo>
                        <a:pt x="2159" y="617"/>
                        <a:pt x="2278" y="640"/>
                        <a:pt x="2420" y="664"/>
                      </a:cubicBezTo>
                      <a:lnTo>
                        <a:pt x="2586" y="664"/>
                      </a:lnTo>
                      <a:cubicBezTo>
                        <a:pt x="2604" y="666"/>
                        <a:pt x="2622" y="667"/>
                        <a:pt x="2640" y="667"/>
                      </a:cubicBezTo>
                      <a:cubicBezTo>
                        <a:pt x="2827" y="667"/>
                        <a:pt x="2974" y="555"/>
                        <a:pt x="3060" y="403"/>
                      </a:cubicBezTo>
                      <a:lnTo>
                        <a:pt x="3060" y="380"/>
                      </a:lnTo>
                      <a:cubicBezTo>
                        <a:pt x="3108" y="261"/>
                        <a:pt x="3155" y="119"/>
                        <a:pt x="3179" y="0"/>
                      </a:cubicBezTo>
                      <a:close/>
                      <a:moveTo>
                        <a:pt x="166" y="1589"/>
                      </a:moveTo>
                      <a:cubicBezTo>
                        <a:pt x="48" y="1589"/>
                        <a:pt x="0" y="1684"/>
                        <a:pt x="0" y="1827"/>
                      </a:cubicBezTo>
                      <a:cubicBezTo>
                        <a:pt x="0" y="2230"/>
                        <a:pt x="333" y="2680"/>
                        <a:pt x="1044" y="3155"/>
                      </a:cubicBezTo>
                      <a:cubicBezTo>
                        <a:pt x="1376" y="3416"/>
                        <a:pt x="1756" y="3606"/>
                        <a:pt x="2183" y="3748"/>
                      </a:cubicBezTo>
                      <a:cubicBezTo>
                        <a:pt x="1993" y="3321"/>
                        <a:pt x="1756" y="2918"/>
                        <a:pt x="1471" y="2562"/>
                      </a:cubicBezTo>
                      <a:cubicBezTo>
                        <a:pt x="973" y="1921"/>
                        <a:pt x="546" y="1589"/>
                        <a:pt x="166" y="1589"/>
                      </a:cubicBezTo>
                      <a:close/>
                      <a:moveTo>
                        <a:pt x="4623" y="2168"/>
                      </a:moveTo>
                      <a:cubicBezTo>
                        <a:pt x="4602" y="2168"/>
                        <a:pt x="4580" y="2172"/>
                        <a:pt x="4555" y="2182"/>
                      </a:cubicBezTo>
                      <a:cubicBezTo>
                        <a:pt x="4199" y="2254"/>
                        <a:pt x="3867" y="2680"/>
                        <a:pt x="3535" y="3440"/>
                      </a:cubicBezTo>
                      <a:cubicBezTo>
                        <a:pt x="3369" y="3867"/>
                        <a:pt x="3226" y="4317"/>
                        <a:pt x="3132" y="4768"/>
                      </a:cubicBezTo>
                      <a:cubicBezTo>
                        <a:pt x="3511" y="4531"/>
                        <a:pt x="3820" y="4222"/>
                        <a:pt x="4104" y="3890"/>
                      </a:cubicBezTo>
                      <a:cubicBezTo>
                        <a:pt x="4650" y="3250"/>
                        <a:pt x="4887" y="2728"/>
                        <a:pt x="4768" y="2348"/>
                      </a:cubicBezTo>
                      <a:cubicBezTo>
                        <a:pt x="4750" y="2236"/>
                        <a:pt x="4701" y="2168"/>
                        <a:pt x="4623" y="216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6" name="Google Shape;836;p7"/>
                <p:cNvSpPr/>
                <p:nvPr/>
              </p:nvSpPr>
              <p:spPr>
                <a:xfrm>
                  <a:off x="3113475" y="3237550"/>
                  <a:ext cx="141175" cy="4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7" h="1972" extrusionOk="0">
                      <a:moveTo>
                        <a:pt x="2919" y="1"/>
                      </a:moveTo>
                      <a:cubicBezTo>
                        <a:pt x="2895" y="1"/>
                        <a:pt x="2871" y="1"/>
                        <a:pt x="2847" y="3"/>
                      </a:cubicBezTo>
                      <a:cubicBezTo>
                        <a:pt x="2278" y="3"/>
                        <a:pt x="1922" y="122"/>
                        <a:pt x="1780" y="359"/>
                      </a:cubicBezTo>
                      <a:cubicBezTo>
                        <a:pt x="1709" y="454"/>
                        <a:pt x="1685" y="572"/>
                        <a:pt x="1685" y="667"/>
                      </a:cubicBezTo>
                      <a:cubicBezTo>
                        <a:pt x="1685" y="833"/>
                        <a:pt x="1732" y="999"/>
                        <a:pt x="1804" y="1142"/>
                      </a:cubicBezTo>
                      <a:cubicBezTo>
                        <a:pt x="1519" y="999"/>
                        <a:pt x="1187" y="928"/>
                        <a:pt x="879" y="904"/>
                      </a:cubicBezTo>
                      <a:lnTo>
                        <a:pt x="665" y="904"/>
                      </a:lnTo>
                      <a:cubicBezTo>
                        <a:pt x="238" y="904"/>
                        <a:pt x="1" y="999"/>
                        <a:pt x="1" y="1213"/>
                      </a:cubicBezTo>
                      <a:cubicBezTo>
                        <a:pt x="1" y="1403"/>
                        <a:pt x="167" y="1545"/>
                        <a:pt x="499" y="1711"/>
                      </a:cubicBezTo>
                      <a:cubicBezTo>
                        <a:pt x="902" y="1877"/>
                        <a:pt x="1329" y="1948"/>
                        <a:pt x="1756" y="1948"/>
                      </a:cubicBezTo>
                      <a:lnTo>
                        <a:pt x="2634" y="1948"/>
                      </a:lnTo>
                      <a:cubicBezTo>
                        <a:pt x="2397" y="1853"/>
                        <a:pt x="2183" y="1711"/>
                        <a:pt x="2041" y="1497"/>
                      </a:cubicBezTo>
                      <a:lnTo>
                        <a:pt x="2041" y="1497"/>
                      </a:lnTo>
                      <a:cubicBezTo>
                        <a:pt x="2207" y="1711"/>
                        <a:pt x="2397" y="1853"/>
                        <a:pt x="2634" y="1948"/>
                      </a:cubicBezTo>
                      <a:cubicBezTo>
                        <a:pt x="2705" y="1972"/>
                        <a:pt x="2800" y="1972"/>
                        <a:pt x="2871" y="1972"/>
                      </a:cubicBezTo>
                      <a:cubicBezTo>
                        <a:pt x="3037" y="1972"/>
                        <a:pt x="3179" y="1948"/>
                        <a:pt x="3346" y="1901"/>
                      </a:cubicBezTo>
                      <a:lnTo>
                        <a:pt x="3630" y="1901"/>
                      </a:lnTo>
                      <a:lnTo>
                        <a:pt x="3701" y="1877"/>
                      </a:lnTo>
                      <a:cubicBezTo>
                        <a:pt x="4128" y="1853"/>
                        <a:pt x="4532" y="1758"/>
                        <a:pt x="4935" y="1616"/>
                      </a:cubicBezTo>
                      <a:cubicBezTo>
                        <a:pt x="5409" y="1426"/>
                        <a:pt x="5646" y="1189"/>
                        <a:pt x="5646" y="928"/>
                      </a:cubicBezTo>
                      <a:cubicBezTo>
                        <a:pt x="5646" y="738"/>
                        <a:pt x="5552" y="644"/>
                        <a:pt x="5362" y="644"/>
                      </a:cubicBezTo>
                      <a:cubicBezTo>
                        <a:pt x="5101" y="667"/>
                        <a:pt x="4864" y="738"/>
                        <a:pt x="4626" y="833"/>
                      </a:cubicBezTo>
                      <a:cubicBezTo>
                        <a:pt x="4413" y="904"/>
                        <a:pt x="4152" y="1023"/>
                        <a:pt x="3844" y="1165"/>
                      </a:cubicBezTo>
                      <a:cubicBezTo>
                        <a:pt x="3915" y="928"/>
                        <a:pt x="3867" y="667"/>
                        <a:pt x="3749" y="430"/>
                      </a:cubicBezTo>
                      <a:cubicBezTo>
                        <a:pt x="3749" y="406"/>
                        <a:pt x="3725" y="383"/>
                        <a:pt x="3701" y="383"/>
                      </a:cubicBezTo>
                      <a:cubicBezTo>
                        <a:pt x="3503" y="141"/>
                        <a:pt x="3223" y="1"/>
                        <a:pt x="291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7" name="Google Shape;837;p7"/>
                <p:cNvSpPr/>
                <p:nvPr/>
              </p:nvSpPr>
              <p:spPr>
                <a:xfrm>
                  <a:off x="3134825" y="3240500"/>
                  <a:ext cx="95500" cy="2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0" h="1048" extrusionOk="0">
                      <a:moveTo>
                        <a:pt x="594" y="122"/>
                      </a:moveTo>
                      <a:cubicBezTo>
                        <a:pt x="191" y="122"/>
                        <a:pt x="1" y="288"/>
                        <a:pt x="1" y="549"/>
                      </a:cubicBezTo>
                      <a:cubicBezTo>
                        <a:pt x="1" y="620"/>
                        <a:pt x="1" y="715"/>
                        <a:pt x="25" y="763"/>
                      </a:cubicBezTo>
                      <a:cubicBezTo>
                        <a:pt x="357" y="810"/>
                        <a:pt x="665" y="881"/>
                        <a:pt x="950" y="1000"/>
                      </a:cubicBezTo>
                      <a:cubicBezTo>
                        <a:pt x="878" y="881"/>
                        <a:pt x="831" y="715"/>
                        <a:pt x="831" y="549"/>
                      </a:cubicBezTo>
                      <a:cubicBezTo>
                        <a:pt x="831" y="454"/>
                        <a:pt x="855" y="336"/>
                        <a:pt x="926" y="241"/>
                      </a:cubicBezTo>
                      <a:cubicBezTo>
                        <a:pt x="831" y="170"/>
                        <a:pt x="712" y="122"/>
                        <a:pt x="594" y="122"/>
                      </a:cubicBezTo>
                      <a:close/>
                      <a:moveTo>
                        <a:pt x="3556" y="0"/>
                      </a:moveTo>
                      <a:cubicBezTo>
                        <a:pt x="3541" y="0"/>
                        <a:pt x="3526" y="1"/>
                        <a:pt x="3512" y="4"/>
                      </a:cubicBezTo>
                      <a:cubicBezTo>
                        <a:pt x="3274" y="4"/>
                        <a:pt x="3037" y="99"/>
                        <a:pt x="2847" y="241"/>
                      </a:cubicBezTo>
                      <a:cubicBezTo>
                        <a:pt x="2871" y="265"/>
                        <a:pt x="2895" y="288"/>
                        <a:pt x="2895" y="312"/>
                      </a:cubicBezTo>
                      <a:cubicBezTo>
                        <a:pt x="3013" y="549"/>
                        <a:pt x="3061" y="810"/>
                        <a:pt x="3013" y="1047"/>
                      </a:cubicBezTo>
                      <a:cubicBezTo>
                        <a:pt x="3322" y="905"/>
                        <a:pt x="3583" y="786"/>
                        <a:pt x="3796" y="715"/>
                      </a:cubicBezTo>
                      <a:cubicBezTo>
                        <a:pt x="3820" y="620"/>
                        <a:pt x="3820" y="549"/>
                        <a:pt x="3820" y="454"/>
                      </a:cubicBezTo>
                      <a:lnTo>
                        <a:pt x="3820" y="193"/>
                      </a:lnTo>
                      <a:cubicBezTo>
                        <a:pt x="3799" y="87"/>
                        <a:pt x="3682" y="0"/>
                        <a:pt x="355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8" name="Google Shape;838;p7"/>
                <p:cNvSpPr/>
                <p:nvPr/>
              </p:nvSpPr>
              <p:spPr>
                <a:xfrm>
                  <a:off x="3109925" y="3233975"/>
                  <a:ext cx="149425" cy="20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7" h="8283" extrusionOk="0">
                      <a:moveTo>
                        <a:pt x="1566" y="573"/>
                      </a:moveTo>
                      <a:cubicBezTo>
                        <a:pt x="1614" y="573"/>
                        <a:pt x="1661" y="573"/>
                        <a:pt x="1708" y="597"/>
                      </a:cubicBezTo>
                      <a:cubicBezTo>
                        <a:pt x="1685" y="668"/>
                        <a:pt x="1661" y="739"/>
                        <a:pt x="1661" y="834"/>
                      </a:cubicBezTo>
                      <a:cubicBezTo>
                        <a:pt x="1661" y="905"/>
                        <a:pt x="1685" y="976"/>
                        <a:pt x="1685" y="1047"/>
                      </a:cubicBezTo>
                      <a:cubicBezTo>
                        <a:pt x="1519" y="1000"/>
                        <a:pt x="1329" y="953"/>
                        <a:pt x="1139" y="929"/>
                      </a:cubicBezTo>
                      <a:lnTo>
                        <a:pt x="1139" y="905"/>
                      </a:lnTo>
                      <a:cubicBezTo>
                        <a:pt x="1139" y="881"/>
                        <a:pt x="1115" y="858"/>
                        <a:pt x="1115" y="834"/>
                      </a:cubicBezTo>
                      <a:cubicBezTo>
                        <a:pt x="1115" y="739"/>
                        <a:pt x="1115" y="573"/>
                        <a:pt x="1566" y="573"/>
                      </a:cubicBezTo>
                      <a:close/>
                      <a:moveTo>
                        <a:pt x="4484" y="431"/>
                      </a:moveTo>
                      <a:cubicBezTo>
                        <a:pt x="4602" y="431"/>
                        <a:pt x="4650" y="478"/>
                        <a:pt x="4650" y="502"/>
                      </a:cubicBezTo>
                      <a:lnTo>
                        <a:pt x="4650" y="739"/>
                      </a:lnTo>
                      <a:cubicBezTo>
                        <a:pt x="4650" y="787"/>
                        <a:pt x="4650" y="834"/>
                        <a:pt x="4650" y="881"/>
                      </a:cubicBezTo>
                      <a:cubicBezTo>
                        <a:pt x="4508" y="929"/>
                        <a:pt x="4341" y="1000"/>
                        <a:pt x="4152" y="1095"/>
                      </a:cubicBezTo>
                      <a:cubicBezTo>
                        <a:pt x="4152" y="905"/>
                        <a:pt x="4128" y="739"/>
                        <a:pt x="4033" y="573"/>
                      </a:cubicBezTo>
                      <a:lnTo>
                        <a:pt x="4057" y="549"/>
                      </a:lnTo>
                      <a:cubicBezTo>
                        <a:pt x="4175" y="478"/>
                        <a:pt x="4341" y="431"/>
                        <a:pt x="4484" y="431"/>
                      </a:cubicBezTo>
                      <a:close/>
                      <a:moveTo>
                        <a:pt x="5504" y="953"/>
                      </a:moveTo>
                      <a:cubicBezTo>
                        <a:pt x="5622" y="953"/>
                        <a:pt x="5646" y="1000"/>
                        <a:pt x="5646" y="1095"/>
                      </a:cubicBezTo>
                      <a:cubicBezTo>
                        <a:pt x="5646" y="1332"/>
                        <a:pt x="5314" y="1522"/>
                        <a:pt x="5029" y="1617"/>
                      </a:cubicBezTo>
                      <a:cubicBezTo>
                        <a:pt x="4721" y="1735"/>
                        <a:pt x="4389" y="1830"/>
                        <a:pt x="4057" y="1878"/>
                      </a:cubicBezTo>
                      <a:cubicBezTo>
                        <a:pt x="4057" y="1830"/>
                        <a:pt x="4033" y="1807"/>
                        <a:pt x="4009" y="1783"/>
                      </a:cubicBezTo>
                      <a:lnTo>
                        <a:pt x="4033" y="1783"/>
                      </a:lnTo>
                      <a:cubicBezTo>
                        <a:pt x="4081" y="1664"/>
                        <a:pt x="4104" y="1546"/>
                        <a:pt x="4128" y="1427"/>
                      </a:cubicBezTo>
                      <a:cubicBezTo>
                        <a:pt x="4389" y="1308"/>
                        <a:pt x="4626" y="1190"/>
                        <a:pt x="4840" y="1119"/>
                      </a:cubicBezTo>
                      <a:cubicBezTo>
                        <a:pt x="5029" y="1024"/>
                        <a:pt x="5267" y="976"/>
                        <a:pt x="5504" y="953"/>
                      </a:cubicBezTo>
                      <a:close/>
                      <a:moveTo>
                        <a:pt x="997" y="1190"/>
                      </a:moveTo>
                      <a:cubicBezTo>
                        <a:pt x="1281" y="1214"/>
                        <a:pt x="1566" y="1285"/>
                        <a:pt x="1827" y="1403"/>
                      </a:cubicBezTo>
                      <a:cubicBezTo>
                        <a:pt x="1898" y="1522"/>
                        <a:pt x="1969" y="1640"/>
                        <a:pt x="2064" y="1735"/>
                      </a:cubicBezTo>
                      <a:cubicBezTo>
                        <a:pt x="2112" y="1807"/>
                        <a:pt x="2183" y="1878"/>
                        <a:pt x="2230" y="1949"/>
                      </a:cubicBezTo>
                      <a:lnTo>
                        <a:pt x="1874" y="1949"/>
                      </a:lnTo>
                      <a:cubicBezTo>
                        <a:pt x="1471" y="1949"/>
                        <a:pt x="1068" y="1878"/>
                        <a:pt x="688" y="1712"/>
                      </a:cubicBezTo>
                      <a:cubicBezTo>
                        <a:pt x="451" y="1593"/>
                        <a:pt x="285" y="1522"/>
                        <a:pt x="285" y="1356"/>
                      </a:cubicBezTo>
                      <a:cubicBezTo>
                        <a:pt x="285" y="1214"/>
                        <a:pt x="617" y="1190"/>
                        <a:pt x="807" y="1190"/>
                      </a:cubicBezTo>
                      <a:close/>
                      <a:moveTo>
                        <a:pt x="3056" y="309"/>
                      </a:moveTo>
                      <a:cubicBezTo>
                        <a:pt x="3298" y="309"/>
                        <a:pt x="3549" y="425"/>
                        <a:pt x="3701" y="620"/>
                      </a:cubicBezTo>
                      <a:cubicBezTo>
                        <a:pt x="3725" y="644"/>
                        <a:pt x="3725" y="668"/>
                        <a:pt x="3748" y="668"/>
                      </a:cubicBezTo>
                      <a:cubicBezTo>
                        <a:pt x="3843" y="881"/>
                        <a:pt x="3867" y="1095"/>
                        <a:pt x="3843" y="1308"/>
                      </a:cubicBezTo>
                      <a:cubicBezTo>
                        <a:pt x="3843" y="1332"/>
                        <a:pt x="3843" y="1356"/>
                        <a:pt x="3843" y="1356"/>
                      </a:cubicBezTo>
                      <a:cubicBezTo>
                        <a:pt x="3820" y="1593"/>
                        <a:pt x="3677" y="1783"/>
                        <a:pt x="3464" y="1878"/>
                      </a:cubicBezTo>
                      <a:lnTo>
                        <a:pt x="3416" y="1901"/>
                      </a:lnTo>
                      <a:cubicBezTo>
                        <a:pt x="3274" y="1949"/>
                        <a:pt x="3155" y="1973"/>
                        <a:pt x="3013" y="1996"/>
                      </a:cubicBezTo>
                      <a:cubicBezTo>
                        <a:pt x="2942" y="1973"/>
                        <a:pt x="2871" y="1973"/>
                        <a:pt x="2800" y="1949"/>
                      </a:cubicBezTo>
                      <a:cubicBezTo>
                        <a:pt x="2586" y="1878"/>
                        <a:pt x="2420" y="1759"/>
                        <a:pt x="2278" y="1569"/>
                      </a:cubicBezTo>
                      <a:cubicBezTo>
                        <a:pt x="2207" y="1474"/>
                        <a:pt x="2135" y="1356"/>
                        <a:pt x="2064" y="1237"/>
                      </a:cubicBezTo>
                      <a:cubicBezTo>
                        <a:pt x="1993" y="1119"/>
                        <a:pt x="1969" y="976"/>
                        <a:pt x="1969" y="834"/>
                      </a:cubicBezTo>
                      <a:cubicBezTo>
                        <a:pt x="1969" y="763"/>
                        <a:pt x="1969" y="668"/>
                        <a:pt x="2017" y="597"/>
                      </a:cubicBezTo>
                      <a:cubicBezTo>
                        <a:pt x="2135" y="407"/>
                        <a:pt x="2468" y="312"/>
                        <a:pt x="2989" y="312"/>
                      </a:cubicBezTo>
                      <a:cubicBezTo>
                        <a:pt x="3011" y="310"/>
                        <a:pt x="3034" y="309"/>
                        <a:pt x="3056" y="309"/>
                      </a:cubicBezTo>
                      <a:close/>
                      <a:moveTo>
                        <a:pt x="3654" y="2186"/>
                      </a:moveTo>
                      <a:cubicBezTo>
                        <a:pt x="3630" y="2234"/>
                        <a:pt x="3606" y="2257"/>
                        <a:pt x="3582" y="2352"/>
                      </a:cubicBezTo>
                      <a:cubicBezTo>
                        <a:pt x="3559" y="2423"/>
                        <a:pt x="3488" y="2518"/>
                        <a:pt x="3274" y="2518"/>
                      </a:cubicBezTo>
                      <a:lnTo>
                        <a:pt x="3108" y="2518"/>
                      </a:lnTo>
                      <a:cubicBezTo>
                        <a:pt x="3013" y="2518"/>
                        <a:pt x="2894" y="2494"/>
                        <a:pt x="2800" y="2447"/>
                      </a:cubicBezTo>
                      <a:cubicBezTo>
                        <a:pt x="2705" y="2376"/>
                        <a:pt x="2634" y="2305"/>
                        <a:pt x="2586" y="2234"/>
                      </a:cubicBezTo>
                      <a:lnTo>
                        <a:pt x="2752" y="2234"/>
                      </a:lnTo>
                      <a:cubicBezTo>
                        <a:pt x="2823" y="2257"/>
                        <a:pt x="2918" y="2257"/>
                        <a:pt x="2989" y="2257"/>
                      </a:cubicBezTo>
                      <a:cubicBezTo>
                        <a:pt x="3155" y="2257"/>
                        <a:pt x="3321" y="2234"/>
                        <a:pt x="3488" y="2186"/>
                      </a:cubicBezTo>
                      <a:close/>
                      <a:moveTo>
                        <a:pt x="831" y="3752"/>
                      </a:moveTo>
                      <a:cubicBezTo>
                        <a:pt x="1163" y="3752"/>
                        <a:pt x="1566" y="4060"/>
                        <a:pt x="2017" y="4653"/>
                      </a:cubicBezTo>
                      <a:cubicBezTo>
                        <a:pt x="2230" y="4914"/>
                        <a:pt x="2396" y="5175"/>
                        <a:pt x="2562" y="5483"/>
                      </a:cubicBezTo>
                      <a:cubicBezTo>
                        <a:pt x="2301" y="5341"/>
                        <a:pt x="2041" y="5199"/>
                        <a:pt x="1803" y="5033"/>
                      </a:cubicBezTo>
                      <a:cubicBezTo>
                        <a:pt x="1139" y="4582"/>
                        <a:pt x="831" y="4179"/>
                        <a:pt x="831" y="3847"/>
                      </a:cubicBezTo>
                      <a:cubicBezTo>
                        <a:pt x="831" y="3775"/>
                        <a:pt x="831" y="3752"/>
                        <a:pt x="831" y="3752"/>
                      </a:cubicBezTo>
                      <a:close/>
                      <a:moveTo>
                        <a:pt x="5290" y="4321"/>
                      </a:moveTo>
                      <a:cubicBezTo>
                        <a:pt x="5290" y="4321"/>
                        <a:pt x="5314" y="4345"/>
                        <a:pt x="5314" y="4416"/>
                      </a:cubicBezTo>
                      <a:cubicBezTo>
                        <a:pt x="5409" y="4724"/>
                        <a:pt x="5195" y="5222"/>
                        <a:pt x="4674" y="5815"/>
                      </a:cubicBezTo>
                      <a:cubicBezTo>
                        <a:pt x="4484" y="6029"/>
                        <a:pt x="4270" y="6242"/>
                        <a:pt x="4057" y="6432"/>
                      </a:cubicBezTo>
                      <a:cubicBezTo>
                        <a:pt x="4128" y="6124"/>
                        <a:pt x="4247" y="5815"/>
                        <a:pt x="4365" y="5507"/>
                      </a:cubicBezTo>
                      <a:cubicBezTo>
                        <a:pt x="4650" y="4819"/>
                        <a:pt x="4982" y="4416"/>
                        <a:pt x="5290" y="4321"/>
                      </a:cubicBezTo>
                      <a:close/>
                      <a:moveTo>
                        <a:pt x="3073" y="1"/>
                      </a:moveTo>
                      <a:cubicBezTo>
                        <a:pt x="3045" y="1"/>
                        <a:pt x="3017" y="2"/>
                        <a:pt x="2989" y="4"/>
                      </a:cubicBezTo>
                      <a:cubicBezTo>
                        <a:pt x="2444" y="4"/>
                        <a:pt x="2088" y="99"/>
                        <a:pt x="1874" y="312"/>
                      </a:cubicBezTo>
                      <a:cubicBezTo>
                        <a:pt x="1780" y="265"/>
                        <a:pt x="1685" y="241"/>
                        <a:pt x="1566" y="241"/>
                      </a:cubicBezTo>
                      <a:cubicBezTo>
                        <a:pt x="926" y="241"/>
                        <a:pt x="831" y="597"/>
                        <a:pt x="831" y="810"/>
                      </a:cubicBezTo>
                      <a:lnTo>
                        <a:pt x="831" y="905"/>
                      </a:lnTo>
                      <a:cubicBezTo>
                        <a:pt x="800" y="904"/>
                        <a:pt x="770" y="903"/>
                        <a:pt x="741" y="903"/>
                      </a:cubicBezTo>
                      <a:cubicBezTo>
                        <a:pt x="152" y="903"/>
                        <a:pt x="1" y="1130"/>
                        <a:pt x="1" y="1356"/>
                      </a:cubicBezTo>
                      <a:cubicBezTo>
                        <a:pt x="1" y="1617"/>
                        <a:pt x="190" y="1807"/>
                        <a:pt x="570" y="1996"/>
                      </a:cubicBezTo>
                      <a:cubicBezTo>
                        <a:pt x="953" y="2145"/>
                        <a:pt x="1356" y="2237"/>
                        <a:pt x="1760" y="2237"/>
                      </a:cubicBezTo>
                      <a:cubicBezTo>
                        <a:pt x="1806" y="2237"/>
                        <a:pt x="1852" y="2236"/>
                        <a:pt x="1898" y="2234"/>
                      </a:cubicBezTo>
                      <a:lnTo>
                        <a:pt x="2230" y="2234"/>
                      </a:lnTo>
                      <a:cubicBezTo>
                        <a:pt x="2325" y="2423"/>
                        <a:pt x="2468" y="2589"/>
                        <a:pt x="2657" y="2708"/>
                      </a:cubicBezTo>
                      <a:cubicBezTo>
                        <a:pt x="2752" y="2755"/>
                        <a:pt x="2847" y="2779"/>
                        <a:pt x="2942" y="2803"/>
                      </a:cubicBezTo>
                      <a:cubicBezTo>
                        <a:pt x="2942" y="3752"/>
                        <a:pt x="2989" y="4700"/>
                        <a:pt x="3084" y="5649"/>
                      </a:cubicBezTo>
                      <a:cubicBezTo>
                        <a:pt x="3061" y="5649"/>
                        <a:pt x="3013" y="5626"/>
                        <a:pt x="2966" y="5626"/>
                      </a:cubicBezTo>
                      <a:cubicBezTo>
                        <a:pt x="2776" y="5222"/>
                        <a:pt x="2539" y="4843"/>
                        <a:pt x="2278" y="4487"/>
                      </a:cubicBezTo>
                      <a:cubicBezTo>
                        <a:pt x="1732" y="3799"/>
                        <a:pt x="1281" y="3467"/>
                        <a:pt x="854" y="3467"/>
                      </a:cubicBezTo>
                      <a:cubicBezTo>
                        <a:pt x="783" y="3467"/>
                        <a:pt x="522" y="3491"/>
                        <a:pt x="522" y="3847"/>
                      </a:cubicBezTo>
                      <a:cubicBezTo>
                        <a:pt x="522" y="4297"/>
                        <a:pt x="902" y="4772"/>
                        <a:pt x="1637" y="5293"/>
                      </a:cubicBezTo>
                      <a:cubicBezTo>
                        <a:pt x="2017" y="5554"/>
                        <a:pt x="2396" y="5768"/>
                        <a:pt x="2823" y="5887"/>
                      </a:cubicBezTo>
                      <a:cubicBezTo>
                        <a:pt x="2918" y="5934"/>
                        <a:pt x="3037" y="5934"/>
                        <a:pt x="3132" y="5958"/>
                      </a:cubicBezTo>
                      <a:cubicBezTo>
                        <a:pt x="3179" y="6313"/>
                        <a:pt x="3227" y="6646"/>
                        <a:pt x="3298" y="6978"/>
                      </a:cubicBezTo>
                      <a:cubicBezTo>
                        <a:pt x="3393" y="7381"/>
                        <a:pt x="3511" y="7784"/>
                        <a:pt x="3630" y="8187"/>
                      </a:cubicBezTo>
                      <a:cubicBezTo>
                        <a:pt x="3654" y="8235"/>
                        <a:pt x="3701" y="8282"/>
                        <a:pt x="3772" y="8282"/>
                      </a:cubicBezTo>
                      <a:lnTo>
                        <a:pt x="3820" y="8282"/>
                      </a:lnTo>
                      <a:cubicBezTo>
                        <a:pt x="3891" y="8259"/>
                        <a:pt x="3938" y="8187"/>
                        <a:pt x="3914" y="8116"/>
                      </a:cubicBezTo>
                      <a:cubicBezTo>
                        <a:pt x="3796" y="7760"/>
                        <a:pt x="3701" y="7405"/>
                        <a:pt x="3606" y="7049"/>
                      </a:cubicBezTo>
                      <a:cubicBezTo>
                        <a:pt x="3701" y="7025"/>
                        <a:pt x="3796" y="6978"/>
                        <a:pt x="3891" y="6930"/>
                      </a:cubicBezTo>
                      <a:cubicBezTo>
                        <a:pt x="4270" y="6693"/>
                        <a:pt x="4602" y="6385"/>
                        <a:pt x="4887" y="6029"/>
                      </a:cubicBezTo>
                      <a:cubicBezTo>
                        <a:pt x="5480" y="5341"/>
                        <a:pt x="5717" y="4795"/>
                        <a:pt x="5599" y="4368"/>
                      </a:cubicBezTo>
                      <a:cubicBezTo>
                        <a:pt x="5575" y="4250"/>
                        <a:pt x="5528" y="4155"/>
                        <a:pt x="5433" y="4084"/>
                      </a:cubicBezTo>
                      <a:cubicBezTo>
                        <a:pt x="5391" y="4056"/>
                        <a:pt x="5341" y="4044"/>
                        <a:pt x="5293" y="4044"/>
                      </a:cubicBezTo>
                      <a:cubicBezTo>
                        <a:pt x="5258" y="4044"/>
                        <a:pt x="5225" y="4050"/>
                        <a:pt x="5195" y="4060"/>
                      </a:cubicBezTo>
                      <a:cubicBezTo>
                        <a:pt x="4768" y="4155"/>
                        <a:pt x="4413" y="4606"/>
                        <a:pt x="4081" y="5412"/>
                      </a:cubicBezTo>
                      <a:cubicBezTo>
                        <a:pt x="3914" y="5839"/>
                        <a:pt x="3772" y="6266"/>
                        <a:pt x="3677" y="6717"/>
                      </a:cubicBezTo>
                      <a:cubicBezTo>
                        <a:pt x="3630" y="6717"/>
                        <a:pt x="3606" y="6740"/>
                        <a:pt x="3559" y="6764"/>
                      </a:cubicBezTo>
                      <a:cubicBezTo>
                        <a:pt x="3488" y="6456"/>
                        <a:pt x="3440" y="6147"/>
                        <a:pt x="3393" y="5815"/>
                      </a:cubicBezTo>
                      <a:cubicBezTo>
                        <a:pt x="3274" y="4819"/>
                        <a:pt x="3227" y="3823"/>
                        <a:pt x="3227" y="2850"/>
                      </a:cubicBezTo>
                      <a:lnTo>
                        <a:pt x="3274" y="2850"/>
                      </a:lnTo>
                      <a:cubicBezTo>
                        <a:pt x="3535" y="2850"/>
                        <a:pt x="3772" y="2708"/>
                        <a:pt x="3867" y="2471"/>
                      </a:cubicBezTo>
                      <a:cubicBezTo>
                        <a:pt x="3914" y="2352"/>
                        <a:pt x="3962" y="2257"/>
                        <a:pt x="3986" y="2186"/>
                      </a:cubicBezTo>
                      <a:cubicBezTo>
                        <a:pt x="4389" y="2139"/>
                        <a:pt x="4768" y="2044"/>
                        <a:pt x="5124" y="1901"/>
                      </a:cubicBezTo>
                      <a:cubicBezTo>
                        <a:pt x="5694" y="1688"/>
                        <a:pt x="5954" y="1427"/>
                        <a:pt x="5954" y="1095"/>
                      </a:cubicBezTo>
                      <a:cubicBezTo>
                        <a:pt x="5977" y="847"/>
                        <a:pt x="5786" y="642"/>
                        <a:pt x="5543" y="642"/>
                      </a:cubicBezTo>
                      <a:cubicBezTo>
                        <a:pt x="5530" y="642"/>
                        <a:pt x="5517" y="643"/>
                        <a:pt x="5504" y="644"/>
                      </a:cubicBezTo>
                      <a:cubicBezTo>
                        <a:pt x="5314" y="668"/>
                        <a:pt x="5124" y="692"/>
                        <a:pt x="4958" y="763"/>
                      </a:cubicBezTo>
                      <a:lnTo>
                        <a:pt x="4958" y="478"/>
                      </a:lnTo>
                      <a:cubicBezTo>
                        <a:pt x="4958" y="454"/>
                        <a:pt x="4958" y="454"/>
                        <a:pt x="4958" y="431"/>
                      </a:cubicBezTo>
                      <a:cubicBezTo>
                        <a:pt x="4914" y="255"/>
                        <a:pt x="4748" y="120"/>
                        <a:pt x="4554" y="120"/>
                      </a:cubicBezTo>
                      <a:cubicBezTo>
                        <a:pt x="4539" y="120"/>
                        <a:pt x="4523" y="121"/>
                        <a:pt x="4508" y="122"/>
                      </a:cubicBezTo>
                      <a:cubicBezTo>
                        <a:pt x="4270" y="122"/>
                        <a:pt x="4057" y="194"/>
                        <a:pt x="3867" y="312"/>
                      </a:cubicBezTo>
                      <a:cubicBezTo>
                        <a:pt x="3650" y="117"/>
                        <a:pt x="3373" y="1"/>
                        <a:pt x="307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839" name="Google Shape;839;p7"/>
            <p:cNvGrpSpPr/>
            <p:nvPr/>
          </p:nvGrpSpPr>
          <p:grpSpPr>
            <a:xfrm>
              <a:off x="7615315" y="3419660"/>
              <a:ext cx="1457750" cy="1627651"/>
              <a:chOff x="7615315" y="3419660"/>
              <a:chExt cx="1457750" cy="1627651"/>
            </a:xfrm>
          </p:grpSpPr>
          <p:grpSp>
            <p:nvGrpSpPr>
              <p:cNvPr id="840" name="Google Shape;840;p7"/>
              <p:cNvGrpSpPr/>
              <p:nvPr/>
            </p:nvGrpSpPr>
            <p:grpSpPr>
              <a:xfrm rot="1369816" flipH="1">
                <a:off x="8703178" y="4726430"/>
                <a:ext cx="208770" cy="289308"/>
                <a:chOff x="3109925" y="3233975"/>
                <a:chExt cx="149425" cy="207075"/>
              </a:xfrm>
            </p:grpSpPr>
            <p:sp>
              <p:nvSpPr>
                <p:cNvPr id="841" name="Google Shape;841;p7"/>
                <p:cNvSpPr/>
                <p:nvPr/>
              </p:nvSpPr>
              <p:spPr>
                <a:xfrm>
                  <a:off x="3127125" y="3284475"/>
                  <a:ext cx="122175" cy="11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7" h="4768" extrusionOk="0">
                      <a:moveTo>
                        <a:pt x="3179" y="0"/>
                      </a:moveTo>
                      <a:lnTo>
                        <a:pt x="3084" y="24"/>
                      </a:lnTo>
                      <a:lnTo>
                        <a:pt x="2800" y="24"/>
                      </a:lnTo>
                      <a:cubicBezTo>
                        <a:pt x="2633" y="71"/>
                        <a:pt x="2491" y="95"/>
                        <a:pt x="2325" y="119"/>
                      </a:cubicBezTo>
                      <a:cubicBezTo>
                        <a:pt x="2254" y="119"/>
                        <a:pt x="2159" y="95"/>
                        <a:pt x="2088" y="71"/>
                      </a:cubicBezTo>
                      <a:lnTo>
                        <a:pt x="1637" y="71"/>
                      </a:lnTo>
                      <a:cubicBezTo>
                        <a:pt x="1708" y="285"/>
                        <a:pt x="1851" y="451"/>
                        <a:pt x="2040" y="569"/>
                      </a:cubicBezTo>
                      <a:cubicBezTo>
                        <a:pt x="2159" y="617"/>
                        <a:pt x="2278" y="640"/>
                        <a:pt x="2420" y="664"/>
                      </a:cubicBezTo>
                      <a:lnTo>
                        <a:pt x="2586" y="664"/>
                      </a:lnTo>
                      <a:cubicBezTo>
                        <a:pt x="2604" y="666"/>
                        <a:pt x="2622" y="667"/>
                        <a:pt x="2640" y="667"/>
                      </a:cubicBezTo>
                      <a:cubicBezTo>
                        <a:pt x="2827" y="667"/>
                        <a:pt x="2974" y="555"/>
                        <a:pt x="3060" y="403"/>
                      </a:cubicBezTo>
                      <a:lnTo>
                        <a:pt x="3060" y="380"/>
                      </a:lnTo>
                      <a:cubicBezTo>
                        <a:pt x="3108" y="261"/>
                        <a:pt x="3155" y="119"/>
                        <a:pt x="3179" y="0"/>
                      </a:cubicBezTo>
                      <a:close/>
                      <a:moveTo>
                        <a:pt x="166" y="1589"/>
                      </a:moveTo>
                      <a:cubicBezTo>
                        <a:pt x="48" y="1589"/>
                        <a:pt x="0" y="1684"/>
                        <a:pt x="0" y="1827"/>
                      </a:cubicBezTo>
                      <a:cubicBezTo>
                        <a:pt x="0" y="2230"/>
                        <a:pt x="333" y="2680"/>
                        <a:pt x="1044" y="3155"/>
                      </a:cubicBezTo>
                      <a:cubicBezTo>
                        <a:pt x="1376" y="3416"/>
                        <a:pt x="1756" y="3606"/>
                        <a:pt x="2183" y="3748"/>
                      </a:cubicBezTo>
                      <a:cubicBezTo>
                        <a:pt x="1993" y="3321"/>
                        <a:pt x="1756" y="2918"/>
                        <a:pt x="1471" y="2562"/>
                      </a:cubicBezTo>
                      <a:cubicBezTo>
                        <a:pt x="973" y="1921"/>
                        <a:pt x="546" y="1589"/>
                        <a:pt x="166" y="1589"/>
                      </a:cubicBezTo>
                      <a:close/>
                      <a:moveTo>
                        <a:pt x="4623" y="2168"/>
                      </a:moveTo>
                      <a:cubicBezTo>
                        <a:pt x="4602" y="2168"/>
                        <a:pt x="4580" y="2172"/>
                        <a:pt x="4555" y="2182"/>
                      </a:cubicBezTo>
                      <a:cubicBezTo>
                        <a:pt x="4199" y="2254"/>
                        <a:pt x="3867" y="2680"/>
                        <a:pt x="3535" y="3440"/>
                      </a:cubicBezTo>
                      <a:cubicBezTo>
                        <a:pt x="3369" y="3867"/>
                        <a:pt x="3226" y="4317"/>
                        <a:pt x="3132" y="4768"/>
                      </a:cubicBezTo>
                      <a:cubicBezTo>
                        <a:pt x="3511" y="4531"/>
                        <a:pt x="3820" y="4222"/>
                        <a:pt x="4104" y="3890"/>
                      </a:cubicBezTo>
                      <a:cubicBezTo>
                        <a:pt x="4650" y="3250"/>
                        <a:pt x="4887" y="2728"/>
                        <a:pt x="4768" y="2348"/>
                      </a:cubicBezTo>
                      <a:cubicBezTo>
                        <a:pt x="4750" y="2236"/>
                        <a:pt x="4701" y="2168"/>
                        <a:pt x="4623" y="216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2" name="Google Shape;842;p7"/>
                <p:cNvSpPr/>
                <p:nvPr/>
              </p:nvSpPr>
              <p:spPr>
                <a:xfrm>
                  <a:off x="3113475" y="3237550"/>
                  <a:ext cx="141175" cy="4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7" h="1972" extrusionOk="0">
                      <a:moveTo>
                        <a:pt x="2919" y="1"/>
                      </a:moveTo>
                      <a:cubicBezTo>
                        <a:pt x="2895" y="1"/>
                        <a:pt x="2871" y="1"/>
                        <a:pt x="2847" y="3"/>
                      </a:cubicBezTo>
                      <a:cubicBezTo>
                        <a:pt x="2278" y="3"/>
                        <a:pt x="1922" y="122"/>
                        <a:pt x="1780" y="359"/>
                      </a:cubicBezTo>
                      <a:cubicBezTo>
                        <a:pt x="1709" y="454"/>
                        <a:pt x="1685" y="572"/>
                        <a:pt x="1685" y="667"/>
                      </a:cubicBezTo>
                      <a:cubicBezTo>
                        <a:pt x="1685" y="833"/>
                        <a:pt x="1732" y="999"/>
                        <a:pt x="1804" y="1142"/>
                      </a:cubicBezTo>
                      <a:cubicBezTo>
                        <a:pt x="1519" y="999"/>
                        <a:pt x="1187" y="928"/>
                        <a:pt x="879" y="904"/>
                      </a:cubicBezTo>
                      <a:lnTo>
                        <a:pt x="665" y="904"/>
                      </a:lnTo>
                      <a:cubicBezTo>
                        <a:pt x="238" y="904"/>
                        <a:pt x="1" y="999"/>
                        <a:pt x="1" y="1213"/>
                      </a:cubicBezTo>
                      <a:cubicBezTo>
                        <a:pt x="1" y="1403"/>
                        <a:pt x="167" y="1545"/>
                        <a:pt x="499" y="1711"/>
                      </a:cubicBezTo>
                      <a:cubicBezTo>
                        <a:pt x="902" y="1877"/>
                        <a:pt x="1329" y="1948"/>
                        <a:pt x="1756" y="1948"/>
                      </a:cubicBezTo>
                      <a:lnTo>
                        <a:pt x="2634" y="1948"/>
                      </a:lnTo>
                      <a:cubicBezTo>
                        <a:pt x="2397" y="1853"/>
                        <a:pt x="2183" y="1711"/>
                        <a:pt x="2041" y="1497"/>
                      </a:cubicBezTo>
                      <a:lnTo>
                        <a:pt x="2041" y="1497"/>
                      </a:lnTo>
                      <a:cubicBezTo>
                        <a:pt x="2207" y="1711"/>
                        <a:pt x="2397" y="1853"/>
                        <a:pt x="2634" y="1948"/>
                      </a:cubicBezTo>
                      <a:cubicBezTo>
                        <a:pt x="2705" y="1972"/>
                        <a:pt x="2800" y="1972"/>
                        <a:pt x="2871" y="1972"/>
                      </a:cubicBezTo>
                      <a:cubicBezTo>
                        <a:pt x="3037" y="1972"/>
                        <a:pt x="3179" y="1948"/>
                        <a:pt x="3346" y="1901"/>
                      </a:cubicBezTo>
                      <a:lnTo>
                        <a:pt x="3630" y="1901"/>
                      </a:lnTo>
                      <a:lnTo>
                        <a:pt x="3701" y="1877"/>
                      </a:lnTo>
                      <a:cubicBezTo>
                        <a:pt x="4128" y="1853"/>
                        <a:pt x="4532" y="1758"/>
                        <a:pt x="4935" y="1616"/>
                      </a:cubicBezTo>
                      <a:cubicBezTo>
                        <a:pt x="5409" y="1426"/>
                        <a:pt x="5646" y="1189"/>
                        <a:pt x="5646" y="928"/>
                      </a:cubicBezTo>
                      <a:cubicBezTo>
                        <a:pt x="5646" y="738"/>
                        <a:pt x="5552" y="644"/>
                        <a:pt x="5362" y="644"/>
                      </a:cubicBezTo>
                      <a:cubicBezTo>
                        <a:pt x="5101" y="667"/>
                        <a:pt x="4864" y="738"/>
                        <a:pt x="4626" y="833"/>
                      </a:cubicBezTo>
                      <a:cubicBezTo>
                        <a:pt x="4413" y="904"/>
                        <a:pt x="4152" y="1023"/>
                        <a:pt x="3844" y="1165"/>
                      </a:cubicBezTo>
                      <a:cubicBezTo>
                        <a:pt x="3915" y="928"/>
                        <a:pt x="3867" y="667"/>
                        <a:pt x="3749" y="430"/>
                      </a:cubicBezTo>
                      <a:cubicBezTo>
                        <a:pt x="3749" y="406"/>
                        <a:pt x="3725" y="383"/>
                        <a:pt x="3701" y="383"/>
                      </a:cubicBezTo>
                      <a:cubicBezTo>
                        <a:pt x="3503" y="141"/>
                        <a:pt x="3223" y="1"/>
                        <a:pt x="291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3" name="Google Shape;843;p7"/>
                <p:cNvSpPr/>
                <p:nvPr/>
              </p:nvSpPr>
              <p:spPr>
                <a:xfrm>
                  <a:off x="3134825" y="3240500"/>
                  <a:ext cx="95500" cy="2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0" h="1048" extrusionOk="0">
                      <a:moveTo>
                        <a:pt x="594" y="122"/>
                      </a:moveTo>
                      <a:cubicBezTo>
                        <a:pt x="191" y="122"/>
                        <a:pt x="1" y="288"/>
                        <a:pt x="1" y="549"/>
                      </a:cubicBezTo>
                      <a:cubicBezTo>
                        <a:pt x="1" y="620"/>
                        <a:pt x="1" y="715"/>
                        <a:pt x="25" y="763"/>
                      </a:cubicBezTo>
                      <a:cubicBezTo>
                        <a:pt x="357" y="810"/>
                        <a:pt x="665" y="881"/>
                        <a:pt x="950" y="1000"/>
                      </a:cubicBezTo>
                      <a:cubicBezTo>
                        <a:pt x="878" y="881"/>
                        <a:pt x="831" y="715"/>
                        <a:pt x="831" y="549"/>
                      </a:cubicBezTo>
                      <a:cubicBezTo>
                        <a:pt x="831" y="454"/>
                        <a:pt x="855" y="336"/>
                        <a:pt x="926" y="241"/>
                      </a:cubicBezTo>
                      <a:cubicBezTo>
                        <a:pt x="831" y="170"/>
                        <a:pt x="712" y="122"/>
                        <a:pt x="594" y="122"/>
                      </a:cubicBezTo>
                      <a:close/>
                      <a:moveTo>
                        <a:pt x="3556" y="0"/>
                      </a:moveTo>
                      <a:cubicBezTo>
                        <a:pt x="3541" y="0"/>
                        <a:pt x="3526" y="1"/>
                        <a:pt x="3512" y="4"/>
                      </a:cubicBezTo>
                      <a:cubicBezTo>
                        <a:pt x="3274" y="4"/>
                        <a:pt x="3037" y="99"/>
                        <a:pt x="2847" y="241"/>
                      </a:cubicBezTo>
                      <a:cubicBezTo>
                        <a:pt x="2871" y="265"/>
                        <a:pt x="2895" y="288"/>
                        <a:pt x="2895" y="312"/>
                      </a:cubicBezTo>
                      <a:cubicBezTo>
                        <a:pt x="3013" y="549"/>
                        <a:pt x="3061" y="810"/>
                        <a:pt x="3013" y="1047"/>
                      </a:cubicBezTo>
                      <a:cubicBezTo>
                        <a:pt x="3322" y="905"/>
                        <a:pt x="3583" y="786"/>
                        <a:pt x="3796" y="715"/>
                      </a:cubicBezTo>
                      <a:cubicBezTo>
                        <a:pt x="3820" y="620"/>
                        <a:pt x="3820" y="549"/>
                        <a:pt x="3820" y="454"/>
                      </a:cubicBezTo>
                      <a:lnTo>
                        <a:pt x="3820" y="193"/>
                      </a:lnTo>
                      <a:cubicBezTo>
                        <a:pt x="3799" y="87"/>
                        <a:pt x="3682" y="0"/>
                        <a:pt x="355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4" name="Google Shape;844;p7"/>
                <p:cNvSpPr/>
                <p:nvPr/>
              </p:nvSpPr>
              <p:spPr>
                <a:xfrm>
                  <a:off x="3109925" y="3233975"/>
                  <a:ext cx="149425" cy="20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7" h="8283" extrusionOk="0">
                      <a:moveTo>
                        <a:pt x="1566" y="573"/>
                      </a:moveTo>
                      <a:cubicBezTo>
                        <a:pt x="1614" y="573"/>
                        <a:pt x="1661" y="573"/>
                        <a:pt x="1708" y="597"/>
                      </a:cubicBezTo>
                      <a:cubicBezTo>
                        <a:pt x="1685" y="668"/>
                        <a:pt x="1661" y="739"/>
                        <a:pt x="1661" y="834"/>
                      </a:cubicBezTo>
                      <a:cubicBezTo>
                        <a:pt x="1661" y="905"/>
                        <a:pt x="1685" y="976"/>
                        <a:pt x="1685" y="1047"/>
                      </a:cubicBezTo>
                      <a:cubicBezTo>
                        <a:pt x="1519" y="1000"/>
                        <a:pt x="1329" y="953"/>
                        <a:pt x="1139" y="929"/>
                      </a:cubicBezTo>
                      <a:lnTo>
                        <a:pt x="1139" y="905"/>
                      </a:lnTo>
                      <a:cubicBezTo>
                        <a:pt x="1139" y="881"/>
                        <a:pt x="1115" y="858"/>
                        <a:pt x="1115" y="834"/>
                      </a:cubicBezTo>
                      <a:cubicBezTo>
                        <a:pt x="1115" y="739"/>
                        <a:pt x="1115" y="573"/>
                        <a:pt x="1566" y="573"/>
                      </a:cubicBezTo>
                      <a:close/>
                      <a:moveTo>
                        <a:pt x="4484" y="431"/>
                      </a:moveTo>
                      <a:cubicBezTo>
                        <a:pt x="4602" y="431"/>
                        <a:pt x="4650" y="478"/>
                        <a:pt x="4650" y="502"/>
                      </a:cubicBezTo>
                      <a:lnTo>
                        <a:pt x="4650" y="739"/>
                      </a:lnTo>
                      <a:cubicBezTo>
                        <a:pt x="4650" y="787"/>
                        <a:pt x="4650" y="834"/>
                        <a:pt x="4650" y="881"/>
                      </a:cubicBezTo>
                      <a:cubicBezTo>
                        <a:pt x="4508" y="929"/>
                        <a:pt x="4341" y="1000"/>
                        <a:pt x="4152" y="1095"/>
                      </a:cubicBezTo>
                      <a:cubicBezTo>
                        <a:pt x="4152" y="905"/>
                        <a:pt x="4128" y="739"/>
                        <a:pt x="4033" y="573"/>
                      </a:cubicBezTo>
                      <a:lnTo>
                        <a:pt x="4057" y="549"/>
                      </a:lnTo>
                      <a:cubicBezTo>
                        <a:pt x="4175" y="478"/>
                        <a:pt x="4341" y="431"/>
                        <a:pt x="4484" y="431"/>
                      </a:cubicBezTo>
                      <a:close/>
                      <a:moveTo>
                        <a:pt x="5504" y="953"/>
                      </a:moveTo>
                      <a:cubicBezTo>
                        <a:pt x="5622" y="953"/>
                        <a:pt x="5646" y="1000"/>
                        <a:pt x="5646" y="1095"/>
                      </a:cubicBezTo>
                      <a:cubicBezTo>
                        <a:pt x="5646" y="1332"/>
                        <a:pt x="5314" y="1522"/>
                        <a:pt x="5029" y="1617"/>
                      </a:cubicBezTo>
                      <a:cubicBezTo>
                        <a:pt x="4721" y="1735"/>
                        <a:pt x="4389" y="1830"/>
                        <a:pt x="4057" y="1878"/>
                      </a:cubicBezTo>
                      <a:cubicBezTo>
                        <a:pt x="4057" y="1830"/>
                        <a:pt x="4033" y="1807"/>
                        <a:pt x="4009" y="1783"/>
                      </a:cubicBezTo>
                      <a:lnTo>
                        <a:pt x="4033" y="1783"/>
                      </a:lnTo>
                      <a:cubicBezTo>
                        <a:pt x="4081" y="1664"/>
                        <a:pt x="4104" y="1546"/>
                        <a:pt x="4128" y="1427"/>
                      </a:cubicBezTo>
                      <a:cubicBezTo>
                        <a:pt x="4389" y="1308"/>
                        <a:pt x="4626" y="1190"/>
                        <a:pt x="4840" y="1119"/>
                      </a:cubicBezTo>
                      <a:cubicBezTo>
                        <a:pt x="5029" y="1024"/>
                        <a:pt x="5267" y="976"/>
                        <a:pt x="5504" y="953"/>
                      </a:cubicBezTo>
                      <a:close/>
                      <a:moveTo>
                        <a:pt x="997" y="1190"/>
                      </a:moveTo>
                      <a:cubicBezTo>
                        <a:pt x="1281" y="1214"/>
                        <a:pt x="1566" y="1285"/>
                        <a:pt x="1827" y="1403"/>
                      </a:cubicBezTo>
                      <a:cubicBezTo>
                        <a:pt x="1898" y="1522"/>
                        <a:pt x="1969" y="1640"/>
                        <a:pt x="2064" y="1735"/>
                      </a:cubicBezTo>
                      <a:cubicBezTo>
                        <a:pt x="2112" y="1807"/>
                        <a:pt x="2183" y="1878"/>
                        <a:pt x="2230" y="1949"/>
                      </a:cubicBezTo>
                      <a:lnTo>
                        <a:pt x="1874" y="1949"/>
                      </a:lnTo>
                      <a:cubicBezTo>
                        <a:pt x="1471" y="1949"/>
                        <a:pt x="1068" y="1878"/>
                        <a:pt x="688" y="1712"/>
                      </a:cubicBezTo>
                      <a:cubicBezTo>
                        <a:pt x="451" y="1593"/>
                        <a:pt x="285" y="1522"/>
                        <a:pt x="285" y="1356"/>
                      </a:cubicBezTo>
                      <a:cubicBezTo>
                        <a:pt x="285" y="1214"/>
                        <a:pt x="617" y="1190"/>
                        <a:pt x="807" y="1190"/>
                      </a:cubicBezTo>
                      <a:close/>
                      <a:moveTo>
                        <a:pt x="3056" y="309"/>
                      </a:moveTo>
                      <a:cubicBezTo>
                        <a:pt x="3298" y="309"/>
                        <a:pt x="3549" y="425"/>
                        <a:pt x="3701" y="620"/>
                      </a:cubicBezTo>
                      <a:cubicBezTo>
                        <a:pt x="3725" y="644"/>
                        <a:pt x="3725" y="668"/>
                        <a:pt x="3748" y="668"/>
                      </a:cubicBezTo>
                      <a:cubicBezTo>
                        <a:pt x="3843" y="881"/>
                        <a:pt x="3867" y="1095"/>
                        <a:pt x="3843" y="1308"/>
                      </a:cubicBezTo>
                      <a:cubicBezTo>
                        <a:pt x="3843" y="1332"/>
                        <a:pt x="3843" y="1356"/>
                        <a:pt x="3843" y="1356"/>
                      </a:cubicBezTo>
                      <a:cubicBezTo>
                        <a:pt x="3820" y="1593"/>
                        <a:pt x="3677" y="1783"/>
                        <a:pt x="3464" y="1878"/>
                      </a:cubicBezTo>
                      <a:lnTo>
                        <a:pt x="3416" y="1901"/>
                      </a:lnTo>
                      <a:cubicBezTo>
                        <a:pt x="3274" y="1949"/>
                        <a:pt x="3155" y="1973"/>
                        <a:pt x="3013" y="1996"/>
                      </a:cubicBezTo>
                      <a:cubicBezTo>
                        <a:pt x="2942" y="1973"/>
                        <a:pt x="2871" y="1973"/>
                        <a:pt x="2800" y="1949"/>
                      </a:cubicBezTo>
                      <a:cubicBezTo>
                        <a:pt x="2586" y="1878"/>
                        <a:pt x="2420" y="1759"/>
                        <a:pt x="2278" y="1569"/>
                      </a:cubicBezTo>
                      <a:cubicBezTo>
                        <a:pt x="2207" y="1474"/>
                        <a:pt x="2135" y="1356"/>
                        <a:pt x="2064" y="1237"/>
                      </a:cubicBezTo>
                      <a:cubicBezTo>
                        <a:pt x="1993" y="1119"/>
                        <a:pt x="1969" y="976"/>
                        <a:pt x="1969" y="834"/>
                      </a:cubicBezTo>
                      <a:cubicBezTo>
                        <a:pt x="1969" y="763"/>
                        <a:pt x="1969" y="668"/>
                        <a:pt x="2017" y="597"/>
                      </a:cubicBezTo>
                      <a:cubicBezTo>
                        <a:pt x="2135" y="407"/>
                        <a:pt x="2468" y="312"/>
                        <a:pt x="2989" y="312"/>
                      </a:cubicBezTo>
                      <a:cubicBezTo>
                        <a:pt x="3011" y="310"/>
                        <a:pt x="3034" y="309"/>
                        <a:pt x="3056" y="309"/>
                      </a:cubicBezTo>
                      <a:close/>
                      <a:moveTo>
                        <a:pt x="3654" y="2186"/>
                      </a:moveTo>
                      <a:cubicBezTo>
                        <a:pt x="3630" y="2234"/>
                        <a:pt x="3606" y="2257"/>
                        <a:pt x="3582" y="2352"/>
                      </a:cubicBezTo>
                      <a:cubicBezTo>
                        <a:pt x="3559" y="2423"/>
                        <a:pt x="3488" y="2518"/>
                        <a:pt x="3274" y="2518"/>
                      </a:cubicBezTo>
                      <a:lnTo>
                        <a:pt x="3108" y="2518"/>
                      </a:lnTo>
                      <a:cubicBezTo>
                        <a:pt x="3013" y="2518"/>
                        <a:pt x="2894" y="2494"/>
                        <a:pt x="2800" y="2447"/>
                      </a:cubicBezTo>
                      <a:cubicBezTo>
                        <a:pt x="2705" y="2376"/>
                        <a:pt x="2634" y="2305"/>
                        <a:pt x="2586" y="2234"/>
                      </a:cubicBezTo>
                      <a:lnTo>
                        <a:pt x="2752" y="2234"/>
                      </a:lnTo>
                      <a:cubicBezTo>
                        <a:pt x="2823" y="2257"/>
                        <a:pt x="2918" y="2257"/>
                        <a:pt x="2989" y="2257"/>
                      </a:cubicBezTo>
                      <a:cubicBezTo>
                        <a:pt x="3155" y="2257"/>
                        <a:pt x="3321" y="2234"/>
                        <a:pt x="3488" y="2186"/>
                      </a:cubicBezTo>
                      <a:close/>
                      <a:moveTo>
                        <a:pt x="831" y="3752"/>
                      </a:moveTo>
                      <a:cubicBezTo>
                        <a:pt x="1163" y="3752"/>
                        <a:pt x="1566" y="4060"/>
                        <a:pt x="2017" y="4653"/>
                      </a:cubicBezTo>
                      <a:cubicBezTo>
                        <a:pt x="2230" y="4914"/>
                        <a:pt x="2396" y="5175"/>
                        <a:pt x="2562" y="5483"/>
                      </a:cubicBezTo>
                      <a:cubicBezTo>
                        <a:pt x="2301" y="5341"/>
                        <a:pt x="2041" y="5199"/>
                        <a:pt x="1803" y="5033"/>
                      </a:cubicBezTo>
                      <a:cubicBezTo>
                        <a:pt x="1139" y="4582"/>
                        <a:pt x="831" y="4179"/>
                        <a:pt x="831" y="3847"/>
                      </a:cubicBezTo>
                      <a:cubicBezTo>
                        <a:pt x="831" y="3775"/>
                        <a:pt x="831" y="3752"/>
                        <a:pt x="831" y="3752"/>
                      </a:cubicBezTo>
                      <a:close/>
                      <a:moveTo>
                        <a:pt x="5290" y="4321"/>
                      </a:moveTo>
                      <a:cubicBezTo>
                        <a:pt x="5290" y="4321"/>
                        <a:pt x="5314" y="4345"/>
                        <a:pt x="5314" y="4416"/>
                      </a:cubicBezTo>
                      <a:cubicBezTo>
                        <a:pt x="5409" y="4724"/>
                        <a:pt x="5195" y="5222"/>
                        <a:pt x="4674" y="5815"/>
                      </a:cubicBezTo>
                      <a:cubicBezTo>
                        <a:pt x="4484" y="6029"/>
                        <a:pt x="4270" y="6242"/>
                        <a:pt x="4057" y="6432"/>
                      </a:cubicBezTo>
                      <a:cubicBezTo>
                        <a:pt x="4128" y="6124"/>
                        <a:pt x="4247" y="5815"/>
                        <a:pt x="4365" y="5507"/>
                      </a:cubicBezTo>
                      <a:cubicBezTo>
                        <a:pt x="4650" y="4819"/>
                        <a:pt x="4982" y="4416"/>
                        <a:pt x="5290" y="4321"/>
                      </a:cubicBezTo>
                      <a:close/>
                      <a:moveTo>
                        <a:pt x="3073" y="1"/>
                      </a:moveTo>
                      <a:cubicBezTo>
                        <a:pt x="3045" y="1"/>
                        <a:pt x="3017" y="2"/>
                        <a:pt x="2989" y="4"/>
                      </a:cubicBezTo>
                      <a:cubicBezTo>
                        <a:pt x="2444" y="4"/>
                        <a:pt x="2088" y="99"/>
                        <a:pt x="1874" y="312"/>
                      </a:cubicBezTo>
                      <a:cubicBezTo>
                        <a:pt x="1780" y="265"/>
                        <a:pt x="1685" y="241"/>
                        <a:pt x="1566" y="241"/>
                      </a:cubicBezTo>
                      <a:cubicBezTo>
                        <a:pt x="926" y="241"/>
                        <a:pt x="831" y="597"/>
                        <a:pt x="831" y="810"/>
                      </a:cubicBezTo>
                      <a:lnTo>
                        <a:pt x="831" y="905"/>
                      </a:lnTo>
                      <a:cubicBezTo>
                        <a:pt x="800" y="904"/>
                        <a:pt x="770" y="903"/>
                        <a:pt x="741" y="903"/>
                      </a:cubicBezTo>
                      <a:cubicBezTo>
                        <a:pt x="152" y="903"/>
                        <a:pt x="1" y="1130"/>
                        <a:pt x="1" y="1356"/>
                      </a:cubicBezTo>
                      <a:cubicBezTo>
                        <a:pt x="1" y="1617"/>
                        <a:pt x="190" y="1807"/>
                        <a:pt x="570" y="1996"/>
                      </a:cubicBezTo>
                      <a:cubicBezTo>
                        <a:pt x="953" y="2145"/>
                        <a:pt x="1356" y="2237"/>
                        <a:pt x="1760" y="2237"/>
                      </a:cubicBezTo>
                      <a:cubicBezTo>
                        <a:pt x="1806" y="2237"/>
                        <a:pt x="1852" y="2236"/>
                        <a:pt x="1898" y="2234"/>
                      </a:cubicBezTo>
                      <a:lnTo>
                        <a:pt x="2230" y="2234"/>
                      </a:lnTo>
                      <a:cubicBezTo>
                        <a:pt x="2325" y="2423"/>
                        <a:pt x="2468" y="2589"/>
                        <a:pt x="2657" y="2708"/>
                      </a:cubicBezTo>
                      <a:cubicBezTo>
                        <a:pt x="2752" y="2755"/>
                        <a:pt x="2847" y="2779"/>
                        <a:pt x="2942" y="2803"/>
                      </a:cubicBezTo>
                      <a:cubicBezTo>
                        <a:pt x="2942" y="3752"/>
                        <a:pt x="2989" y="4700"/>
                        <a:pt x="3084" y="5649"/>
                      </a:cubicBezTo>
                      <a:cubicBezTo>
                        <a:pt x="3061" y="5649"/>
                        <a:pt x="3013" y="5626"/>
                        <a:pt x="2966" y="5626"/>
                      </a:cubicBezTo>
                      <a:cubicBezTo>
                        <a:pt x="2776" y="5222"/>
                        <a:pt x="2539" y="4843"/>
                        <a:pt x="2278" y="4487"/>
                      </a:cubicBezTo>
                      <a:cubicBezTo>
                        <a:pt x="1732" y="3799"/>
                        <a:pt x="1281" y="3467"/>
                        <a:pt x="854" y="3467"/>
                      </a:cubicBezTo>
                      <a:cubicBezTo>
                        <a:pt x="783" y="3467"/>
                        <a:pt x="522" y="3491"/>
                        <a:pt x="522" y="3847"/>
                      </a:cubicBezTo>
                      <a:cubicBezTo>
                        <a:pt x="522" y="4297"/>
                        <a:pt x="902" y="4772"/>
                        <a:pt x="1637" y="5293"/>
                      </a:cubicBezTo>
                      <a:cubicBezTo>
                        <a:pt x="2017" y="5554"/>
                        <a:pt x="2396" y="5768"/>
                        <a:pt x="2823" y="5887"/>
                      </a:cubicBezTo>
                      <a:cubicBezTo>
                        <a:pt x="2918" y="5934"/>
                        <a:pt x="3037" y="5934"/>
                        <a:pt x="3132" y="5958"/>
                      </a:cubicBezTo>
                      <a:cubicBezTo>
                        <a:pt x="3179" y="6313"/>
                        <a:pt x="3227" y="6646"/>
                        <a:pt x="3298" y="6978"/>
                      </a:cubicBezTo>
                      <a:cubicBezTo>
                        <a:pt x="3393" y="7381"/>
                        <a:pt x="3511" y="7784"/>
                        <a:pt x="3630" y="8187"/>
                      </a:cubicBezTo>
                      <a:cubicBezTo>
                        <a:pt x="3654" y="8235"/>
                        <a:pt x="3701" y="8282"/>
                        <a:pt x="3772" y="8282"/>
                      </a:cubicBezTo>
                      <a:lnTo>
                        <a:pt x="3820" y="8282"/>
                      </a:lnTo>
                      <a:cubicBezTo>
                        <a:pt x="3891" y="8259"/>
                        <a:pt x="3938" y="8187"/>
                        <a:pt x="3914" y="8116"/>
                      </a:cubicBezTo>
                      <a:cubicBezTo>
                        <a:pt x="3796" y="7760"/>
                        <a:pt x="3701" y="7405"/>
                        <a:pt x="3606" y="7049"/>
                      </a:cubicBezTo>
                      <a:cubicBezTo>
                        <a:pt x="3701" y="7025"/>
                        <a:pt x="3796" y="6978"/>
                        <a:pt x="3891" y="6930"/>
                      </a:cubicBezTo>
                      <a:cubicBezTo>
                        <a:pt x="4270" y="6693"/>
                        <a:pt x="4602" y="6385"/>
                        <a:pt x="4887" y="6029"/>
                      </a:cubicBezTo>
                      <a:cubicBezTo>
                        <a:pt x="5480" y="5341"/>
                        <a:pt x="5717" y="4795"/>
                        <a:pt x="5599" y="4368"/>
                      </a:cubicBezTo>
                      <a:cubicBezTo>
                        <a:pt x="5575" y="4250"/>
                        <a:pt x="5528" y="4155"/>
                        <a:pt x="5433" y="4084"/>
                      </a:cubicBezTo>
                      <a:cubicBezTo>
                        <a:pt x="5391" y="4056"/>
                        <a:pt x="5341" y="4044"/>
                        <a:pt x="5293" y="4044"/>
                      </a:cubicBezTo>
                      <a:cubicBezTo>
                        <a:pt x="5258" y="4044"/>
                        <a:pt x="5225" y="4050"/>
                        <a:pt x="5195" y="4060"/>
                      </a:cubicBezTo>
                      <a:cubicBezTo>
                        <a:pt x="4768" y="4155"/>
                        <a:pt x="4413" y="4606"/>
                        <a:pt x="4081" y="5412"/>
                      </a:cubicBezTo>
                      <a:cubicBezTo>
                        <a:pt x="3914" y="5839"/>
                        <a:pt x="3772" y="6266"/>
                        <a:pt x="3677" y="6717"/>
                      </a:cubicBezTo>
                      <a:cubicBezTo>
                        <a:pt x="3630" y="6717"/>
                        <a:pt x="3606" y="6740"/>
                        <a:pt x="3559" y="6764"/>
                      </a:cubicBezTo>
                      <a:cubicBezTo>
                        <a:pt x="3488" y="6456"/>
                        <a:pt x="3440" y="6147"/>
                        <a:pt x="3393" y="5815"/>
                      </a:cubicBezTo>
                      <a:cubicBezTo>
                        <a:pt x="3274" y="4819"/>
                        <a:pt x="3227" y="3823"/>
                        <a:pt x="3227" y="2850"/>
                      </a:cubicBezTo>
                      <a:lnTo>
                        <a:pt x="3274" y="2850"/>
                      </a:lnTo>
                      <a:cubicBezTo>
                        <a:pt x="3535" y="2850"/>
                        <a:pt x="3772" y="2708"/>
                        <a:pt x="3867" y="2471"/>
                      </a:cubicBezTo>
                      <a:cubicBezTo>
                        <a:pt x="3914" y="2352"/>
                        <a:pt x="3962" y="2257"/>
                        <a:pt x="3986" y="2186"/>
                      </a:cubicBezTo>
                      <a:cubicBezTo>
                        <a:pt x="4389" y="2139"/>
                        <a:pt x="4768" y="2044"/>
                        <a:pt x="5124" y="1901"/>
                      </a:cubicBezTo>
                      <a:cubicBezTo>
                        <a:pt x="5694" y="1688"/>
                        <a:pt x="5954" y="1427"/>
                        <a:pt x="5954" y="1095"/>
                      </a:cubicBezTo>
                      <a:cubicBezTo>
                        <a:pt x="5977" y="847"/>
                        <a:pt x="5786" y="642"/>
                        <a:pt x="5543" y="642"/>
                      </a:cubicBezTo>
                      <a:cubicBezTo>
                        <a:pt x="5530" y="642"/>
                        <a:pt x="5517" y="643"/>
                        <a:pt x="5504" y="644"/>
                      </a:cubicBezTo>
                      <a:cubicBezTo>
                        <a:pt x="5314" y="668"/>
                        <a:pt x="5124" y="692"/>
                        <a:pt x="4958" y="763"/>
                      </a:cubicBezTo>
                      <a:lnTo>
                        <a:pt x="4958" y="478"/>
                      </a:lnTo>
                      <a:cubicBezTo>
                        <a:pt x="4958" y="454"/>
                        <a:pt x="4958" y="454"/>
                        <a:pt x="4958" y="431"/>
                      </a:cubicBezTo>
                      <a:cubicBezTo>
                        <a:pt x="4914" y="255"/>
                        <a:pt x="4748" y="120"/>
                        <a:pt x="4554" y="120"/>
                      </a:cubicBezTo>
                      <a:cubicBezTo>
                        <a:pt x="4539" y="120"/>
                        <a:pt x="4523" y="121"/>
                        <a:pt x="4508" y="122"/>
                      </a:cubicBezTo>
                      <a:cubicBezTo>
                        <a:pt x="4270" y="122"/>
                        <a:pt x="4057" y="194"/>
                        <a:pt x="3867" y="312"/>
                      </a:cubicBezTo>
                      <a:cubicBezTo>
                        <a:pt x="3650" y="117"/>
                        <a:pt x="3373" y="1"/>
                        <a:pt x="307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45" name="Google Shape;845;p7"/>
              <p:cNvSpPr/>
              <p:nvPr/>
            </p:nvSpPr>
            <p:spPr>
              <a:xfrm>
                <a:off x="8655238" y="4421488"/>
                <a:ext cx="66300" cy="666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46" name="Google Shape;846;p7"/>
              <p:cNvGrpSpPr/>
              <p:nvPr/>
            </p:nvGrpSpPr>
            <p:grpSpPr>
              <a:xfrm rot="-9253190">
                <a:off x="8810135" y="3868673"/>
                <a:ext cx="174594" cy="315391"/>
                <a:chOff x="2555450" y="3170300"/>
                <a:chExt cx="136425" cy="246425"/>
              </a:xfrm>
            </p:grpSpPr>
            <p:sp>
              <p:nvSpPr>
                <p:cNvPr id="847" name="Google Shape;847;p7"/>
                <p:cNvSpPr/>
                <p:nvPr/>
              </p:nvSpPr>
              <p:spPr>
                <a:xfrm>
                  <a:off x="2573400" y="3195475"/>
                  <a:ext cx="82900" cy="22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6" h="8850" extrusionOk="0">
                      <a:moveTo>
                        <a:pt x="3139" y="1"/>
                      </a:moveTo>
                      <a:cubicBezTo>
                        <a:pt x="3088" y="1"/>
                        <a:pt x="3037" y="27"/>
                        <a:pt x="3007" y="73"/>
                      </a:cubicBezTo>
                      <a:cubicBezTo>
                        <a:pt x="2627" y="761"/>
                        <a:pt x="2295" y="1473"/>
                        <a:pt x="2034" y="2208"/>
                      </a:cubicBezTo>
                      <a:cubicBezTo>
                        <a:pt x="1797" y="1662"/>
                        <a:pt x="1560" y="1117"/>
                        <a:pt x="1370" y="571"/>
                      </a:cubicBezTo>
                      <a:cubicBezTo>
                        <a:pt x="1350" y="513"/>
                        <a:pt x="1283" y="470"/>
                        <a:pt x="1220" y="470"/>
                      </a:cubicBezTo>
                      <a:cubicBezTo>
                        <a:pt x="1206" y="470"/>
                        <a:pt x="1193" y="472"/>
                        <a:pt x="1180" y="476"/>
                      </a:cubicBezTo>
                      <a:cubicBezTo>
                        <a:pt x="1109" y="500"/>
                        <a:pt x="1062" y="595"/>
                        <a:pt x="1085" y="666"/>
                      </a:cubicBezTo>
                      <a:cubicBezTo>
                        <a:pt x="1323" y="1330"/>
                        <a:pt x="1583" y="1971"/>
                        <a:pt x="1916" y="2611"/>
                      </a:cubicBezTo>
                      <a:cubicBezTo>
                        <a:pt x="1678" y="3275"/>
                        <a:pt x="1536" y="3987"/>
                        <a:pt x="1441" y="4675"/>
                      </a:cubicBezTo>
                      <a:cubicBezTo>
                        <a:pt x="1394" y="5078"/>
                        <a:pt x="1370" y="5481"/>
                        <a:pt x="1346" y="5908"/>
                      </a:cubicBezTo>
                      <a:cubicBezTo>
                        <a:pt x="1275" y="5814"/>
                        <a:pt x="1204" y="5719"/>
                        <a:pt x="1133" y="5624"/>
                      </a:cubicBezTo>
                      <a:cubicBezTo>
                        <a:pt x="824" y="5244"/>
                        <a:pt x="563" y="4865"/>
                        <a:pt x="326" y="4461"/>
                      </a:cubicBezTo>
                      <a:cubicBezTo>
                        <a:pt x="296" y="4401"/>
                        <a:pt x="249" y="4377"/>
                        <a:pt x="203" y="4377"/>
                      </a:cubicBezTo>
                      <a:cubicBezTo>
                        <a:pt x="102" y="4377"/>
                        <a:pt x="1" y="4490"/>
                        <a:pt x="65" y="4604"/>
                      </a:cubicBezTo>
                      <a:cubicBezTo>
                        <a:pt x="326" y="5031"/>
                        <a:pt x="587" y="5434"/>
                        <a:pt x="896" y="5814"/>
                      </a:cubicBezTo>
                      <a:cubicBezTo>
                        <a:pt x="1062" y="5980"/>
                        <a:pt x="1204" y="6169"/>
                        <a:pt x="1346" y="6359"/>
                      </a:cubicBezTo>
                      <a:cubicBezTo>
                        <a:pt x="1346" y="6644"/>
                        <a:pt x="1370" y="6952"/>
                        <a:pt x="1394" y="7237"/>
                      </a:cubicBezTo>
                      <a:cubicBezTo>
                        <a:pt x="1441" y="7735"/>
                        <a:pt x="1512" y="8233"/>
                        <a:pt x="1607" y="8731"/>
                      </a:cubicBezTo>
                      <a:cubicBezTo>
                        <a:pt x="1631" y="8779"/>
                        <a:pt x="1678" y="8826"/>
                        <a:pt x="1750" y="8850"/>
                      </a:cubicBezTo>
                      <a:lnTo>
                        <a:pt x="1797" y="8850"/>
                      </a:lnTo>
                      <a:cubicBezTo>
                        <a:pt x="1868" y="8850"/>
                        <a:pt x="1916" y="8755"/>
                        <a:pt x="1916" y="8684"/>
                      </a:cubicBezTo>
                      <a:cubicBezTo>
                        <a:pt x="1821" y="8233"/>
                        <a:pt x="1750" y="7759"/>
                        <a:pt x="1702" y="7308"/>
                      </a:cubicBezTo>
                      <a:lnTo>
                        <a:pt x="2532" y="6644"/>
                      </a:lnTo>
                      <a:cubicBezTo>
                        <a:pt x="2580" y="6573"/>
                        <a:pt x="2603" y="6478"/>
                        <a:pt x="2556" y="6430"/>
                      </a:cubicBezTo>
                      <a:cubicBezTo>
                        <a:pt x="2530" y="6391"/>
                        <a:pt x="2489" y="6373"/>
                        <a:pt x="2446" y="6373"/>
                      </a:cubicBezTo>
                      <a:cubicBezTo>
                        <a:pt x="2411" y="6373"/>
                        <a:pt x="2375" y="6385"/>
                        <a:pt x="2343" y="6407"/>
                      </a:cubicBezTo>
                      <a:lnTo>
                        <a:pt x="1678" y="6952"/>
                      </a:lnTo>
                      <a:cubicBezTo>
                        <a:pt x="1655" y="6739"/>
                        <a:pt x="1655" y="6501"/>
                        <a:pt x="1655" y="6288"/>
                      </a:cubicBezTo>
                      <a:cubicBezTo>
                        <a:pt x="1631" y="5790"/>
                        <a:pt x="1678" y="5292"/>
                        <a:pt x="1726" y="4794"/>
                      </a:cubicBezTo>
                      <a:cubicBezTo>
                        <a:pt x="2034" y="4604"/>
                        <a:pt x="2414" y="4390"/>
                        <a:pt x="2864" y="4153"/>
                      </a:cubicBezTo>
                      <a:cubicBezTo>
                        <a:pt x="2936" y="4106"/>
                        <a:pt x="2959" y="4011"/>
                        <a:pt x="2936" y="3940"/>
                      </a:cubicBezTo>
                      <a:cubicBezTo>
                        <a:pt x="2905" y="3894"/>
                        <a:pt x="2855" y="3867"/>
                        <a:pt x="2803" y="3867"/>
                      </a:cubicBezTo>
                      <a:cubicBezTo>
                        <a:pt x="2775" y="3867"/>
                        <a:pt x="2747" y="3875"/>
                        <a:pt x="2722" y="3892"/>
                      </a:cubicBezTo>
                      <a:cubicBezTo>
                        <a:pt x="2366" y="4082"/>
                        <a:pt x="2058" y="4248"/>
                        <a:pt x="1773" y="4414"/>
                      </a:cubicBezTo>
                      <a:cubicBezTo>
                        <a:pt x="1868" y="3821"/>
                        <a:pt x="2010" y="3228"/>
                        <a:pt x="2200" y="2635"/>
                      </a:cubicBezTo>
                      <a:cubicBezTo>
                        <a:pt x="2485" y="1805"/>
                        <a:pt x="2841" y="974"/>
                        <a:pt x="3268" y="215"/>
                      </a:cubicBezTo>
                      <a:cubicBezTo>
                        <a:pt x="3315" y="144"/>
                        <a:pt x="3291" y="49"/>
                        <a:pt x="3220" y="26"/>
                      </a:cubicBezTo>
                      <a:cubicBezTo>
                        <a:pt x="3195" y="9"/>
                        <a:pt x="3167" y="1"/>
                        <a:pt x="313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8" name="Google Shape;848;p7"/>
                <p:cNvSpPr/>
                <p:nvPr/>
              </p:nvSpPr>
              <p:spPr>
                <a:xfrm>
                  <a:off x="2559000" y="3173850"/>
                  <a:ext cx="128725" cy="19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9" h="7643" extrusionOk="0">
                      <a:moveTo>
                        <a:pt x="4190" y="1"/>
                      </a:moveTo>
                      <a:cubicBezTo>
                        <a:pt x="4155" y="1"/>
                        <a:pt x="4118" y="5"/>
                        <a:pt x="4081" y="13"/>
                      </a:cubicBezTo>
                      <a:cubicBezTo>
                        <a:pt x="3891" y="13"/>
                        <a:pt x="3678" y="108"/>
                        <a:pt x="3559" y="274"/>
                      </a:cubicBezTo>
                      <a:cubicBezTo>
                        <a:pt x="3369" y="416"/>
                        <a:pt x="3274" y="653"/>
                        <a:pt x="3251" y="891"/>
                      </a:cubicBezTo>
                      <a:cubicBezTo>
                        <a:pt x="3203" y="1128"/>
                        <a:pt x="3251" y="1389"/>
                        <a:pt x="3346" y="1650"/>
                      </a:cubicBezTo>
                      <a:cubicBezTo>
                        <a:pt x="3346" y="1650"/>
                        <a:pt x="3346" y="1673"/>
                        <a:pt x="3369" y="1697"/>
                      </a:cubicBezTo>
                      <a:cubicBezTo>
                        <a:pt x="3448" y="1713"/>
                        <a:pt x="3527" y="1720"/>
                        <a:pt x="3604" y="1720"/>
                      </a:cubicBezTo>
                      <a:cubicBezTo>
                        <a:pt x="3878" y="1720"/>
                        <a:pt x="4139" y="1626"/>
                        <a:pt x="4342" y="1460"/>
                      </a:cubicBezTo>
                      <a:cubicBezTo>
                        <a:pt x="4579" y="1294"/>
                        <a:pt x="4721" y="1057"/>
                        <a:pt x="4769" y="796"/>
                      </a:cubicBezTo>
                      <a:cubicBezTo>
                        <a:pt x="4816" y="582"/>
                        <a:pt x="4745" y="369"/>
                        <a:pt x="4603" y="226"/>
                      </a:cubicBezTo>
                      <a:cubicBezTo>
                        <a:pt x="4505" y="89"/>
                        <a:pt x="4358" y="1"/>
                        <a:pt x="4190" y="1"/>
                      </a:cubicBezTo>
                      <a:close/>
                      <a:moveTo>
                        <a:pt x="1783" y="620"/>
                      </a:moveTo>
                      <a:cubicBezTo>
                        <a:pt x="1664" y="620"/>
                        <a:pt x="1547" y="663"/>
                        <a:pt x="1448" y="748"/>
                      </a:cubicBezTo>
                      <a:cubicBezTo>
                        <a:pt x="1258" y="867"/>
                        <a:pt x="1139" y="1057"/>
                        <a:pt x="1139" y="1270"/>
                      </a:cubicBezTo>
                      <a:lnTo>
                        <a:pt x="1116" y="1270"/>
                      </a:lnTo>
                      <a:cubicBezTo>
                        <a:pt x="1092" y="1531"/>
                        <a:pt x="1187" y="1792"/>
                        <a:pt x="1353" y="2005"/>
                      </a:cubicBezTo>
                      <a:cubicBezTo>
                        <a:pt x="1543" y="2314"/>
                        <a:pt x="1875" y="2480"/>
                        <a:pt x="2231" y="2527"/>
                      </a:cubicBezTo>
                      <a:cubicBezTo>
                        <a:pt x="2254" y="2504"/>
                        <a:pt x="2278" y="2480"/>
                        <a:pt x="2278" y="2456"/>
                      </a:cubicBezTo>
                      <a:cubicBezTo>
                        <a:pt x="2444" y="2243"/>
                        <a:pt x="2539" y="2005"/>
                        <a:pt x="2586" y="1745"/>
                      </a:cubicBezTo>
                      <a:cubicBezTo>
                        <a:pt x="2634" y="1507"/>
                        <a:pt x="2586" y="1270"/>
                        <a:pt x="2468" y="1080"/>
                      </a:cubicBezTo>
                      <a:cubicBezTo>
                        <a:pt x="2373" y="891"/>
                        <a:pt x="2207" y="748"/>
                        <a:pt x="2017" y="677"/>
                      </a:cubicBezTo>
                      <a:cubicBezTo>
                        <a:pt x="1941" y="639"/>
                        <a:pt x="1862" y="620"/>
                        <a:pt x="1783" y="620"/>
                      </a:cubicBezTo>
                      <a:close/>
                      <a:moveTo>
                        <a:pt x="4444" y="3611"/>
                      </a:moveTo>
                      <a:cubicBezTo>
                        <a:pt x="4319" y="3611"/>
                        <a:pt x="4192" y="3634"/>
                        <a:pt x="4081" y="3690"/>
                      </a:cubicBezTo>
                      <a:cubicBezTo>
                        <a:pt x="3867" y="3761"/>
                        <a:pt x="3701" y="3927"/>
                        <a:pt x="3583" y="4117"/>
                      </a:cubicBezTo>
                      <a:cubicBezTo>
                        <a:pt x="3464" y="4330"/>
                        <a:pt x="3369" y="4591"/>
                        <a:pt x="3346" y="4852"/>
                      </a:cubicBezTo>
                      <a:cubicBezTo>
                        <a:pt x="3346" y="4876"/>
                        <a:pt x="3346" y="4923"/>
                        <a:pt x="3346" y="4947"/>
                      </a:cubicBezTo>
                      <a:cubicBezTo>
                        <a:pt x="3564" y="5081"/>
                        <a:pt x="3806" y="5144"/>
                        <a:pt x="4056" y="5144"/>
                      </a:cubicBezTo>
                      <a:cubicBezTo>
                        <a:pt x="4158" y="5144"/>
                        <a:pt x="4262" y="5134"/>
                        <a:pt x="4366" y="5113"/>
                      </a:cubicBezTo>
                      <a:cubicBezTo>
                        <a:pt x="4626" y="5042"/>
                        <a:pt x="4864" y="4876"/>
                        <a:pt x="5006" y="4639"/>
                      </a:cubicBezTo>
                      <a:cubicBezTo>
                        <a:pt x="5125" y="4472"/>
                        <a:pt x="5148" y="4235"/>
                        <a:pt x="5101" y="4045"/>
                      </a:cubicBezTo>
                      <a:cubicBezTo>
                        <a:pt x="5053" y="3856"/>
                        <a:pt x="4887" y="3690"/>
                        <a:pt x="4698" y="3642"/>
                      </a:cubicBezTo>
                      <a:cubicBezTo>
                        <a:pt x="4619" y="3623"/>
                        <a:pt x="4532" y="3611"/>
                        <a:pt x="4444" y="3611"/>
                      </a:cubicBezTo>
                      <a:close/>
                      <a:moveTo>
                        <a:pt x="656" y="4610"/>
                      </a:moveTo>
                      <a:cubicBezTo>
                        <a:pt x="471" y="4610"/>
                        <a:pt x="294" y="4683"/>
                        <a:pt x="191" y="4828"/>
                      </a:cubicBezTo>
                      <a:cubicBezTo>
                        <a:pt x="48" y="4994"/>
                        <a:pt x="1" y="5208"/>
                        <a:pt x="25" y="5421"/>
                      </a:cubicBezTo>
                      <a:cubicBezTo>
                        <a:pt x="72" y="5682"/>
                        <a:pt x="238" y="5943"/>
                        <a:pt x="452" y="6109"/>
                      </a:cubicBezTo>
                      <a:cubicBezTo>
                        <a:pt x="680" y="6281"/>
                        <a:pt x="955" y="6360"/>
                        <a:pt x="1227" y="6360"/>
                      </a:cubicBezTo>
                      <a:cubicBezTo>
                        <a:pt x="1293" y="6360"/>
                        <a:pt x="1359" y="6356"/>
                        <a:pt x="1424" y="6346"/>
                      </a:cubicBezTo>
                      <a:cubicBezTo>
                        <a:pt x="1448" y="6323"/>
                        <a:pt x="1448" y="6299"/>
                        <a:pt x="1472" y="6275"/>
                      </a:cubicBezTo>
                      <a:cubicBezTo>
                        <a:pt x="1566" y="6014"/>
                        <a:pt x="1590" y="5753"/>
                        <a:pt x="1543" y="5516"/>
                      </a:cubicBezTo>
                      <a:cubicBezTo>
                        <a:pt x="1543" y="5279"/>
                        <a:pt x="1448" y="5065"/>
                        <a:pt x="1282" y="4899"/>
                      </a:cubicBezTo>
                      <a:lnTo>
                        <a:pt x="1306" y="4899"/>
                      </a:lnTo>
                      <a:cubicBezTo>
                        <a:pt x="1139" y="4757"/>
                        <a:pt x="950" y="4662"/>
                        <a:pt x="736" y="4615"/>
                      </a:cubicBezTo>
                      <a:cubicBezTo>
                        <a:pt x="710" y="4612"/>
                        <a:pt x="683" y="4610"/>
                        <a:pt x="656" y="4610"/>
                      </a:cubicBezTo>
                      <a:close/>
                      <a:moveTo>
                        <a:pt x="3829" y="6067"/>
                      </a:moveTo>
                      <a:cubicBezTo>
                        <a:pt x="3684" y="6067"/>
                        <a:pt x="3532" y="6111"/>
                        <a:pt x="3393" y="6180"/>
                      </a:cubicBezTo>
                      <a:cubicBezTo>
                        <a:pt x="3179" y="6299"/>
                        <a:pt x="3037" y="6465"/>
                        <a:pt x="2942" y="6679"/>
                      </a:cubicBezTo>
                      <a:cubicBezTo>
                        <a:pt x="2824" y="6916"/>
                        <a:pt x="2776" y="7177"/>
                        <a:pt x="2824" y="7461"/>
                      </a:cubicBezTo>
                      <a:lnTo>
                        <a:pt x="2824" y="7532"/>
                      </a:lnTo>
                      <a:cubicBezTo>
                        <a:pt x="2985" y="7607"/>
                        <a:pt x="3166" y="7642"/>
                        <a:pt x="3349" y="7642"/>
                      </a:cubicBezTo>
                      <a:cubicBezTo>
                        <a:pt x="3516" y="7642"/>
                        <a:pt x="3685" y="7613"/>
                        <a:pt x="3844" y="7556"/>
                      </a:cubicBezTo>
                      <a:cubicBezTo>
                        <a:pt x="4105" y="7461"/>
                        <a:pt x="4318" y="7272"/>
                        <a:pt x="4437" y="7034"/>
                      </a:cubicBezTo>
                      <a:cubicBezTo>
                        <a:pt x="4532" y="6845"/>
                        <a:pt x="4532" y="6607"/>
                        <a:pt x="4437" y="6418"/>
                      </a:cubicBezTo>
                      <a:cubicBezTo>
                        <a:pt x="4366" y="6228"/>
                        <a:pt x="4199" y="6109"/>
                        <a:pt x="3986" y="6085"/>
                      </a:cubicBezTo>
                      <a:cubicBezTo>
                        <a:pt x="3935" y="6073"/>
                        <a:pt x="3883" y="6067"/>
                        <a:pt x="3829" y="606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9" name="Google Shape;849;p7"/>
                <p:cNvSpPr/>
                <p:nvPr/>
              </p:nvSpPr>
              <p:spPr>
                <a:xfrm>
                  <a:off x="2555450" y="3170300"/>
                  <a:ext cx="136425" cy="19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7" h="7936" extrusionOk="0">
                      <a:moveTo>
                        <a:pt x="4326" y="283"/>
                      </a:moveTo>
                      <a:cubicBezTo>
                        <a:pt x="4454" y="283"/>
                        <a:pt x="4570" y="351"/>
                        <a:pt x="4626" y="463"/>
                      </a:cubicBezTo>
                      <a:cubicBezTo>
                        <a:pt x="4745" y="582"/>
                        <a:pt x="4792" y="748"/>
                        <a:pt x="4745" y="914"/>
                      </a:cubicBezTo>
                      <a:cubicBezTo>
                        <a:pt x="4721" y="1151"/>
                        <a:pt x="4579" y="1341"/>
                        <a:pt x="4389" y="1483"/>
                      </a:cubicBezTo>
                      <a:lnTo>
                        <a:pt x="4365" y="1483"/>
                      </a:lnTo>
                      <a:cubicBezTo>
                        <a:pt x="4194" y="1635"/>
                        <a:pt x="3978" y="1711"/>
                        <a:pt x="3765" y="1711"/>
                      </a:cubicBezTo>
                      <a:cubicBezTo>
                        <a:pt x="3711" y="1711"/>
                        <a:pt x="3658" y="1706"/>
                        <a:pt x="3606" y="1697"/>
                      </a:cubicBezTo>
                      <a:cubicBezTo>
                        <a:pt x="3511" y="1483"/>
                        <a:pt x="3488" y="1270"/>
                        <a:pt x="3535" y="1033"/>
                      </a:cubicBezTo>
                      <a:cubicBezTo>
                        <a:pt x="3535" y="843"/>
                        <a:pt x="3630" y="653"/>
                        <a:pt x="3772" y="511"/>
                      </a:cubicBezTo>
                      <a:cubicBezTo>
                        <a:pt x="3891" y="392"/>
                        <a:pt x="4057" y="297"/>
                        <a:pt x="4223" y="297"/>
                      </a:cubicBezTo>
                      <a:cubicBezTo>
                        <a:pt x="4258" y="287"/>
                        <a:pt x="4292" y="283"/>
                        <a:pt x="4326" y="283"/>
                      </a:cubicBezTo>
                      <a:close/>
                      <a:moveTo>
                        <a:pt x="4329" y="1"/>
                      </a:moveTo>
                      <a:cubicBezTo>
                        <a:pt x="4287" y="1"/>
                        <a:pt x="4243" y="5"/>
                        <a:pt x="4199" y="13"/>
                      </a:cubicBezTo>
                      <a:cubicBezTo>
                        <a:pt x="3962" y="13"/>
                        <a:pt x="3748" y="131"/>
                        <a:pt x="3582" y="297"/>
                      </a:cubicBezTo>
                      <a:cubicBezTo>
                        <a:pt x="3369" y="463"/>
                        <a:pt x="3250" y="724"/>
                        <a:pt x="3227" y="985"/>
                      </a:cubicBezTo>
                      <a:cubicBezTo>
                        <a:pt x="3179" y="1270"/>
                        <a:pt x="3227" y="1578"/>
                        <a:pt x="3345" y="1839"/>
                      </a:cubicBezTo>
                      <a:lnTo>
                        <a:pt x="3369" y="1910"/>
                      </a:lnTo>
                      <a:cubicBezTo>
                        <a:pt x="3393" y="1958"/>
                        <a:pt x="3440" y="1981"/>
                        <a:pt x="3488" y="2005"/>
                      </a:cubicBezTo>
                      <a:lnTo>
                        <a:pt x="3725" y="2005"/>
                      </a:lnTo>
                      <a:cubicBezTo>
                        <a:pt x="3751" y="2007"/>
                        <a:pt x="3777" y="2008"/>
                        <a:pt x="3803" y="2008"/>
                      </a:cubicBezTo>
                      <a:cubicBezTo>
                        <a:pt x="4085" y="2008"/>
                        <a:pt x="4362" y="1894"/>
                        <a:pt x="4579" y="1721"/>
                      </a:cubicBezTo>
                      <a:cubicBezTo>
                        <a:pt x="4840" y="1531"/>
                        <a:pt x="5006" y="1270"/>
                        <a:pt x="5053" y="961"/>
                      </a:cubicBezTo>
                      <a:cubicBezTo>
                        <a:pt x="5101" y="724"/>
                        <a:pt x="5029" y="463"/>
                        <a:pt x="4840" y="274"/>
                      </a:cubicBezTo>
                      <a:cubicBezTo>
                        <a:pt x="4721" y="96"/>
                        <a:pt x="4538" y="1"/>
                        <a:pt x="4329" y="1"/>
                      </a:cubicBezTo>
                      <a:close/>
                      <a:moveTo>
                        <a:pt x="1898" y="914"/>
                      </a:moveTo>
                      <a:cubicBezTo>
                        <a:pt x="1969" y="914"/>
                        <a:pt x="2041" y="938"/>
                        <a:pt x="2088" y="961"/>
                      </a:cubicBezTo>
                      <a:cubicBezTo>
                        <a:pt x="2254" y="1033"/>
                        <a:pt x="2396" y="1151"/>
                        <a:pt x="2468" y="1317"/>
                      </a:cubicBezTo>
                      <a:cubicBezTo>
                        <a:pt x="2586" y="1483"/>
                        <a:pt x="2610" y="1697"/>
                        <a:pt x="2562" y="1887"/>
                      </a:cubicBezTo>
                      <a:cubicBezTo>
                        <a:pt x="2539" y="2100"/>
                        <a:pt x="2444" y="2314"/>
                        <a:pt x="2325" y="2503"/>
                      </a:cubicBezTo>
                      <a:cubicBezTo>
                        <a:pt x="2041" y="2456"/>
                        <a:pt x="1780" y="2314"/>
                        <a:pt x="1614" y="2076"/>
                      </a:cubicBezTo>
                      <a:lnTo>
                        <a:pt x="1614" y="2053"/>
                      </a:lnTo>
                      <a:cubicBezTo>
                        <a:pt x="1471" y="1887"/>
                        <a:pt x="1400" y="1649"/>
                        <a:pt x="1400" y="1412"/>
                      </a:cubicBezTo>
                      <a:cubicBezTo>
                        <a:pt x="1424" y="1246"/>
                        <a:pt x="1519" y="1080"/>
                        <a:pt x="1685" y="985"/>
                      </a:cubicBezTo>
                      <a:cubicBezTo>
                        <a:pt x="1732" y="938"/>
                        <a:pt x="1827" y="914"/>
                        <a:pt x="1898" y="914"/>
                      </a:cubicBezTo>
                      <a:close/>
                      <a:moveTo>
                        <a:pt x="1905" y="603"/>
                      </a:moveTo>
                      <a:cubicBezTo>
                        <a:pt x="1764" y="603"/>
                        <a:pt x="1629" y="651"/>
                        <a:pt x="1519" y="748"/>
                      </a:cubicBezTo>
                      <a:cubicBezTo>
                        <a:pt x="1281" y="890"/>
                        <a:pt x="1139" y="1127"/>
                        <a:pt x="1115" y="1388"/>
                      </a:cubicBezTo>
                      <a:cubicBezTo>
                        <a:pt x="1092" y="1697"/>
                        <a:pt x="1187" y="1981"/>
                        <a:pt x="1376" y="2219"/>
                      </a:cubicBezTo>
                      <a:cubicBezTo>
                        <a:pt x="1590" y="2551"/>
                        <a:pt x="1946" y="2764"/>
                        <a:pt x="2349" y="2812"/>
                      </a:cubicBezTo>
                      <a:lnTo>
                        <a:pt x="2373" y="2812"/>
                      </a:lnTo>
                      <a:cubicBezTo>
                        <a:pt x="2420" y="2812"/>
                        <a:pt x="2468" y="2788"/>
                        <a:pt x="2491" y="2764"/>
                      </a:cubicBezTo>
                      <a:cubicBezTo>
                        <a:pt x="2515" y="2741"/>
                        <a:pt x="2539" y="2693"/>
                        <a:pt x="2562" y="2669"/>
                      </a:cubicBezTo>
                      <a:cubicBezTo>
                        <a:pt x="2728" y="2432"/>
                        <a:pt x="2823" y="2171"/>
                        <a:pt x="2871" y="1887"/>
                      </a:cubicBezTo>
                      <a:cubicBezTo>
                        <a:pt x="2918" y="1626"/>
                        <a:pt x="2871" y="1365"/>
                        <a:pt x="2728" y="1151"/>
                      </a:cubicBezTo>
                      <a:cubicBezTo>
                        <a:pt x="2610" y="938"/>
                        <a:pt x="2420" y="772"/>
                        <a:pt x="2207" y="677"/>
                      </a:cubicBezTo>
                      <a:cubicBezTo>
                        <a:pt x="2108" y="627"/>
                        <a:pt x="2005" y="603"/>
                        <a:pt x="1905" y="603"/>
                      </a:cubicBezTo>
                      <a:close/>
                      <a:moveTo>
                        <a:pt x="4538" y="3893"/>
                      </a:moveTo>
                      <a:cubicBezTo>
                        <a:pt x="4622" y="3893"/>
                        <a:pt x="4707" y="3905"/>
                        <a:pt x="4792" y="3927"/>
                      </a:cubicBezTo>
                      <a:cubicBezTo>
                        <a:pt x="4934" y="3950"/>
                        <a:pt x="5053" y="4069"/>
                        <a:pt x="5077" y="4235"/>
                      </a:cubicBezTo>
                      <a:cubicBezTo>
                        <a:pt x="5124" y="4377"/>
                        <a:pt x="5101" y="4567"/>
                        <a:pt x="5006" y="4709"/>
                      </a:cubicBezTo>
                      <a:cubicBezTo>
                        <a:pt x="4887" y="4899"/>
                        <a:pt x="4674" y="5041"/>
                        <a:pt x="4460" y="5089"/>
                      </a:cubicBezTo>
                      <a:cubicBezTo>
                        <a:pt x="4358" y="5114"/>
                        <a:pt x="4256" y="5128"/>
                        <a:pt x="4156" y="5128"/>
                      </a:cubicBezTo>
                      <a:cubicBezTo>
                        <a:pt x="3977" y="5128"/>
                        <a:pt x="3806" y="5085"/>
                        <a:pt x="3654" y="4994"/>
                      </a:cubicBezTo>
                      <a:cubicBezTo>
                        <a:pt x="3654" y="4757"/>
                        <a:pt x="3725" y="4543"/>
                        <a:pt x="3843" y="4330"/>
                      </a:cubicBezTo>
                      <a:cubicBezTo>
                        <a:pt x="3938" y="4164"/>
                        <a:pt x="4081" y="4021"/>
                        <a:pt x="4247" y="3950"/>
                      </a:cubicBezTo>
                      <a:cubicBezTo>
                        <a:pt x="4338" y="3911"/>
                        <a:pt x="4437" y="3893"/>
                        <a:pt x="4538" y="3893"/>
                      </a:cubicBezTo>
                      <a:close/>
                      <a:moveTo>
                        <a:pt x="4593" y="3601"/>
                      </a:moveTo>
                      <a:cubicBezTo>
                        <a:pt x="4448" y="3601"/>
                        <a:pt x="4295" y="3632"/>
                        <a:pt x="4152" y="3689"/>
                      </a:cubicBezTo>
                      <a:cubicBezTo>
                        <a:pt x="3915" y="3784"/>
                        <a:pt x="3725" y="3950"/>
                        <a:pt x="3606" y="4187"/>
                      </a:cubicBezTo>
                      <a:cubicBezTo>
                        <a:pt x="3440" y="4425"/>
                        <a:pt x="3369" y="4686"/>
                        <a:pt x="3345" y="4970"/>
                      </a:cubicBezTo>
                      <a:lnTo>
                        <a:pt x="3345" y="5065"/>
                      </a:lnTo>
                      <a:cubicBezTo>
                        <a:pt x="3345" y="5136"/>
                        <a:pt x="3369" y="5184"/>
                        <a:pt x="3440" y="5231"/>
                      </a:cubicBezTo>
                      <a:cubicBezTo>
                        <a:pt x="3677" y="5350"/>
                        <a:pt x="3938" y="5421"/>
                        <a:pt x="4223" y="5445"/>
                      </a:cubicBezTo>
                      <a:cubicBezTo>
                        <a:pt x="4341" y="5445"/>
                        <a:pt x="4436" y="5421"/>
                        <a:pt x="4555" y="5374"/>
                      </a:cubicBezTo>
                      <a:cubicBezTo>
                        <a:pt x="4840" y="5302"/>
                        <a:pt x="5101" y="5113"/>
                        <a:pt x="5267" y="4852"/>
                      </a:cubicBezTo>
                      <a:cubicBezTo>
                        <a:pt x="5409" y="4638"/>
                        <a:pt x="5456" y="4377"/>
                        <a:pt x="5361" y="4140"/>
                      </a:cubicBezTo>
                      <a:cubicBezTo>
                        <a:pt x="5314" y="3903"/>
                        <a:pt x="5124" y="3713"/>
                        <a:pt x="4863" y="3642"/>
                      </a:cubicBezTo>
                      <a:cubicBezTo>
                        <a:pt x="4779" y="3614"/>
                        <a:pt x="4688" y="3601"/>
                        <a:pt x="4593" y="3601"/>
                      </a:cubicBezTo>
                      <a:close/>
                      <a:moveTo>
                        <a:pt x="783" y="4899"/>
                      </a:moveTo>
                      <a:lnTo>
                        <a:pt x="855" y="4923"/>
                      </a:lnTo>
                      <a:cubicBezTo>
                        <a:pt x="1021" y="4947"/>
                        <a:pt x="1187" y="5018"/>
                        <a:pt x="1329" y="5136"/>
                      </a:cubicBezTo>
                      <a:cubicBezTo>
                        <a:pt x="1448" y="5279"/>
                        <a:pt x="1542" y="5468"/>
                        <a:pt x="1566" y="5682"/>
                      </a:cubicBezTo>
                      <a:cubicBezTo>
                        <a:pt x="1590" y="5895"/>
                        <a:pt x="1566" y="6133"/>
                        <a:pt x="1471" y="6346"/>
                      </a:cubicBezTo>
                      <a:cubicBezTo>
                        <a:pt x="1439" y="6349"/>
                        <a:pt x="1406" y="6351"/>
                        <a:pt x="1372" y="6351"/>
                      </a:cubicBezTo>
                      <a:cubicBezTo>
                        <a:pt x="1140" y="6351"/>
                        <a:pt x="899" y="6278"/>
                        <a:pt x="712" y="6133"/>
                      </a:cubicBezTo>
                      <a:cubicBezTo>
                        <a:pt x="522" y="5990"/>
                        <a:pt x="380" y="5777"/>
                        <a:pt x="333" y="5540"/>
                      </a:cubicBezTo>
                      <a:cubicBezTo>
                        <a:pt x="309" y="5374"/>
                        <a:pt x="356" y="5184"/>
                        <a:pt x="475" y="5065"/>
                      </a:cubicBezTo>
                      <a:cubicBezTo>
                        <a:pt x="546" y="4970"/>
                        <a:pt x="665" y="4899"/>
                        <a:pt x="783" y="4899"/>
                      </a:cubicBezTo>
                      <a:close/>
                      <a:moveTo>
                        <a:pt x="772" y="4602"/>
                      </a:moveTo>
                      <a:cubicBezTo>
                        <a:pt x="563" y="4602"/>
                        <a:pt x="376" y="4698"/>
                        <a:pt x="238" y="4875"/>
                      </a:cubicBezTo>
                      <a:cubicBezTo>
                        <a:pt x="72" y="5065"/>
                        <a:pt x="1" y="5326"/>
                        <a:pt x="48" y="5587"/>
                      </a:cubicBezTo>
                      <a:cubicBezTo>
                        <a:pt x="95" y="5895"/>
                        <a:pt x="261" y="6156"/>
                        <a:pt x="499" y="6346"/>
                      </a:cubicBezTo>
                      <a:cubicBezTo>
                        <a:pt x="721" y="6528"/>
                        <a:pt x="995" y="6641"/>
                        <a:pt x="1292" y="6641"/>
                      </a:cubicBezTo>
                      <a:cubicBezTo>
                        <a:pt x="1343" y="6641"/>
                        <a:pt x="1395" y="6638"/>
                        <a:pt x="1448" y="6631"/>
                      </a:cubicBezTo>
                      <a:lnTo>
                        <a:pt x="1590" y="6631"/>
                      </a:lnTo>
                      <a:cubicBezTo>
                        <a:pt x="1661" y="6631"/>
                        <a:pt x="1708" y="6583"/>
                        <a:pt x="1732" y="6536"/>
                      </a:cubicBezTo>
                      <a:cubicBezTo>
                        <a:pt x="1732" y="6488"/>
                        <a:pt x="1756" y="6488"/>
                        <a:pt x="1756" y="6441"/>
                      </a:cubicBezTo>
                      <a:cubicBezTo>
                        <a:pt x="1875" y="6180"/>
                        <a:pt x="1898" y="5895"/>
                        <a:pt x="1851" y="5611"/>
                      </a:cubicBezTo>
                      <a:cubicBezTo>
                        <a:pt x="1827" y="5350"/>
                        <a:pt x="1708" y="5113"/>
                        <a:pt x="1542" y="4923"/>
                      </a:cubicBezTo>
                      <a:cubicBezTo>
                        <a:pt x="1353" y="4757"/>
                        <a:pt x="1139" y="4662"/>
                        <a:pt x="902" y="4614"/>
                      </a:cubicBezTo>
                      <a:cubicBezTo>
                        <a:pt x="858" y="4606"/>
                        <a:pt x="814" y="4602"/>
                        <a:pt x="772" y="4602"/>
                      </a:cubicBezTo>
                      <a:close/>
                      <a:moveTo>
                        <a:pt x="3983" y="6361"/>
                      </a:moveTo>
                      <a:cubicBezTo>
                        <a:pt x="4025" y="6361"/>
                        <a:pt x="4065" y="6364"/>
                        <a:pt x="4104" y="6370"/>
                      </a:cubicBezTo>
                      <a:cubicBezTo>
                        <a:pt x="4270" y="6394"/>
                        <a:pt x="4389" y="6488"/>
                        <a:pt x="4436" y="6631"/>
                      </a:cubicBezTo>
                      <a:cubicBezTo>
                        <a:pt x="4508" y="6797"/>
                        <a:pt x="4508" y="6963"/>
                        <a:pt x="4436" y="7105"/>
                      </a:cubicBezTo>
                      <a:cubicBezTo>
                        <a:pt x="4341" y="7319"/>
                        <a:pt x="4152" y="7485"/>
                        <a:pt x="3938" y="7556"/>
                      </a:cubicBezTo>
                      <a:lnTo>
                        <a:pt x="3915" y="7556"/>
                      </a:lnTo>
                      <a:cubicBezTo>
                        <a:pt x="3784" y="7615"/>
                        <a:pt x="3648" y="7645"/>
                        <a:pt x="3511" y="7645"/>
                      </a:cubicBezTo>
                      <a:cubicBezTo>
                        <a:pt x="3375" y="7645"/>
                        <a:pt x="3238" y="7615"/>
                        <a:pt x="3108" y="7556"/>
                      </a:cubicBezTo>
                      <a:cubicBezTo>
                        <a:pt x="3084" y="7342"/>
                        <a:pt x="3132" y="7105"/>
                        <a:pt x="3227" y="6892"/>
                      </a:cubicBezTo>
                      <a:cubicBezTo>
                        <a:pt x="3298" y="6702"/>
                        <a:pt x="3416" y="6560"/>
                        <a:pt x="3582" y="6465"/>
                      </a:cubicBezTo>
                      <a:cubicBezTo>
                        <a:pt x="3709" y="6392"/>
                        <a:pt x="3850" y="6361"/>
                        <a:pt x="3983" y="6361"/>
                      </a:cubicBezTo>
                      <a:close/>
                      <a:moveTo>
                        <a:pt x="4030" y="6055"/>
                      </a:moveTo>
                      <a:cubicBezTo>
                        <a:pt x="3834" y="6055"/>
                        <a:pt x="3641" y="6101"/>
                        <a:pt x="3464" y="6180"/>
                      </a:cubicBezTo>
                      <a:cubicBezTo>
                        <a:pt x="3227" y="6322"/>
                        <a:pt x="3061" y="6512"/>
                        <a:pt x="2966" y="6749"/>
                      </a:cubicBezTo>
                      <a:cubicBezTo>
                        <a:pt x="2823" y="7010"/>
                        <a:pt x="2776" y="7295"/>
                        <a:pt x="2800" y="7580"/>
                      </a:cubicBezTo>
                      <a:lnTo>
                        <a:pt x="2800" y="7674"/>
                      </a:lnTo>
                      <a:cubicBezTo>
                        <a:pt x="2800" y="7722"/>
                        <a:pt x="2847" y="7793"/>
                        <a:pt x="2918" y="7817"/>
                      </a:cubicBezTo>
                      <a:cubicBezTo>
                        <a:pt x="3108" y="7888"/>
                        <a:pt x="3345" y="7935"/>
                        <a:pt x="3559" y="7935"/>
                      </a:cubicBezTo>
                      <a:cubicBezTo>
                        <a:pt x="3725" y="7935"/>
                        <a:pt x="3891" y="7888"/>
                        <a:pt x="4057" y="7817"/>
                      </a:cubicBezTo>
                      <a:cubicBezTo>
                        <a:pt x="4341" y="7698"/>
                        <a:pt x="4579" y="7508"/>
                        <a:pt x="4721" y="7224"/>
                      </a:cubicBezTo>
                      <a:cubicBezTo>
                        <a:pt x="4840" y="6987"/>
                        <a:pt x="4840" y="6726"/>
                        <a:pt x="4721" y="6488"/>
                      </a:cubicBezTo>
                      <a:cubicBezTo>
                        <a:pt x="4626" y="6275"/>
                        <a:pt x="4413" y="6109"/>
                        <a:pt x="4152" y="6061"/>
                      </a:cubicBezTo>
                      <a:cubicBezTo>
                        <a:pt x="4111" y="6057"/>
                        <a:pt x="4070" y="6055"/>
                        <a:pt x="4030" y="605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50" name="Google Shape;850;p7"/>
              <p:cNvGrpSpPr/>
              <p:nvPr/>
            </p:nvGrpSpPr>
            <p:grpSpPr>
              <a:xfrm>
                <a:off x="9018504" y="3644992"/>
                <a:ext cx="54561" cy="54522"/>
                <a:chOff x="2943275" y="3531300"/>
                <a:chExt cx="39050" cy="39025"/>
              </a:xfrm>
            </p:grpSpPr>
            <p:sp>
              <p:nvSpPr>
                <p:cNvPr id="851" name="Google Shape;851;p7"/>
                <p:cNvSpPr/>
                <p:nvPr/>
              </p:nvSpPr>
              <p:spPr>
                <a:xfrm>
                  <a:off x="2946500" y="3534625"/>
                  <a:ext cx="35825" cy="3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3" h="1286" extrusionOk="0">
                      <a:moveTo>
                        <a:pt x="657" y="0"/>
                      </a:moveTo>
                      <a:cubicBezTo>
                        <a:pt x="330" y="0"/>
                        <a:pt x="0" y="241"/>
                        <a:pt x="14" y="645"/>
                      </a:cubicBezTo>
                      <a:cubicBezTo>
                        <a:pt x="14" y="811"/>
                        <a:pt x="85" y="977"/>
                        <a:pt x="204" y="1095"/>
                      </a:cubicBezTo>
                      <a:cubicBezTo>
                        <a:pt x="337" y="1228"/>
                        <a:pt x="491" y="1285"/>
                        <a:pt x="642" y="1285"/>
                      </a:cubicBezTo>
                      <a:cubicBezTo>
                        <a:pt x="1055" y="1285"/>
                        <a:pt x="1433" y="854"/>
                        <a:pt x="1224" y="384"/>
                      </a:cubicBezTo>
                      <a:cubicBezTo>
                        <a:pt x="1116" y="119"/>
                        <a:pt x="887" y="0"/>
                        <a:pt x="6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2" name="Google Shape;852;p7"/>
                <p:cNvSpPr/>
                <p:nvPr/>
              </p:nvSpPr>
              <p:spPr>
                <a:xfrm>
                  <a:off x="2943275" y="3531300"/>
                  <a:ext cx="38575" cy="3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3" h="1561" extrusionOk="0">
                      <a:moveTo>
                        <a:pt x="760" y="303"/>
                      </a:moveTo>
                      <a:cubicBezTo>
                        <a:pt x="879" y="303"/>
                        <a:pt x="1021" y="351"/>
                        <a:pt x="1092" y="446"/>
                      </a:cubicBezTo>
                      <a:cubicBezTo>
                        <a:pt x="1439" y="774"/>
                        <a:pt x="1126" y="1257"/>
                        <a:pt x="758" y="1257"/>
                      </a:cubicBezTo>
                      <a:cubicBezTo>
                        <a:pt x="647" y="1257"/>
                        <a:pt x="532" y="1214"/>
                        <a:pt x="428" y="1110"/>
                      </a:cubicBezTo>
                      <a:cubicBezTo>
                        <a:pt x="238" y="920"/>
                        <a:pt x="238" y="612"/>
                        <a:pt x="428" y="446"/>
                      </a:cubicBezTo>
                      <a:cubicBezTo>
                        <a:pt x="523" y="351"/>
                        <a:pt x="641" y="303"/>
                        <a:pt x="760" y="303"/>
                      </a:cubicBezTo>
                      <a:close/>
                      <a:moveTo>
                        <a:pt x="769" y="1"/>
                      </a:moveTo>
                      <a:cubicBezTo>
                        <a:pt x="570" y="1"/>
                        <a:pt x="369" y="78"/>
                        <a:pt x="214" y="232"/>
                      </a:cubicBezTo>
                      <a:cubicBezTo>
                        <a:pt x="72" y="374"/>
                        <a:pt x="1" y="564"/>
                        <a:pt x="1" y="778"/>
                      </a:cubicBezTo>
                      <a:cubicBezTo>
                        <a:pt x="1" y="967"/>
                        <a:pt x="72" y="1181"/>
                        <a:pt x="214" y="1323"/>
                      </a:cubicBezTo>
                      <a:cubicBezTo>
                        <a:pt x="357" y="1466"/>
                        <a:pt x="547" y="1560"/>
                        <a:pt x="760" y="1560"/>
                      </a:cubicBezTo>
                      <a:cubicBezTo>
                        <a:pt x="1187" y="1537"/>
                        <a:pt x="1519" y="1205"/>
                        <a:pt x="1543" y="778"/>
                      </a:cubicBezTo>
                      <a:cubicBezTo>
                        <a:pt x="1543" y="564"/>
                        <a:pt x="1448" y="374"/>
                        <a:pt x="1306" y="232"/>
                      </a:cubicBezTo>
                      <a:cubicBezTo>
                        <a:pt x="1163" y="78"/>
                        <a:pt x="968" y="1"/>
                        <a:pt x="76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53" name="Google Shape;853;p7"/>
              <p:cNvGrpSpPr/>
              <p:nvPr/>
            </p:nvGrpSpPr>
            <p:grpSpPr>
              <a:xfrm rot="5090173">
                <a:off x="8778309" y="3398840"/>
                <a:ext cx="58544" cy="109830"/>
                <a:chOff x="3028100" y="3462950"/>
                <a:chExt cx="42700" cy="80100"/>
              </a:xfrm>
            </p:grpSpPr>
            <p:sp>
              <p:nvSpPr>
                <p:cNvPr id="854" name="Google Shape;854;p7"/>
                <p:cNvSpPr/>
                <p:nvPr/>
              </p:nvSpPr>
              <p:spPr>
                <a:xfrm>
                  <a:off x="3031050" y="3467050"/>
                  <a:ext cx="36200" cy="5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8" h="2281" extrusionOk="0">
                      <a:moveTo>
                        <a:pt x="648" y="0"/>
                      </a:moveTo>
                      <a:cubicBezTo>
                        <a:pt x="637" y="0"/>
                        <a:pt x="627" y="1"/>
                        <a:pt x="617" y="3"/>
                      </a:cubicBezTo>
                      <a:cubicBezTo>
                        <a:pt x="475" y="3"/>
                        <a:pt x="333" y="122"/>
                        <a:pt x="190" y="383"/>
                      </a:cubicBezTo>
                      <a:cubicBezTo>
                        <a:pt x="72" y="620"/>
                        <a:pt x="1" y="881"/>
                        <a:pt x="24" y="1165"/>
                      </a:cubicBezTo>
                      <a:cubicBezTo>
                        <a:pt x="24" y="1426"/>
                        <a:pt x="119" y="1687"/>
                        <a:pt x="309" y="1877"/>
                      </a:cubicBezTo>
                      <a:cubicBezTo>
                        <a:pt x="499" y="2090"/>
                        <a:pt x="783" y="2233"/>
                        <a:pt x="1068" y="2280"/>
                      </a:cubicBezTo>
                      <a:cubicBezTo>
                        <a:pt x="1305" y="1948"/>
                        <a:pt x="1424" y="1545"/>
                        <a:pt x="1448" y="1165"/>
                      </a:cubicBezTo>
                      <a:cubicBezTo>
                        <a:pt x="1424" y="857"/>
                        <a:pt x="1305" y="549"/>
                        <a:pt x="1092" y="335"/>
                      </a:cubicBezTo>
                      <a:cubicBezTo>
                        <a:pt x="896" y="118"/>
                        <a:pt x="760" y="0"/>
                        <a:pt x="64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5" name="Google Shape;855;p7"/>
                <p:cNvSpPr/>
                <p:nvPr/>
              </p:nvSpPr>
              <p:spPr>
                <a:xfrm>
                  <a:off x="3028100" y="3462950"/>
                  <a:ext cx="42700" cy="8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8" h="3204" extrusionOk="0">
                      <a:moveTo>
                        <a:pt x="759" y="286"/>
                      </a:moveTo>
                      <a:cubicBezTo>
                        <a:pt x="759" y="309"/>
                        <a:pt x="854" y="309"/>
                        <a:pt x="1115" y="570"/>
                      </a:cubicBezTo>
                      <a:cubicBezTo>
                        <a:pt x="1305" y="760"/>
                        <a:pt x="1400" y="1021"/>
                        <a:pt x="1423" y="1306"/>
                      </a:cubicBezTo>
                      <a:cubicBezTo>
                        <a:pt x="1400" y="1567"/>
                        <a:pt x="1328" y="1851"/>
                        <a:pt x="1210" y="2088"/>
                      </a:cubicBezTo>
                      <a:cubicBezTo>
                        <a:pt x="1139" y="1875"/>
                        <a:pt x="1068" y="1685"/>
                        <a:pt x="996" y="1472"/>
                      </a:cubicBezTo>
                      <a:cubicBezTo>
                        <a:pt x="977" y="1386"/>
                        <a:pt x="916" y="1350"/>
                        <a:pt x="854" y="1350"/>
                      </a:cubicBezTo>
                      <a:cubicBezTo>
                        <a:pt x="762" y="1350"/>
                        <a:pt x="669" y="1429"/>
                        <a:pt x="712" y="1543"/>
                      </a:cubicBezTo>
                      <a:cubicBezTo>
                        <a:pt x="783" y="1780"/>
                        <a:pt x="854" y="1994"/>
                        <a:pt x="925" y="2207"/>
                      </a:cubicBezTo>
                      <a:cubicBezTo>
                        <a:pt x="783" y="2160"/>
                        <a:pt x="641" y="2065"/>
                        <a:pt x="522" y="1946"/>
                      </a:cubicBezTo>
                      <a:cubicBezTo>
                        <a:pt x="380" y="1756"/>
                        <a:pt x="285" y="1543"/>
                        <a:pt x="285" y="1306"/>
                      </a:cubicBezTo>
                      <a:cubicBezTo>
                        <a:pt x="285" y="1045"/>
                        <a:pt x="332" y="808"/>
                        <a:pt x="451" y="594"/>
                      </a:cubicBezTo>
                      <a:cubicBezTo>
                        <a:pt x="569" y="404"/>
                        <a:pt x="664" y="309"/>
                        <a:pt x="759" y="309"/>
                      </a:cubicBezTo>
                      <a:lnTo>
                        <a:pt x="759" y="286"/>
                      </a:lnTo>
                      <a:close/>
                      <a:moveTo>
                        <a:pt x="759" y="1"/>
                      </a:moveTo>
                      <a:cubicBezTo>
                        <a:pt x="546" y="1"/>
                        <a:pt x="356" y="143"/>
                        <a:pt x="190" y="475"/>
                      </a:cubicBezTo>
                      <a:cubicBezTo>
                        <a:pt x="71" y="736"/>
                        <a:pt x="0" y="1021"/>
                        <a:pt x="0" y="1306"/>
                      </a:cubicBezTo>
                      <a:cubicBezTo>
                        <a:pt x="0" y="1614"/>
                        <a:pt x="95" y="1922"/>
                        <a:pt x="308" y="2160"/>
                      </a:cubicBezTo>
                      <a:cubicBezTo>
                        <a:pt x="522" y="2373"/>
                        <a:pt x="783" y="2515"/>
                        <a:pt x="1068" y="2563"/>
                      </a:cubicBezTo>
                      <a:lnTo>
                        <a:pt x="1091" y="2587"/>
                      </a:lnTo>
                      <a:cubicBezTo>
                        <a:pt x="1257" y="2990"/>
                        <a:pt x="1305" y="3061"/>
                        <a:pt x="1305" y="3061"/>
                      </a:cubicBezTo>
                      <a:cubicBezTo>
                        <a:pt x="1305" y="3132"/>
                        <a:pt x="1352" y="3203"/>
                        <a:pt x="1447" y="3203"/>
                      </a:cubicBezTo>
                      <a:cubicBezTo>
                        <a:pt x="1518" y="3203"/>
                        <a:pt x="1589" y="3132"/>
                        <a:pt x="1589" y="3061"/>
                      </a:cubicBezTo>
                      <a:cubicBezTo>
                        <a:pt x="1589" y="3014"/>
                        <a:pt x="1589" y="2990"/>
                        <a:pt x="1352" y="2468"/>
                      </a:cubicBezTo>
                      <a:lnTo>
                        <a:pt x="1352" y="2444"/>
                      </a:lnTo>
                      <a:cubicBezTo>
                        <a:pt x="1566" y="2112"/>
                        <a:pt x="1684" y="1709"/>
                        <a:pt x="1708" y="1306"/>
                      </a:cubicBezTo>
                      <a:cubicBezTo>
                        <a:pt x="1708" y="974"/>
                        <a:pt x="1566" y="641"/>
                        <a:pt x="1328" y="381"/>
                      </a:cubicBezTo>
                      <a:cubicBezTo>
                        <a:pt x="1091" y="120"/>
                        <a:pt x="901" y="1"/>
                        <a:pt x="75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56" name="Google Shape;856;p7"/>
              <p:cNvGrpSpPr/>
              <p:nvPr/>
            </p:nvGrpSpPr>
            <p:grpSpPr>
              <a:xfrm rot="-2463903">
                <a:off x="7697434" y="4713386"/>
                <a:ext cx="174592" cy="315383"/>
                <a:chOff x="2555450" y="3170300"/>
                <a:chExt cx="136425" cy="246425"/>
              </a:xfrm>
            </p:grpSpPr>
            <p:sp>
              <p:nvSpPr>
                <p:cNvPr id="857" name="Google Shape;857;p7"/>
                <p:cNvSpPr/>
                <p:nvPr/>
              </p:nvSpPr>
              <p:spPr>
                <a:xfrm>
                  <a:off x="2573400" y="3195475"/>
                  <a:ext cx="82900" cy="22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6" h="8850" extrusionOk="0">
                      <a:moveTo>
                        <a:pt x="3139" y="1"/>
                      </a:moveTo>
                      <a:cubicBezTo>
                        <a:pt x="3088" y="1"/>
                        <a:pt x="3037" y="27"/>
                        <a:pt x="3007" y="73"/>
                      </a:cubicBezTo>
                      <a:cubicBezTo>
                        <a:pt x="2627" y="761"/>
                        <a:pt x="2295" y="1473"/>
                        <a:pt x="2034" y="2208"/>
                      </a:cubicBezTo>
                      <a:cubicBezTo>
                        <a:pt x="1797" y="1662"/>
                        <a:pt x="1560" y="1117"/>
                        <a:pt x="1370" y="571"/>
                      </a:cubicBezTo>
                      <a:cubicBezTo>
                        <a:pt x="1350" y="513"/>
                        <a:pt x="1283" y="470"/>
                        <a:pt x="1220" y="470"/>
                      </a:cubicBezTo>
                      <a:cubicBezTo>
                        <a:pt x="1206" y="470"/>
                        <a:pt x="1193" y="472"/>
                        <a:pt x="1180" y="476"/>
                      </a:cubicBezTo>
                      <a:cubicBezTo>
                        <a:pt x="1109" y="500"/>
                        <a:pt x="1062" y="595"/>
                        <a:pt x="1085" y="666"/>
                      </a:cubicBezTo>
                      <a:cubicBezTo>
                        <a:pt x="1323" y="1330"/>
                        <a:pt x="1583" y="1971"/>
                        <a:pt x="1916" y="2611"/>
                      </a:cubicBezTo>
                      <a:cubicBezTo>
                        <a:pt x="1678" y="3275"/>
                        <a:pt x="1536" y="3987"/>
                        <a:pt x="1441" y="4675"/>
                      </a:cubicBezTo>
                      <a:cubicBezTo>
                        <a:pt x="1394" y="5078"/>
                        <a:pt x="1370" y="5481"/>
                        <a:pt x="1346" y="5908"/>
                      </a:cubicBezTo>
                      <a:cubicBezTo>
                        <a:pt x="1275" y="5814"/>
                        <a:pt x="1204" y="5719"/>
                        <a:pt x="1133" y="5624"/>
                      </a:cubicBezTo>
                      <a:cubicBezTo>
                        <a:pt x="824" y="5244"/>
                        <a:pt x="563" y="4865"/>
                        <a:pt x="326" y="4461"/>
                      </a:cubicBezTo>
                      <a:cubicBezTo>
                        <a:pt x="296" y="4401"/>
                        <a:pt x="249" y="4377"/>
                        <a:pt x="203" y="4377"/>
                      </a:cubicBezTo>
                      <a:cubicBezTo>
                        <a:pt x="102" y="4377"/>
                        <a:pt x="1" y="4490"/>
                        <a:pt x="65" y="4604"/>
                      </a:cubicBezTo>
                      <a:cubicBezTo>
                        <a:pt x="326" y="5031"/>
                        <a:pt x="587" y="5434"/>
                        <a:pt x="896" y="5814"/>
                      </a:cubicBezTo>
                      <a:cubicBezTo>
                        <a:pt x="1062" y="5980"/>
                        <a:pt x="1204" y="6169"/>
                        <a:pt x="1346" y="6359"/>
                      </a:cubicBezTo>
                      <a:cubicBezTo>
                        <a:pt x="1346" y="6644"/>
                        <a:pt x="1370" y="6952"/>
                        <a:pt x="1394" y="7237"/>
                      </a:cubicBezTo>
                      <a:cubicBezTo>
                        <a:pt x="1441" y="7735"/>
                        <a:pt x="1512" y="8233"/>
                        <a:pt x="1607" y="8731"/>
                      </a:cubicBezTo>
                      <a:cubicBezTo>
                        <a:pt x="1631" y="8779"/>
                        <a:pt x="1678" y="8826"/>
                        <a:pt x="1750" y="8850"/>
                      </a:cubicBezTo>
                      <a:lnTo>
                        <a:pt x="1797" y="8850"/>
                      </a:lnTo>
                      <a:cubicBezTo>
                        <a:pt x="1868" y="8850"/>
                        <a:pt x="1916" y="8755"/>
                        <a:pt x="1916" y="8684"/>
                      </a:cubicBezTo>
                      <a:cubicBezTo>
                        <a:pt x="1821" y="8233"/>
                        <a:pt x="1750" y="7759"/>
                        <a:pt x="1702" y="7308"/>
                      </a:cubicBezTo>
                      <a:lnTo>
                        <a:pt x="2532" y="6644"/>
                      </a:lnTo>
                      <a:cubicBezTo>
                        <a:pt x="2580" y="6573"/>
                        <a:pt x="2603" y="6478"/>
                        <a:pt x="2556" y="6430"/>
                      </a:cubicBezTo>
                      <a:cubicBezTo>
                        <a:pt x="2530" y="6391"/>
                        <a:pt x="2489" y="6373"/>
                        <a:pt x="2446" y="6373"/>
                      </a:cubicBezTo>
                      <a:cubicBezTo>
                        <a:pt x="2411" y="6373"/>
                        <a:pt x="2375" y="6385"/>
                        <a:pt x="2343" y="6407"/>
                      </a:cubicBezTo>
                      <a:lnTo>
                        <a:pt x="1678" y="6952"/>
                      </a:lnTo>
                      <a:cubicBezTo>
                        <a:pt x="1655" y="6739"/>
                        <a:pt x="1655" y="6501"/>
                        <a:pt x="1655" y="6288"/>
                      </a:cubicBezTo>
                      <a:cubicBezTo>
                        <a:pt x="1631" y="5790"/>
                        <a:pt x="1678" y="5292"/>
                        <a:pt x="1726" y="4794"/>
                      </a:cubicBezTo>
                      <a:cubicBezTo>
                        <a:pt x="2034" y="4604"/>
                        <a:pt x="2414" y="4390"/>
                        <a:pt x="2864" y="4153"/>
                      </a:cubicBezTo>
                      <a:cubicBezTo>
                        <a:pt x="2936" y="4106"/>
                        <a:pt x="2959" y="4011"/>
                        <a:pt x="2936" y="3940"/>
                      </a:cubicBezTo>
                      <a:cubicBezTo>
                        <a:pt x="2905" y="3894"/>
                        <a:pt x="2855" y="3867"/>
                        <a:pt x="2803" y="3867"/>
                      </a:cubicBezTo>
                      <a:cubicBezTo>
                        <a:pt x="2775" y="3867"/>
                        <a:pt x="2747" y="3875"/>
                        <a:pt x="2722" y="3892"/>
                      </a:cubicBezTo>
                      <a:cubicBezTo>
                        <a:pt x="2366" y="4082"/>
                        <a:pt x="2058" y="4248"/>
                        <a:pt x="1773" y="4414"/>
                      </a:cubicBezTo>
                      <a:cubicBezTo>
                        <a:pt x="1868" y="3821"/>
                        <a:pt x="2010" y="3228"/>
                        <a:pt x="2200" y="2635"/>
                      </a:cubicBezTo>
                      <a:cubicBezTo>
                        <a:pt x="2485" y="1805"/>
                        <a:pt x="2841" y="974"/>
                        <a:pt x="3268" y="215"/>
                      </a:cubicBezTo>
                      <a:cubicBezTo>
                        <a:pt x="3315" y="144"/>
                        <a:pt x="3291" y="49"/>
                        <a:pt x="3220" y="26"/>
                      </a:cubicBezTo>
                      <a:cubicBezTo>
                        <a:pt x="3195" y="9"/>
                        <a:pt x="3167" y="1"/>
                        <a:pt x="313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8" name="Google Shape;858;p7"/>
                <p:cNvSpPr/>
                <p:nvPr/>
              </p:nvSpPr>
              <p:spPr>
                <a:xfrm>
                  <a:off x="2559000" y="3173850"/>
                  <a:ext cx="128725" cy="19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9" h="7643" extrusionOk="0">
                      <a:moveTo>
                        <a:pt x="4190" y="1"/>
                      </a:moveTo>
                      <a:cubicBezTo>
                        <a:pt x="4155" y="1"/>
                        <a:pt x="4118" y="5"/>
                        <a:pt x="4081" y="13"/>
                      </a:cubicBezTo>
                      <a:cubicBezTo>
                        <a:pt x="3891" y="13"/>
                        <a:pt x="3678" y="108"/>
                        <a:pt x="3559" y="274"/>
                      </a:cubicBezTo>
                      <a:cubicBezTo>
                        <a:pt x="3369" y="416"/>
                        <a:pt x="3274" y="653"/>
                        <a:pt x="3251" y="891"/>
                      </a:cubicBezTo>
                      <a:cubicBezTo>
                        <a:pt x="3203" y="1128"/>
                        <a:pt x="3251" y="1389"/>
                        <a:pt x="3346" y="1650"/>
                      </a:cubicBezTo>
                      <a:cubicBezTo>
                        <a:pt x="3346" y="1650"/>
                        <a:pt x="3346" y="1673"/>
                        <a:pt x="3369" y="1697"/>
                      </a:cubicBezTo>
                      <a:cubicBezTo>
                        <a:pt x="3448" y="1713"/>
                        <a:pt x="3527" y="1720"/>
                        <a:pt x="3604" y="1720"/>
                      </a:cubicBezTo>
                      <a:cubicBezTo>
                        <a:pt x="3878" y="1720"/>
                        <a:pt x="4139" y="1626"/>
                        <a:pt x="4342" y="1460"/>
                      </a:cubicBezTo>
                      <a:cubicBezTo>
                        <a:pt x="4579" y="1294"/>
                        <a:pt x="4721" y="1057"/>
                        <a:pt x="4769" y="796"/>
                      </a:cubicBezTo>
                      <a:cubicBezTo>
                        <a:pt x="4816" y="582"/>
                        <a:pt x="4745" y="369"/>
                        <a:pt x="4603" y="226"/>
                      </a:cubicBezTo>
                      <a:cubicBezTo>
                        <a:pt x="4505" y="89"/>
                        <a:pt x="4358" y="1"/>
                        <a:pt x="4190" y="1"/>
                      </a:cubicBezTo>
                      <a:close/>
                      <a:moveTo>
                        <a:pt x="1783" y="620"/>
                      </a:moveTo>
                      <a:cubicBezTo>
                        <a:pt x="1664" y="620"/>
                        <a:pt x="1547" y="663"/>
                        <a:pt x="1448" y="748"/>
                      </a:cubicBezTo>
                      <a:cubicBezTo>
                        <a:pt x="1258" y="867"/>
                        <a:pt x="1139" y="1057"/>
                        <a:pt x="1139" y="1270"/>
                      </a:cubicBezTo>
                      <a:lnTo>
                        <a:pt x="1116" y="1270"/>
                      </a:lnTo>
                      <a:cubicBezTo>
                        <a:pt x="1092" y="1531"/>
                        <a:pt x="1187" y="1792"/>
                        <a:pt x="1353" y="2005"/>
                      </a:cubicBezTo>
                      <a:cubicBezTo>
                        <a:pt x="1543" y="2314"/>
                        <a:pt x="1875" y="2480"/>
                        <a:pt x="2231" y="2527"/>
                      </a:cubicBezTo>
                      <a:cubicBezTo>
                        <a:pt x="2254" y="2504"/>
                        <a:pt x="2278" y="2480"/>
                        <a:pt x="2278" y="2456"/>
                      </a:cubicBezTo>
                      <a:cubicBezTo>
                        <a:pt x="2444" y="2243"/>
                        <a:pt x="2539" y="2005"/>
                        <a:pt x="2586" y="1745"/>
                      </a:cubicBezTo>
                      <a:cubicBezTo>
                        <a:pt x="2634" y="1507"/>
                        <a:pt x="2586" y="1270"/>
                        <a:pt x="2468" y="1080"/>
                      </a:cubicBezTo>
                      <a:cubicBezTo>
                        <a:pt x="2373" y="891"/>
                        <a:pt x="2207" y="748"/>
                        <a:pt x="2017" y="677"/>
                      </a:cubicBezTo>
                      <a:cubicBezTo>
                        <a:pt x="1941" y="639"/>
                        <a:pt x="1862" y="620"/>
                        <a:pt x="1783" y="620"/>
                      </a:cubicBezTo>
                      <a:close/>
                      <a:moveTo>
                        <a:pt x="4444" y="3611"/>
                      </a:moveTo>
                      <a:cubicBezTo>
                        <a:pt x="4319" y="3611"/>
                        <a:pt x="4192" y="3634"/>
                        <a:pt x="4081" y="3690"/>
                      </a:cubicBezTo>
                      <a:cubicBezTo>
                        <a:pt x="3867" y="3761"/>
                        <a:pt x="3701" y="3927"/>
                        <a:pt x="3583" y="4117"/>
                      </a:cubicBezTo>
                      <a:cubicBezTo>
                        <a:pt x="3464" y="4330"/>
                        <a:pt x="3369" y="4591"/>
                        <a:pt x="3346" y="4852"/>
                      </a:cubicBezTo>
                      <a:cubicBezTo>
                        <a:pt x="3346" y="4876"/>
                        <a:pt x="3346" y="4923"/>
                        <a:pt x="3346" y="4947"/>
                      </a:cubicBezTo>
                      <a:cubicBezTo>
                        <a:pt x="3564" y="5081"/>
                        <a:pt x="3806" y="5144"/>
                        <a:pt x="4056" y="5144"/>
                      </a:cubicBezTo>
                      <a:cubicBezTo>
                        <a:pt x="4158" y="5144"/>
                        <a:pt x="4262" y="5134"/>
                        <a:pt x="4366" y="5113"/>
                      </a:cubicBezTo>
                      <a:cubicBezTo>
                        <a:pt x="4626" y="5042"/>
                        <a:pt x="4864" y="4876"/>
                        <a:pt x="5006" y="4639"/>
                      </a:cubicBezTo>
                      <a:cubicBezTo>
                        <a:pt x="5125" y="4472"/>
                        <a:pt x="5148" y="4235"/>
                        <a:pt x="5101" y="4045"/>
                      </a:cubicBezTo>
                      <a:cubicBezTo>
                        <a:pt x="5053" y="3856"/>
                        <a:pt x="4887" y="3690"/>
                        <a:pt x="4698" y="3642"/>
                      </a:cubicBezTo>
                      <a:cubicBezTo>
                        <a:pt x="4619" y="3623"/>
                        <a:pt x="4532" y="3611"/>
                        <a:pt x="4444" y="3611"/>
                      </a:cubicBezTo>
                      <a:close/>
                      <a:moveTo>
                        <a:pt x="656" y="4610"/>
                      </a:moveTo>
                      <a:cubicBezTo>
                        <a:pt x="471" y="4610"/>
                        <a:pt x="294" y="4683"/>
                        <a:pt x="191" y="4828"/>
                      </a:cubicBezTo>
                      <a:cubicBezTo>
                        <a:pt x="48" y="4994"/>
                        <a:pt x="1" y="5208"/>
                        <a:pt x="25" y="5421"/>
                      </a:cubicBezTo>
                      <a:cubicBezTo>
                        <a:pt x="72" y="5682"/>
                        <a:pt x="238" y="5943"/>
                        <a:pt x="452" y="6109"/>
                      </a:cubicBezTo>
                      <a:cubicBezTo>
                        <a:pt x="680" y="6281"/>
                        <a:pt x="955" y="6360"/>
                        <a:pt x="1227" y="6360"/>
                      </a:cubicBezTo>
                      <a:cubicBezTo>
                        <a:pt x="1293" y="6360"/>
                        <a:pt x="1359" y="6356"/>
                        <a:pt x="1424" y="6346"/>
                      </a:cubicBezTo>
                      <a:cubicBezTo>
                        <a:pt x="1448" y="6323"/>
                        <a:pt x="1448" y="6299"/>
                        <a:pt x="1472" y="6275"/>
                      </a:cubicBezTo>
                      <a:cubicBezTo>
                        <a:pt x="1566" y="6014"/>
                        <a:pt x="1590" y="5753"/>
                        <a:pt x="1543" y="5516"/>
                      </a:cubicBezTo>
                      <a:cubicBezTo>
                        <a:pt x="1543" y="5279"/>
                        <a:pt x="1448" y="5065"/>
                        <a:pt x="1282" y="4899"/>
                      </a:cubicBezTo>
                      <a:lnTo>
                        <a:pt x="1306" y="4899"/>
                      </a:lnTo>
                      <a:cubicBezTo>
                        <a:pt x="1139" y="4757"/>
                        <a:pt x="950" y="4662"/>
                        <a:pt x="736" y="4615"/>
                      </a:cubicBezTo>
                      <a:cubicBezTo>
                        <a:pt x="710" y="4612"/>
                        <a:pt x="683" y="4610"/>
                        <a:pt x="656" y="4610"/>
                      </a:cubicBezTo>
                      <a:close/>
                      <a:moveTo>
                        <a:pt x="3829" y="6067"/>
                      </a:moveTo>
                      <a:cubicBezTo>
                        <a:pt x="3684" y="6067"/>
                        <a:pt x="3532" y="6111"/>
                        <a:pt x="3393" y="6180"/>
                      </a:cubicBezTo>
                      <a:cubicBezTo>
                        <a:pt x="3179" y="6299"/>
                        <a:pt x="3037" y="6465"/>
                        <a:pt x="2942" y="6679"/>
                      </a:cubicBezTo>
                      <a:cubicBezTo>
                        <a:pt x="2824" y="6916"/>
                        <a:pt x="2776" y="7177"/>
                        <a:pt x="2824" y="7461"/>
                      </a:cubicBezTo>
                      <a:lnTo>
                        <a:pt x="2824" y="7532"/>
                      </a:lnTo>
                      <a:cubicBezTo>
                        <a:pt x="2985" y="7607"/>
                        <a:pt x="3166" y="7642"/>
                        <a:pt x="3349" y="7642"/>
                      </a:cubicBezTo>
                      <a:cubicBezTo>
                        <a:pt x="3516" y="7642"/>
                        <a:pt x="3685" y="7613"/>
                        <a:pt x="3844" y="7556"/>
                      </a:cubicBezTo>
                      <a:cubicBezTo>
                        <a:pt x="4105" y="7461"/>
                        <a:pt x="4318" y="7272"/>
                        <a:pt x="4437" y="7034"/>
                      </a:cubicBezTo>
                      <a:cubicBezTo>
                        <a:pt x="4532" y="6845"/>
                        <a:pt x="4532" y="6607"/>
                        <a:pt x="4437" y="6418"/>
                      </a:cubicBezTo>
                      <a:cubicBezTo>
                        <a:pt x="4366" y="6228"/>
                        <a:pt x="4199" y="6109"/>
                        <a:pt x="3986" y="6085"/>
                      </a:cubicBezTo>
                      <a:cubicBezTo>
                        <a:pt x="3935" y="6073"/>
                        <a:pt x="3883" y="6067"/>
                        <a:pt x="3829" y="606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9" name="Google Shape;859;p7"/>
                <p:cNvSpPr/>
                <p:nvPr/>
              </p:nvSpPr>
              <p:spPr>
                <a:xfrm>
                  <a:off x="2555450" y="3170300"/>
                  <a:ext cx="136425" cy="19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7" h="7936" extrusionOk="0">
                      <a:moveTo>
                        <a:pt x="4326" y="283"/>
                      </a:moveTo>
                      <a:cubicBezTo>
                        <a:pt x="4454" y="283"/>
                        <a:pt x="4570" y="351"/>
                        <a:pt x="4626" y="463"/>
                      </a:cubicBezTo>
                      <a:cubicBezTo>
                        <a:pt x="4745" y="582"/>
                        <a:pt x="4792" y="748"/>
                        <a:pt x="4745" y="914"/>
                      </a:cubicBezTo>
                      <a:cubicBezTo>
                        <a:pt x="4721" y="1151"/>
                        <a:pt x="4579" y="1341"/>
                        <a:pt x="4389" y="1483"/>
                      </a:cubicBezTo>
                      <a:lnTo>
                        <a:pt x="4365" y="1483"/>
                      </a:lnTo>
                      <a:cubicBezTo>
                        <a:pt x="4194" y="1635"/>
                        <a:pt x="3978" y="1711"/>
                        <a:pt x="3765" y="1711"/>
                      </a:cubicBezTo>
                      <a:cubicBezTo>
                        <a:pt x="3711" y="1711"/>
                        <a:pt x="3658" y="1706"/>
                        <a:pt x="3606" y="1697"/>
                      </a:cubicBezTo>
                      <a:cubicBezTo>
                        <a:pt x="3511" y="1483"/>
                        <a:pt x="3488" y="1270"/>
                        <a:pt x="3535" y="1033"/>
                      </a:cubicBezTo>
                      <a:cubicBezTo>
                        <a:pt x="3535" y="843"/>
                        <a:pt x="3630" y="653"/>
                        <a:pt x="3772" y="511"/>
                      </a:cubicBezTo>
                      <a:cubicBezTo>
                        <a:pt x="3891" y="392"/>
                        <a:pt x="4057" y="297"/>
                        <a:pt x="4223" y="297"/>
                      </a:cubicBezTo>
                      <a:cubicBezTo>
                        <a:pt x="4258" y="287"/>
                        <a:pt x="4292" y="283"/>
                        <a:pt x="4326" y="283"/>
                      </a:cubicBezTo>
                      <a:close/>
                      <a:moveTo>
                        <a:pt x="4329" y="1"/>
                      </a:moveTo>
                      <a:cubicBezTo>
                        <a:pt x="4287" y="1"/>
                        <a:pt x="4243" y="5"/>
                        <a:pt x="4199" y="13"/>
                      </a:cubicBezTo>
                      <a:cubicBezTo>
                        <a:pt x="3962" y="13"/>
                        <a:pt x="3748" y="131"/>
                        <a:pt x="3582" y="297"/>
                      </a:cubicBezTo>
                      <a:cubicBezTo>
                        <a:pt x="3369" y="463"/>
                        <a:pt x="3250" y="724"/>
                        <a:pt x="3227" y="985"/>
                      </a:cubicBezTo>
                      <a:cubicBezTo>
                        <a:pt x="3179" y="1270"/>
                        <a:pt x="3227" y="1578"/>
                        <a:pt x="3345" y="1839"/>
                      </a:cubicBezTo>
                      <a:lnTo>
                        <a:pt x="3369" y="1910"/>
                      </a:lnTo>
                      <a:cubicBezTo>
                        <a:pt x="3393" y="1958"/>
                        <a:pt x="3440" y="1981"/>
                        <a:pt x="3488" y="2005"/>
                      </a:cubicBezTo>
                      <a:lnTo>
                        <a:pt x="3725" y="2005"/>
                      </a:lnTo>
                      <a:cubicBezTo>
                        <a:pt x="3751" y="2007"/>
                        <a:pt x="3777" y="2008"/>
                        <a:pt x="3803" y="2008"/>
                      </a:cubicBezTo>
                      <a:cubicBezTo>
                        <a:pt x="4085" y="2008"/>
                        <a:pt x="4362" y="1894"/>
                        <a:pt x="4579" y="1721"/>
                      </a:cubicBezTo>
                      <a:cubicBezTo>
                        <a:pt x="4840" y="1531"/>
                        <a:pt x="5006" y="1270"/>
                        <a:pt x="5053" y="961"/>
                      </a:cubicBezTo>
                      <a:cubicBezTo>
                        <a:pt x="5101" y="724"/>
                        <a:pt x="5029" y="463"/>
                        <a:pt x="4840" y="274"/>
                      </a:cubicBezTo>
                      <a:cubicBezTo>
                        <a:pt x="4721" y="96"/>
                        <a:pt x="4538" y="1"/>
                        <a:pt x="4329" y="1"/>
                      </a:cubicBezTo>
                      <a:close/>
                      <a:moveTo>
                        <a:pt x="1898" y="914"/>
                      </a:moveTo>
                      <a:cubicBezTo>
                        <a:pt x="1969" y="914"/>
                        <a:pt x="2041" y="938"/>
                        <a:pt x="2088" y="961"/>
                      </a:cubicBezTo>
                      <a:cubicBezTo>
                        <a:pt x="2254" y="1033"/>
                        <a:pt x="2396" y="1151"/>
                        <a:pt x="2468" y="1317"/>
                      </a:cubicBezTo>
                      <a:cubicBezTo>
                        <a:pt x="2586" y="1483"/>
                        <a:pt x="2610" y="1697"/>
                        <a:pt x="2562" y="1887"/>
                      </a:cubicBezTo>
                      <a:cubicBezTo>
                        <a:pt x="2539" y="2100"/>
                        <a:pt x="2444" y="2314"/>
                        <a:pt x="2325" y="2503"/>
                      </a:cubicBezTo>
                      <a:cubicBezTo>
                        <a:pt x="2041" y="2456"/>
                        <a:pt x="1780" y="2314"/>
                        <a:pt x="1614" y="2076"/>
                      </a:cubicBezTo>
                      <a:lnTo>
                        <a:pt x="1614" y="2053"/>
                      </a:lnTo>
                      <a:cubicBezTo>
                        <a:pt x="1471" y="1887"/>
                        <a:pt x="1400" y="1649"/>
                        <a:pt x="1400" y="1412"/>
                      </a:cubicBezTo>
                      <a:cubicBezTo>
                        <a:pt x="1424" y="1246"/>
                        <a:pt x="1519" y="1080"/>
                        <a:pt x="1685" y="985"/>
                      </a:cubicBezTo>
                      <a:cubicBezTo>
                        <a:pt x="1732" y="938"/>
                        <a:pt x="1827" y="914"/>
                        <a:pt x="1898" y="914"/>
                      </a:cubicBezTo>
                      <a:close/>
                      <a:moveTo>
                        <a:pt x="1905" y="603"/>
                      </a:moveTo>
                      <a:cubicBezTo>
                        <a:pt x="1764" y="603"/>
                        <a:pt x="1629" y="651"/>
                        <a:pt x="1519" y="748"/>
                      </a:cubicBezTo>
                      <a:cubicBezTo>
                        <a:pt x="1281" y="890"/>
                        <a:pt x="1139" y="1127"/>
                        <a:pt x="1115" y="1388"/>
                      </a:cubicBezTo>
                      <a:cubicBezTo>
                        <a:pt x="1092" y="1697"/>
                        <a:pt x="1187" y="1981"/>
                        <a:pt x="1376" y="2219"/>
                      </a:cubicBezTo>
                      <a:cubicBezTo>
                        <a:pt x="1590" y="2551"/>
                        <a:pt x="1946" y="2764"/>
                        <a:pt x="2349" y="2812"/>
                      </a:cubicBezTo>
                      <a:lnTo>
                        <a:pt x="2373" y="2812"/>
                      </a:lnTo>
                      <a:cubicBezTo>
                        <a:pt x="2420" y="2812"/>
                        <a:pt x="2468" y="2788"/>
                        <a:pt x="2491" y="2764"/>
                      </a:cubicBezTo>
                      <a:cubicBezTo>
                        <a:pt x="2515" y="2741"/>
                        <a:pt x="2539" y="2693"/>
                        <a:pt x="2562" y="2669"/>
                      </a:cubicBezTo>
                      <a:cubicBezTo>
                        <a:pt x="2728" y="2432"/>
                        <a:pt x="2823" y="2171"/>
                        <a:pt x="2871" y="1887"/>
                      </a:cubicBezTo>
                      <a:cubicBezTo>
                        <a:pt x="2918" y="1626"/>
                        <a:pt x="2871" y="1365"/>
                        <a:pt x="2728" y="1151"/>
                      </a:cubicBezTo>
                      <a:cubicBezTo>
                        <a:pt x="2610" y="938"/>
                        <a:pt x="2420" y="772"/>
                        <a:pt x="2207" y="677"/>
                      </a:cubicBezTo>
                      <a:cubicBezTo>
                        <a:pt x="2108" y="627"/>
                        <a:pt x="2005" y="603"/>
                        <a:pt x="1905" y="603"/>
                      </a:cubicBezTo>
                      <a:close/>
                      <a:moveTo>
                        <a:pt x="4538" y="3893"/>
                      </a:moveTo>
                      <a:cubicBezTo>
                        <a:pt x="4622" y="3893"/>
                        <a:pt x="4707" y="3905"/>
                        <a:pt x="4792" y="3927"/>
                      </a:cubicBezTo>
                      <a:cubicBezTo>
                        <a:pt x="4934" y="3950"/>
                        <a:pt x="5053" y="4069"/>
                        <a:pt x="5077" y="4235"/>
                      </a:cubicBezTo>
                      <a:cubicBezTo>
                        <a:pt x="5124" y="4377"/>
                        <a:pt x="5101" y="4567"/>
                        <a:pt x="5006" y="4709"/>
                      </a:cubicBezTo>
                      <a:cubicBezTo>
                        <a:pt x="4887" y="4899"/>
                        <a:pt x="4674" y="5041"/>
                        <a:pt x="4460" y="5089"/>
                      </a:cubicBezTo>
                      <a:cubicBezTo>
                        <a:pt x="4358" y="5114"/>
                        <a:pt x="4256" y="5128"/>
                        <a:pt x="4156" y="5128"/>
                      </a:cubicBezTo>
                      <a:cubicBezTo>
                        <a:pt x="3977" y="5128"/>
                        <a:pt x="3806" y="5085"/>
                        <a:pt x="3654" y="4994"/>
                      </a:cubicBezTo>
                      <a:cubicBezTo>
                        <a:pt x="3654" y="4757"/>
                        <a:pt x="3725" y="4543"/>
                        <a:pt x="3843" y="4330"/>
                      </a:cubicBezTo>
                      <a:cubicBezTo>
                        <a:pt x="3938" y="4164"/>
                        <a:pt x="4081" y="4021"/>
                        <a:pt x="4247" y="3950"/>
                      </a:cubicBezTo>
                      <a:cubicBezTo>
                        <a:pt x="4338" y="3911"/>
                        <a:pt x="4437" y="3893"/>
                        <a:pt x="4538" y="3893"/>
                      </a:cubicBezTo>
                      <a:close/>
                      <a:moveTo>
                        <a:pt x="4593" y="3601"/>
                      </a:moveTo>
                      <a:cubicBezTo>
                        <a:pt x="4448" y="3601"/>
                        <a:pt x="4295" y="3632"/>
                        <a:pt x="4152" y="3689"/>
                      </a:cubicBezTo>
                      <a:cubicBezTo>
                        <a:pt x="3915" y="3784"/>
                        <a:pt x="3725" y="3950"/>
                        <a:pt x="3606" y="4187"/>
                      </a:cubicBezTo>
                      <a:cubicBezTo>
                        <a:pt x="3440" y="4425"/>
                        <a:pt x="3369" y="4686"/>
                        <a:pt x="3345" y="4970"/>
                      </a:cubicBezTo>
                      <a:lnTo>
                        <a:pt x="3345" y="5065"/>
                      </a:lnTo>
                      <a:cubicBezTo>
                        <a:pt x="3345" y="5136"/>
                        <a:pt x="3369" y="5184"/>
                        <a:pt x="3440" y="5231"/>
                      </a:cubicBezTo>
                      <a:cubicBezTo>
                        <a:pt x="3677" y="5350"/>
                        <a:pt x="3938" y="5421"/>
                        <a:pt x="4223" y="5445"/>
                      </a:cubicBezTo>
                      <a:cubicBezTo>
                        <a:pt x="4341" y="5445"/>
                        <a:pt x="4436" y="5421"/>
                        <a:pt x="4555" y="5374"/>
                      </a:cubicBezTo>
                      <a:cubicBezTo>
                        <a:pt x="4840" y="5302"/>
                        <a:pt x="5101" y="5113"/>
                        <a:pt x="5267" y="4852"/>
                      </a:cubicBezTo>
                      <a:cubicBezTo>
                        <a:pt x="5409" y="4638"/>
                        <a:pt x="5456" y="4377"/>
                        <a:pt x="5361" y="4140"/>
                      </a:cubicBezTo>
                      <a:cubicBezTo>
                        <a:pt x="5314" y="3903"/>
                        <a:pt x="5124" y="3713"/>
                        <a:pt x="4863" y="3642"/>
                      </a:cubicBezTo>
                      <a:cubicBezTo>
                        <a:pt x="4779" y="3614"/>
                        <a:pt x="4688" y="3601"/>
                        <a:pt x="4593" y="3601"/>
                      </a:cubicBezTo>
                      <a:close/>
                      <a:moveTo>
                        <a:pt x="783" y="4899"/>
                      </a:moveTo>
                      <a:lnTo>
                        <a:pt x="855" y="4923"/>
                      </a:lnTo>
                      <a:cubicBezTo>
                        <a:pt x="1021" y="4947"/>
                        <a:pt x="1187" y="5018"/>
                        <a:pt x="1329" y="5136"/>
                      </a:cubicBezTo>
                      <a:cubicBezTo>
                        <a:pt x="1448" y="5279"/>
                        <a:pt x="1542" y="5468"/>
                        <a:pt x="1566" y="5682"/>
                      </a:cubicBezTo>
                      <a:cubicBezTo>
                        <a:pt x="1590" y="5895"/>
                        <a:pt x="1566" y="6133"/>
                        <a:pt x="1471" y="6346"/>
                      </a:cubicBezTo>
                      <a:cubicBezTo>
                        <a:pt x="1439" y="6349"/>
                        <a:pt x="1406" y="6351"/>
                        <a:pt x="1372" y="6351"/>
                      </a:cubicBezTo>
                      <a:cubicBezTo>
                        <a:pt x="1140" y="6351"/>
                        <a:pt x="899" y="6278"/>
                        <a:pt x="712" y="6133"/>
                      </a:cubicBezTo>
                      <a:cubicBezTo>
                        <a:pt x="522" y="5990"/>
                        <a:pt x="380" y="5777"/>
                        <a:pt x="333" y="5540"/>
                      </a:cubicBezTo>
                      <a:cubicBezTo>
                        <a:pt x="309" y="5374"/>
                        <a:pt x="356" y="5184"/>
                        <a:pt x="475" y="5065"/>
                      </a:cubicBezTo>
                      <a:cubicBezTo>
                        <a:pt x="546" y="4970"/>
                        <a:pt x="665" y="4899"/>
                        <a:pt x="783" y="4899"/>
                      </a:cubicBezTo>
                      <a:close/>
                      <a:moveTo>
                        <a:pt x="772" y="4602"/>
                      </a:moveTo>
                      <a:cubicBezTo>
                        <a:pt x="563" y="4602"/>
                        <a:pt x="376" y="4698"/>
                        <a:pt x="238" y="4875"/>
                      </a:cubicBezTo>
                      <a:cubicBezTo>
                        <a:pt x="72" y="5065"/>
                        <a:pt x="1" y="5326"/>
                        <a:pt x="48" y="5587"/>
                      </a:cubicBezTo>
                      <a:cubicBezTo>
                        <a:pt x="95" y="5895"/>
                        <a:pt x="261" y="6156"/>
                        <a:pt x="499" y="6346"/>
                      </a:cubicBezTo>
                      <a:cubicBezTo>
                        <a:pt x="721" y="6528"/>
                        <a:pt x="995" y="6641"/>
                        <a:pt x="1292" y="6641"/>
                      </a:cubicBezTo>
                      <a:cubicBezTo>
                        <a:pt x="1343" y="6641"/>
                        <a:pt x="1395" y="6638"/>
                        <a:pt x="1448" y="6631"/>
                      </a:cubicBezTo>
                      <a:lnTo>
                        <a:pt x="1590" y="6631"/>
                      </a:lnTo>
                      <a:cubicBezTo>
                        <a:pt x="1661" y="6631"/>
                        <a:pt x="1708" y="6583"/>
                        <a:pt x="1732" y="6536"/>
                      </a:cubicBezTo>
                      <a:cubicBezTo>
                        <a:pt x="1732" y="6488"/>
                        <a:pt x="1756" y="6488"/>
                        <a:pt x="1756" y="6441"/>
                      </a:cubicBezTo>
                      <a:cubicBezTo>
                        <a:pt x="1875" y="6180"/>
                        <a:pt x="1898" y="5895"/>
                        <a:pt x="1851" y="5611"/>
                      </a:cubicBezTo>
                      <a:cubicBezTo>
                        <a:pt x="1827" y="5350"/>
                        <a:pt x="1708" y="5113"/>
                        <a:pt x="1542" y="4923"/>
                      </a:cubicBezTo>
                      <a:cubicBezTo>
                        <a:pt x="1353" y="4757"/>
                        <a:pt x="1139" y="4662"/>
                        <a:pt x="902" y="4614"/>
                      </a:cubicBezTo>
                      <a:cubicBezTo>
                        <a:pt x="858" y="4606"/>
                        <a:pt x="814" y="4602"/>
                        <a:pt x="772" y="4602"/>
                      </a:cubicBezTo>
                      <a:close/>
                      <a:moveTo>
                        <a:pt x="3983" y="6361"/>
                      </a:moveTo>
                      <a:cubicBezTo>
                        <a:pt x="4025" y="6361"/>
                        <a:pt x="4065" y="6364"/>
                        <a:pt x="4104" y="6370"/>
                      </a:cubicBezTo>
                      <a:cubicBezTo>
                        <a:pt x="4270" y="6394"/>
                        <a:pt x="4389" y="6488"/>
                        <a:pt x="4436" y="6631"/>
                      </a:cubicBezTo>
                      <a:cubicBezTo>
                        <a:pt x="4508" y="6797"/>
                        <a:pt x="4508" y="6963"/>
                        <a:pt x="4436" y="7105"/>
                      </a:cubicBezTo>
                      <a:cubicBezTo>
                        <a:pt x="4341" y="7319"/>
                        <a:pt x="4152" y="7485"/>
                        <a:pt x="3938" y="7556"/>
                      </a:cubicBezTo>
                      <a:lnTo>
                        <a:pt x="3915" y="7556"/>
                      </a:lnTo>
                      <a:cubicBezTo>
                        <a:pt x="3784" y="7615"/>
                        <a:pt x="3648" y="7645"/>
                        <a:pt x="3511" y="7645"/>
                      </a:cubicBezTo>
                      <a:cubicBezTo>
                        <a:pt x="3375" y="7645"/>
                        <a:pt x="3238" y="7615"/>
                        <a:pt x="3108" y="7556"/>
                      </a:cubicBezTo>
                      <a:cubicBezTo>
                        <a:pt x="3084" y="7342"/>
                        <a:pt x="3132" y="7105"/>
                        <a:pt x="3227" y="6892"/>
                      </a:cubicBezTo>
                      <a:cubicBezTo>
                        <a:pt x="3298" y="6702"/>
                        <a:pt x="3416" y="6560"/>
                        <a:pt x="3582" y="6465"/>
                      </a:cubicBezTo>
                      <a:cubicBezTo>
                        <a:pt x="3709" y="6392"/>
                        <a:pt x="3850" y="6361"/>
                        <a:pt x="3983" y="6361"/>
                      </a:cubicBezTo>
                      <a:close/>
                      <a:moveTo>
                        <a:pt x="4030" y="6055"/>
                      </a:moveTo>
                      <a:cubicBezTo>
                        <a:pt x="3834" y="6055"/>
                        <a:pt x="3641" y="6101"/>
                        <a:pt x="3464" y="6180"/>
                      </a:cubicBezTo>
                      <a:cubicBezTo>
                        <a:pt x="3227" y="6322"/>
                        <a:pt x="3061" y="6512"/>
                        <a:pt x="2966" y="6749"/>
                      </a:cubicBezTo>
                      <a:cubicBezTo>
                        <a:pt x="2823" y="7010"/>
                        <a:pt x="2776" y="7295"/>
                        <a:pt x="2800" y="7580"/>
                      </a:cubicBezTo>
                      <a:lnTo>
                        <a:pt x="2800" y="7674"/>
                      </a:lnTo>
                      <a:cubicBezTo>
                        <a:pt x="2800" y="7722"/>
                        <a:pt x="2847" y="7793"/>
                        <a:pt x="2918" y="7817"/>
                      </a:cubicBezTo>
                      <a:cubicBezTo>
                        <a:pt x="3108" y="7888"/>
                        <a:pt x="3345" y="7935"/>
                        <a:pt x="3559" y="7935"/>
                      </a:cubicBezTo>
                      <a:cubicBezTo>
                        <a:pt x="3725" y="7935"/>
                        <a:pt x="3891" y="7888"/>
                        <a:pt x="4057" y="7817"/>
                      </a:cubicBezTo>
                      <a:cubicBezTo>
                        <a:pt x="4341" y="7698"/>
                        <a:pt x="4579" y="7508"/>
                        <a:pt x="4721" y="7224"/>
                      </a:cubicBezTo>
                      <a:cubicBezTo>
                        <a:pt x="4840" y="6987"/>
                        <a:pt x="4840" y="6726"/>
                        <a:pt x="4721" y="6488"/>
                      </a:cubicBezTo>
                      <a:cubicBezTo>
                        <a:pt x="4626" y="6275"/>
                        <a:pt x="4413" y="6109"/>
                        <a:pt x="4152" y="6061"/>
                      </a:cubicBezTo>
                      <a:cubicBezTo>
                        <a:pt x="4111" y="6057"/>
                        <a:pt x="4070" y="6055"/>
                        <a:pt x="4030" y="605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60" name="Google Shape;860;p7"/>
              <p:cNvSpPr/>
              <p:nvPr/>
            </p:nvSpPr>
            <p:spPr>
              <a:xfrm>
                <a:off x="8959888" y="4980688"/>
                <a:ext cx="66300" cy="666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61" name="Google Shape;861;p7"/>
              <p:cNvGrpSpPr/>
              <p:nvPr/>
            </p:nvGrpSpPr>
            <p:grpSpPr>
              <a:xfrm>
                <a:off x="8985829" y="4441542"/>
                <a:ext cx="54561" cy="54522"/>
                <a:chOff x="2943275" y="3531300"/>
                <a:chExt cx="39050" cy="39025"/>
              </a:xfrm>
            </p:grpSpPr>
            <p:sp>
              <p:nvSpPr>
                <p:cNvPr id="862" name="Google Shape;862;p7"/>
                <p:cNvSpPr/>
                <p:nvPr/>
              </p:nvSpPr>
              <p:spPr>
                <a:xfrm>
                  <a:off x="2946500" y="3534625"/>
                  <a:ext cx="35825" cy="3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3" h="1286" extrusionOk="0">
                      <a:moveTo>
                        <a:pt x="657" y="0"/>
                      </a:moveTo>
                      <a:cubicBezTo>
                        <a:pt x="330" y="0"/>
                        <a:pt x="0" y="241"/>
                        <a:pt x="14" y="645"/>
                      </a:cubicBezTo>
                      <a:cubicBezTo>
                        <a:pt x="14" y="811"/>
                        <a:pt x="85" y="977"/>
                        <a:pt x="204" y="1095"/>
                      </a:cubicBezTo>
                      <a:cubicBezTo>
                        <a:pt x="337" y="1228"/>
                        <a:pt x="491" y="1285"/>
                        <a:pt x="642" y="1285"/>
                      </a:cubicBezTo>
                      <a:cubicBezTo>
                        <a:pt x="1055" y="1285"/>
                        <a:pt x="1433" y="854"/>
                        <a:pt x="1224" y="384"/>
                      </a:cubicBezTo>
                      <a:cubicBezTo>
                        <a:pt x="1116" y="119"/>
                        <a:pt x="887" y="0"/>
                        <a:pt x="6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3" name="Google Shape;863;p7"/>
                <p:cNvSpPr/>
                <p:nvPr/>
              </p:nvSpPr>
              <p:spPr>
                <a:xfrm>
                  <a:off x="2943275" y="3531300"/>
                  <a:ext cx="38575" cy="3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3" h="1561" extrusionOk="0">
                      <a:moveTo>
                        <a:pt x="760" y="303"/>
                      </a:moveTo>
                      <a:cubicBezTo>
                        <a:pt x="879" y="303"/>
                        <a:pt x="1021" y="351"/>
                        <a:pt x="1092" y="446"/>
                      </a:cubicBezTo>
                      <a:cubicBezTo>
                        <a:pt x="1439" y="774"/>
                        <a:pt x="1126" y="1257"/>
                        <a:pt x="758" y="1257"/>
                      </a:cubicBezTo>
                      <a:cubicBezTo>
                        <a:pt x="647" y="1257"/>
                        <a:pt x="532" y="1214"/>
                        <a:pt x="428" y="1110"/>
                      </a:cubicBezTo>
                      <a:cubicBezTo>
                        <a:pt x="238" y="920"/>
                        <a:pt x="238" y="612"/>
                        <a:pt x="428" y="446"/>
                      </a:cubicBezTo>
                      <a:cubicBezTo>
                        <a:pt x="523" y="351"/>
                        <a:pt x="641" y="303"/>
                        <a:pt x="760" y="303"/>
                      </a:cubicBezTo>
                      <a:close/>
                      <a:moveTo>
                        <a:pt x="769" y="1"/>
                      </a:moveTo>
                      <a:cubicBezTo>
                        <a:pt x="570" y="1"/>
                        <a:pt x="369" y="78"/>
                        <a:pt x="214" y="232"/>
                      </a:cubicBezTo>
                      <a:cubicBezTo>
                        <a:pt x="72" y="374"/>
                        <a:pt x="1" y="564"/>
                        <a:pt x="1" y="778"/>
                      </a:cubicBezTo>
                      <a:cubicBezTo>
                        <a:pt x="1" y="967"/>
                        <a:pt x="72" y="1181"/>
                        <a:pt x="214" y="1323"/>
                      </a:cubicBezTo>
                      <a:cubicBezTo>
                        <a:pt x="357" y="1466"/>
                        <a:pt x="547" y="1560"/>
                        <a:pt x="760" y="1560"/>
                      </a:cubicBezTo>
                      <a:cubicBezTo>
                        <a:pt x="1187" y="1537"/>
                        <a:pt x="1519" y="1205"/>
                        <a:pt x="1543" y="778"/>
                      </a:cubicBezTo>
                      <a:cubicBezTo>
                        <a:pt x="1543" y="564"/>
                        <a:pt x="1448" y="374"/>
                        <a:pt x="1306" y="232"/>
                      </a:cubicBezTo>
                      <a:cubicBezTo>
                        <a:pt x="1163" y="78"/>
                        <a:pt x="968" y="1"/>
                        <a:pt x="76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64" name="Google Shape;864;p7"/>
              <p:cNvGrpSpPr/>
              <p:nvPr/>
            </p:nvGrpSpPr>
            <p:grpSpPr>
              <a:xfrm>
                <a:off x="8326804" y="4986729"/>
                <a:ext cx="54561" cy="54522"/>
                <a:chOff x="2943275" y="3531300"/>
                <a:chExt cx="39050" cy="39025"/>
              </a:xfrm>
            </p:grpSpPr>
            <p:sp>
              <p:nvSpPr>
                <p:cNvPr id="865" name="Google Shape;865;p7"/>
                <p:cNvSpPr/>
                <p:nvPr/>
              </p:nvSpPr>
              <p:spPr>
                <a:xfrm>
                  <a:off x="2946500" y="3534625"/>
                  <a:ext cx="35825" cy="3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3" h="1286" extrusionOk="0">
                      <a:moveTo>
                        <a:pt x="657" y="0"/>
                      </a:moveTo>
                      <a:cubicBezTo>
                        <a:pt x="330" y="0"/>
                        <a:pt x="0" y="241"/>
                        <a:pt x="14" y="645"/>
                      </a:cubicBezTo>
                      <a:cubicBezTo>
                        <a:pt x="14" y="811"/>
                        <a:pt x="85" y="977"/>
                        <a:pt x="204" y="1095"/>
                      </a:cubicBezTo>
                      <a:cubicBezTo>
                        <a:pt x="337" y="1228"/>
                        <a:pt x="491" y="1285"/>
                        <a:pt x="642" y="1285"/>
                      </a:cubicBezTo>
                      <a:cubicBezTo>
                        <a:pt x="1055" y="1285"/>
                        <a:pt x="1433" y="854"/>
                        <a:pt x="1224" y="384"/>
                      </a:cubicBezTo>
                      <a:cubicBezTo>
                        <a:pt x="1116" y="119"/>
                        <a:pt x="887" y="0"/>
                        <a:pt x="6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6" name="Google Shape;866;p7"/>
                <p:cNvSpPr/>
                <p:nvPr/>
              </p:nvSpPr>
              <p:spPr>
                <a:xfrm>
                  <a:off x="2943275" y="3531300"/>
                  <a:ext cx="38575" cy="3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3" h="1561" extrusionOk="0">
                      <a:moveTo>
                        <a:pt x="760" y="303"/>
                      </a:moveTo>
                      <a:cubicBezTo>
                        <a:pt x="879" y="303"/>
                        <a:pt x="1021" y="351"/>
                        <a:pt x="1092" y="446"/>
                      </a:cubicBezTo>
                      <a:cubicBezTo>
                        <a:pt x="1439" y="774"/>
                        <a:pt x="1126" y="1257"/>
                        <a:pt x="758" y="1257"/>
                      </a:cubicBezTo>
                      <a:cubicBezTo>
                        <a:pt x="647" y="1257"/>
                        <a:pt x="532" y="1214"/>
                        <a:pt x="428" y="1110"/>
                      </a:cubicBezTo>
                      <a:cubicBezTo>
                        <a:pt x="238" y="920"/>
                        <a:pt x="238" y="612"/>
                        <a:pt x="428" y="446"/>
                      </a:cubicBezTo>
                      <a:cubicBezTo>
                        <a:pt x="523" y="351"/>
                        <a:pt x="641" y="303"/>
                        <a:pt x="760" y="303"/>
                      </a:cubicBezTo>
                      <a:close/>
                      <a:moveTo>
                        <a:pt x="769" y="1"/>
                      </a:moveTo>
                      <a:cubicBezTo>
                        <a:pt x="570" y="1"/>
                        <a:pt x="369" y="78"/>
                        <a:pt x="214" y="232"/>
                      </a:cubicBezTo>
                      <a:cubicBezTo>
                        <a:pt x="72" y="374"/>
                        <a:pt x="1" y="564"/>
                        <a:pt x="1" y="778"/>
                      </a:cubicBezTo>
                      <a:cubicBezTo>
                        <a:pt x="1" y="967"/>
                        <a:pt x="72" y="1181"/>
                        <a:pt x="214" y="1323"/>
                      </a:cubicBezTo>
                      <a:cubicBezTo>
                        <a:pt x="357" y="1466"/>
                        <a:pt x="547" y="1560"/>
                        <a:pt x="760" y="1560"/>
                      </a:cubicBezTo>
                      <a:cubicBezTo>
                        <a:pt x="1187" y="1537"/>
                        <a:pt x="1519" y="1205"/>
                        <a:pt x="1543" y="778"/>
                      </a:cubicBezTo>
                      <a:cubicBezTo>
                        <a:pt x="1543" y="564"/>
                        <a:pt x="1448" y="374"/>
                        <a:pt x="1306" y="232"/>
                      </a:cubicBezTo>
                      <a:cubicBezTo>
                        <a:pt x="1163" y="78"/>
                        <a:pt x="968" y="1"/>
                        <a:pt x="76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67" name="Google Shape;867;p7"/>
              <p:cNvGrpSpPr/>
              <p:nvPr/>
            </p:nvGrpSpPr>
            <p:grpSpPr>
              <a:xfrm rot="5090173">
                <a:off x="8178609" y="4711165"/>
                <a:ext cx="58544" cy="109830"/>
                <a:chOff x="3028100" y="3462950"/>
                <a:chExt cx="42700" cy="80100"/>
              </a:xfrm>
            </p:grpSpPr>
            <p:sp>
              <p:nvSpPr>
                <p:cNvPr id="868" name="Google Shape;868;p7"/>
                <p:cNvSpPr/>
                <p:nvPr/>
              </p:nvSpPr>
              <p:spPr>
                <a:xfrm>
                  <a:off x="3031050" y="3467050"/>
                  <a:ext cx="36200" cy="5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8" h="2281" extrusionOk="0">
                      <a:moveTo>
                        <a:pt x="648" y="0"/>
                      </a:moveTo>
                      <a:cubicBezTo>
                        <a:pt x="637" y="0"/>
                        <a:pt x="627" y="1"/>
                        <a:pt x="617" y="3"/>
                      </a:cubicBezTo>
                      <a:cubicBezTo>
                        <a:pt x="475" y="3"/>
                        <a:pt x="333" y="122"/>
                        <a:pt x="190" y="383"/>
                      </a:cubicBezTo>
                      <a:cubicBezTo>
                        <a:pt x="72" y="620"/>
                        <a:pt x="1" y="881"/>
                        <a:pt x="24" y="1165"/>
                      </a:cubicBezTo>
                      <a:cubicBezTo>
                        <a:pt x="24" y="1426"/>
                        <a:pt x="119" y="1687"/>
                        <a:pt x="309" y="1877"/>
                      </a:cubicBezTo>
                      <a:cubicBezTo>
                        <a:pt x="499" y="2090"/>
                        <a:pt x="783" y="2233"/>
                        <a:pt x="1068" y="2280"/>
                      </a:cubicBezTo>
                      <a:cubicBezTo>
                        <a:pt x="1305" y="1948"/>
                        <a:pt x="1424" y="1545"/>
                        <a:pt x="1448" y="1165"/>
                      </a:cubicBezTo>
                      <a:cubicBezTo>
                        <a:pt x="1424" y="857"/>
                        <a:pt x="1305" y="549"/>
                        <a:pt x="1092" y="335"/>
                      </a:cubicBezTo>
                      <a:cubicBezTo>
                        <a:pt x="896" y="118"/>
                        <a:pt x="760" y="0"/>
                        <a:pt x="64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9" name="Google Shape;869;p7"/>
                <p:cNvSpPr/>
                <p:nvPr/>
              </p:nvSpPr>
              <p:spPr>
                <a:xfrm>
                  <a:off x="3028100" y="3462950"/>
                  <a:ext cx="42700" cy="8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8" h="3204" extrusionOk="0">
                      <a:moveTo>
                        <a:pt x="759" y="286"/>
                      </a:moveTo>
                      <a:cubicBezTo>
                        <a:pt x="759" y="309"/>
                        <a:pt x="854" y="309"/>
                        <a:pt x="1115" y="570"/>
                      </a:cubicBezTo>
                      <a:cubicBezTo>
                        <a:pt x="1305" y="760"/>
                        <a:pt x="1400" y="1021"/>
                        <a:pt x="1423" y="1306"/>
                      </a:cubicBezTo>
                      <a:cubicBezTo>
                        <a:pt x="1400" y="1567"/>
                        <a:pt x="1328" y="1851"/>
                        <a:pt x="1210" y="2088"/>
                      </a:cubicBezTo>
                      <a:cubicBezTo>
                        <a:pt x="1139" y="1875"/>
                        <a:pt x="1068" y="1685"/>
                        <a:pt x="996" y="1472"/>
                      </a:cubicBezTo>
                      <a:cubicBezTo>
                        <a:pt x="977" y="1386"/>
                        <a:pt x="916" y="1350"/>
                        <a:pt x="854" y="1350"/>
                      </a:cubicBezTo>
                      <a:cubicBezTo>
                        <a:pt x="762" y="1350"/>
                        <a:pt x="669" y="1429"/>
                        <a:pt x="712" y="1543"/>
                      </a:cubicBezTo>
                      <a:cubicBezTo>
                        <a:pt x="783" y="1780"/>
                        <a:pt x="854" y="1994"/>
                        <a:pt x="925" y="2207"/>
                      </a:cubicBezTo>
                      <a:cubicBezTo>
                        <a:pt x="783" y="2160"/>
                        <a:pt x="641" y="2065"/>
                        <a:pt x="522" y="1946"/>
                      </a:cubicBezTo>
                      <a:cubicBezTo>
                        <a:pt x="380" y="1756"/>
                        <a:pt x="285" y="1543"/>
                        <a:pt x="285" y="1306"/>
                      </a:cubicBezTo>
                      <a:cubicBezTo>
                        <a:pt x="285" y="1045"/>
                        <a:pt x="332" y="808"/>
                        <a:pt x="451" y="594"/>
                      </a:cubicBezTo>
                      <a:cubicBezTo>
                        <a:pt x="569" y="404"/>
                        <a:pt x="664" y="309"/>
                        <a:pt x="759" y="309"/>
                      </a:cubicBezTo>
                      <a:lnTo>
                        <a:pt x="759" y="286"/>
                      </a:lnTo>
                      <a:close/>
                      <a:moveTo>
                        <a:pt x="759" y="1"/>
                      </a:moveTo>
                      <a:cubicBezTo>
                        <a:pt x="546" y="1"/>
                        <a:pt x="356" y="143"/>
                        <a:pt x="190" y="475"/>
                      </a:cubicBezTo>
                      <a:cubicBezTo>
                        <a:pt x="71" y="736"/>
                        <a:pt x="0" y="1021"/>
                        <a:pt x="0" y="1306"/>
                      </a:cubicBezTo>
                      <a:cubicBezTo>
                        <a:pt x="0" y="1614"/>
                        <a:pt x="95" y="1922"/>
                        <a:pt x="308" y="2160"/>
                      </a:cubicBezTo>
                      <a:cubicBezTo>
                        <a:pt x="522" y="2373"/>
                        <a:pt x="783" y="2515"/>
                        <a:pt x="1068" y="2563"/>
                      </a:cubicBezTo>
                      <a:lnTo>
                        <a:pt x="1091" y="2587"/>
                      </a:lnTo>
                      <a:cubicBezTo>
                        <a:pt x="1257" y="2990"/>
                        <a:pt x="1305" y="3061"/>
                        <a:pt x="1305" y="3061"/>
                      </a:cubicBezTo>
                      <a:cubicBezTo>
                        <a:pt x="1305" y="3132"/>
                        <a:pt x="1352" y="3203"/>
                        <a:pt x="1447" y="3203"/>
                      </a:cubicBezTo>
                      <a:cubicBezTo>
                        <a:pt x="1518" y="3203"/>
                        <a:pt x="1589" y="3132"/>
                        <a:pt x="1589" y="3061"/>
                      </a:cubicBezTo>
                      <a:cubicBezTo>
                        <a:pt x="1589" y="3014"/>
                        <a:pt x="1589" y="2990"/>
                        <a:pt x="1352" y="2468"/>
                      </a:cubicBezTo>
                      <a:lnTo>
                        <a:pt x="1352" y="2444"/>
                      </a:lnTo>
                      <a:cubicBezTo>
                        <a:pt x="1566" y="2112"/>
                        <a:pt x="1684" y="1709"/>
                        <a:pt x="1708" y="1306"/>
                      </a:cubicBezTo>
                      <a:cubicBezTo>
                        <a:pt x="1708" y="974"/>
                        <a:pt x="1566" y="641"/>
                        <a:pt x="1328" y="381"/>
                      </a:cubicBezTo>
                      <a:cubicBezTo>
                        <a:pt x="1091" y="120"/>
                        <a:pt x="901" y="1"/>
                        <a:pt x="75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9"/>
          <p:cNvSpPr txBox="1">
            <a:spLocks noGrp="1"/>
          </p:cNvSpPr>
          <p:nvPr>
            <p:ph type="title"/>
          </p:nvPr>
        </p:nvSpPr>
        <p:spPr>
          <a:xfrm>
            <a:off x="1122850" y="1706250"/>
            <a:ext cx="6898200" cy="58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63" name="Google Shape;1163;p9"/>
          <p:cNvSpPr txBox="1">
            <a:spLocks noGrp="1"/>
          </p:cNvSpPr>
          <p:nvPr>
            <p:ph type="subTitle" idx="1"/>
          </p:nvPr>
        </p:nvSpPr>
        <p:spPr>
          <a:xfrm>
            <a:off x="2062550" y="2686300"/>
            <a:ext cx="5019000" cy="13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4" name="Google Shape;1164;p9"/>
          <p:cNvSpPr/>
          <p:nvPr/>
        </p:nvSpPr>
        <p:spPr>
          <a:xfrm flipH="1">
            <a:off x="-55" y="0"/>
            <a:ext cx="1799230" cy="2022285"/>
          </a:xfrm>
          <a:custGeom>
            <a:avLst/>
            <a:gdLst/>
            <a:ahLst/>
            <a:cxnLst/>
            <a:rect l="l" t="t" r="r" b="b"/>
            <a:pathLst>
              <a:path w="80937" h="90971" extrusionOk="0">
                <a:moveTo>
                  <a:pt x="7852" y="0"/>
                </a:moveTo>
                <a:cubicBezTo>
                  <a:pt x="7852" y="0"/>
                  <a:pt x="1" y="10698"/>
                  <a:pt x="5172" y="30055"/>
                </a:cubicBezTo>
                <a:cubicBezTo>
                  <a:pt x="10367" y="49411"/>
                  <a:pt x="37456" y="44382"/>
                  <a:pt x="50360" y="50834"/>
                </a:cubicBezTo>
                <a:cubicBezTo>
                  <a:pt x="63241" y="57262"/>
                  <a:pt x="52685" y="74365"/>
                  <a:pt x="58164" y="85087"/>
                </a:cubicBezTo>
                <a:cubicBezTo>
                  <a:pt x="60511" y="89659"/>
                  <a:pt x="64997" y="90970"/>
                  <a:pt x="69371" y="90970"/>
                </a:cubicBezTo>
                <a:cubicBezTo>
                  <a:pt x="75255" y="90970"/>
                  <a:pt x="80936" y="88598"/>
                  <a:pt x="80936" y="88598"/>
                </a:cubicBezTo>
                <a:lnTo>
                  <a:pt x="80936" y="0"/>
                </a:lnTo>
                <a:close/>
              </a:path>
            </a:pathLst>
          </a:custGeom>
          <a:solidFill>
            <a:srgbClr val="FFD54A">
              <a:alpha val="245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65" name="Google Shape;1165;p9"/>
          <p:cNvGrpSpPr/>
          <p:nvPr/>
        </p:nvGrpSpPr>
        <p:grpSpPr>
          <a:xfrm>
            <a:off x="97666" y="58071"/>
            <a:ext cx="1493559" cy="1786841"/>
            <a:chOff x="97666" y="58071"/>
            <a:chExt cx="1493559" cy="1786841"/>
          </a:xfrm>
        </p:grpSpPr>
        <p:grpSp>
          <p:nvGrpSpPr>
            <p:cNvPr id="1166" name="Google Shape;1166;p9"/>
            <p:cNvGrpSpPr/>
            <p:nvPr/>
          </p:nvGrpSpPr>
          <p:grpSpPr>
            <a:xfrm rot="-1126794">
              <a:off x="138670" y="1529709"/>
              <a:ext cx="208774" cy="289295"/>
              <a:chOff x="3109925" y="3233975"/>
              <a:chExt cx="149425" cy="207075"/>
            </a:xfrm>
          </p:grpSpPr>
          <p:sp>
            <p:nvSpPr>
              <p:cNvPr id="1167" name="Google Shape;1167;p9"/>
              <p:cNvSpPr/>
              <p:nvPr/>
            </p:nvSpPr>
            <p:spPr>
              <a:xfrm>
                <a:off x="3127125" y="3284475"/>
                <a:ext cx="122175" cy="119200"/>
              </a:xfrm>
              <a:custGeom>
                <a:avLst/>
                <a:gdLst/>
                <a:ahLst/>
                <a:cxnLst/>
                <a:rect l="l" t="t" r="r" b="b"/>
                <a:pathLst>
                  <a:path w="4887" h="4768" extrusionOk="0">
                    <a:moveTo>
                      <a:pt x="3179" y="0"/>
                    </a:moveTo>
                    <a:lnTo>
                      <a:pt x="3084" y="24"/>
                    </a:lnTo>
                    <a:lnTo>
                      <a:pt x="2800" y="24"/>
                    </a:lnTo>
                    <a:cubicBezTo>
                      <a:pt x="2633" y="71"/>
                      <a:pt x="2491" y="95"/>
                      <a:pt x="2325" y="119"/>
                    </a:cubicBezTo>
                    <a:cubicBezTo>
                      <a:pt x="2254" y="119"/>
                      <a:pt x="2159" y="95"/>
                      <a:pt x="2088" y="71"/>
                    </a:cubicBezTo>
                    <a:lnTo>
                      <a:pt x="1637" y="71"/>
                    </a:lnTo>
                    <a:cubicBezTo>
                      <a:pt x="1708" y="285"/>
                      <a:pt x="1851" y="451"/>
                      <a:pt x="2040" y="569"/>
                    </a:cubicBezTo>
                    <a:cubicBezTo>
                      <a:pt x="2159" y="617"/>
                      <a:pt x="2278" y="640"/>
                      <a:pt x="2420" y="664"/>
                    </a:cubicBezTo>
                    <a:lnTo>
                      <a:pt x="2586" y="664"/>
                    </a:lnTo>
                    <a:cubicBezTo>
                      <a:pt x="2604" y="666"/>
                      <a:pt x="2622" y="667"/>
                      <a:pt x="2640" y="667"/>
                    </a:cubicBezTo>
                    <a:cubicBezTo>
                      <a:pt x="2827" y="667"/>
                      <a:pt x="2974" y="555"/>
                      <a:pt x="3060" y="403"/>
                    </a:cubicBezTo>
                    <a:lnTo>
                      <a:pt x="3060" y="380"/>
                    </a:lnTo>
                    <a:cubicBezTo>
                      <a:pt x="3108" y="261"/>
                      <a:pt x="3155" y="119"/>
                      <a:pt x="3179" y="0"/>
                    </a:cubicBezTo>
                    <a:close/>
                    <a:moveTo>
                      <a:pt x="166" y="1589"/>
                    </a:moveTo>
                    <a:cubicBezTo>
                      <a:pt x="48" y="1589"/>
                      <a:pt x="0" y="1684"/>
                      <a:pt x="0" y="1827"/>
                    </a:cubicBezTo>
                    <a:cubicBezTo>
                      <a:pt x="0" y="2230"/>
                      <a:pt x="333" y="2680"/>
                      <a:pt x="1044" y="3155"/>
                    </a:cubicBezTo>
                    <a:cubicBezTo>
                      <a:pt x="1376" y="3416"/>
                      <a:pt x="1756" y="3606"/>
                      <a:pt x="2183" y="3748"/>
                    </a:cubicBezTo>
                    <a:cubicBezTo>
                      <a:pt x="1993" y="3321"/>
                      <a:pt x="1756" y="2918"/>
                      <a:pt x="1471" y="2562"/>
                    </a:cubicBezTo>
                    <a:cubicBezTo>
                      <a:pt x="973" y="1921"/>
                      <a:pt x="546" y="1589"/>
                      <a:pt x="166" y="1589"/>
                    </a:cubicBezTo>
                    <a:close/>
                    <a:moveTo>
                      <a:pt x="4623" y="2168"/>
                    </a:moveTo>
                    <a:cubicBezTo>
                      <a:pt x="4602" y="2168"/>
                      <a:pt x="4580" y="2172"/>
                      <a:pt x="4555" y="2182"/>
                    </a:cubicBezTo>
                    <a:cubicBezTo>
                      <a:pt x="4199" y="2254"/>
                      <a:pt x="3867" y="2680"/>
                      <a:pt x="3535" y="3440"/>
                    </a:cubicBezTo>
                    <a:cubicBezTo>
                      <a:pt x="3369" y="3867"/>
                      <a:pt x="3226" y="4317"/>
                      <a:pt x="3132" y="4768"/>
                    </a:cubicBezTo>
                    <a:cubicBezTo>
                      <a:pt x="3511" y="4531"/>
                      <a:pt x="3820" y="4222"/>
                      <a:pt x="4104" y="3890"/>
                    </a:cubicBezTo>
                    <a:cubicBezTo>
                      <a:pt x="4650" y="3250"/>
                      <a:pt x="4887" y="2728"/>
                      <a:pt x="4768" y="2348"/>
                    </a:cubicBezTo>
                    <a:cubicBezTo>
                      <a:pt x="4750" y="2236"/>
                      <a:pt x="4701" y="2168"/>
                      <a:pt x="4623" y="21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9"/>
              <p:cNvSpPr/>
              <p:nvPr/>
            </p:nvSpPr>
            <p:spPr>
              <a:xfrm>
                <a:off x="3113475" y="3237550"/>
                <a:ext cx="141175" cy="49300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1972" extrusionOk="0">
                    <a:moveTo>
                      <a:pt x="2919" y="1"/>
                    </a:moveTo>
                    <a:cubicBezTo>
                      <a:pt x="2895" y="1"/>
                      <a:pt x="2871" y="1"/>
                      <a:pt x="2847" y="3"/>
                    </a:cubicBezTo>
                    <a:cubicBezTo>
                      <a:pt x="2278" y="3"/>
                      <a:pt x="1922" y="122"/>
                      <a:pt x="1780" y="359"/>
                    </a:cubicBezTo>
                    <a:cubicBezTo>
                      <a:pt x="1709" y="454"/>
                      <a:pt x="1685" y="572"/>
                      <a:pt x="1685" y="667"/>
                    </a:cubicBezTo>
                    <a:cubicBezTo>
                      <a:pt x="1685" y="833"/>
                      <a:pt x="1732" y="999"/>
                      <a:pt x="1804" y="1142"/>
                    </a:cubicBezTo>
                    <a:cubicBezTo>
                      <a:pt x="1519" y="999"/>
                      <a:pt x="1187" y="928"/>
                      <a:pt x="879" y="904"/>
                    </a:cubicBezTo>
                    <a:lnTo>
                      <a:pt x="665" y="904"/>
                    </a:lnTo>
                    <a:cubicBezTo>
                      <a:pt x="238" y="904"/>
                      <a:pt x="1" y="999"/>
                      <a:pt x="1" y="1213"/>
                    </a:cubicBezTo>
                    <a:cubicBezTo>
                      <a:pt x="1" y="1403"/>
                      <a:pt x="167" y="1545"/>
                      <a:pt x="499" y="1711"/>
                    </a:cubicBezTo>
                    <a:cubicBezTo>
                      <a:pt x="902" y="1877"/>
                      <a:pt x="1329" y="1948"/>
                      <a:pt x="1756" y="1948"/>
                    </a:cubicBezTo>
                    <a:lnTo>
                      <a:pt x="2634" y="1948"/>
                    </a:lnTo>
                    <a:cubicBezTo>
                      <a:pt x="2397" y="1853"/>
                      <a:pt x="2183" y="1711"/>
                      <a:pt x="2041" y="1497"/>
                    </a:cubicBezTo>
                    <a:lnTo>
                      <a:pt x="2041" y="1497"/>
                    </a:lnTo>
                    <a:cubicBezTo>
                      <a:pt x="2207" y="1711"/>
                      <a:pt x="2397" y="1853"/>
                      <a:pt x="2634" y="1948"/>
                    </a:cubicBezTo>
                    <a:cubicBezTo>
                      <a:pt x="2705" y="1972"/>
                      <a:pt x="2800" y="1972"/>
                      <a:pt x="2871" y="1972"/>
                    </a:cubicBezTo>
                    <a:cubicBezTo>
                      <a:pt x="3037" y="1972"/>
                      <a:pt x="3179" y="1948"/>
                      <a:pt x="3346" y="1901"/>
                    </a:cubicBezTo>
                    <a:lnTo>
                      <a:pt x="3630" y="1901"/>
                    </a:lnTo>
                    <a:lnTo>
                      <a:pt x="3701" y="1877"/>
                    </a:lnTo>
                    <a:cubicBezTo>
                      <a:pt x="4128" y="1853"/>
                      <a:pt x="4532" y="1758"/>
                      <a:pt x="4935" y="1616"/>
                    </a:cubicBezTo>
                    <a:cubicBezTo>
                      <a:pt x="5409" y="1426"/>
                      <a:pt x="5646" y="1189"/>
                      <a:pt x="5646" y="928"/>
                    </a:cubicBezTo>
                    <a:cubicBezTo>
                      <a:pt x="5646" y="738"/>
                      <a:pt x="5552" y="644"/>
                      <a:pt x="5362" y="644"/>
                    </a:cubicBezTo>
                    <a:cubicBezTo>
                      <a:pt x="5101" y="667"/>
                      <a:pt x="4864" y="738"/>
                      <a:pt x="4626" y="833"/>
                    </a:cubicBezTo>
                    <a:cubicBezTo>
                      <a:pt x="4413" y="904"/>
                      <a:pt x="4152" y="1023"/>
                      <a:pt x="3844" y="1165"/>
                    </a:cubicBezTo>
                    <a:cubicBezTo>
                      <a:pt x="3915" y="928"/>
                      <a:pt x="3867" y="667"/>
                      <a:pt x="3749" y="430"/>
                    </a:cubicBezTo>
                    <a:cubicBezTo>
                      <a:pt x="3749" y="406"/>
                      <a:pt x="3725" y="383"/>
                      <a:pt x="3701" y="383"/>
                    </a:cubicBezTo>
                    <a:cubicBezTo>
                      <a:pt x="3503" y="141"/>
                      <a:pt x="3223" y="1"/>
                      <a:pt x="29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9"/>
              <p:cNvSpPr/>
              <p:nvPr/>
            </p:nvSpPr>
            <p:spPr>
              <a:xfrm>
                <a:off x="3134825" y="3240500"/>
                <a:ext cx="95500" cy="26200"/>
              </a:xfrm>
              <a:custGeom>
                <a:avLst/>
                <a:gdLst/>
                <a:ahLst/>
                <a:cxnLst/>
                <a:rect l="l" t="t" r="r" b="b"/>
                <a:pathLst>
                  <a:path w="3820" h="1048" extrusionOk="0">
                    <a:moveTo>
                      <a:pt x="594" y="122"/>
                    </a:moveTo>
                    <a:cubicBezTo>
                      <a:pt x="191" y="122"/>
                      <a:pt x="1" y="288"/>
                      <a:pt x="1" y="549"/>
                    </a:cubicBezTo>
                    <a:cubicBezTo>
                      <a:pt x="1" y="620"/>
                      <a:pt x="1" y="715"/>
                      <a:pt x="25" y="763"/>
                    </a:cubicBezTo>
                    <a:cubicBezTo>
                      <a:pt x="357" y="810"/>
                      <a:pt x="665" y="881"/>
                      <a:pt x="950" y="1000"/>
                    </a:cubicBezTo>
                    <a:cubicBezTo>
                      <a:pt x="878" y="881"/>
                      <a:pt x="831" y="715"/>
                      <a:pt x="831" y="549"/>
                    </a:cubicBezTo>
                    <a:cubicBezTo>
                      <a:pt x="831" y="454"/>
                      <a:pt x="855" y="336"/>
                      <a:pt x="926" y="241"/>
                    </a:cubicBezTo>
                    <a:cubicBezTo>
                      <a:pt x="831" y="170"/>
                      <a:pt x="712" y="122"/>
                      <a:pt x="594" y="122"/>
                    </a:cubicBezTo>
                    <a:close/>
                    <a:moveTo>
                      <a:pt x="3556" y="0"/>
                    </a:moveTo>
                    <a:cubicBezTo>
                      <a:pt x="3541" y="0"/>
                      <a:pt x="3526" y="1"/>
                      <a:pt x="3512" y="4"/>
                    </a:cubicBezTo>
                    <a:cubicBezTo>
                      <a:pt x="3274" y="4"/>
                      <a:pt x="3037" y="99"/>
                      <a:pt x="2847" y="241"/>
                    </a:cubicBezTo>
                    <a:cubicBezTo>
                      <a:pt x="2871" y="265"/>
                      <a:pt x="2895" y="288"/>
                      <a:pt x="2895" y="312"/>
                    </a:cubicBezTo>
                    <a:cubicBezTo>
                      <a:pt x="3013" y="549"/>
                      <a:pt x="3061" y="810"/>
                      <a:pt x="3013" y="1047"/>
                    </a:cubicBezTo>
                    <a:cubicBezTo>
                      <a:pt x="3322" y="905"/>
                      <a:pt x="3583" y="786"/>
                      <a:pt x="3796" y="715"/>
                    </a:cubicBezTo>
                    <a:cubicBezTo>
                      <a:pt x="3820" y="620"/>
                      <a:pt x="3820" y="549"/>
                      <a:pt x="3820" y="454"/>
                    </a:cubicBezTo>
                    <a:lnTo>
                      <a:pt x="3820" y="193"/>
                    </a:lnTo>
                    <a:cubicBezTo>
                      <a:pt x="3799" y="87"/>
                      <a:pt x="3682" y="0"/>
                      <a:pt x="35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9"/>
              <p:cNvSpPr/>
              <p:nvPr/>
            </p:nvSpPr>
            <p:spPr>
              <a:xfrm>
                <a:off x="3109925" y="3233975"/>
                <a:ext cx="149425" cy="207075"/>
              </a:xfrm>
              <a:custGeom>
                <a:avLst/>
                <a:gdLst/>
                <a:ahLst/>
                <a:cxnLst/>
                <a:rect l="l" t="t" r="r" b="b"/>
                <a:pathLst>
                  <a:path w="5977" h="8283" extrusionOk="0">
                    <a:moveTo>
                      <a:pt x="1566" y="573"/>
                    </a:moveTo>
                    <a:cubicBezTo>
                      <a:pt x="1614" y="573"/>
                      <a:pt x="1661" y="573"/>
                      <a:pt x="1708" y="597"/>
                    </a:cubicBezTo>
                    <a:cubicBezTo>
                      <a:pt x="1685" y="668"/>
                      <a:pt x="1661" y="739"/>
                      <a:pt x="1661" y="834"/>
                    </a:cubicBezTo>
                    <a:cubicBezTo>
                      <a:pt x="1661" y="905"/>
                      <a:pt x="1685" y="976"/>
                      <a:pt x="1685" y="1047"/>
                    </a:cubicBezTo>
                    <a:cubicBezTo>
                      <a:pt x="1519" y="1000"/>
                      <a:pt x="1329" y="953"/>
                      <a:pt x="1139" y="929"/>
                    </a:cubicBezTo>
                    <a:lnTo>
                      <a:pt x="1139" y="905"/>
                    </a:lnTo>
                    <a:cubicBezTo>
                      <a:pt x="1139" y="881"/>
                      <a:pt x="1115" y="858"/>
                      <a:pt x="1115" y="834"/>
                    </a:cubicBezTo>
                    <a:cubicBezTo>
                      <a:pt x="1115" y="739"/>
                      <a:pt x="1115" y="573"/>
                      <a:pt x="1566" y="573"/>
                    </a:cubicBezTo>
                    <a:close/>
                    <a:moveTo>
                      <a:pt x="4484" y="431"/>
                    </a:moveTo>
                    <a:cubicBezTo>
                      <a:pt x="4602" y="431"/>
                      <a:pt x="4650" y="478"/>
                      <a:pt x="4650" y="502"/>
                    </a:cubicBezTo>
                    <a:lnTo>
                      <a:pt x="4650" y="739"/>
                    </a:lnTo>
                    <a:cubicBezTo>
                      <a:pt x="4650" y="787"/>
                      <a:pt x="4650" y="834"/>
                      <a:pt x="4650" y="881"/>
                    </a:cubicBezTo>
                    <a:cubicBezTo>
                      <a:pt x="4508" y="929"/>
                      <a:pt x="4341" y="1000"/>
                      <a:pt x="4152" y="1095"/>
                    </a:cubicBezTo>
                    <a:cubicBezTo>
                      <a:pt x="4152" y="905"/>
                      <a:pt x="4128" y="739"/>
                      <a:pt x="4033" y="573"/>
                    </a:cubicBezTo>
                    <a:lnTo>
                      <a:pt x="4057" y="549"/>
                    </a:lnTo>
                    <a:cubicBezTo>
                      <a:pt x="4175" y="478"/>
                      <a:pt x="4341" y="431"/>
                      <a:pt x="4484" y="431"/>
                    </a:cubicBezTo>
                    <a:close/>
                    <a:moveTo>
                      <a:pt x="5504" y="953"/>
                    </a:moveTo>
                    <a:cubicBezTo>
                      <a:pt x="5622" y="953"/>
                      <a:pt x="5646" y="1000"/>
                      <a:pt x="5646" y="1095"/>
                    </a:cubicBezTo>
                    <a:cubicBezTo>
                      <a:pt x="5646" y="1332"/>
                      <a:pt x="5314" y="1522"/>
                      <a:pt x="5029" y="1617"/>
                    </a:cubicBezTo>
                    <a:cubicBezTo>
                      <a:pt x="4721" y="1735"/>
                      <a:pt x="4389" y="1830"/>
                      <a:pt x="4057" y="1878"/>
                    </a:cubicBezTo>
                    <a:cubicBezTo>
                      <a:pt x="4057" y="1830"/>
                      <a:pt x="4033" y="1807"/>
                      <a:pt x="4009" y="1783"/>
                    </a:cubicBezTo>
                    <a:lnTo>
                      <a:pt x="4033" y="1783"/>
                    </a:lnTo>
                    <a:cubicBezTo>
                      <a:pt x="4081" y="1664"/>
                      <a:pt x="4104" y="1546"/>
                      <a:pt x="4128" y="1427"/>
                    </a:cubicBezTo>
                    <a:cubicBezTo>
                      <a:pt x="4389" y="1308"/>
                      <a:pt x="4626" y="1190"/>
                      <a:pt x="4840" y="1119"/>
                    </a:cubicBezTo>
                    <a:cubicBezTo>
                      <a:pt x="5029" y="1024"/>
                      <a:pt x="5267" y="976"/>
                      <a:pt x="5504" y="953"/>
                    </a:cubicBezTo>
                    <a:close/>
                    <a:moveTo>
                      <a:pt x="997" y="1190"/>
                    </a:moveTo>
                    <a:cubicBezTo>
                      <a:pt x="1281" y="1214"/>
                      <a:pt x="1566" y="1285"/>
                      <a:pt x="1827" y="1403"/>
                    </a:cubicBezTo>
                    <a:cubicBezTo>
                      <a:pt x="1898" y="1522"/>
                      <a:pt x="1969" y="1640"/>
                      <a:pt x="2064" y="1735"/>
                    </a:cubicBezTo>
                    <a:cubicBezTo>
                      <a:pt x="2112" y="1807"/>
                      <a:pt x="2183" y="1878"/>
                      <a:pt x="2230" y="1949"/>
                    </a:cubicBezTo>
                    <a:lnTo>
                      <a:pt x="1874" y="1949"/>
                    </a:lnTo>
                    <a:cubicBezTo>
                      <a:pt x="1471" y="1949"/>
                      <a:pt x="1068" y="1878"/>
                      <a:pt x="688" y="1712"/>
                    </a:cubicBezTo>
                    <a:cubicBezTo>
                      <a:pt x="451" y="1593"/>
                      <a:pt x="285" y="1522"/>
                      <a:pt x="285" y="1356"/>
                    </a:cubicBezTo>
                    <a:cubicBezTo>
                      <a:pt x="285" y="1214"/>
                      <a:pt x="617" y="1190"/>
                      <a:pt x="807" y="1190"/>
                    </a:cubicBezTo>
                    <a:close/>
                    <a:moveTo>
                      <a:pt x="3056" y="309"/>
                    </a:moveTo>
                    <a:cubicBezTo>
                      <a:pt x="3298" y="309"/>
                      <a:pt x="3549" y="425"/>
                      <a:pt x="3701" y="620"/>
                    </a:cubicBezTo>
                    <a:cubicBezTo>
                      <a:pt x="3725" y="644"/>
                      <a:pt x="3725" y="668"/>
                      <a:pt x="3748" y="668"/>
                    </a:cubicBezTo>
                    <a:cubicBezTo>
                      <a:pt x="3843" y="881"/>
                      <a:pt x="3867" y="1095"/>
                      <a:pt x="3843" y="1308"/>
                    </a:cubicBezTo>
                    <a:cubicBezTo>
                      <a:pt x="3843" y="1332"/>
                      <a:pt x="3843" y="1356"/>
                      <a:pt x="3843" y="1356"/>
                    </a:cubicBezTo>
                    <a:cubicBezTo>
                      <a:pt x="3820" y="1593"/>
                      <a:pt x="3677" y="1783"/>
                      <a:pt x="3464" y="1878"/>
                    </a:cubicBezTo>
                    <a:lnTo>
                      <a:pt x="3416" y="1901"/>
                    </a:lnTo>
                    <a:cubicBezTo>
                      <a:pt x="3274" y="1949"/>
                      <a:pt x="3155" y="1973"/>
                      <a:pt x="3013" y="1996"/>
                    </a:cubicBezTo>
                    <a:cubicBezTo>
                      <a:pt x="2942" y="1973"/>
                      <a:pt x="2871" y="1973"/>
                      <a:pt x="2800" y="1949"/>
                    </a:cubicBezTo>
                    <a:cubicBezTo>
                      <a:pt x="2586" y="1878"/>
                      <a:pt x="2420" y="1759"/>
                      <a:pt x="2278" y="1569"/>
                    </a:cubicBezTo>
                    <a:cubicBezTo>
                      <a:pt x="2207" y="1474"/>
                      <a:pt x="2135" y="1356"/>
                      <a:pt x="2064" y="1237"/>
                    </a:cubicBezTo>
                    <a:cubicBezTo>
                      <a:pt x="1993" y="1119"/>
                      <a:pt x="1969" y="976"/>
                      <a:pt x="1969" y="834"/>
                    </a:cubicBezTo>
                    <a:cubicBezTo>
                      <a:pt x="1969" y="763"/>
                      <a:pt x="1969" y="668"/>
                      <a:pt x="2017" y="597"/>
                    </a:cubicBezTo>
                    <a:cubicBezTo>
                      <a:pt x="2135" y="407"/>
                      <a:pt x="2468" y="312"/>
                      <a:pt x="2989" y="312"/>
                    </a:cubicBezTo>
                    <a:cubicBezTo>
                      <a:pt x="3011" y="310"/>
                      <a:pt x="3034" y="309"/>
                      <a:pt x="3056" y="309"/>
                    </a:cubicBezTo>
                    <a:close/>
                    <a:moveTo>
                      <a:pt x="3654" y="2186"/>
                    </a:moveTo>
                    <a:cubicBezTo>
                      <a:pt x="3630" y="2234"/>
                      <a:pt x="3606" y="2257"/>
                      <a:pt x="3582" y="2352"/>
                    </a:cubicBezTo>
                    <a:cubicBezTo>
                      <a:pt x="3559" y="2423"/>
                      <a:pt x="3488" y="2518"/>
                      <a:pt x="3274" y="2518"/>
                    </a:cubicBezTo>
                    <a:lnTo>
                      <a:pt x="3108" y="2518"/>
                    </a:lnTo>
                    <a:cubicBezTo>
                      <a:pt x="3013" y="2518"/>
                      <a:pt x="2894" y="2494"/>
                      <a:pt x="2800" y="2447"/>
                    </a:cubicBezTo>
                    <a:cubicBezTo>
                      <a:pt x="2705" y="2376"/>
                      <a:pt x="2634" y="2305"/>
                      <a:pt x="2586" y="2234"/>
                    </a:cubicBezTo>
                    <a:lnTo>
                      <a:pt x="2752" y="2234"/>
                    </a:lnTo>
                    <a:cubicBezTo>
                      <a:pt x="2823" y="2257"/>
                      <a:pt x="2918" y="2257"/>
                      <a:pt x="2989" y="2257"/>
                    </a:cubicBezTo>
                    <a:cubicBezTo>
                      <a:pt x="3155" y="2257"/>
                      <a:pt x="3321" y="2234"/>
                      <a:pt x="3488" y="2186"/>
                    </a:cubicBezTo>
                    <a:close/>
                    <a:moveTo>
                      <a:pt x="831" y="3752"/>
                    </a:moveTo>
                    <a:cubicBezTo>
                      <a:pt x="1163" y="3752"/>
                      <a:pt x="1566" y="4060"/>
                      <a:pt x="2017" y="4653"/>
                    </a:cubicBezTo>
                    <a:cubicBezTo>
                      <a:pt x="2230" y="4914"/>
                      <a:pt x="2396" y="5175"/>
                      <a:pt x="2562" y="5483"/>
                    </a:cubicBezTo>
                    <a:cubicBezTo>
                      <a:pt x="2301" y="5341"/>
                      <a:pt x="2041" y="5199"/>
                      <a:pt x="1803" y="5033"/>
                    </a:cubicBezTo>
                    <a:cubicBezTo>
                      <a:pt x="1139" y="4582"/>
                      <a:pt x="831" y="4179"/>
                      <a:pt x="831" y="3847"/>
                    </a:cubicBezTo>
                    <a:cubicBezTo>
                      <a:pt x="831" y="3775"/>
                      <a:pt x="831" y="3752"/>
                      <a:pt x="831" y="3752"/>
                    </a:cubicBezTo>
                    <a:close/>
                    <a:moveTo>
                      <a:pt x="5290" y="4321"/>
                    </a:moveTo>
                    <a:cubicBezTo>
                      <a:pt x="5290" y="4321"/>
                      <a:pt x="5314" y="4345"/>
                      <a:pt x="5314" y="4416"/>
                    </a:cubicBezTo>
                    <a:cubicBezTo>
                      <a:pt x="5409" y="4724"/>
                      <a:pt x="5195" y="5222"/>
                      <a:pt x="4674" y="5815"/>
                    </a:cubicBezTo>
                    <a:cubicBezTo>
                      <a:pt x="4484" y="6029"/>
                      <a:pt x="4270" y="6242"/>
                      <a:pt x="4057" y="6432"/>
                    </a:cubicBezTo>
                    <a:cubicBezTo>
                      <a:pt x="4128" y="6124"/>
                      <a:pt x="4247" y="5815"/>
                      <a:pt x="4365" y="5507"/>
                    </a:cubicBezTo>
                    <a:cubicBezTo>
                      <a:pt x="4650" y="4819"/>
                      <a:pt x="4982" y="4416"/>
                      <a:pt x="5290" y="4321"/>
                    </a:cubicBezTo>
                    <a:close/>
                    <a:moveTo>
                      <a:pt x="3073" y="1"/>
                    </a:moveTo>
                    <a:cubicBezTo>
                      <a:pt x="3045" y="1"/>
                      <a:pt x="3017" y="2"/>
                      <a:pt x="2989" y="4"/>
                    </a:cubicBezTo>
                    <a:cubicBezTo>
                      <a:pt x="2444" y="4"/>
                      <a:pt x="2088" y="99"/>
                      <a:pt x="1874" y="312"/>
                    </a:cubicBezTo>
                    <a:cubicBezTo>
                      <a:pt x="1780" y="265"/>
                      <a:pt x="1685" y="241"/>
                      <a:pt x="1566" y="241"/>
                    </a:cubicBezTo>
                    <a:cubicBezTo>
                      <a:pt x="926" y="241"/>
                      <a:pt x="831" y="597"/>
                      <a:pt x="831" y="810"/>
                    </a:cubicBezTo>
                    <a:lnTo>
                      <a:pt x="831" y="905"/>
                    </a:lnTo>
                    <a:cubicBezTo>
                      <a:pt x="800" y="904"/>
                      <a:pt x="770" y="903"/>
                      <a:pt x="741" y="903"/>
                    </a:cubicBezTo>
                    <a:cubicBezTo>
                      <a:pt x="152" y="903"/>
                      <a:pt x="1" y="1130"/>
                      <a:pt x="1" y="1356"/>
                    </a:cubicBezTo>
                    <a:cubicBezTo>
                      <a:pt x="1" y="1617"/>
                      <a:pt x="190" y="1807"/>
                      <a:pt x="570" y="1996"/>
                    </a:cubicBezTo>
                    <a:cubicBezTo>
                      <a:pt x="953" y="2145"/>
                      <a:pt x="1356" y="2237"/>
                      <a:pt x="1760" y="2237"/>
                    </a:cubicBezTo>
                    <a:cubicBezTo>
                      <a:pt x="1806" y="2237"/>
                      <a:pt x="1852" y="2236"/>
                      <a:pt x="1898" y="2234"/>
                    </a:cubicBezTo>
                    <a:lnTo>
                      <a:pt x="2230" y="2234"/>
                    </a:lnTo>
                    <a:cubicBezTo>
                      <a:pt x="2325" y="2423"/>
                      <a:pt x="2468" y="2589"/>
                      <a:pt x="2657" y="2708"/>
                    </a:cubicBezTo>
                    <a:cubicBezTo>
                      <a:pt x="2752" y="2755"/>
                      <a:pt x="2847" y="2779"/>
                      <a:pt x="2942" y="2803"/>
                    </a:cubicBezTo>
                    <a:cubicBezTo>
                      <a:pt x="2942" y="3752"/>
                      <a:pt x="2989" y="4700"/>
                      <a:pt x="3084" y="5649"/>
                    </a:cubicBezTo>
                    <a:cubicBezTo>
                      <a:pt x="3061" y="5649"/>
                      <a:pt x="3013" y="5626"/>
                      <a:pt x="2966" y="5626"/>
                    </a:cubicBezTo>
                    <a:cubicBezTo>
                      <a:pt x="2776" y="5222"/>
                      <a:pt x="2539" y="4843"/>
                      <a:pt x="2278" y="4487"/>
                    </a:cubicBezTo>
                    <a:cubicBezTo>
                      <a:pt x="1732" y="3799"/>
                      <a:pt x="1281" y="3467"/>
                      <a:pt x="854" y="3467"/>
                    </a:cubicBezTo>
                    <a:cubicBezTo>
                      <a:pt x="783" y="3467"/>
                      <a:pt x="522" y="3491"/>
                      <a:pt x="522" y="3847"/>
                    </a:cubicBezTo>
                    <a:cubicBezTo>
                      <a:pt x="522" y="4297"/>
                      <a:pt x="902" y="4772"/>
                      <a:pt x="1637" y="5293"/>
                    </a:cubicBezTo>
                    <a:cubicBezTo>
                      <a:pt x="2017" y="5554"/>
                      <a:pt x="2396" y="5768"/>
                      <a:pt x="2823" y="5887"/>
                    </a:cubicBezTo>
                    <a:cubicBezTo>
                      <a:pt x="2918" y="5934"/>
                      <a:pt x="3037" y="5934"/>
                      <a:pt x="3132" y="5958"/>
                    </a:cubicBezTo>
                    <a:cubicBezTo>
                      <a:pt x="3179" y="6313"/>
                      <a:pt x="3227" y="6646"/>
                      <a:pt x="3298" y="6978"/>
                    </a:cubicBezTo>
                    <a:cubicBezTo>
                      <a:pt x="3393" y="7381"/>
                      <a:pt x="3511" y="7784"/>
                      <a:pt x="3630" y="8187"/>
                    </a:cubicBezTo>
                    <a:cubicBezTo>
                      <a:pt x="3654" y="8235"/>
                      <a:pt x="3701" y="8282"/>
                      <a:pt x="3772" y="8282"/>
                    </a:cubicBezTo>
                    <a:lnTo>
                      <a:pt x="3820" y="8282"/>
                    </a:lnTo>
                    <a:cubicBezTo>
                      <a:pt x="3891" y="8259"/>
                      <a:pt x="3938" y="8187"/>
                      <a:pt x="3914" y="8116"/>
                    </a:cubicBezTo>
                    <a:cubicBezTo>
                      <a:pt x="3796" y="7760"/>
                      <a:pt x="3701" y="7405"/>
                      <a:pt x="3606" y="7049"/>
                    </a:cubicBezTo>
                    <a:cubicBezTo>
                      <a:pt x="3701" y="7025"/>
                      <a:pt x="3796" y="6978"/>
                      <a:pt x="3891" y="6930"/>
                    </a:cubicBezTo>
                    <a:cubicBezTo>
                      <a:pt x="4270" y="6693"/>
                      <a:pt x="4602" y="6385"/>
                      <a:pt x="4887" y="6029"/>
                    </a:cubicBezTo>
                    <a:cubicBezTo>
                      <a:pt x="5480" y="5341"/>
                      <a:pt x="5717" y="4795"/>
                      <a:pt x="5599" y="4368"/>
                    </a:cubicBezTo>
                    <a:cubicBezTo>
                      <a:pt x="5575" y="4250"/>
                      <a:pt x="5528" y="4155"/>
                      <a:pt x="5433" y="4084"/>
                    </a:cubicBezTo>
                    <a:cubicBezTo>
                      <a:pt x="5391" y="4056"/>
                      <a:pt x="5341" y="4044"/>
                      <a:pt x="5293" y="4044"/>
                    </a:cubicBezTo>
                    <a:cubicBezTo>
                      <a:pt x="5258" y="4044"/>
                      <a:pt x="5225" y="4050"/>
                      <a:pt x="5195" y="4060"/>
                    </a:cubicBezTo>
                    <a:cubicBezTo>
                      <a:pt x="4768" y="4155"/>
                      <a:pt x="4413" y="4606"/>
                      <a:pt x="4081" y="5412"/>
                    </a:cubicBezTo>
                    <a:cubicBezTo>
                      <a:pt x="3914" y="5839"/>
                      <a:pt x="3772" y="6266"/>
                      <a:pt x="3677" y="6717"/>
                    </a:cubicBezTo>
                    <a:cubicBezTo>
                      <a:pt x="3630" y="6717"/>
                      <a:pt x="3606" y="6740"/>
                      <a:pt x="3559" y="6764"/>
                    </a:cubicBezTo>
                    <a:cubicBezTo>
                      <a:pt x="3488" y="6456"/>
                      <a:pt x="3440" y="6147"/>
                      <a:pt x="3393" y="5815"/>
                    </a:cubicBezTo>
                    <a:cubicBezTo>
                      <a:pt x="3274" y="4819"/>
                      <a:pt x="3227" y="3823"/>
                      <a:pt x="3227" y="2850"/>
                    </a:cubicBezTo>
                    <a:lnTo>
                      <a:pt x="3274" y="2850"/>
                    </a:lnTo>
                    <a:cubicBezTo>
                      <a:pt x="3535" y="2850"/>
                      <a:pt x="3772" y="2708"/>
                      <a:pt x="3867" y="2471"/>
                    </a:cubicBezTo>
                    <a:cubicBezTo>
                      <a:pt x="3914" y="2352"/>
                      <a:pt x="3962" y="2257"/>
                      <a:pt x="3986" y="2186"/>
                    </a:cubicBezTo>
                    <a:cubicBezTo>
                      <a:pt x="4389" y="2139"/>
                      <a:pt x="4768" y="2044"/>
                      <a:pt x="5124" y="1901"/>
                    </a:cubicBezTo>
                    <a:cubicBezTo>
                      <a:pt x="5694" y="1688"/>
                      <a:pt x="5954" y="1427"/>
                      <a:pt x="5954" y="1095"/>
                    </a:cubicBezTo>
                    <a:cubicBezTo>
                      <a:pt x="5977" y="847"/>
                      <a:pt x="5786" y="642"/>
                      <a:pt x="5543" y="642"/>
                    </a:cubicBezTo>
                    <a:cubicBezTo>
                      <a:pt x="5530" y="642"/>
                      <a:pt x="5517" y="643"/>
                      <a:pt x="5504" y="644"/>
                    </a:cubicBezTo>
                    <a:cubicBezTo>
                      <a:pt x="5314" y="668"/>
                      <a:pt x="5124" y="692"/>
                      <a:pt x="4958" y="763"/>
                    </a:cubicBezTo>
                    <a:lnTo>
                      <a:pt x="4958" y="478"/>
                    </a:lnTo>
                    <a:cubicBezTo>
                      <a:pt x="4958" y="454"/>
                      <a:pt x="4958" y="454"/>
                      <a:pt x="4958" y="431"/>
                    </a:cubicBezTo>
                    <a:cubicBezTo>
                      <a:pt x="4914" y="255"/>
                      <a:pt x="4748" y="120"/>
                      <a:pt x="4554" y="120"/>
                    </a:cubicBezTo>
                    <a:cubicBezTo>
                      <a:pt x="4539" y="120"/>
                      <a:pt x="4523" y="121"/>
                      <a:pt x="4508" y="122"/>
                    </a:cubicBezTo>
                    <a:cubicBezTo>
                      <a:pt x="4270" y="122"/>
                      <a:pt x="4057" y="194"/>
                      <a:pt x="3867" y="312"/>
                    </a:cubicBezTo>
                    <a:cubicBezTo>
                      <a:pt x="3650" y="117"/>
                      <a:pt x="3373" y="1"/>
                      <a:pt x="30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71" name="Google Shape;1171;p9"/>
            <p:cNvGrpSpPr/>
            <p:nvPr/>
          </p:nvGrpSpPr>
          <p:grpSpPr>
            <a:xfrm>
              <a:off x="215779" y="208192"/>
              <a:ext cx="54561" cy="54522"/>
              <a:chOff x="2943275" y="3531300"/>
              <a:chExt cx="39050" cy="39025"/>
            </a:xfrm>
          </p:grpSpPr>
          <p:sp>
            <p:nvSpPr>
              <p:cNvPr id="1172" name="Google Shape;1172;p9"/>
              <p:cNvSpPr/>
              <p:nvPr/>
            </p:nvSpPr>
            <p:spPr>
              <a:xfrm>
                <a:off x="2946500" y="3534625"/>
                <a:ext cx="35825" cy="32150"/>
              </a:xfrm>
              <a:custGeom>
                <a:avLst/>
                <a:gdLst/>
                <a:ahLst/>
                <a:cxnLst/>
                <a:rect l="l" t="t" r="r" b="b"/>
                <a:pathLst>
                  <a:path w="1433" h="1286" extrusionOk="0">
                    <a:moveTo>
                      <a:pt x="657" y="0"/>
                    </a:moveTo>
                    <a:cubicBezTo>
                      <a:pt x="330" y="0"/>
                      <a:pt x="0" y="241"/>
                      <a:pt x="14" y="645"/>
                    </a:cubicBezTo>
                    <a:cubicBezTo>
                      <a:pt x="14" y="811"/>
                      <a:pt x="85" y="977"/>
                      <a:pt x="204" y="1095"/>
                    </a:cubicBezTo>
                    <a:cubicBezTo>
                      <a:pt x="337" y="1228"/>
                      <a:pt x="491" y="1285"/>
                      <a:pt x="642" y="1285"/>
                    </a:cubicBezTo>
                    <a:cubicBezTo>
                      <a:pt x="1055" y="1285"/>
                      <a:pt x="1433" y="854"/>
                      <a:pt x="1224" y="384"/>
                    </a:cubicBezTo>
                    <a:cubicBezTo>
                      <a:pt x="1116" y="119"/>
                      <a:pt x="887" y="0"/>
                      <a:pt x="6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9"/>
              <p:cNvSpPr/>
              <p:nvPr/>
            </p:nvSpPr>
            <p:spPr>
              <a:xfrm>
                <a:off x="2943275" y="3531300"/>
                <a:ext cx="38575" cy="39025"/>
              </a:xfrm>
              <a:custGeom>
                <a:avLst/>
                <a:gdLst/>
                <a:ahLst/>
                <a:cxnLst/>
                <a:rect l="l" t="t" r="r" b="b"/>
                <a:pathLst>
                  <a:path w="1543" h="1561" extrusionOk="0">
                    <a:moveTo>
                      <a:pt x="760" y="303"/>
                    </a:moveTo>
                    <a:cubicBezTo>
                      <a:pt x="879" y="303"/>
                      <a:pt x="1021" y="351"/>
                      <a:pt x="1092" y="446"/>
                    </a:cubicBezTo>
                    <a:cubicBezTo>
                      <a:pt x="1439" y="774"/>
                      <a:pt x="1126" y="1257"/>
                      <a:pt x="758" y="1257"/>
                    </a:cubicBezTo>
                    <a:cubicBezTo>
                      <a:pt x="647" y="1257"/>
                      <a:pt x="532" y="1214"/>
                      <a:pt x="428" y="1110"/>
                    </a:cubicBezTo>
                    <a:cubicBezTo>
                      <a:pt x="238" y="920"/>
                      <a:pt x="238" y="612"/>
                      <a:pt x="428" y="446"/>
                    </a:cubicBezTo>
                    <a:cubicBezTo>
                      <a:pt x="523" y="351"/>
                      <a:pt x="641" y="303"/>
                      <a:pt x="760" y="303"/>
                    </a:cubicBezTo>
                    <a:close/>
                    <a:moveTo>
                      <a:pt x="769" y="1"/>
                    </a:moveTo>
                    <a:cubicBezTo>
                      <a:pt x="570" y="1"/>
                      <a:pt x="369" y="78"/>
                      <a:pt x="214" y="232"/>
                    </a:cubicBezTo>
                    <a:cubicBezTo>
                      <a:pt x="72" y="374"/>
                      <a:pt x="1" y="564"/>
                      <a:pt x="1" y="778"/>
                    </a:cubicBezTo>
                    <a:cubicBezTo>
                      <a:pt x="1" y="967"/>
                      <a:pt x="72" y="1181"/>
                      <a:pt x="214" y="1323"/>
                    </a:cubicBezTo>
                    <a:cubicBezTo>
                      <a:pt x="357" y="1466"/>
                      <a:pt x="547" y="1560"/>
                      <a:pt x="760" y="1560"/>
                    </a:cubicBezTo>
                    <a:cubicBezTo>
                      <a:pt x="1187" y="1537"/>
                      <a:pt x="1519" y="1205"/>
                      <a:pt x="1543" y="778"/>
                    </a:cubicBezTo>
                    <a:cubicBezTo>
                      <a:pt x="1543" y="564"/>
                      <a:pt x="1448" y="374"/>
                      <a:pt x="1306" y="232"/>
                    </a:cubicBezTo>
                    <a:cubicBezTo>
                      <a:pt x="1163" y="78"/>
                      <a:pt x="968" y="1"/>
                      <a:pt x="7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74" name="Google Shape;1174;p9"/>
            <p:cNvGrpSpPr/>
            <p:nvPr/>
          </p:nvGrpSpPr>
          <p:grpSpPr>
            <a:xfrm>
              <a:off x="132179" y="1076767"/>
              <a:ext cx="54561" cy="54522"/>
              <a:chOff x="2943275" y="3531300"/>
              <a:chExt cx="39050" cy="39025"/>
            </a:xfrm>
          </p:grpSpPr>
          <p:sp>
            <p:nvSpPr>
              <p:cNvPr id="1175" name="Google Shape;1175;p9"/>
              <p:cNvSpPr/>
              <p:nvPr/>
            </p:nvSpPr>
            <p:spPr>
              <a:xfrm>
                <a:off x="2946500" y="3534625"/>
                <a:ext cx="35825" cy="32150"/>
              </a:xfrm>
              <a:custGeom>
                <a:avLst/>
                <a:gdLst/>
                <a:ahLst/>
                <a:cxnLst/>
                <a:rect l="l" t="t" r="r" b="b"/>
                <a:pathLst>
                  <a:path w="1433" h="1286" extrusionOk="0">
                    <a:moveTo>
                      <a:pt x="657" y="0"/>
                    </a:moveTo>
                    <a:cubicBezTo>
                      <a:pt x="330" y="0"/>
                      <a:pt x="0" y="241"/>
                      <a:pt x="14" y="645"/>
                    </a:cubicBezTo>
                    <a:cubicBezTo>
                      <a:pt x="14" y="811"/>
                      <a:pt x="85" y="977"/>
                      <a:pt x="204" y="1095"/>
                    </a:cubicBezTo>
                    <a:cubicBezTo>
                      <a:pt x="337" y="1228"/>
                      <a:pt x="491" y="1285"/>
                      <a:pt x="642" y="1285"/>
                    </a:cubicBezTo>
                    <a:cubicBezTo>
                      <a:pt x="1055" y="1285"/>
                      <a:pt x="1433" y="854"/>
                      <a:pt x="1224" y="384"/>
                    </a:cubicBezTo>
                    <a:cubicBezTo>
                      <a:pt x="1116" y="119"/>
                      <a:pt x="887" y="0"/>
                      <a:pt x="6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9"/>
              <p:cNvSpPr/>
              <p:nvPr/>
            </p:nvSpPr>
            <p:spPr>
              <a:xfrm>
                <a:off x="2943275" y="3531300"/>
                <a:ext cx="38575" cy="39025"/>
              </a:xfrm>
              <a:custGeom>
                <a:avLst/>
                <a:gdLst/>
                <a:ahLst/>
                <a:cxnLst/>
                <a:rect l="l" t="t" r="r" b="b"/>
                <a:pathLst>
                  <a:path w="1543" h="1561" extrusionOk="0">
                    <a:moveTo>
                      <a:pt x="760" y="303"/>
                    </a:moveTo>
                    <a:cubicBezTo>
                      <a:pt x="879" y="303"/>
                      <a:pt x="1021" y="351"/>
                      <a:pt x="1092" y="446"/>
                    </a:cubicBezTo>
                    <a:cubicBezTo>
                      <a:pt x="1439" y="774"/>
                      <a:pt x="1126" y="1257"/>
                      <a:pt x="758" y="1257"/>
                    </a:cubicBezTo>
                    <a:cubicBezTo>
                      <a:pt x="647" y="1257"/>
                      <a:pt x="532" y="1214"/>
                      <a:pt x="428" y="1110"/>
                    </a:cubicBezTo>
                    <a:cubicBezTo>
                      <a:pt x="238" y="920"/>
                      <a:pt x="238" y="612"/>
                      <a:pt x="428" y="446"/>
                    </a:cubicBezTo>
                    <a:cubicBezTo>
                      <a:pt x="523" y="351"/>
                      <a:pt x="641" y="303"/>
                      <a:pt x="760" y="303"/>
                    </a:cubicBezTo>
                    <a:close/>
                    <a:moveTo>
                      <a:pt x="769" y="1"/>
                    </a:moveTo>
                    <a:cubicBezTo>
                      <a:pt x="570" y="1"/>
                      <a:pt x="369" y="78"/>
                      <a:pt x="214" y="232"/>
                    </a:cubicBezTo>
                    <a:cubicBezTo>
                      <a:pt x="72" y="374"/>
                      <a:pt x="1" y="564"/>
                      <a:pt x="1" y="778"/>
                    </a:cubicBezTo>
                    <a:cubicBezTo>
                      <a:pt x="1" y="967"/>
                      <a:pt x="72" y="1181"/>
                      <a:pt x="214" y="1323"/>
                    </a:cubicBezTo>
                    <a:cubicBezTo>
                      <a:pt x="357" y="1466"/>
                      <a:pt x="547" y="1560"/>
                      <a:pt x="760" y="1560"/>
                    </a:cubicBezTo>
                    <a:cubicBezTo>
                      <a:pt x="1187" y="1537"/>
                      <a:pt x="1519" y="1205"/>
                      <a:pt x="1543" y="778"/>
                    </a:cubicBezTo>
                    <a:cubicBezTo>
                      <a:pt x="1543" y="564"/>
                      <a:pt x="1448" y="374"/>
                      <a:pt x="1306" y="232"/>
                    </a:cubicBezTo>
                    <a:cubicBezTo>
                      <a:pt x="1163" y="78"/>
                      <a:pt x="968" y="1"/>
                      <a:pt x="7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77" name="Google Shape;1177;p9"/>
            <p:cNvSpPr/>
            <p:nvPr/>
          </p:nvSpPr>
          <p:spPr>
            <a:xfrm>
              <a:off x="357413" y="1209763"/>
              <a:ext cx="66300" cy="66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9"/>
            <p:cNvSpPr/>
            <p:nvPr/>
          </p:nvSpPr>
          <p:spPr>
            <a:xfrm>
              <a:off x="1518625" y="405575"/>
              <a:ext cx="72600" cy="72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79" name="Google Shape;1179;p9"/>
            <p:cNvGrpSpPr/>
            <p:nvPr/>
          </p:nvGrpSpPr>
          <p:grpSpPr>
            <a:xfrm rot="5090173">
              <a:off x="870284" y="316565"/>
              <a:ext cx="58544" cy="109830"/>
              <a:chOff x="3028100" y="3462950"/>
              <a:chExt cx="42700" cy="80100"/>
            </a:xfrm>
          </p:grpSpPr>
          <p:sp>
            <p:nvSpPr>
              <p:cNvPr id="1180" name="Google Shape;1180;p9"/>
              <p:cNvSpPr/>
              <p:nvPr/>
            </p:nvSpPr>
            <p:spPr>
              <a:xfrm>
                <a:off x="3031050" y="3467050"/>
                <a:ext cx="36200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2281" extrusionOk="0">
                    <a:moveTo>
                      <a:pt x="648" y="0"/>
                    </a:moveTo>
                    <a:cubicBezTo>
                      <a:pt x="637" y="0"/>
                      <a:pt x="627" y="1"/>
                      <a:pt x="617" y="3"/>
                    </a:cubicBezTo>
                    <a:cubicBezTo>
                      <a:pt x="475" y="3"/>
                      <a:pt x="333" y="122"/>
                      <a:pt x="190" y="383"/>
                    </a:cubicBezTo>
                    <a:cubicBezTo>
                      <a:pt x="72" y="620"/>
                      <a:pt x="1" y="881"/>
                      <a:pt x="24" y="1165"/>
                    </a:cubicBezTo>
                    <a:cubicBezTo>
                      <a:pt x="24" y="1426"/>
                      <a:pt x="119" y="1687"/>
                      <a:pt x="309" y="1877"/>
                    </a:cubicBezTo>
                    <a:cubicBezTo>
                      <a:pt x="499" y="2090"/>
                      <a:pt x="783" y="2233"/>
                      <a:pt x="1068" y="2280"/>
                    </a:cubicBezTo>
                    <a:cubicBezTo>
                      <a:pt x="1305" y="1948"/>
                      <a:pt x="1424" y="1545"/>
                      <a:pt x="1448" y="1165"/>
                    </a:cubicBezTo>
                    <a:cubicBezTo>
                      <a:pt x="1424" y="857"/>
                      <a:pt x="1305" y="549"/>
                      <a:pt x="1092" y="335"/>
                    </a:cubicBezTo>
                    <a:cubicBezTo>
                      <a:pt x="896" y="118"/>
                      <a:pt x="760" y="0"/>
                      <a:pt x="6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9"/>
              <p:cNvSpPr/>
              <p:nvPr/>
            </p:nvSpPr>
            <p:spPr>
              <a:xfrm>
                <a:off x="3028100" y="3462950"/>
                <a:ext cx="42700" cy="80100"/>
              </a:xfrm>
              <a:custGeom>
                <a:avLst/>
                <a:gdLst/>
                <a:ahLst/>
                <a:cxnLst/>
                <a:rect l="l" t="t" r="r" b="b"/>
                <a:pathLst>
                  <a:path w="1708" h="3204" extrusionOk="0">
                    <a:moveTo>
                      <a:pt x="759" y="286"/>
                    </a:moveTo>
                    <a:cubicBezTo>
                      <a:pt x="759" y="309"/>
                      <a:pt x="854" y="309"/>
                      <a:pt x="1115" y="570"/>
                    </a:cubicBezTo>
                    <a:cubicBezTo>
                      <a:pt x="1305" y="760"/>
                      <a:pt x="1400" y="1021"/>
                      <a:pt x="1423" y="1306"/>
                    </a:cubicBezTo>
                    <a:cubicBezTo>
                      <a:pt x="1400" y="1567"/>
                      <a:pt x="1328" y="1851"/>
                      <a:pt x="1210" y="2088"/>
                    </a:cubicBezTo>
                    <a:cubicBezTo>
                      <a:pt x="1139" y="1875"/>
                      <a:pt x="1068" y="1685"/>
                      <a:pt x="996" y="1472"/>
                    </a:cubicBezTo>
                    <a:cubicBezTo>
                      <a:pt x="977" y="1386"/>
                      <a:pt x="916" y="1350"/>
                      <a:pt x="854" y="1350"/>
                    </a:cubicBezTo>
                    <a:cubicBezTo>
                      <a:pt x="762" y="1350"/>
                      <a:pt x="669" y="1429"/>
                      <a:pt x="712" y="1543"/>
                    </a:cubicBezTo>
                    <a:cubicBezTo>
                      <a:pt x="783" y="1780"/>
                      <a:pt x="854" y="1994"/>
                      <a:pt x="925" y="2207"/>
                    </a:cubicBezTo>
                    <a:cubicBezTo>
                      <a:pt x="783" y="2160"/>
                      <a:pt x="641" y="2065"/>
                      <a:pt x="522" y="1946"/>
                    </a:cubicBezTo>
                    <a:cubicBezTo>
                      <a:pt x="380" y="1756"/>
                      <a:pt x="285" y="1543"/>
                      <a:pt x="285" y="1306"/>
                    </a:cubicBezTo>
                    <a:cubicBezTo>
                      <a:pt x="285" y="1045"/>
                      <a:pt x="332" y="808"/>
                      <a:pt x="451" y="594"/>
                    </a:cubicBezTo>
                    <a:cubicBezTo>
                      <a:pt x="569" y="404"/>
                      <a:pt x="664" y="309"/>
                      <a:pt x="759" y="309"/>
                    </a:cubicBezTo>
                    <a:lnTo>
                      <a:pt x="759" y="286"/>
                    </a:lnTo>
                    <a:close/>
                    <a:moveTo>
                      <a:pt x="759" y="1"/>
                    </a:moveTo>
                    <a:cubicBezTo>
                      <a:pt x="546" y="1"/>
                      <a:pt x="356" y="143"/>
                      <a:pt x="190" y="475"/>
                    </a:cubicBezTo>
                    <a:cubicBezTo>
                      <a:pt x="71" y="736"/>
                      <a:pt x="0" y="1021"/>
                      <a:pt x="0" y="1306"/>
                    </a:cubicBezTo>
                    <a:cubicBezTo>
                      <a:pt x="0" y="1614"/>
                      <a:pt x="95" y="1922"/>
                      <a:pt x="308" y="2160"/>
                    </a:cubicBezTo>
                    <a:cubicBezTo>
                      <a:pt x="522" y="2373"/>
                      <a:pt x="783" y="2515"/>
                      <a:pt x="1068" y="2563"/>
                    </a:cubicBezTo>
                    <a:lnTo>
                      <a:pt x="1091" y="2587"/>
                    </a:lnTo>
                    <a:cubicBezTo>
                      <a:pt x="1257" y="2990"/>
                      <a:pt x="1305" y="3061"/>
                      <a:pt x="1305" y="3061"/>
                    </a:cubicBezTo>
                    <a:cubicBezTo>
                      <a:pt x="1305" y="3132"/>
                      <a:pt x="1352" y="3203"/>
                      <a:pt x="1447" y="3203"/>
                    </a:cubicBezTo>
                    <a:cubicBezTo>
                      <a:pt x="1518" y="3203"/>
                      <a:pt x="1589" y="3132"/>
                      <a:pt x="1589" y="3061"/>
                    </a:cubicBezTo>
                    <a:cubicBezTo>
                      <a:pt x="1589" y="3014"/>
                      <a:pt x="1589" y="2990"/>
                      <a:pt x="1352" y="2468"/>
                    </a:cubicBezTo>
                    <a:lnTo>
                      <a:pt x="1352" y="2444"/>
                    </a:lnTo>
                    <a:cubicBezTo>
                      <a:pt x="1566" y="2112"/>
                      <a:pt x="1684" y="1709"/>
                      <a:pt x="1708" y="1306"/>
                    </a:cubicBezTo>
                    <a:cubicBezTo>
                      <a:pt x="1708" y="974"/>
                      <a:pt x="1566" y="641"/>
                      <a:pt x="1328" y="381"/>
                    </a:cubicBezTo>
                    <a:cubicBezTo>
                      <a:pt x="1091" y="120"/>
                      <a:pt x="901" y="1"/>
                      <a:pt x="7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2" name="Google Shape;1182;p9"/>
            <p:cNvGrpSpPr/>
            <p:nvPr/>
          </p:nvGrpSpPr>
          <p:grpSpPr>
            <a:xfrm>
              <a:off x="303287" y="573667"/>
              <a:ext cx="174597" cy="315399"/>
              <a:chOff x="2555450" y="3170300"/>
              <a:chExt cx="136425" cy="246425"/>
            </a:xfrm>
          </p:grpSpPr>
          <p:sp>
            <p:nvSpPr>
              <p:cNvPr id="1183" name="Google Shape;1183;p9"/>
              <p:cNvSpPr/>
              <p:nvPr/>
            </p:nvSpPr>
            <p:spPr>
              <a:xfrm>
                <a:off x="2573400" y="3195475"/>
                <a:ext cx="82900" cy="221250"/>
              </a:xfrm>
              <a:custGeom>
                <a:avLst/>
                <a:gdLst/>
                <a:ahLst/>
                <a:cxnLst/>
                <a:rect l="l" t="t" r="r" b="b"/>
                <a:pathLst>
                  <a:path w="3316" h="8850" extrusionOk="0">
                    <a:moveTo>
                      <a:pt x="3139" y="1"/>
                    </a:moveTo>
                    <a:cubicBezTo>
                      <a:pt x="3088" y="1"/>
                      <a:pt x="3037" y="27"/>
                      <a:pt x="3007" y="73"/>
                    </a:cubicBezTo>
                    <a:cubicBezTo>
                      <a:pt x="2627" y="761"/>
                      <a:pt x="2295" y="1473"/>
                      <a:pt x="2034" y="2208"/>
                    </a:cubicBezTo>
                    <a:cubicBezTo>
                      <a:pt x="1797" y="1662"/>
                      <a:pt x="1560" y="1117"/>
                      <a:pt x="1370" y="571"/>
                    </a:cubicBezTo>
                    <a:cubicBezTo>
                      <a:pt x="1350" y="513"/>
                      <a:pt x="1283" y="470"/>
                      <a:pt x="1220" y="470"/>
                    </a:cubicBezTo>
                    <a:cubicBezTo>
                      <a:pt x="1206" y="470"/>
                      <a:pt x="1193" y="472"/>
                      <a:pt x="1180" y="476"/>
                    </a:cubicBezTo>
                    <a:cubicBezTo>
                      <a:pt x="1109" y="500"/>
                      <a:pt x="1062" y="595"/>
                      <a:pt x="1085" y="666"/>
                    </a:cubicBezTo>
                    <a:cubicBezTo>
                      <a:pt x="1323" y="1330"/>
                      <a:pt x="1583" y="1971"/>
                      <a:pt x="1916" y="2611"/>
                    </a:cubicBezTo>
                    <a:cubicBezTo>
                      <a:pt x="1678" y="3275"/>
                      <a:pt x="1536" y="3987"/>
                      <a:pt x="1441" y="4675"/>
                    </a:cubicBezTo>
                    <a:cubicBezTo>
                      <a:pt x="1394" y="5078"/>
                      <a:pt x="1370" y="5481"/>
                      <a:pt x="1346" y="5908"/>
                    </a:cubicBezTo>
                    <a:cubicBezTo>
                      <a:pt x="1275" y="5814"/>
                      <a:pt x="1204" y="5719"/>
                      <a:pt x="1133" y="5624"/>
                    </a:cubicBezTo>
                    <a:cubicBezTo>
                      <a:pt x="824" y="5244"/>
                      <a:pt x="563" y="4865"/>
                      <a:pt x="326" y="4461"/>
                    </a:cubicBezTo>
                    <a:cubicBezTo>
                      <a:pt x="296" y="4401"/>
                      <a:pt x="249" y="4377"/>
                      <a:pt x="203" y="4377"/>
                    </a:cubicBezTo>
                    <a:cubicBezTo>
                      <a:pt x="102" y="4377"/>
                      <a:pt x="1" y="4490"/>
                      <a:pt x="65" y="4604"/>
                    </a:cubicBezTo>
                    <a:cubicBezTo>
                      <a:pt x="326" y="5031"/>
                      <a:pt x="587" y="5434"/>
                      <a:pt x="896" y="5814"/>
                    </a:cubicBezTo>
                    <a:cubicBezTo>
                      <a:pt x="1062" y="5980"/>
                      <a:pt x="1204" y="6169"/>
                      <a:pt x="1346" y="6359"/>
                    </a:cubicBezTo>
                    <a:cubicBezTo>
                      <a:pt x="1346" y="6644"/>
                      <a:pt x="1370" y="6952"/>
                      <a:pt x="1394" y="7237"/>
                    </a:cubicBezTo>
                    <a:cubicBezTo>
                      <a:pt x="1441" y="7735"/>
                      <a:pt x="1512" y="8233"/>
                      <a:pt x="1607" y="8731"/>
                    </a:cubicBezTo>
                    <a:cubicBezTo>
                      <a:pt x="1631" y="8779"/>
                      <a:pt x="1678" y="8826"/>
                      <a:pt x="1750" y="8850"/>
                    </a:cubicBezTo>
                    <a:lnTo>
                      <a:pt x="1797" y="8850"/>
                    </a:lnTo>
                    <a:cubicBezTo>
                      <a:pt x="1868" y="8850"/>
                      <a:pt x="1916" y="8755"/>
                      <a:pt x="1916" y="8684"/>
                    </a:cubicBezTo>
                    <a:cubicBezTo>
                      <a:pt x="1821" y="8233"/>
                      <a:pt x="1750" y="7759"/>
                      <a:pt x="1702" y="7308"/>
                    </a:cubicBezTo>
                    <a:lnTo>
                      <a:pt x="2532" y="6644"/>
                    </a:lnTo>
                    <a:cubicBezTo>
                      <a:pt x="2580" y="6573"/>
                      <a:pt x="2603" y="6478"/>
                      <a:pt x="2556" y="6430"/>
                    </a:cubicBezTo>
                    <a:cubicBezTo>
                      <a:pt x="2530" y="6391"/>
                      <a:pt x="2489" y="6373"/>
                      <a:pt x="2446" y="6373"/>
                    </a:cubicBezTo>
                    <a:cubicBezTo>
                      <a:pt x="2411" y="6373"/>
                      <a:pt x="2375" y="6385"/>
                      <a:pt x="2343" y="6407"/>
                    </a:cubicBezTo>
                    <a:lnTo>
                      <a:pt x="1678" y="6952"/>
                    </a:lnTo>
                    <a:cubicBezTo>
                      <a:pt x="1655" y="6739"/>
                      <a:pt x="1655" y="6501"/>
                      <a:pt x="1655" y="6288"/>
                    </a:cubicBezTo>
                    <a:cubicBezTo>
                      <a:pt x="1631" y="5790"/>
                      <a:pt x="1678" y="5292"/>
                      <a:pt x="1726" y="4794"/>
                    </a:cubicBezTo>
                    <a:cubicBezTo>
                      <a:pt x="2034" y="4604"/>
                      <a:pt x="2414" y="4390"/>
                      <a:pt x="2864" y="4153"/>
                    </a:cubicBezTo>
                    <a:cubicBezTo>
                      <a:pt x="2936" y="4106"/>
                      <a:pt x="2959" y="4011"/>
                      <a:pt x="2936" y="3940"/>
                    </a:cubicBezTo>
                    <a:cubicBezTo>
                      <a:pt x="2905" y="3894"/>
                      <a:pt x="2855" y="3867"/>
                      <a:pt x="2803" y="3867"/>
                    </a:cubicBezTo>
                    <a:cubicBezTo>
                      <a:pt x="2775" y="3867"/>
                      <a:pt x="2747" y="3875"/>
                      <a:pt x="2722" y="3892"/>
                    </a:cubicBezTo>
                    <a:cubicBezTo>
                      <a:pt x="2366" y="4082"/>
                      <a:pt x="2058" y="4248"/>
                      <a:pt x="1773" y="4414"/>
                    </a:cubicBezTo>
                    <a:cubicBezTo>
                      <a:pt x="1868" y="3821"/>
                      <a:pt x="2010" y="3228"/>
                      <a:pt x="2200" y="2635"/>
                    </a:cubicBezTo>
                    <a:cubicBezTo>
                      <a:pt x="2485" y="1805"/>
                      <a:pt x="2841" y="974"/>
                      <a:pt x="3268" y="215"/>
                    </a:cubicBezTo>
                    <a:cubicBezTo>
                      <a:pt x="3315" y="144"/>
                      <a:pt x="3291" y="49"/>
                      <a:pt x="3220" y="26"/>
                    </a:cubicBezTo>
                    <a:cubicBezTo>
                      <a:pt x="3195" y="9"/>
                      <a:pt x="3167" y="1"/>
                      <a:pt x="31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9"/>
              <p:cNvSpPr/>
              <p:nvPr/>
            </p:nvSpPr>
            <p:spPr>
              <a:xfrm>
                <a:off x="2559000" y="3173850"/>
                <a:ext cx="128725" cy="191075"/>
              </a:xfrm>
              <a:custGeom>
                <a:avLst/>
                <a:gdLst/>
                <a:ahLst/>
                <a:cxnLst/>
                <a:rect l="l" t="t" r="r" b="b"/>
                <a:pathLst>
                  <a:path w="5149" h="7643" extrusionOk="0">
                    <a:moveTo>
                      <a:pt x="4190" y="1"/>
                    </a:moveTo>
                    <a:cubicBezTo>
                      <a:pt x="4155" y="1"/>
                      <a:pt x="4118" y="5"/>
                      <a:pt x="4081" y="13"/>
                    </a:cubicBezTo>
                    <a:cubicBezTo>
                      <a:pt x="3891" y="13"/>
                      <a:pt x="3678" y="108"/>
                      <a:pt x="3559" y="274"/>
                    </a:cubicBezTo>
                    <a:cubicBezTo>
                      <a:pt x="3369" y="416"/>
                      <a:pt x="3274" y="653"/>
                      <a:pt x="3251" y="891"/>
                    </a:cubicBezTo>
                    <a:cubicBezTo>
                      <a:pt x="3203" y="1128"/>
                      <a:pt x="3251" y="1389"/>
                      <a:pt x="3346" y="1650"/>
                    </a:cubicBezTo>
                    <a:cubicBezTo>
                      <a:pt x="3346" y="1650"/>
                      <a:pt x="3346" y="1673"/>
                      <a:pt x="3369" y="1697"/>
                    </a:cubicBezTo>
                    <a:cubicBezTo>
                      <a:pt x="3448" y="1713"/>
                      <a:pt x="3527" y="1720"/>
                      <a:pt x="3604" y="1720"/>
                    </a:cubicBezTo>
                    <a:cubicBezTo>
                      <a:pt x="3878" y="1720"/>
                      <a:pt x="4139" y="1626"/>
                      <a:pt x="4342" y="1460"/>
                    </a:cubicBezTo>
                    <a:cubicBezTo>
                      <a:pt x="4579" y="1294"/>
                      <a:pt x="4721" y="1057"/>
                      <a:pt x="4769" y="796"/>
                    </a:cubicBezTo>
                    <a:cubicBezTo>
                      <a:pt x="4816" y="582"/>
                      <a:pt x="4745" y="369"/>
                      <a:pt x="4603" y="226"/>
                    </a:cubicBezTo>
                    <a:cubicBezTo>
                      <a:pt x="4505" y="89"/>
                      <a:pt x="4358" y="1"/>
                      <a:pt x="4190" y="1"/>
                    </a:cubicBezTo>
                    <a:close/>
                    <a:moveTo>
                      <a:pt x="1783" y="620"/>
                    </a:moveTo>
                    <a:cubicBezTo>
                      <a:pt x="1664" y="620"/>
                      <a:pt x="1547" y="663"/>
                      <a:pt x="1448" y="748"/>
                    </a:cubicBezTo>
                    <a:cubicBezTo>
                      <a:pt x="1258" y="867"/>
                      <a:pt x="1139" y="1057"/>
                      <a:pt x="1139" y="1270"/>
                    </a:cubicBezTo>
                    <a:lnTo>
                      <a:pt x="1116" y="1270"/>
                    </a:lnTo>
                    <a:cubicBezTo>
                      <a:pt x="1092" y="1531"/>
                      <a:pt x="1187" y="1792"/>
                      <a:pt x="1353" y="2005"/>
                    </a:cubicBezTo>
                    <a:cubicBezTo>
                      <a:pt x="1543" y="2314"/>
                      <a:pt x="1875" y="2480"/>
                      <a:pt x="2231" y="2527"/>
                    </a:cubicBezTo>
                    <a:cubicBezTo>
                      <a:pt x="2254" y="2504"/>
                      <a:pt x="2278" y="2480"/>
                      <a:pt x="2278" y="2456"/>
                    </a:cubicBezTo>
                    <a:cubicBezTo>
                      <a:pt x="2444" y="2243"/>
                      <a:pt x="2539" y="2005"/>
                      <a:pt x="2586" y="1745"/>
                    </a:cubicBezTo>
                    <a:cubicBezTo>
                      <a:pt x="2634" y="1507"/>
                      <a:pt x="2586" y="1270"/>
                      <a:pt x="2468" y="1080"/>
                    </a:cubicBezTo>
                    <a:cubicBezTo>
                      <a:pt x="2373" y="891"/>
                      <a:pt x="2207" y="748"/>
                      <a:pt x="2017" y="677"/>
                    </a:cubicBezTo>
                    <a:cubicBezTo>
                      <a:pt x="1941" y="639"/>
                      <a:pt x="1862" y="620"/>
                      <a:pt x="1783" y="620"/>
                    </a:cubicBezTo>
                    <a:close/>
                    <a:moveTo>
                      <a:pt x="4444" y="3611"/>
                    </a:moveTo>
                    <a:cubicBezTo>
                      <a:pt x="4319" y="3611"/>
                      <a:pt x="4192" y="3634"/>
                      <a:pt x="4081" y="3690"/>
                    </a:cubicBezTo>
                    <a:cubicBezTo>
                      <a:pt x="3867" y="3761"/>
                      <a:pt x="3701" y="3927"/>
                      <a:pt x="3583" y="4117"/>
                    </a:cubicBezTo>
                    <a:cubicBezTo>
                      <a:pt x="3464" y="4330"/>
                      <a:pt x="3369" y="4591"/>
                      <a:pt x="3346" y="4852"/>
                    </a:cubicBezTo>
                    <a:cubicBezTo>
                      <a:pt x="3346" y="4876"/>
                      <a:pt x="3346" y="4923"/>
                      <a:pt x="3346" y="4947"/>
                    </a:cubicBezTo>
                    <a:cubicBezTo>
                      <a:pt x="3564" y="5081"/>
                      <a:pt x="3806" y="5144"/>
                      <a:pt x="4056" y="5144"/>
                    </a:cubicBezTo>
                    <a:cubicBezTo>
                      <a:pt x="4158" y="5144"/>
                      <a:pt x="4262" y="5134"/>
                      <a:pt x="4366" y="5113"/>
                    </a:cubicBezTo>
                    <a:cubicBezTo>
                      <a:pt x="4626" y="5042"/>
                      <a:pt x="4864" y="4876"/>
                      <a:pt x="5006" y="4639"/>
                    </a:cubicBezTo>
                    <a:cubicBezTo>
                      <a:pt x="5125" y="4472"/>
                      <a:pt x="5148" y="4235"/>
                      <a:pt x="5101" y="4045"/>
                    </a:cubicBezTo>
                    <a:cubicBezTo>
                      <a:pt x="5053" y="3856"/>
                      <a:pt x="4887" y="3690"/>
                      <a:pt x="4698" y="3642"/>
                    </a:cubicBezTo>
                    <a:cubicBezTo>
                      <a:pt x="4619" y="3623"/>
                      <a:pt x="4532" y="3611"/>
                      <a:pt x="4444" y="3611"/>
                    </a:cubicBezTo>
                    <a:close/>
                    <a:moveTo>
                      <a:pt x="656" y="4610"/>
                    </a:moveTo>
                    <a:cubicBezTo>
                      <a:pt x="471" y="4610"/>
                      <a:pt x="294" y="4683"/>
                      <a:pt x="191" y="4828"/>
                    </a:cubicBezTo>
                    <a:cubicBezTo>
                      <a:pt x="48" y="4994"/>
                      <a:pt x="1" y="5208"/>
                      <a:pt x="25" y="5421"/>
                    </a:cubicBezTo>
                    <a:cubicBezTo>
                      <a:pt x="72" y="5682"/>
                      <a:pt x="238" y="5943"/>
                      <a:pt x="452" y="6109"/>
                    </a:cubicBezTo>
                    <a:cubicBezTo>
                      <a:pt x="680" y="6281"/>
                      <a:pt x="955" y="6360"/>
                      <a:pt x="1227" y="6360"/>
                    </a:cubicBezTo>
                    <a:cubicBezTo>
                      <a:pt x="1293" y="6360"/>
                      <a:pt x="1359" y="6356"/>
                      <a:pt x="1424" y="6346"/>
                    </a:cubicBezTo>
                    <a:cubicBezTo>
                      <a:pt x="1448" y="6323"/>
                      <a:pt x="1448" y="6299"/>
                      <a:pt x="1472" y="6275"/>
                    </a:cubicBezTo>
                    <a:cubicBezTo>
                      <a:pt x="1566" y="6014"/>
                      <a:pt x="1590" y="5753"/>
                      <a:pt x="1543" y="5516"/>
                    </a:cubicBezTo>
                    <a:cubicBezTo>
                      <a:pt x="1543" y="5279"/>
                      <a:pt x="1448" y="5065"/>
                      <a:pt x="1282" y="4899"/>
                    </a:cubicBezTo>
                    <a:lnTo>
                      <a:pt x="1306" y="4899"/>
                    </a:lnTo>
                    <a:cubicBezTo>
                      <a:pt x="1139" y="4757"/>
                      <a:pt x="950" y="4662"/>
                      <a:pt x="736" y="4615"/>
                    </a:cubicBezTo>
                    <a:cubicBezTo>
                      <a:pt x="710" y="4612"/>
                      <a:pt x="683" y="4610"/>
                      <a:pt x="656" y="4610"/>
                    </a:cubicBezTo>
                    <a:close/>
                    <a:moveTo>
                      <a:pt x="3829" y="6067"/>
                    </a:moveTo>
                    <a:cubicBezTo>
                      <a:pt x="3684" y="6067"/>
                      <a:pt x="3532" y="6111"/>
                      <a:pt x="3393" y="6180"/>
                    </a:cubicBezTo>
                    <a:cubicBezTo>
                      <a:pt x="3179" y="6299"/>
                      <a:pt x="3037" y="6465"/>
                      <a:pt x="2942" y="6679"/>
                    </a:cubicBezTo>
                    <a:cubicBezTo>
                      <a:pt x="2824" y="6916"/>
                      <a:pt x="2776" y="7177"/>
                      <a:pt x="2824" y="7461"/>
                    </a:cubicBezTo>
                    <a:lnTo>
                      <a:pt x="2824" y="7532"/>
                    </a:lnTo>
                    <a:cubicBezTo>
                      <a:pt x="2985" y="7607"/>
                      <a:pt x="3166" y="7642"/>
                      <a:pt x="3349" y="7642"/>
                    </a:cubicBezTo>
                    <a:cubicBezTo>
                      <a:pt x="3516" y="7642"/>
                      <a:pt x="3685" y="7613"/>
                      <a:pt x="3844" y="7556"/>
                    </a:cubicBezTo>
                    <a:cubicBezTo>
                      <a:pt x="4105" y="7461"/>
                      <a:pt x="4318" y="7272"/>
                      <a:pt x="4437" y="7034"/>
                    </a:cubicBezTo>
                    <a:cubicBezTo>
                      <a:pt x="4532" y="6845"/>
                      <a:pt x="4532" y="6607"/>
                      <a:pt x="4437" y="6418"/>
                    </a:cubicBezTo>
                    <a:cubicBezTo>
                      <a:pt x="4366" y="6228"/>
                      <a:pt x="4199" y="6109"/>
                      <a:pt x="3986" y="6085"/>
                    </a:cubicBezTo>
                    <a:cubicBezTo>
                      <a:pt x="3935" y="6073"/>
                      <a:pt x="3883" y="6067"/>
                      <a:pt x="3829" y="606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9"/>
              <p:cNvSpPr/>
              <p:nvPr/>
            </p:nvSpPr>
            <p:spPr>
              <a:xfrm>
                <a:off x="2555450" y="3170300"/>
                <a:ext cx="136425" cy="198400"/>
              </a:xfrm>
              <a:custGeom>
                <a:avLst/>
                <a:gdLst/>
                <a:ahLst/>
                <a:cxnLst/>
                <a:rect l="l" t="t" r="r" b="b"/>
                <a:pathLst>
                  <a:path w="5457" h="7936" extrusionOk="0">
                    <a:moveTo>
                      <a:pt x="4326" y="283"/>
                    </a:moveTo>
                    <a:cubicBezTo>
                      <a:pt x="4454" y="283"/>
                      <a:pt x="4570" y="351"/>
                      <a:pt x="4626" y="463"/>
                    </a:cubicBezTo>
                    <a:cubicBezTo>
                      <a:pt x="4745" y="582"/>
                      <a:pt x="4792" y="748"/>
                      <a:pt x="4745" y="914"/>
                    </a:cubicBezTo>
                    <a:cubicBezTo>
                      <a:pt x="4721" y="1151"/>
                      <a:pt x="4579" y="1341"/>
                      <a:pt x="4389" y="1483"/>
                    </a:cubicBezTo>
                    <a:lnTo>
                      <a:pt x="4365" y="1483"/>
                    </a:lnTo>
                    <a:cubicBezTo>
                      <a:pt x="4194" y="1635"/>
                      <a:pt x="3978" y="1711"/>
                      <a:pt x="3765" y="1711"/>
                    </a:cubicBezTo>
                    <a:cubicBezTo>
                      <a:pt x="3711" y="1711"/>
                      <a:pt x="3658" y="1706"/>
                      <a:pt x="3606" y="1697"/>
                    </a:cubicBezTo>
                    <a:cubicBezTo>
                      <a:pt x="3511" y="1483"/>
                      <a:pt x="3488" y="1270"/>
                      <a:pt x="3535" y="1033"/>
                    </a:cubicBezTo>
                    <a:cubicBezTo>
                      <a:pt x="3535" y="843"/>
                      <a:pt x="3630" y="653"/>
                      <a:pt x="3772" y="511"/>
                    </a:cubicBezTo>
                    <a:cubicBezTo>
                      <a:pt x="3891" y="392"/>
                      <a:pt x="4057" y="297"/>
                      <a:pt x="4223" y="297"/>
                    </a:cubicBezTo>
                    <a:cubicBezTo>
                      <a:pt x="4258" y="287"/>
                      <a:pt x="4292" y="283"/>
                      <a:pt x="4326" y="283"/>
                    </a:cubicBezTo>
                    <a:close/>
                    <a:moveTo>
                      <a:pt x="4329" y="1"/>
                    </a:moveTo>
                    <a:cubicBezTo>
                      <a:pt x="4287" y="1"/>
                      <a:pt x="4243" y="5"/>
                      <a:pt x="4199" y="13"/>
                    </a:cubicBezTo>
                    <a:cubicBezTo>
                      <a:pt x="3962" y="13"/>
                      <a:pt x="3748" y="131"/>
                      <a:pt x="3582" y="297"/>
                    </a:cubicBezTo>
                    <a:cubicBezTo>
                      <a:pt x="3369" y="463"/>
                      <a:pt x="3250" y="724"/>
                      <a:pt x="3227" y="985"/>
                    </a:cubicBezTo>
                    <a:cubicBezTo>
                      <a:pt x="3179" y="1270"/>
                      <a:pt x="3227" y="1578"/>
                      <a:pt x="3345" y="1839"/>
                    </a:cubicBezTo>
                    <a:lnTo>
                      <a:pt x="3369" y="1910"/>
                    </a:lnTo>
                    <a:cubicBezTo>
                      <a:pt x="3393" y="1958"/>
                      <a:pt x="3440" y="1981"/>
                      <a:pt x="3488" y="2005"/>
                    </a:cubicBezTo>
                    <a:lnTo>
                      <a:pt x="3725" y="2005"/>
                    </a:lnTo>
                    <a:cubicBezTo>
                      <a:pt x="3751" y="2007"/>
                      <a:pt x="3777" y="2008"/>
                      <a:pt x="3803" y="2008"/>
                    </a:cubicBezTo>
                    <a:cubicBezTo>
                      <a:pt x="4085" y="2008"/>
                      <a:pt x="4362" y="1894"/>
                      <a:pt x="4579" y="1721"/>
                    </a:cubicBezTo>
                    <a:cubicBezTo>
                      <a:pt x="4840" y="1531"/>
                      <a:pt x="5006" y="1270"/>
                      <a:pt x="5053" y="961"/>
                    </a:cubicBezTo>
                    <a:cubicBezTo>
                      <a:pt x="5101" y="724"/>
                      <a:pt x="5029" y="463"/>
                      <a:pt x="4840" y="274"/>
                    </a:cubicBezTo>
                    <a:cubicBezTo>
                      <a:pt x="4721" y="96"/>
                      <a:pt x="4538" y="1"/>
                      <a:pt x="4329" y="1"/>
                    </a:cubicBezTo>
                    <a:close/>
                    <a:moveTo>
                      <a:pt x="1898" y="914"/>
                    </a:moveTo>
                    <a:cubicBezTo>
                      <a:pt x="1969" y="914"/>
                      <a:pt x="2041" y="938"/>
                      <a:pt x="2088" y="961"/>
                    </a:cubicBezTo>
                    <a:cubicBezTo>
                      <a:pt x="2254" y="1033"/>
                      <a:pt x="2396" y="1151"/>
                      <a:pt x="2468" y="1317"/>
                    </a:cubicBezTo>
                    <a:cubicBezTo>
                      <a:pt x="2586" y="1483"/>
                      <a:pt x="2610" y="1697"/>
                      <a:pt x="2562" y="1887"/>
                    </a:cubicBezTo>
                    <a:cubicBezTo>
                      <a:pt x="2539" y="2100"/>
                      <a:pt x="2444" y="2314"/>
                      <a:pt x="2325" y="2503"/>
                    </a:cubicBezTo>
                    <a:cubicBezTo>
                      <a:pt x="2041" y="2456"/>
                      <a:pt x="1780" y="2314"/>
                      <a:pt x="1614" y="2076"/>
                    </a:cubicBezTo>
                    <a:lnTo>
                      <a:pt x="1614" y="2053"/>
                    </a:lnTo>
                    <a:cubicBezTo>
                      <a:pt x="1471" y="1887"/>
                      <a:pt x="1400" y="1649"/>
                      <a:pt x="1400" y="1412"/>
                    </a:cubicBezTo>
                    <a:cubicBezTo>
                      <a:pt x="1424" y="1246"/>
                      <a:pt x="1519" y="1080"/>
                      <a:pt x="1685" y="985"/>
                    </a:cubicBezTo>
                    <a:cubicBezTo>
                      <a:pt x="1732" y="938"/>
                      <a:pt x="1827" y="914"/>
                      <a:pt x="1898" y="914"/>
                    </a:cubicBezTo>
                    <a:close/>
                    <a:moveTo>
                      <a:pt x="1905" y="603"/>
                    </a:moveTo>
                    <a:cubicBezTo>
                      <a:pt x="1764" y="603"/>
                      <a:pt x="1629" y="651"/>
                      <a:pt x="1519" y="748"/>
                    </a:cubicBezTo>
                    <a:cubicBezTo>
                      <a:pt x="1281" y="890"/>
                      <a:pt x="1139" y="1127"/>
                      <a:pt x="1115" y="1388"/>
                    </a:cubicBezTo>
                    <a:cubicBezTo>
                      <a:pt x="1092" y="1697"/>
                      <a:pt x="1187" y="1981"/>
                      <a:pt x="1376" y="2219"/>
                    </a:cubicBezTo>
                    <a:cubicBezTo>
                      <a:pt x="1590" y="2551"/>
                      <a:pt x="1946" y="2764"/>
                      <a:pt x="2349" y="2812"/>
                    </a:cubicBezTo>
                    <a:lnTo>
                      <a:pt x="2373" y="2812"/>
                    </a:lnTo>
                    <a:cubicBezTo>
                      <a:pt x="2420" y="2812"/>
                      <a:pt x="2468" y="2788"/>
                      <a:pt x="2491" y="2764"/>
                    </a:cubicBezTo>
                    <a:cubicBezTo>
                      <a:pt x="2515" y="2741"/>
                      <a:pt x="2539" y="2693"/>
                      <a:pt x="2562" y="2669"/>
                    </a:cubicBezTo>
                    <a:cubicBezTo>
                      <a:pt x="2728" y="2432"/>
                      <a:pt x="2823" y="2171"/>
                      <a:pt x="2871" y="1887"/>
                    </a:cubicBezTo>
                    <a:cubicBezTo>
                      <a:pt x="2918" y="1626"/>
                      <a:pt x="2871" y="1365"/>
                      <a:pt x="2728" y="1151"/>
                    </a:cubicBezTo>
                    <a:cubicBezTo>
                      <a:pt x="2610" y="938"/>
                      <a:pt x="2420" y="772"/>
                      <a:pt x="2207" y="677"/>
                    </a:cubicBezTo>
                    <a:cubicBezTo>
                      <a:pt x="2108" y="627"/>
                      <a:pt x="2005" y="603"/>
                      <a:pt x="1905" y="603"/>
                    </a:cubicBezTo>
                    <a:close/>
                    <a:moveTo>
                      <a:pt x="4538" y="3893"/>
                    </a:moveTo>
                    <a:cubicBezTo>
                      <a:pt x="4622" y="3893"/>
                      <a:pt x="4707" y="3905"/>
                      <a:pt x="4792" y="3927"/>
                    </a:cubicBezTo>
                    <a:cubicBezTo>
                      <a:pt x="4934" y="3950"/>
                      <a:pt x="5053" y="4069"/>
                      <a:pt x="5077" y="4235"/>
                    </a:cubicBezTo>
                    <a:cubicBezTo>
                      <a:pt x="5124" y="4377"/>
                      <a:pt x="5101" y="4567"/>
                      <a:pt x="5006" y="4709"/>
                    </a:cubicBezTo>
                    <a:cubicBezTo>
                      <a:pt x="4887" y="4899"/>
                      <a:pt x="4674" y="5041"/>
                      <a:pt x="4460" y="5089"/>
                    </a:cubicBezTo>
                    <a:cubicBezTo>
                      <a:pt x="4358" y="5114"/>
                      <a:pt x="4256" y="5128"/>
                      <a:pt x="4156" y="5128"/>
                    </a:cubicBezTo>
                    <a:cubicBezTo>
                      <a:pt x="3977" y="5128"/>
                      <a:pt x="3806" y="5085"/>
                      <a:pt x="3654" y="4994"/>
                    </a:cubicBezTo>
                    <a:cubicBezTo>
                      <a:pt x="3654" y="4757"/>
                      <a:pt x="3725" y="4543"/>
                      <a:pt x="3843" y="4330"/>
                    </a:cubicBezTo>
                    <a:cubicBezTo>
                      <a:pt x="3938" y="4164"/>
                      <a:pt x="4081" y="4021"/>
                      <a:pt x="4247" y="3950"/>
                    </a:cubicBezTo>
                    <a:cubicBezTo>
                      <a:pt x="4338" y="3911"/>
                      <a:pt x="4437" y="3893"/>
                      <a:pt x="4538" y="3893"/>
                    </a:cubicBezTo>
                    <a:close/>
                    <a:moveTo>
                      <a:pt x="4593" y="3601"/>
                    </a:moveTo>
                    <a:cubicBezTo>
                      <a:pt x="4448" y="3601"/>
                      <a:pt x="4295" y="3632"/>
                      <a:pt x="4152" y="3689"/>
                    </a:cubicBezTo>
                    <a:cubicBezTo>
                      <a:pt x="3915" y="3784"/>
                      <a:pt x="3725" y="3950"/>
                      <a:pt x="3606" y="4187"/>
                    </a:cubicBezTo>
                    <a:cubicBezTo>
                      <a:pt x="3440" y="4425"/>
                      <a:pt x="3369" y="4686"/>
                      <a:pt x="3345" y="4970"/>
                    </a:cubicBezTo>
                    <a:lnTo>
                      <a:pt x="3345" y="5065"/>
                    </a:lnTo>
                    <a:cubicBezTo>
                      <a:pt x="3345" y="5136"/>
                      <a:pt x="3369" y="5184"/>
                      <a:pt x="3440" y="5231"/>
                    </a:cubicBezTo>
                    <a:cubicBezTo>
                      <a:pt x="3677" y="5350"/>
                      <a:pt x="3938" y="5421"/>
                      <a:pt x="4223" y="5445"/>
                    </a:cubicBezTo>
                    <a:cubicBezTo>
                      <a:pt x="4341" y="5445"/>
                      <a:pt x="4436" y="5421"/>
                      <a:pt x="4555" y="5374"/>
                    </a:cubicBezTo>
                    <a:cubicBezTo>
                      <a:pt x="4840" y="5302"/>
                      <a:pt x="5101" y="5113"/>
                      <a:pt x="5267" y="4852"/>
                    </a:cubicBezTo>
                    <a:cubicBezTo>
                      <a:pt x="5409" y="4638"/>
                      <a:pt x="5456" y="4377"/>
                      <a:pt x="5361" y="4140"/>
                    </a:cubicBezTo>
                    <a:cubicBezTo>
                      <a:pt x="5314" y="3903"/>
                      <a:pt x="5124" y="3713"/>
                      <a:pt x="4863" y="3642"/>
                    </a:cubicBezTo>
                    <a:cubicBezTo>
                      <a:pt x="4779" y="3614"/>
                      <a:pt x="4688" y="3601"/>
                      <a:pt x="4593" y="3601"/>
                    </a:cubicBezTo>
                    <a:close/>
                    <a:moveTo>
                      <a:pt x="783" y="4899"/>
                    </a:moveTo>
                    <a:lnTo>
                      <a:pt x="855" y="4923"/>
                    </a:lnTo>
                    <a:cubicBezTo>
                      <a:pt x="1021" y="4947"/>
                      <a:pt x="1187" y="5018"/>
                      <a:pt x="1329" y="5136"/>
                    </a:cubicBezTo>
                    <a:cubicBezTo>
                      <a:pt x="1448" y="5279"/>
                      <a:pt x="1542" y="5468"/>
                      <a:pt x="1566" y="5682"/>
                    </a:cubicBezTo>
                    <a:cubicBezTo>
                      <a:pt x="1590" y="5895"/>
                      <a:pt x="1566" y="6133"/>
                      <a:pt x="1471" y="6346"/>
                    </a:cubicBezTo>
                    <a:cubicBezTo>
                      <a:pt x="1439" y="6349"/>
                      <a:pt x="1406" y="6351"/>
                      <a:pt x="1372" y="6351"/>
                    </a:cubicBezTo>
                    <a:cubicBezTo>
                      <a:pt x="1140" y="6351"/>
                      <a:pt x="899" y="6278"/>
                      <a:pt x="712" y="6133"/>
                    </a:cubicBezTo>
                    <a:cubicBezTo>
                      <a:pt x="522" y="5990"/>
                      <a:pt x="380" y="5777"/>
                      <a:pt x="333" y="5540"/>
                    </a:cubicBezTo>
                    <a:cubicBezTo>
                      <a:pt x="309" y="5374"/>
                      <a:pt x="356" y="5184"/>
                      <a:pt x="475" y="5065"/>
                    </a:cubicBezTo>
                    <a:cubicBezTo>
                      <a:pt x="546" y="4970"/>
                      <a:pt x="665" y="4899"/>
                      <a:pt x="783" y="4899"/>
                    </a:cubicBezTo>
                    <a:close/>
                    <a:moveTo>
                      <a:pt x="772" y="4602"/>
                    </a:moveTo>
                    <a:cubicBezTo>
                      <a:pt x="563" y="4602"/>
                      <a:pt x="376" y="4698"/>
                      <a:pt x="238" y="4875"/>
                    </a:cubicBezTo>
                    <a:cubicBezTo>
                      <a:pt x="72" y="5065"/>
                      <a:pt x="1" y="5326"/>
                      <a:pt x="48" y="5587"/>
                    </a:cubicBezTo>
                    <a:cubicBezTo>
                      <a:pt x="95" y="5895"/>
                      <a:pt x="261" y="6156"/>
                      <a:pt x="499" y="6346"/>
                    </a:cubicBezTo>
                    <a:cubicBezTo>
                      <a:pt x="721" y="6528"/>
                      <a:pt x="995" y="6641"/>
                      <a:pt x="1292" y="6641"/>
                    </a:cubicBezTo>
                    <a:cubicBezTo>
                      <a:pt x="1343" y="6641"/>
                      <a:pt x="1395" y="6638"/>
                      <a:pt x="1448" y="6631"/>
                    </a:cubicBezTo>
                    <a:lnTo>
                      <a:pt x="1590" y="6631"/>
                    </a:lnTo>
                    <a:cubicBezTo>
                      <a:pt x="1661" y="6631"/>
                      <a:pt x="1708" y="6583"/>
                      <a:pt x="1732" y="6536"/>
                    </a:cubicBezTo>
                    <a:cubicBezTo>
                      <a:pt x="1732" y="6488"/>
                      <a:pt x="1756" y="6488"/>
                      <a:pt x="1756" y="6441"/>
                    </a:cubicBezTo>
                    <a:cubicBezTo>
                      <a:pt x="1875" y="6180"/>
                      <a:pt x="1898" y="5895"/>
                      <a:pt x="1851" y="5611"/>
                    </a:cubicBezTo>
                    <a:cubicBezTo>
                      <a:pt x="1827" y="5350"/>
                      <a:pt x="1708" y="5113"/>
                      <a:pt x="1542" y="4923"/>
                    </a:cubicBezTo>
                    <a:cubicBezTo>
                      <a:pt x="1353" y="4757"/>
                      <a:pt x="1139" y="4662"/>
                      <a:pt x="902" y="4614"/>
                    </a:cubicBezTo>
                    <a:cubicBezTo>
                      <a:pt x="858" y="4606"/>
                      <a:pt x="814" y="4602"/>
                      <a:pt x="772" y="4602"/>
                    </a:cubicBezTo>
                    <a:close/>
                    <a:moveTo>
                      <a:pt x="3983" y="6361"/>
                    </a:moveTo>
                    <a:cubicBezTo>
                      <a:pt x="4025" y="6361"/>
                      <a:pt x="4065" y="6364"/>
                      <a:pt x="4104" y="6370"/>
                    </a:cubicBezTo>
                    <a:cubicBezTo>
                      <a:pt x="4270" y="6394"/>
                      <a:pt x="4389" y="6488"/>
                      <a:pt x="4436" y="6631"/>
                    </a:cubicBezTo>
                    <a:cubicBezTo>
                      <a:pt x="4508" y="6797"/>
                      <a:pt x="4508" y="6963"/>
                      <a:pt x="4436" y="7105"/>
                    </a:cubicBezTo>
                    <a:cubicBezTo>
                      <a:pt x="4341" y="7319"/>
                      <a:pt x="4152" y="7485"/>
                      <a:pt x="3938" y="7556"/>
                    </a:cubicBezTo>
                    <a:lnTo>
                      <a:pt x="3915" y="7556"/>
                    </a:lnTo>
                    <a:cubicBezTo>
                      <a:pt x="3784" y="7615"/>
                      <a:pt x="3648" y="7645"/>
                      <a:pt x="3511" y="7645"/>
                    </a:cubicBezTo>
                    <a:cubicBezTo>
                      <a:pt x="3375" y="7645"/>
                      <a:pt x="3238" y="7615"/>
                      <a:pt x="3108" y="7556"/>
                    </a:cubicBezTo>
                    <a:cubicBezTo>
                      <a:pt x="3084" y="7342"/>
                      <a:pt x="3132" y="7105"/>
                      <a:pt x="3227" y="6892"/>
                    </a:cubicBezTo>
                    <a:cubicBezTo>
                      <a:pt x="3298" y="6702"/>
                      <a:pt x="3416" y="6560"/>
                      <a:pt x="3582" y="6465"/>
                    </a:cubicBezTo>
                    <a:cubicBezTo>
                      <a:pt x="3709" y="6392"/>
                      <a:pt x="3850" y="6361"/>
                      <a:pt x="3983" y="6361"/>
                    </a:cubicBezTo>
                    <a:close/>
                    <a:moveTo>
                      <a:pt x="4030" y="6055"/>
                    </a:moveTo>
                    <a:cubicBezTo>
                      <a:pt x="3834" y="6055"/>
                      <a:pt x="3641" y="6101"/>
                      <a:pt x="3464" y="6180"/>
                    </a:cubicBezTo>
                    <a:cubicBezTo>
                      <a:pt x="3227" y="6322"/>
                      <a:pt x="3061" y="6512"/>
                      <a:pt x="2966" y="6749"/>
                    </a:cubicBezTo>
                    <a:cubicBezTo>
                      <a:pt x="2823" y="7010"/>
                      <a:pt x="2776" y="7295"/>
                      <a:pt x="2800" y="7580"/>
                    </a:cubicBezTo>
                    <a:lnTo>
                      <a:pt x="2800" y="7674"/>
                    </a:lnTo>
                    <a:cubicBezTo>
                      <a:pt x="2800" y="7722"/>
                      <a:pt x="2847" y="7793"/>
                      <a:pt x="2918" y="7817"/>
                    </a:cubicBezTo>
                    <a:cubicBezTo>
                      <a:pt x="3108" y="7888"/>
                      <a:pt x="3345" y="7935"/>
                      <a:pt x="3559" y="7935"/>
                    </a:cubicBezTo>
                    <a:cubicBezTo>
                      <a:pt x="3725" y="7935"/>
                      <a:pt x="3891" y="7888"/>
                      <a:pt x="4057" y="7817"/>
                    </a:cubicBezTo>
                    <a:cubicBezTo>
                      <a:pt x="4341" y="7698"/>
                      <a:pt x="4579" y="7508"/>
                      <a:pt x="4721" y="7224"/>
                    </a:cubicBezTo>
                    <a:cubicBezTo>
                      <a:pt x="4840" y="6987"/>
                      <a:pt x="4840" y="6726"/>
                      <a:pt x="4721" y="6488"/>
                    </a:cubicBezTo>
                    <a:cubicBezTo>
                      <a:pt x="4626" y="6275"/>
                      <a:pt x="4413" y="6109"/>
                      <a:pt x="4152" y="6061"/>
                    </a:cubicBezTo>
                    <a:cubicBezTo>
                      <a:pt x="4111" y="6057"/>
                      <a:pt x="4070" y="6055"/>
                      <a:pt x="4030" y="60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86" name="Google Shape;1186;p9"/>
            <p:cNvSpPr/>
            <p:nvPr/>
          </p:nvSpPr>
          <p:spPr>
            <a:xfrm>
              <a:off x="553213" y="141588"/>
              <a:ext cx="66300" cy="66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87" name="Google Shape;1187;p9"/>
            <p:cNvGrpSpPr/>
            <p:nvPr/>
          </p:nvGrpSpPr>
          <p:grpSpPr>
            <a:xfrm rot="1808284">
              <a:off x="1210189" y="90925"/>
              <a:ext cx="208773" cy="289302"/>
              <a:chOff x="3109925" y="3233975"/>
              <a:chExt cx="149425" cy="207075"/>
            </a:xfrm>
          </p:grpSpPr>
          <p:sp>
            <p:nvSpPr>
              <p:cNvPr id="1188" name="Google Shape;1188;p9"/>
              <p:cNvSpPr/>
              <p:nvPr/>
            </p:nvSpPr>
            <p:spPr>
              <a:xfrm>
                <a:off x="3127125" y="3284475"/>
                <a:ext cx="122175" cy="119200"/>
              </a:xfrm>
              <a:custGeom>
                <a:avLst/>
                <a:gdLst/>
                <a:ahLst/>
                <a:cxnLst/>
                <a:rect l="l" t="t" r="r" b="b"/>
                <a:pathLst>
                  <a:path w="4887" h="4768" extrusionOk="0">
                    <a:moveTo>
                      <a:pt x="3179" y="0"/>
                    </a:moveTo>
                    <a:lnTo>
                      <a:pt x="3084" y="24"/>
                    </a:lnTo>
                    <a:lnTo>
                      <a:pt x="2800" y="24"/>
                    </a:lnTo>
                    <a:cubicBezTo>
                      <a:pt x="2633" y="71"/>
                      <a:pt x="2491" y="95"/>
                      <a:pt x="2325" y="119"/>
                    </a:cubicBezTo>
                    <a:cubicBezTo>
                      <a:pt x="2254" y="119"/>
                      <a:pt x="2159" y="95"/>
                      <a:pt x="2088" y="71"/>
                    </a:cubicBezTo>
                    <a:lnTo>
                      <a:pt x="1637" y="71"/>
                    </a:lnTo>
                    <a:cubicBezTo>
                      <a:pt x="1708" y="285"/>
                      <a:pt x="1851" y="451"/>
                      <a:pt x="2040" y="569"/>
                    </a:cubicBezTo>
                    <a:cubicBezTo>
                      <a:pt x="2159" y="617"/>
                      <a:pt x="2278" y="640"/>
                      <a:pt x="2420" y="664"/>
                    </a:cubicBezTo>
                    <a:lnTo>
                      <a:pt x="2586" y="664"/>
                    </a:lnTo>
                    <a:cubicBezTo>
                      <a:pt x="2604" y="666"/>
                      <a:pt x="2622" y="667"/>
                      <a:pt x="2640" y="667"/>
                    </a:cubicBezTo>
                    <a:cubicBezTo>
                      <a:pt x="2827" y="667"/>
                      <a:pt x="2974" y="555"/>
                      <a:pt x="3060" y="403"/>
                    </a:cubicBezTo>
                    <a:lnTo>
                      <a:pt x="3060" y="380"/>
                    </a:lnTo>
                    <a:cubicBezTo>
                      <a:pt x="3108" y="261"/>
                      <a:pt x="3155" y="119"/>
                      <a:pt x="3179" y="0"/>
                    </a:cubicBezTo>
                    <a:close/>
                    <a:moveTo>
                      <a:pt x="166" y="1589"/>
                    </a:moveTo>
                    <a:cubicBezTo>
                      <a:pt x="48" y="1589"/>
                      <a:pt x="0" y="1684"/>
                      <a:pt x="0" y="1827"/>
                    </a:cubicBezTo>
                    <a:cubicBezTo>
                      <a:pt x="0" y="2230"/>
                      <a:pt x="333" y="2680"/>
                      <a:pt x="1044" y="3155"/>
                    </a:cubicBezTo>
                    <a:cubicBezTo>
                      <a:pt x="1376" y="3416"/>
                      <a:pt x="1756" y="3606"/>
                      <a:pt x="2183" y="3748"/>
                    </a:cubicBezTo>
                    <a:cubicBezTo>
                      <a:pt x="1993" y="3321"/>
                      <a:pt x="1756" y="2918"/>
                      <a:pt x="1471" y="2562"/>
                    </a:cubicBezTo>
                    <a:cubicBezTo>
                      <a:pt x="973" y="1921"/>
                      <a:pt x="546" y="1589"/>
                      <a:pt x="166" y="1589"/>
                    </a:cubicBezTo>
                    <a:close/>
                    <a:moveTo>
                      <a:pt x="4623" y="2168"/>
                    </a:moveTo>
                    <a:cubicBezTo>
                      <a:pt x="4602" y="2168"/>
                      <a:pt x="4580" y="2172"/>
                      <a:pt x="4555" y="2182"/>
                    </a:cubicBezTo>
                    <a:cubicBezTo>
                      <a:pt x="4199" y="2254"/>
                      <a:pt x="3867" y="2680"/>
                      <a:pt x="3535" y="3440"/>
                    </a:cubicBezTo>
                    <a:cubicBezTo>
                      <a:pt x="3369" y="3867"/>
                      <a:pt x="3226" y="4317"/>
                      <a:pt x="3132" y="4768"/>
                    </a:cubicBezTo>
                    <a:cubicBezTo>
                      <a:pt x="3511" y="4531"/>
                      <a:pt x="3820" y="4222"/>
                      <a:pt x="4104" y="3890"/>
                    </a:cubicBezTo>
                    <a:cubicBezTo>
                      <a:pt x="4650" y="3250"/>
                      <a:pt x="4887" y="2728"/>
                      <a:pt x="4768" y="2348"/>
                    </a:cubicBezTo>
                    <a:cubicBezTo>
                      <a:pt x="4750" y="2236"/>
                      <a:pt x="4701" y="2168"/>
                      <a:pt x="4623" y="21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9"/>
              <p:cNvSpPr/>
              <p:nvPr/>
            </p:nvSpPr>
            <p:spPr>
              <a:xfrm>
                <a:off x="3113475" y="3237550"/>
                <a:ext cx="141175" cy="49300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1972" extrusionOk="0">
                    <a:moveTo>
                      <a:pt x="2919" y="1"/>
                    </a:moveTo>
                    <a:cubicBezTo>
                      <a:pt x="2895" y="1"/>
                      <a:pt x="2871" y="1"/>
                      <a:pt x="2847" y="3"/>
                    </a:cubicBezTo>
                    <a:cubicBezTo>
                      <a:pt x="2278" y="3"/>
                      <a:pt x="1922" y="122"/>
                      <a:pt x="1780" y="359"/>
                    </a:cubicBezTo>
                    <a:cubicBezTo>
                      <a:pt x="1709" y="454"/>
                      <a:pt x="1685" y="572"/>
                      <a:pt x="1685" y="667"/>
                    </a:cubicBezTo>
                    <a:cubicBezTo>
                      <a:pt x="1685" y="833"/>
                      <a:pt x="1732" y="999"/>
                      <a:pt x="1804" y="1142"/>
                    </a:cubicBezTo>
                    <a:cubicBezTo>
                      <a:pt x="1519" y="999"/>
                      <a:pt x="1187" y="928"/>
                      <a:pt x="879" y="904"/>
                    </a:cubicBezTo>
                    <a:lnTo>
                      <a:pt x="665" y="904"/>
                    </a:lnTo>
                    <a:cubicBezTo>
                      <a:pt x="238" y="904"/>
                      <a:pt x="1" y="999"/>
                      <a:pt x="1" y="1213"/>
                    </a:cubicBezTo>
                    <a:cubicBezTo>
                      <a:pt x="1" y="1403"/>
                      <a:pt x="167" y="1545"/>
                      <a:pt x="499" y="1711"/>
                    </a:cubicBezTo>
                    <a:cubicBezTo>
                      <a:pt x="902" y="1877"/>
                      <a:pt x="1329" y="1948"/>
                      <a:pt x="1756" y="1948"/>
                    </a:cubicBezTo>
                    <a:lnTo>
                      <a:pt x="2634" y="1948"/>
                    </a:lnTo>
                    <a:cubicBezTo>
                      <a:pt x="2397" y="1853"/>
                      <a:pt x="2183" y="1711"/>
                      <a:pt x="2041" y="1497"/>
                    </a:cubicBezTo>
                    <a:lnTo>
                      <a:pt x="2041" y="1497"/>
                    </a:lnTo>
                    <a:cubicBezTo>
                      <a:pt x="2207" y="1711"/>
                      <a:pt x="2397" y="1853"/>
                      <a:pt x="2634" y="1948"/>
                    </a:cubicBezTo>
                    <a:cubicBezTo>
                      <a:pt x="2705" y="1972"/>
                      <a:pt x="2800" y="1972"/>
                      <a:pt x="2871" y="1972"/>
                    </a:cubicBezTo>
                    <a:cubicBezTo>
                      <a:pt x="3037" y="1972"/>
                      <a:pt x="3179" y="1948"/>
                      <a:pt x="3346" y="1901"/>
                    </a:cubicBezTo>
                    <a:lnTo>
                      <a:pt x="3630" y="1901"/>
                    </a:lnTo>
                    <a:lnTo>
                      <a:pt x="3701" y="1877"/>
                    </a:lnTo>
                    <a:cubicBezTo>
                      <a:pt x="4128" y="1853"/>
                      <a:pt x="4532" y="1758"/>
                      <a:pt x="4935" y="1616"/>
                    </a:cubicBezTo>
                    <a:cubicBezTo>
                      <a:pt x="5409" y="1426"/>
                      <a:pt x="5646" y="1189"/>
                      <a:pt x="5646" y="928"/>
                    </a:cubicBezTo>
                    <a:cubicBezTo>
                      <a:pt x="5646" y="738"/>
                      <a:pt x="5552" y="644"/>
                      <a:pt x="5362" y="644"/>
                    </a:cubicBezTo>
                    <a:cubicBezTo>
                      <a:pt x="5101" y="667"/>
                      <a:pt x="4864" y="738"/>
                      <a:pt x="4626" y="833"/>
                    </a:cubicBezTo>
                    <a:cubicBezTo>
                      <a:pt x="4413" y="904"/>
                      <a:pt x="4152" y="1023"/>
                      <a:pt x="3844" y="1165"/>
                    </a:cubicBezTo>
                    <a:cubicBezTo>
                      <a:pt x="3915" y="928"/>
                      <a:pt x="3867" y="667"/>
                      <a:pt x="3749" y="430"/>
                    </a:cubicBezTo>
                    <a:cubicBezTo>
                      <a:pt x="3749" y="406"/>
                      <a:pt x="3725" y="383"/>
                      <a:pt x="3701" y="383"/>
                    </a:cubicBezTo>
                    <a:cubicBezTo>
                      <a:pt x="3503" y="141"/>
                      <a:pt x="3223" y="1"/>
                      <a:pt x="29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9"/>
              <p:cNvSpPr/>
              <p:nvPr/>
            </p:nvSpPr>
            <p:spPr>
              <a:xfrm>
                <a:off x="3134825" y="3240500"/>
                <a:ext cx="95500" cy="26200"/>
              </a:xfrm>
              <a:custGeom>
                <a:avLst/>
                <a:gdLst/>
                <a:ahLst/>
                <a:cxnLst/>
                <a:rect l="l" t="t" r="r" b="b"/>
                <a:pathLst>
                  <a:path w="3820" h="1048" extrusionOk="0">
                    <a:moveTo>
                      <a:pt x="594" y="122"/>
                    </a:moveTo>
                    <a:cubicBezTo>
                      <a:pt x="191" y="122"/>
                      <a:pt x="1" y="288"/>
                      <a:pt x="1" y="549"/>
                    </a:cubicBezTo>
                    <a:cubicBezTo>
                      <a:pt x="1" y="620"/>
                      <a:pt x="1" y="715"/>
                      <a:pt x="25" y="763"/>
                    </a:cubicBezTo>
                    <a:cubicBezTo>
                      <a:pt x="357" y="810"/>
                      <a:pt x="665" y="881"/>
                      <a:pt x="950" y="1000"/>
                    </a:cubicBezTo>
                    <a:cubicBezTo>
                      <a:pt x="878" y="881"/>
                      <a:pt x="831" y="715"/>
                      <a:pt x="831" y="549"/>
                    </a:cubicBezTo>
                    <a:cubicBezTo>
                      <a:pt x="831" y="454"/>
                      <a:pt x="855" y="336"/>
                      <a:pt x="926" y="241"/>
                    </a:cubicBezTo>
                    <a:cubicBezTo>
                      <a:pt x="831" y="170"/>
                      <a:pt x="712" y="122"/>
                      <a:pt x="594" y="122"/>
                    </a:cubicBezTo>
                    <a:close/>
                    <a:moveTo>
                      <a:pt x="3556" y="0"/>
                    </a:moveTo>
                    <a:cubicBezTo>
                      <a:pt x="3541" y="0"/>
                      <a:pt x="3526" y="1"/>
                      <a:pt x="3512" y="4"/>
                    </a:cubicBezTo>
                    <a:cubicBezTo>
                      <a:pt x="3274" y="4"/>
                      <a:pt x="3037" y="99"/>
                      <a:pt x="2847" y="241"/>
                    </a:cubicBezTo>
                    <a:cubicBezTo>
                      <a:pt x="2871" y="265"/>
                      <a:pt x="2895" y="288"/>
                      <a:pt x="2895" y="312"/>
                    </a:cubicBezTo>
                    <a:cubicBezTo>
                      <a:pt x="3013" y="549"/>
                      <a:pt x="3061" y="810"/>
                      <a:pt x="3013" y="1047"/>
                    </a:cubicBezTo>
                    <a:cubicBezTo>
                      <a:pt x="3322" y="905"/>
                      <a:pt x="3583" y="786"/>
                      <a:pt x="3796" y="715"/>
                    </a:cubicBezTo>
                    <a:cubicBezTo>
                      <a:pt x="3820" y="620"/>
                      <a:pt x="3820" y="549"/>
                      <a:pt x="3820" y="454"/>
                    </a:cubicBezTo>
                    <a:lnTo>
                      <a:pt x="3820" y="193"/>
                    </a:lnTo>
                    <a:cubicBezTo>
                      <a:pt x="3799" y="87"/>
                      <a:pt x="3682" y="0"/>
                      <a:pt x="35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9"/>
              <p:cNvSpPr/>
              <p:nvPr/>
            </p:nvSpPr>
            <p:spPr>
              <a:xfrm>
                <a:off x="3109925" y="3233975"/>
                <a:ext cx="149425" cy="207075"/>
              </a:xfrm>
              <a:custGeom>
                <a:avLst/>
                <a:gdLst/>
                <a:ahLst/>
                <a:cxnLst/>
                <a:rect l="l" t="t" r="r" b="b"/>
                <a:pathLst>
                  <a:path w="5977" h="8283" extrusionOk="0">
                    <a:moveTo>
                      <a:pt x="1566" y="573"/>
                    </a:moveTo>
                    <a:cubicBezTo>
                      <a:pt x="1614" y="573"/>
                      <a:pt x="1661" y="573"/>
                      <a:pt x="1708" y="597"/>
                    </a:cubicBezTo>
                    <a:cubicBezTo>
                      <a:pt x="1685" y="668"/>
                      <a:pt x="1661" y="739"/>
                      <a:pt x="1661" y="834"/>
                    </a:cubicBezTo>
                    <a:cubicBezTo>
                      <a:pt x="1661" y="905"/>
                      <a:pt x="1685" y="976"/>
                      <a:pt x="1685" y="1047"/>
                    </a:cubicBezTo>
                    <a:cubicBezTo>
                      <a:pt x="1519" y="1000"/>
                      <a:pt x="1329" y="953"/>
                      <a:pt x="1139" y="929"/>
                    </a:cubicBezTo>
                    <a:lnTo>
                      <a:pt x="1139" y="905"/>
                    </a:lnTo>
                    <a:cubicBezTo>
                      <a:pt x="1139" y="881"/>
                      <a:pt x="1115" y="858"/>
                      <a:pt x="1115" y="834"/>
                    </a:cubicBezTo>
                    <a:cubicBezTo>
                      <a:pt x="1115" y="739"/>
                      <a:pt x="1115" y="573"/>
                      <a:pt x="1566" y="573"/>
                    </a:cubicBezTo>
                    <a:close/>
                    <a:moveTo>
                      <a:pt x="4484" y="431"/>
                    </a:moveTo>
                    <a:cubicBezTo>
                      <a:pt x="4602" y="431"/>
                      <a:pt x="4650" y="478"/>
                      <a:pt x="4650" y="502"/>
                    </a:cubicBezTo>
                    <a:lnTo>
                      <a:pt x="4650" y="739"/>
                    </a:lnTo>
                    <a:cubicBezTo>
                      <a:pt x="4650" y="787"/>
                      <a:pt x="4650" y="834"/>
                      <a:pt x="4650" y="881"/>
                    </a:cubicBezTo>
                    <a:cubicBezTo>
                      <a:pt x="4508" y="929"/>
                      <a:pt x="4341" y="1000"/>
                      <a:pt x="4152" y="1095"/>
                    </a:cubicBezTo>
                    <a:cubicBezTo>
                      <a:pt x="4152" y="905"/>
                      <a:pt x="4128" y="739"/>
                      <a:pt x="4033" y="573"/>
                    </a:cubicBezTo>
                    <a:lnTo>
                      <a:pt x="4057" y="549"/>
                    </a:lnTo>
                    <a:cubicBezTo>
                      <a:pt x="4175" y="478"/>
                      <a:pt x="4341" y="431"/>
                      <a:pt x="4484" y="431"/>
                    </a:cubicBezTo>
                    <a:close/>
                    <a:moveTo>
                      <a:pt x="5504" y="953"/>
                    </a:moveTo>
                    <a:cubicBezTo>
                      <a:pt x="5622" y="953"/>
                      <a:pt x="5646" y="1000"/>
                      <a:pt x="5646" y="1095"/>
                    </a:cubicBezTo>
                    <a:cubicBezTo>
                      <a:pt x="5646" y="1332"/>
                      <a:pt x="5314" y="1522"/>
                      <a:pt x="5029" y="1617"/>
                    </a:cubicBezTo>
                    <a:cubicBezTo>
                      <a:pt x="4721" y="1735"/>
                      <a:pt x="4389" y="1830"/>
                      <a:pt x="4057" y="1878"/>
                    </a:cubicBezTo>
                    <a:cubicBezTo>
                      <a:pt x="4057" y="1830"/>
                      <a:pt x="4033" y="1807"/>
                      <a:pt x="4009" y="1783"/>
                    </a:cubicBezTo>
                    <a:lnTo>
                      <a:pt x="4033" y="1783"/>
                    </a:lnTo>
                    <a:cubicBezTo>
                      <a:pt x="4081" y="1664"/>
                      <a:pt x="4104" y="1546"/>
                      <a:pt x="4128" y="1427"/>
                    </a:cubicBezTo>
                    <a:cubicBezTo>
                      <a:pt x="4389" y="1308"/>
                      <a:pt x="4626" y="1190"/>
                      <a:pt x="4840" y="1119"/>
                    </a:cubicBezTo>
                    <a:cubicBezTo>
                      <a:pt x="5029" y="1024"/>
                      <a:pt x="5267" y="976"/>
                      <a:pt x="5504" y="953"/>
                    </a:cubicBezTo>
                    <a:close/>
                    <a:moveTo>
                      <a:pt x="997" y="1190"/>
                    </a:moveTo>
                    <a:cubicBezTo>
                      <a:pt x="1281" y="1214"/>
                      <a:pt x="1566" y="1285"/>
                      <a:pt x="1827" y="1403"/>
                    </a:cubicBezTo>
                    <a:cubicBezTo>
                      <a:pt x="1898" y="1522"/>
                      <a:pt x="1969" y="1640"/>
                      <a:pt x="2064" y="1735"/>
                    </a:cubicBezTo>
                    <a:cubicBezTo>
                      <a:pt x="2112" y="1807"/>
                      <a:pt x="2183" y="1878"/>
                      <a:pt x="2230" y="1949"/>
                    </a:cubicBezTo>
                    <a:lnTo>
                      <a:pt x="1874" y="1949"/>
                    </a:lnTo>
                    <a:cubicBezTo>
                      <a:pt x="1471" y="1949"/>
                      <a:pt x="1068" y="1878"/>
                      <a:pt x="688" y="1712"/>
                    </a:cubicBezTo>
                    <a:cubicBezTo>
                      <a:pt x="451" y="1593"/>
                      <a:pt x="285" y="1522"/>
                      <a:pt x="285" y="1356"/>
                    </a:cubicBezTo>
                    <a:cubicBezTo>
                      <a:pt x="285" y="1214"/>
                      <a:pt x="617" y="1190"/>
                      <a:pt x="807" y="1190"/>
                    </a:cubicBezTo>
                    <a:close/>
                    <a:moveTo>
                      <a:pt x="3056" y="309"/>
                    </a:moveTo>
                    <a:cubicBezTo>
                      <a:pt x="3298" y="309"/>
                      <a:pt x="3549" y="425"/>
                      <a:pt x="3701" y="620"/>
                    </a:cubicBezTo>
                    <a:cubicBezTo>
                      <a:pt x="3725" y="644"/>
                      <a:pt x="3725" y="668"/>
                      <a:pt x="3748" y="668"/>
                    </a:cubicBezTo>
                    <a:cubicBezTo>
                      <a:pt x="3843" y="881"/>
                      <a:pt x="3867" y="1095"/>
                      <a:pt x="3843" y="1308"/>
                    </a:cubicBezTo>
                    <a:cubicBezTo>
                      <a:pt x="3843" y="1332"/>
                      <a:pt x="3843" y="1356"/>
                      <a:pt x="3843" y="1356"/>
                    </a:cubicBezTo>
                    <a:cubicBezTo>
                      <a:pt x="3820" y="1593"/>
                      <a:pt x="3677" y="1783"/>
                      <a:pt x="3464" y="1878"/>
                    </a:cubicBezTo>
                    <a:lnTo>
                      <a:pt x="3416" y="1901"/>
                    </a:lnTo>
                    <a:cubicBezTo>
                      <a:pt x="3274" y="1949"/>
                      <a:pt x="3155" y="1973"/>
                      <a:pt x="3013" y="1996"/>
                    </a:cubicBezTo>
                    <a:cubicBezTo>
                      <a:pt x="2942" y="1973"/>
                      <a:pt x="2871" y="1973"/>
                      <a:pt x="2800" y="1949"/>
                    </a:cubicBezTo>
                    <a:cubicBezTo>
                      <a:pt x="2586" y="1878"/>
                      <a:pt x="2420" y="1759"/>
                      <a:pt x="2278" y="1569"/>
                    </a:cubicBezTo>
                    <a:cubicBezTo>
                      <a:pt x="2207" y="1474"/>
                      <a:pt x="2135" y="1356"/>
                      <a:pt x="2064" y="1237"/>
                    </a:cubicBezTo>
                    <a:cubicBezTo>
                      <a:pt x="1993" y="1119"/>
                      <a:pt x="1969" y="976"/>
                      <a:pt x="1969" y="834"/>
                    </a:cubicBezTo>
                    <a:cubicBezTo>
                      <a:pt x="1969" y="763"/>
                      <a:pt x="1969" y="668"/>
                      <a:pt x="2017" y="597"/>
                    </a:cubicBezTo>
                    <a:cubicBezTo>
                      <a:pt x="2135" y="407"/>
                      <a:pt x="2468" y="312"/>
                      <a:pt x="2989" y="312"/>
                    </a:cubicBezTo>
                    <a:cubicBezTo>
                      <a:pt x="3011" y="310"/>
                      <a:pt x="3034" y="309"/>
                      <a:pt x="3056" y="309"/>
                    </a:cubicBezTo>
                    <a:close/>
                    <a:moveTo>
                      <a:pt x="3654" y="2186"/>
                    </a:moveTo>
                    <a:cubicBezTo>
                      <a:pt x="3630" y="2234"/>
                      <a:pt x="3606" y="2257"/>
                      <a:pt x="3582" y="2352"/>
                    </a:cubicBezTo>
                    <a:cubicBezTo>
                      <a:pt x="3559" y="2423"/>
                      <a:pt x="3488" y="2518"/>
                      <a:pt x="3274" y="2518"/>
                    </a:cubicBezTo>
                    <a:lnTo>
                      <a:pt x="3108" y="2518"/>
                    </a:lnTo>
                    <a:cubicBezTo>
                      <a:pt x="3013" y="2518"/>
                      <a:pt x="2894" y="2494"/>
                      <a:pt x="2800" y="2447"/>
                    </a:cubicBezTo>
                    <a:cubicBezTo>
                      <a:pt x="2705" y="2376"/>
                      <a:pt x="2634" y="2305"/>
                      <a:pt x="2586" y="2234"/>
                    </a:cubicBezTo>
                    <a:lnTo>
                      <a:pt x="2752" y="2234"/>
                    </a:lnTo>
                    <a:cubicBezTo>
                      <a:pt x="2823" y="2257"/>
                      <a:pt x="2918" y="2257"/>
                      <a:pt x="2989" y="2257"/>
                    </a:cubicBezTo>
                    <a:cubicBezTo>
                      <a:pt x="3155" y="2257"/>
                      <a:pt x="3321" y="2234"/>
                      <a:pt x="3488" y="2186"/>
                    </a:cubicBezTo>
                    <a:close/>
                    <a:moveTo>
                      <a:pt x="831" y="3752"/>
                    </a:moveTo>
                    <a:cubicBezTo>
                      <a:pt x="1163" y="3752"/>
                      <a:pt x="1566" y="4060"/>
                      <a:pt x="2017" y="4653"/>
                    </a:cubicBezTo>
                    <a:cubicBezTo>
                      <a:pt x="2230" y="4914"/>
                      <a:pt x="2396" y="5175"/>
                      <a:pt x="2562" y="5483"/>
                    </a:cubicBezTo>
                    <a:cubicBezTo>
                      <a:pt x="2301" y="5341"/>
                      <a:pt x="2041" y="5199"/>
                      <a:pt x="1803" y="5033"/>
                    </a:cubicBezTo>
                    <a:cubicBezTo>
                      <a:pt x="1139" y="4582"/>
                      <a:pt x="831" y="4179"/>
                      <a:pt x="831" y="3847"/>
                    </a:cubicBezTo>
                    <a:cubicBezTo>
                      <a:pt x="831" y="3775"/>
                      <a:pt x="831" y="3752"/>
                      <a:pt x="831" y="3752"/>
                    </a:cubicBezTo>
                    <a:close/>
                    <a:moveTo>
                      <a:pt x="5290" y="4321"/>
                    </a:moveTo>
                    <a:cubicBezTo>
                      <a:pt x="5290" y="4321"/>
                      <a:pt x="5314" y="4345"/>
                      <a:pt x="5314" y="4416"/>
                    </a:cubicBezTo>
                    <a:cubicBezTo>
                      <a:pt x="5409" y="4724"/>
                      <a:pt x="5195" y="5222"/>
                      <a:pt x="4674" y="5815"/>
                    </a:cubicBezTo>
                    <a:cubicBezTo>
                      <a:pt x="4484" y="6029"/>
                      <a:pt x="4270" y="6242"/>
                      <a:pt x="4057" y="6432"/>
                    </a:cubicBezTo>
                    <a:cubicBezTo>
                      <a:pt x="4128" y="6124"/>
                      <a:pt x="4247" y="5815"/>
                      <a:pt x="4365" y="5507"/>
                    </a:cubicBezTo>
                    <a:cubicBezTo>
                      <a:pt x="4650" y="4819"/>
                      <a:pt x="4982" y="4416"/>
                      <a:pt x="5290" y="4321"/>
                    </a:cubicBezTo>
                    <a:close/>
                    <a:moveTo>
                      <a:pt x="3073" y="1"/>
                    </a:moveTo>
                    <a:cubicBezTo>
                      <a:pt x="3045" y="1"/>
                      <a:pt x="3017" y="2"/>
                      <a:pt x="2989" y="4"/>
                    </a:cubicBezTo>
                    <a:cubicBezTo>
                      <a:pt x="2444" y="4"/>
                      <a:pt x="2088" y="99"/>
                      <a:pt x="1874" y="312"/>
                    </a:cubicBezTo>
                    <a:cubicBezTo>
                      <a:pt x="1780" y="265"/>
                      <a:pt x="1685" y="241"/>
                      <a:pt x="1566" y="241"/>
                    </a:cubicBezTo>
                    <a:cubicBezTo>
                      <a:pt x="926" y="241"/>
                      <a:pt x="831" y="597"/>
                      <a:pt x="831" y="810"/>
                    </a:cubicBezTo>
                    <a:lnTo>
                      <a:pt x="831" y="905"/>
                    </a:lnTo>
                    <a:cubicBezTo>
                      <a:pt x="800" y="904"/>
                      <a:pt x="770" y="903"/>
                      <a:pt x="741" y="903"/>
                    </a:cubicBezTo>
                    <a:cubicBezTo>
                      <a:pt x="152" y="903"/>
                      <a:pt x="1" y="1130"/>
                      <a:pt x="1" y="1356"/>
                    </a:cubicBezTo>
                    <a:cubicBezTo>
                      <a:pt x="1" y="1617"/>
                      <a:pt x="190" y="1807"/>
                      <a:pt x="570" y="1996"/>
                    </a:cubicBezTo>
                    <a:cubicBezTo>
                      <a:pt x="953" y="2145"/>
                      <a:pt x="1356" y="2237"/>
                      <a:pt x="1760" y="2237"/>
                    </a:cubicBezTo>
                    <a:cubicBezTo>
                      <a:pt x="1806" y="2237"/>
                      <a:pt x="1852" y="2236"/>
                      <a:pt x="1898" y="2234"/>
                    </a:cubicBezTo>
                    <a:lnTo>
                      <a:pt x="2230" y="2234"/>
                    </a:lnTo>
                    <a:cubicBezTo>
                      <a:pt x="2325" y="2423"/>
                      <a:pt x="2468" y="2589"/>
                      <a:pt x="2657" y="2708"/>
                    </a:cubicBezTo>
                    <a:cubicBezTo>
                      <a:pt x="2752" y="2755"/>
                      <a:pt x="2847" y="2779"/>
                      <a:pt x="2942" y="2803"/>
                    </a:cubicBezTo>
                    <a:cubicBezTo>
                      <a:pt x="2942" y="3752"/>
                      <a:pt x="2989" y="4700"/>
                      <a:pt x="3084" y="5649"/>
                    </a:cubicBezTo>
                    <a:cubicBezTo>
                      <a:pt x="3061" y="5649"/>
                      <a:pt x="3013" y="5626"/>
                      <a:pt x="2966" y="5626"/>
                    </a:cubicBezTo>
                    <a:cubicBezTo>
                      <a:pt x="2776" y="5222"/>
                      <a:pt x="2539" y="4843"/>
                      <a:pt x="2278" y="4487"/>
                    </a:cubicBezTo>
                    <a:cubicBezTo>
                      <a:pt x="1732" y="3799"/>
                      <a:pt x="1281" y="3467"/>
                      <a:pt x="854" y="3467"/>
                    </a:cubicBezTo>
                    <a:cubicBezTo>
                      <a:pt x="783" y="3467"/>
                      <a:pt x="522" y="3491"/>
                      <a:pt x="522" y="3847"/>
                    </a:cubicBezTo>
                    <a:cubicBezTo>
                      <a:pt x="522" y="4297"/>
                      <a:pt x="902" y="4772"/>
                      <a:pt x="1637" y="5293"/>
                    </a:cubicBezTo>
                    <a:cubicBezTo>
                      <a:pt x="2017" y="5554"/>
                      <a:pt x="2396" y="5768"/>
                      <a:pt x="2823" y="5887"/>
                    </a:cubicBezTo>
                    <a:cubicBezTo>
                      <a:pt x="2918" y="5934"/>
                      <a:pt x="3037" y="5934"/>
                      <a:pt x="3132" y="5958"/>
                    </a:cubicBezTo>
                    <a:cubicBezTo>
                      <a:pt x="3179" y="6313"/>
                      <a:pt x="3227" y="6646"/>
                      <a:pt x="3298" y="6978"/>
                    </a:cubicBezTo>
                    <a:cubicBezTo>
                      <a:pt x="3393" y="7381"/>
                      <a:pt x="3511" y="7784"/>
                      <a:pt x="3630" y="8187"/>
                    </a:cubicBezTo>
                    <a:cubicBezTo>
                      <a:pt x="3654" y="8235"/>
                      <a:pt x="3701" y="8282"/>
                      <a:pt x="3772" y="8282"/>
                    </a:cubicBezTo>
                    <a:lnTo>
                      <a:pt x="3820" y="8282"/>
                    </a:lnTo>
                    <a:cubicBezTo>
                      <a:pt x="3891" y="8259"/>
                      <a:pt x="3938" y="8187"/>
                      <a:pt x="3914" y="8116"/>
                    </a:cubicBezTo>
                    <a:cubicBezTo>
                      <a:pt x="3796" y="7760"/>
                      <a:pt x="3701" y="7405"/>
                      <a:pt x="3606" y="7049"/>
                    </a:cubicBezTo>
                    <a:cubicBezTo>
                      <a:pt x="3701" y="7025"/>
                      <a:pt x="3796" y="6978"/>
                      <a:pt x="3891" y="6930"/>
                    </a:cubicBezTo>
                    <a:cubicBezTo>
                      <a:pt x="4270" y="6693"/>
                      <a:pt x="4602" y="6385"/>
                      <a:pt x="4887" y="6029"/>
                    </a:cubicBezTo>
                    <a:cubicBezTo>
                      <a:pt x="5480" y="5341"/>
                      <a:pt x="5717" y="4795"/>
                      <a:pt x="5599" y="4368"/>
                    </a:cubicBezTo>
                    <a:cubicBezTo>
                      <a:pt x="5575" y="4250"/>
                      <a:pt x="5528" y="4155"/>
                      <a:pt x="5433" y="4084"/>
                    </a:cubicBezTo>
                    <a:cubicBezTo>
                      <a:pt x="5391" y="4056"/>
                      <a:pt x="5341" y="4044"/>
                      <a:pt x="5293" y="4044"/>
                    </a:cubicBezTo>
                    <a:cubicBezTo>
                      <a:pt x="5258" y="4044"/>
                      <a:pt x="5225" y="4050"/>
                      <a:pt x="5195" y="4060"/>
                    </a:cubicBezTo>
                    <a:cubicBezTo>
                      <a:pt x="4768" y="4155"/>
                      <a:pt x="4413" y="4606"/>
                      <a:pt x="4081" y="5412"/>
                    </a:cubicBezTo>
                    <a:cubicBezTo>
                      <a:pt x="3914" y="5839"/>
                      <a:pt x="3772" y="6266"/>
                      <a:pt x="3677" y="6717"/>
                    </a:cubicBezTo>
                    <a:cubicBezTo>
                      <a:pt x="3630" y="6717"/>
                      <a:pt x="3606" y="6740"/>
                      <a:pt x="3559" y="6764"/>
                    </a:cubicBezTo>
                    <a:cubicBezTo>
                      <a:pt x="3488" y="6456"/>
                      <a:pt x="3440" y="6147"/>
                      <a:pt x="3393" y="5815"/>
                    </a:cubicBezTo>
                    <a:cubicBezTo>
                      <a:pt x="3274" y="4819"/>
                      <a:pt x="3227" y="3823"/>
                      <a:pt x="3227" y="2850"/>
                    </a:cubicBezTo>
                    <a:lnTo>
                      <a:pt x="3274" y="2850"/>
                    </a:lnTo>
                    <a:cubicBezTo>
                      <a:pt x="3535" y="2850"/>
                      <a:pt x="3772" y="2708"/>
                      <a:pt x="3867" y="2471"/>
                    </a:cubicBezTo>
                    <a:cubicBezTo>
                      <a:pt x="3914" y="2352"/>
                      <a:pt x="3962" y="2257"/>
                      <a:pt x="3986" y="2186"/>
                    </a:cubicBezTo>
                    <a:cubicBezTo>
                      <a:pt x="4389" y="2139"/>
                      <a:pt x="4768" y="2044"/>
                      <a:pt x="5124" y="1901"/>
                    </a:cubicBezTo>
                    <a:cubicBezTo>
                      <a:pt x="5694" y="1688"/>
                      <a:pt x="5954" y="1427"/>
                      <a:pt x="5954" y="1095"/>
                    </a:cubicBezTo>
                    <a:cubicBezTo>
                      <a:pt x="5977" y="847"/>
                      <a:pt x="5786" y="642"/>
                      <a:pt x="5543" y="642"/>
                    </a:cubicBezTo>
                    <a:cubicBezTo>
                      <a:pt x="5530" y="642"/>
                      <a:pt x="5517" y="643"/>
                      <a:pt x="5504" y="644"/>
                    </a:cubicBezTo>
                    <a:cubicBezTo>
                      <a:pt x="5314" y="668"/>
                      <a:pt x="5124" y="692"/>
                      <a:pt x="4958" y="763"/>
                    </a:cubicBezTo>
                    <a:lnTo>
                      <a:pt x="4958" y="478"/>
                    </a:lnTo>
                    <a:cubicBezTo>
                      <a:pt x="4958" y="454"/>
                      <a:pt x="4958" y="454"/>
                      <a:pt x="4958" y="431"/>
                    </a:cubicBezTo>
                    <a:cubicBezTo>
                      <a:pt x="4914" y="255"/>
                      <a:pt x="4748" y="120"/>
                      <a:pt x="4554" y="120"/>
                    </a:cubicBezTo>
                    <a:cubicBezTo>
                      <a:pt x="4539" y="120"/>
                      <a:pt x="4523" y="121"/>
                      <a:pt x="4508" y="122"/>
                    </a:cubicBezTo>
                    <a:cubicBezTo>
                      <a:pt x="4270" y="122"/>
                      <a:pt x="4057" y="194"/>
                      <a:pt x="3867" y="312"/>
                    </a:cubicBezTo>
                    <a:cubicBezTo>
                      <a:pt x="3650" y="117"/>
                      <a:pt x="3373" y="1"/>
                      <a:pt x="30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92" name="Google Shape;1192;p9"/>
          <p:cNvSpPr/>
          <p:nvPr/>
        </p:nvSpPr>
        <p:spPr>
          <a:xfrm flipH="1">
            <a:off x="7344701" y="3121533"/>
            <a:ext cx="1799201" cy="2021923"/>
          </a:xfrm>
          <a:custGeom>
            <a:avLst/>
            <a:gdLst/>
            <a:ahLst/>
            <a:cxnLst/>
            <a:rect l="l" t="t" r="r" b="b"/>
            <a:pathLst>
              <a:path w="93247" h="104790" extrusionOk="0">
                <a:moveTo>
                  <a:pt x="13319" y="0"/>
                </a:moveTo>
                <a:cubicBezTo>
                  <a:pt x="6544" y="0"/>
                  <a:pt x="0" y="2719"/>
                  <a:pt x="0" y="2719"/>
                </a:cubicBezTo>
                <a:lnTo>
                  <a:pt x="0" y="104790"/>
                </a:lnTo>
                <a:lnTo>
                  <a:pt x="84209" y="104790"/>
                </a:lnTo>
                <a:cubicBezTo>
                  <a:pt x="84209" y="104790"/>
                  <a:pt x="93247" y="92479"/>
                  <a:pt x="87269" y="70181"/>
                </a:cubicBezTo>
                <a:cubicBezTo>
                  <a:pt x="81291" y="47883"/>
                  <a:pt x="50098" y="53671"/>
                  <a:pt x="35249" y="46247"/>
                </a:cubicBezTo>
                <a:cubicBezTo>
                  <a:pt x="20376" y="38798"/>
                  <a:pt x="32569" y="19134"/>
                  <a:pt x="26235" y="6775"/>
                </a:cubicBezTo>
                <a:cubicBezTo>
                  <a:pt x="23541" y="1509"/>
                  <a:pt x="18366" y="0"/>
                  <a:pt x="13319" y="0"/>
                </a:cubicBezTo>
                <a:close/>
              </a:path>
            </a:pathLst>
          </a:custGeom>
          <a:solidFill>
            <a:srgbClr val="FFD54A">
              <a:alpha val="245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</a:t>
            </a:r>
            <a:endParaRPr/>
          </a:p>
        </p:txBody>
      </p:sp>
      <p:grpSp>
        <p:nvGrpSpPr>
          <p:cNvPr id="1193" name="Google Shape;1193;p9"/>
          <p:cNvGrpSpPr/>
          <p:nvPr/>
        </p:nvGrpSpPr>
        <p:grpSpPr>
          <a:xfrm>
            <a:off x="7615315" y="3419660"/>
            <a:ext cx="1457750" cy="1627651"/>
            <a:chOff x="7615315" y="3419660"/>
            <a:chExt cx="1457750" cy="1627651"/>
          </a:xfrm>
        </p:grpSpPr>
        <p:grpSp>
          <p:nvGrpSpPr>
            <p:cNvPr id="1194" name="Google Shape;1194;p9"/>
            <p:cNvGrpSpPr/>
            <p:nvPr/>
          </p:nvGrpSpPr>
          <p:grpSpPr>
            <a:xfrm rot="1369816" flipH="1">
              <a:off x="8703178" y="4726430"/>
              <a:ext cx="208770" cy="289308"/>
              <a:chOff x="3109925" y="3233975"/>
              <a:chExt cx="149425" cy="207075"/>
            </a:xfrm>
          </p:grpSpPr>
          <p:sp>
            <p:nvSpPr>
              <p:cNvPr id="1195" name="Google Shape;1195;p9"/>
              <p:cNvSpPr/>
              <p:nvPr/>
            </p:nvSpPr>
            <p:spPr>
              <a:xfrm>
                <a:off x="3127125" y="3284475"/>
                <a:ext cx="122175" cy="119200"/>
              </a:xfrm>
              <a:custGeom>
                <a:avLst/>
                <a:gdLst/>
                <a:ahLst/>
                <a:cxnLst/>
                <a:rect l="l" t="t" r="r" b="b"/>
                <a:pathLst>
                  <a:path w="4887" h="4768" extrusionOk="0">
                    <a:moveTo>
                      <a:pt x="3179" y="0"/>
                    </a:moveTo>
                    <a:lnTo>
                      <a:pt x="3084" y="24"/>
                    </a:lnTo>
                    <a:lnTo>
                      <a:pt x="2800" y="24"/>
                    </a:lnTo>
                    <a:cubicBezTo>
                      <a:pt x="2633" y="71"/>
                      <a:pt x="2491" y="95"/>
                      <a:pt x="2325" y="119"/>
                    </a:cubicBezTo>
                    <a:cubicBezTo>
                      <a:pt x="2254" y="119"/>
                      <a:pt x="2159" y="95"/>
                      <a:pt x="2088" y="71"/>
                    </a:cubicBezTo>
                    <a:lnTo>
                      <a:pt x="1637" y="71"/>
                    </a:lnTo>
                    <a:cubicBezTo>
                      <a:pt x="1708" y="285"/>
                      <a:pt x="1851" y="451"/>
                      <a:pt x="2040" y="569"/>
                    </a:cubicBezTo>
                    <a:cubicBezTo>
                      <a:pt x="2159" y="617"/>
                      <a:pt x="2278" y="640"/>
                      <a:pt x="2420" y="664"/>
                    </a:cubicBezTo>
                    <a:lnTo>
                      <a:pt x="2586" y="664"/>
                    </a:lnTo>
                    <a:cubicBezTo>
                      <a:pt x="2604" y="666"/>
                      <a:pt x="2622" y="667"/>
                      <a:pt x="2640" y="667"/>
                    </a:cubicBezTo>
                    <a:cubicBezTo>
                      <a:pt x="2827" y="667"/>
                      <a:pt x="2974" y="555"/>
                      <a:pt x="3060" y="403"/>
                    </a:cubicBezTo>
                    <a:lnTo>
                      <a:pt x="3060" y="380"/>
                    </a:lnTo>
                    <a:cubicBezTo>
                      <a:pt x="3108" y="261"/>
                      <a:pt x="3155" y="119"/>
                      <a:pt x="3179" y="0"/>
                    </a:cubicBezTo>
                    <a:close/>
                    <a:moveTo>
                      <a:pt x="166" y="1589"/>
                    </a:moveTo>
                    <a:cubicBezTo>
                      <a:pt x="48" y="1589"/>
                      <a:pt x="0" y="1684"/>
                      <a:pt x="0" y="1827"/>
                    </a:cubicBezTo>
                    <a:cubicBezTo>
                      <a:pt x="0" y="2230"/>
                      <a:pt x="333" y="2680"/>
                      <a:pt x="1044" y="3155"/>
                    </a:cubicBezTo>
                    <a:cubicBezTo>
                      <a:pt x="1376" y="3416"/>
                      <a:pt x="1756" y="3606"/>
                      <a:pt x="2183" y="3748"/>
                    </a:cubicBezTo>
                    <a:cubicBezTo>
                      <a:pt x="1993" y="3321"/>
                      <a:pt x="1756" y="2918"/>
                      <a:pt x="1471" y="2562"/>
                    </a:cubicBezTo>
                    <a:cubicBezTo>
                      <a:pt x="973" y="1921"/>
                      <a:pt x="546" y="1589"/>
                      <a:pt x="166" y="1589"/>
                    </a:cubicBezTo>
                    <a:close/>
                    <a:moveTo>
                      <a:pt x="4623" y="2168"/>
                    </a:moveTo>
                    <a:cubicBezTo>
                      <a:pt x="4602" y="2168"/>
                      <a:pt x="4580" y="2172"/>
                      <a:pt x="4555" y="2182"/>
                    </a:cubicBezTo>
                    <a:cubicBezTo>
                      <a:pt x="4199" y="2254"/>
                      <a:pt x="3867" y="2680"/>
                      <a:pt x="3535" y="3440"/>
                    </a:cubicBezTo>
                    <a:cubicBezTo>
                      <a:pt x="3369" y="3867"/>
                      <a:pt x="3226" y="4317"/>
                      <a:pt x="3132" y="4768"/>
                    </a:cubicBezTo>
                    <a:cubicBezTo>
                      <a:pt x="3511" y="4531"/>
                      <a:pt x="3820" y="4222"/>
                      <a:pt x="4104" y="3890"/>
                    </a:cubicBezTo>
                    <a:cubicBezTo>
                      <a:pt x="4650" y="3250"/>
                      <a:pt x="4887" y="2728"/>
                      <a:pt x="4768" y="2348"/>
                    </a:cubicBezTo>
                    <a:cubicBezTo>
                      <a:pt x="4750" y="2236"/>
                      <a:pt x="4701" y="2168"/>
                      <a:pt x="4623" y="21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9"/>
              <p:cNvSpPr/>
              <p:nvPr/>
            </p:nvSpPr>
            <p:spPr>
              <a:xfrm>
                <a:off x="3113475" y="3237550"/>
                <a:ext cx="141175" cy="49300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1972" extrusionOk="0">
                    <a:moveTo>
                      <a:pt x="2919" y="1"/>
                    </a:moveTo>
                    <a:cubicBezTo>
                      <a:pt x="2895" y="1"/>
                      <a:pt x="2871" y="1"/>
                      <a:pt x="2847" y="3"/>
                    </a:cubicBezTo>
                    <a:cubicBezTo>
                      <a:pt x="2278" y="3"/>
                      <a:pt x="1922" y="122"/>
                      <a:pt x="1780" y="359"/>
                    </a:cubicBezTo>
                    <a:cubicBezTo>
                      <a:pt x="1709" y="454"/>
                      <a:pt x="1685" y="572"/>
                      <a:pt x="1685" y="667"/>
                    </a:cubicBezTo>
                    <a:cubicBezTo>
                      <a:pt x="1685" y="833"/>
                      <a:pt x="1732" y="999"/>
                      <a:pt x="1804" y="1142"/>
                    </a:cubicBezTo>
                    <a:cubicBezTo>
                      <a:pt x="1519" y="999"/>
                      <a:pt x="1187" y="928"/>
                      <a:pt x="879" y="904"/>
                    </a:cubicBezTo>
                    <a:lnTo>
                      <a:pt x="665" y="904"/>
                    </a:lnTo>
                    <a:cubicBezTo>
                      <a:pt x="238" y="904"/>
                      <a:pt x="1" y="999"/>
                      <a:pt x="1" y="1213"/>
                    </a:cubicBezTo>
                    <a:cubicBezTo>
                      <a:pt x="1" y="1403"/>
                      <a:pt x="167" y="1545"/>
                      <a:pt x="499" y="1711"/>
                    </a:cubicBezTo>
                    <a:cubicBezTo>
                      <a:pt x="902" y="1877"/>
                      <a:pt x="1329" y="1948"/>
                      <a:pt x="1756" y="1948"/>
                    </a:cubicBezTo>
                    <a:lnTo>
                      <a:pt x="2634" y="1948"/>
                    </a:lnTo>
                    <a:cubicBezTo>
                      <a:pt x="2397" y="1853"/>
                      <a:pt x="2183" y="1711"/>
                      <a:pt x="2041" y="1497"/>
                    </a:cubicBezTo>
                    <a:lnTo>
                      <a:pt x="2041" y="1497"/>
                    </a:lnTo>
                    <a:cubicBezTo>
                      <a:pt x="2207" y="1711"/>
                      <a:pt x="2397" y="1853"/>
                      <a:pt x="2634" y="1948"/>
                    </a:cubicBezTo>
                    <a:cubicBezTo>
                      <a:pt x="2705" y="1972"/>
                      <a:pt x="2800" y="1972"/>
                      <a:pt x="2871" y="1972"/>
                    </a:cubicBezTo>
                    <a:cubicBezTo>
                      <a:pt x="3037" y="1972"/>
                      <a:pt x="3179" y="1948"/>
                      <a:pt x="3346" y="1901"/>
                    </a:cubicBezTo>
                    <a:lnTo>
                      <a:pt x="3630" y="1901"/>
                    </a:lnTo>
                    <a:lnTo>
                      <a:pt x="3701" y="1877"/>
                    </a:lnTo>
                    <a:cubicBezTo>
                      <a:pt x="4128" y="1853"/>
                      <a:pt x="4532" y="1758"/>
                      <a:pt x="4935" y="1616"/>
                    </a:cubicBezTo>
                    <a:cubicBezTo>
                      <a:pt x="5409" y="1426"/>
                      <a:pt x="5646" y="1189"/>
                      <a:pt x="5646" y="928"/>
                    </a:cubicBezTo>
                    <a:cubicBezTo>
                      <a:pt x="5646" y="738"/>
                      <a:pt x="5552" y="644"/>
                      <a:pt x="5362" y="644"/>
                    </a:cubicBezTo>
                    <a:cubicBezTo>
                      <a:pt x="5101" y="667"/>
                      <a:pt x="4864" y="738"/>
                      <a:pt x="4626" y="833"/>
                    </a:cubicBezTo>
                    <a:cubicBezTo>
                      <a:pt x="4413" y="904"/>
                      <a:pt x="4152" y="1023"/>
                      <a:pt x="3844" y="1165"/>
                    </a:cubicBezTo>
                    <a:cubicBezTo>
                      <a:pt x="3915" y="928"/>
                      <a:pt x="3867" y="667"/>
                      <a:pt x="3749" y="430"/>
                    </a:cubicBezTo>
                    <a:cubicBezTo>
                      <a:pt x="3749" y="406"/>
                      <a:pt x="3725" y="383"/>
                      <a:pt x="3701" y="383"/>
                    </a:cubicBezTo>
                    <a:cubicBezTo>
                      <a:pt x="3503" y="141"/>
                      <a:pt x="3223" y="1"/>
                      <a:pt x="29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9"/>
              <p:cNvSpPr/>
              <p:nvPr/>
            </p:nvSpPr>
            <p:spPr>
              <a:xfrm>
                <a:off x="3134825" y="3240500"/>
                <a:ext cx="95500" cy="26200"/>
              </a:xfrm>
              <a:custGeom>
                <a:avLst/>
                <a:gdLst/>
                <a:ahLst/>
                <a:cxnLst/>
                <a:rect l="l" t="t" r="r" b="b"/>
                <a:pathLst>
                  <a:path w="3820" h="1048" extrusionOk="0">
                    <a:moveTo>
                      <a:pt x="594" y="122"/>
                    </a:moveTo>
                    <a:cubicBezTo>
                      <a:pt x="191" y="122"/>
                      <a:pt x="1" y="288"/>
                      <a:pt x="1" y="549"/>
                    </a:cubicBezTo>
                    <a:cubicBezTo>
                      <a:pt x="1" y="620"/>
                      <a:pt x="1" y="715"/>
                      <a:pt x="25" y="763"/>
                    </a:cubicBezTo>
                    <a:cubicBezTo>
                      <a:pt x="357" y="810"/>
                      <a:pt x="665" y="881"/>
                      <a:pt x="950" y="1000"/>
                    </a:cubicBezTo>
                    <a:cubicBezTo>
                      <a:pt x="878" y="881"/>
                      <a:pt x="831" y="715"/>
                      <a:pt x="831" y="549"/>
                    </a:cubicBezTo>
                    <a:cubicBezTo>
                      <a:pt x="831" y="454"/>
                      <a:pt x="855" y="336"/>
                      <a:pt x="926" y="241"/>
                    </a:cubicBezTo>
                    <a:cubicBezTo>
                      <a:pt x="831" y="170"/>
                      <a:pt x="712" y="122"/>
                      <a:pt x="594" y="122"/>
                    </a:cubicBezTo>
                    <a:close/>
                    <a:moveTo>
                      <a:pt x="3556" y="0"/>
                    </a:moveTo>
                    <a:cubicBezTo>
                      <a:pt x="3541" y="0"/>
                      <a:pt x="3526" y="1"/>
                      <a:pt x="3512" y="4"/>
                    </a:cubicBezTo>
                    <a:cubicBezTo>
                      <a:pt x="3274" y="4"/>
                      <a:pt x="3037" y="99"/>
                      <a:pt x="2847" y="241"/>
                    </a:cubicBezTo>
                    <a:cubicBezTo>
                      <a:pt x="2871" y="265"/>
                      <a:pt x="2895" y="288"/>
                      <a:pt x="2895" y="312"/>
                    </a:cubicBezTo>
                    <a:cubicBezTo>
                      <a:pt x="3013" y="549"/>
                      <a:pt x="3061" y="810"/>
                      <a:pt x="3013" y="1047"/>
                    </a:cubicBezTo>
                    <a:cubicBezTo>
                      <a:pt x="3322" y="905"/>
                      <a:pt x="3583" y="786"/>
                      <a:pt x="3796" y="715"/>
                    </a:cubicBezTo>
                    <a:cubicBezTo>
                      <a:pt x="3820" y="620"/>
                      <a:pt x="3820" y="549"/>
                      <a:pt x="3820" y="454"/>
                    </a:cubicBezTo>
                    <a:lnTo>
                      <a:pt x="3820" y="193"/>
                    </a:lnTo>
                    <a:cubicBezTo>
                      <a:pt x="3799" y="87"/>
                      <a:pt x="3682" y="0"/>
                      <a:pt x="35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9"/>
              <p:cNvSpPr/>
              <p:nvPr/>
            </p:nvSpPr>
            <p:spPr>
              <a:xfrm>
                <a:off x="3109925" y="3233975"/>
                <a:ext cx="149425" cy="207075"/>
              </a:xfrm>
              <a:custGeom>
                <a:avLst/>
                <a:gdLst/>
                <a:ahLst/>
                <a:cxnLst/>
                <a:rect l="l" t="t" r="r" b="b"/>
                <a:pathLst>
                  <a:path w="5977" h="8283" extrusionOk="0">
                    <a:moveTo>
                      <a:pt x="1566" y="573"/>
                    </a:moveTo>
                    <a:cubicBezTo>
                      <a:pt x="1614" y="573"/>
                      <a:pt x="1661" y="573"/>
                      <a:pt x="1708" y="597"/>
                    </a:cubicBezTo>
                    <a:cubicBezTo>
                      <a:pt x="1685" y="668"/>
                      <a:pt x="1661" y="739"/>
                      <a:pt x="1661" y="834"/>
                    </a:cubicBezTo>
                    <a:cubicBezTo>
                      <a:pt x="1661" y="905"/>
                      <a:pt x="1685" y="976"/>
                      <a:pt x="1685" y="1047"/>
                    </a:cubicBezTo>
                    <a:cubicBezTo>
                      <a:pt x="1519" y="1000"/>
                      <a:pt x="1329" y="953"/>
                      <a:pt x="1139" y="929"/>
                    </a:cubicBezTo>
                    <a:lnTo>
                      <a:pt x="1139" y="905"/>
                    </a:lnTo>
                    <a:cubicBezTo>
                      <a:pt x="1139" y="881"/>
                      <a:pt x="1115" y="858"/>
                      <a:pt x="1115" y="834"/>
                    </a:cubicBezTo>
                    <a:cubicBezTo>
                      <a:pt x="1115" y="739"/>
                      <a:pt x="1115" y="573"/>
                      <a:pt x="1566" y="573"/>
                    </a:cubicBezTo>
                    <a:close/>
                    <a:moveTo>
                      <a:pt x="4484" y="431"/>
                    </a:moveTo>
                    <a:cubicBezTo>
                      <a:pt x="4602" y="431"/>
                      <a:pt x="4650" y="478"/>
                      <a:pt x="4650" y="502"/>
                    </a:cubicBezTo>
                    <a:lnTo>
                      <a:pt x="4650" y="739"/>
                    </a:lnTo>
                    <a:cubicBezTo>
                      <a:pt x="4650" y="787"/>
                      <a:pt x="4650" y="834"/>
                      <a:pt x="4650" y="881"/>
                    </a:cubicBezTo>
                    <a:cubicBezTo>
                      <a:pt x="4508" y="929"/>
                      <a:pt x="4341" y="1000"/>
                      <a:pt x="4152" y="1095"/>
                    </a:cubicBezTo>
                    <a:cubicBezTo>
                      <a:pt x="4152" y="905"/>
                      <a:pt x="4128" y="739"/>
                      <a:pt x="4033" y="573"/>
                    </a:cubicBezTo>
                    <a:lnTo>
                      <a:pt x="4057" y="549"/>
                    </a:lnTo>
                    <a:cubicBezTo>
                      <a:pt x="4175" y="478"/>
                      <a:pt x="4341" y="431"/>
                      <a:pt x="4484" y="431"/>
                    </a:cubicBezTo>
                    <a:close/>
                    <a:moveTo>
                      <a:pt x="5504" y="953"/>
                    </a:moveTo>
                    <a:cubicBezTo>
                      <a:pt x="5622" y="953"/>
                      <a:pt x="5646" y="1000"/>
                      <a:pt x="5646" y="1095"/>
                    </a:cubicBezTo>
                    <a:cubicBezTo>
                      <a:pt x="5646" y="1332"/>
                      <a:pt x="5314" y="1522"/>
                      <a:pt x="5029" y="1617"/>
                    </a:cubicBezTo>
                    <a:cubicBezTo>
                      <a:pt x="4721" y="1735"/>
                      <a:pt x="4389" y="1830"/>
                      <a:pt x="4057" y="1878"/>
                    </a:cubicBezTo>
                    <a:cubicBezTo>
                      <a:pt x="4057" y="1830"/>
                      <a:pt x="4033" y="1807"/>
                      <a:pt x="4009" y="1783"/>
                    </a:cubicBezTo>
                    <a:lnTo>
                      <a:pt x="4033" y="1783"/>
                    </a:lnTo>
                    <a:cubicBezTo>
                      <a:pt x="4081" y="1664"/>
                      <a:pt x="4104" y="1546"/>
                      <a:pt x="4128" y="1427"/>
                    </a:cubicBezTo>
                    <a:cubicBezTo>
                      <a:pt x="4389" y="1308"/>
                      <a:pt x="4626" y="1190"/>
                      <a:pt x="4840" y="1119"/>
                    </a:cubicBezTo>
                    <a:cubicBezTo>
                      <a:pt x="5029" y="1024"/>
                      <a:pt x="5267" y="976"/>
                      <a:pt x="5504" y="953"/>
                    </a:cubicBezTo>
                    <a:close/>
                    <a:moveTo>
                      <a:pt x="997" y="1190"/>
                    </a:moveTo>
                    <a:cubicBezTo>
                      <a:pt x="1281" y="1214"/>
                      <a:pt x="1566" y="1285"/>
                      <a:pt x="1827" y="1403"/>
                    </a:cubicBezTo>
                    <a:cubicBezTo>
                      <a:pt x="1898" y="1522"/>
                      <a:pt x="1969" y="1640"/>
                      <a:pt x="2064" y="1735"/>
                    </a:cubicBezTo>
                    <a:cubicBezTo>
                      <a:pt x="2112" y="1807"/>
                      <a:pt x="2183" y="1878"/>
                      <a:pt x="2230" y="1949"/>
                    </a:cubicBezTo>
                    <a:lnTo>
                      <a:pt x="1874" y="1949"/>
                    </a:lnTo>
                    <a:cubicBezTo>
                      <a:pt x="1471" y="1949"/>
                      <a:pt x="1068" y="1878"/>
                      <a:pt x="688" y="1712"/>
                    </a:cubicBezTo>
                    <a:cubicBezTo>
                      <a:pt x="451" y="1593"/>
                      <a:pt x="285" y="1522"/>
                      <a:pt x="285" y="1356"/>
                    </a:cubicBezTo>
                    <a:cubicBezTo>
                      <a:pt x="285" y="1214"/>
                      <a:pt x="617" y="1190"/>
                      <a:pt x="807" y="1190"/>
                    </a:cubicBezTo>
                    <a:close/>
                    <a:moveTo>
                      <a:pt x="3056" y="309"/>
                    </a:moveTo>
                    <a:cubicBezTo>
                      <a:pt x="3298" y="309"/>
                      <a:pt x="3549" y="425"/>
                      <a:pt x="3701" y="620"/>
                    </a:cubicBezTo>
                    <a:cubicBezTo>
                      <a:pt x="3725" y="644"/>
                      <a:pt x="3725" y="668"/>
                      <a:pt x="3748" y="668"/>
                    </a:cubicBezTo>
                    <a:cubicBezTo>
                      <a:pt x="3843" y="881"/>
                      <a:pt x="3867" y="1095"/>
                      <a:pt x="3843" y="1308"/>
                    </a:cubicBezTo>
                    <a:cubicBezTo>
                      <a:pt x="3843" y="1332"/>
                      <a:pt x="3843" y="1356"/>
                      <a:pt x="3843" y="1356"/>
                    </a:cubicBezTo>
                    <a:cubicBezTo>
                      <a:pt x="3820" y="1593"/>
                      <a:pt x="3677" y="1783"/>
                      <a:pt x="3464" y="1878"/>
                    </a:cubicBezTo>
                    <a:lnTo>
                      <a:pt x="3416" y="1901"/>
                    </a:lnTo>
                    <a:cubicBezTo>
                      <a:pt x="3274" y="1949"/>
                      <a:pt x="3155" y="1973"/>
                      <a:pt x="3013" y="1996"/>
                    </a:cubicBezTo>
                    <a:cubicBezTo>
                      <a:pt x="2942" y="1973"/>
                      <a:pt x="2871" y="1973"/>
                      <a:pt x="2800" y="1949"/>
                    </a:cubicBezTo>
                    <a:cubicBezTo>
                      <a:pt x="2586" y="1878"/>
                      <a:pt x="2420" y="1759"/>
                      <a:pt x="2278" y="1569"/>
                    </a:cubicBezTo>
                    <a:cubicBezTo>
                      <a:pt x="2207" y="1474"/>
                      <a:pt x="2135" y="1356"/>
                      <a:pt x="2064" y="1237"/>
                    </a:cubicBezTo>
                    <a:cubicBezTo>
                      <a:pt x="1993" y="1119"/>
                      <a:pt x="1969" y="976"/>
                      <a:pt x="1969" y="834"/>
                    </a:cubicBezTo>
                    <a:cubicBezTo>
                      <a:pt x="1969" y="763"/>
                      <a:pt x="1969" y="668"/>
                      <a:pt x="2017" y="597"/>
                    </a:cubicBezTo>
                    <a:cubicBezTo>
                      <a:pt x="2135" y="407"/>
                      <a:pt x="2468" y="312"/>
                      <a:pt x="2989" y="312"/>
                    </a:cubicBezTo>
                    <a:cubicBezTo>
                      <a:pt x="3011" y="310"/>
                      <a:pt x="3034" y="309"/>
                      <a:pt x="3056" y="309"/>
                    </a:cubicBezTo>
                    <a:close/>
                    <a:moveTo>
                      <a:pt x="3654" y="2186"/>
                    </a:moveTo>
                    <a:cubicBezTo>
                      <a:pt x="3630" y="2234"/>
                      <a:pt x="3606" y="2257"/>
                      <a:pt x="3582" y="2352"/>
                    </a:cubicBezTo>
                    <a:cubicBezTo>
                      <a:pt x="3559" y="2423"/>
                      <a:pt x="3488" y="2518"/>
                      <a:pt x="3274" y="2518"/>
                    </a:cubicBezTo>
                    <a:lnTo>
                      <a:pt x="3108" y="2518"/>
                    </a:lnTo>
                    <a:cubicBezTo>
                      <a:pt x="3013" y="2518"/>
                      <a:pt x="2894" y="2494"/>
                      <a:pt x="2800" y="2447"/>
                    </a:cubicBezTo>
                    <a:cubicBezTo>
                      <a:pt x="2705" y="2376"/>
                      <a:pt x="2634" y="2305"/>
                      <a:pt x="2586" y="2234"/>
                    </a:cubicBezTo>
                    <a:lnTo>
                      <a:pt x="2752" y="2234"/>
                    </a:lnTo>
                    <a:cubicBezTo>
                      <a:pt x="2823" y="2257"/>
                      <a:pt x="2918" y="2257"/>
                      <a:pt x="2989" y="2257"/>
                    </a:cubicBezTo>
                    <a:cubicBezTo>
                      <a:pt x="3155" y="2257"/>
                      <a:pt x="3321" y="2234"/>
                      <a:pt x="3488" y="2186"/>
                    </a:cubicBezTo>
                    <a:close/>
                    <a:moveTo>
                      <a:pt x="831" y="3752"/>
                    </a:moveTo>
                    <a:cubicBezTo>
                      <a:pt x="1163" y="3752"/>
                      <a:pt x="1566" y="4060"/>
                      <a:pt x="2017" y="4653"/>
                    </a:cubicBezTo>
                    <a:cubicBezTo>
                      <a:pt x="2230" y="4914"/>
                      <a:pt x="2396" y="5175"/>
                      <a:pt x="2562" y="5483"/>
                    </a:cubicBezTo>
                    <a:cubicBezTo>
                      <a:pt x="2301" y="5341"/>
                      <a:pt x="2041" y="5199"/>
                      <a:pt x="1803" y="5033"/>
                    </a:cubicBezTo>
                    <a:cubicBezTo>
                      <a:pt x="1139" y="4582"/>
                      <a:pt x="831" y="4179"/>
                      <a:pt x="831" y="3847"/>
                    </a:cubicBezTo>
                    <a:cubicBezTo>
                      <a:pt x="831" y="3775"/>
                      <a:pt x="831" y="3752"/>
                      <a:pt x="831" y="3752"/>
                    </a:cubicBezTo>
                    <a:close/>
                    <a:moveTo>
                      <a:pt x="5290" y="4321"/>
                    </a:moveTo>
                    <a:cubicBezTo>
                      <a:pt x="5290" y="4321"/>
                      <a:pt x="5314" y="4345"/>
                      <a:pt x="5314" y="4416"/>
                    </a:cubicBezTo>
                    <a:cubicBezTo>
                      <a:pt x="5409" y="4724"/>
                      <a:pt x="5195" y="5222"/>
                      <a:pt x="4674" y="5815"/>
                    </a:cubicBezTo>
                    <a:cubicBezTo>
                      <a:pt x="4484" y="6029"/>
                      <a:pt x="4270" y="6242"/>
                      <a:pt x="4057" y="6432"/>
                    </a:cubicBezTo>
                    <a:cubicBezTo>
                      <a:pt x="4128" y="6124"/>
                      <a:pt x="4247" y="5815"/>
                      <a:pt x="4365" y="5507"/>
                    </a:cubicBezTo>
                    <a:cubicBezTo>
                      <a:pt x="4650" y="4819"/>
                      <a:pt x="4982" y="4416"/>
                      <a:pt x="5290" y="4321"/>
                    </a:cubicBezTo>
                    <a:close/>
                    <a:moveTo>
                      <a:pt x="3073" y="1"/>
                    </a:moveTo>
                    <a:cubicBezTo>
                      <a:pt x="3045" y="1"/>
                      <a:pt x="3017" y="2"/>
                      <a:pt x="2989" y="4"/>
                    </a:cubicBezTo>
                    <a:cubicBezTo>
                      <a:pt x="2444" y="4"/>
                      <a:pt x="2088" y="99"/>
                      <a:pt x="1874" y="312"/>
                    </a:cubicBezTo>
                    <a:cubicBezTo>
                      <a:pt x="1780" y="265"/>
                      <a:pt x="1685" y="241"/>
                      <a:pt x="1566" y="241"/>
                    </a:cubicBezTo>
                    <a:cubicBezTo>
                      <a:pt x="926" y="241"/>
                      <a:pt x="831" y="597"/>
                      <a:pt x="831" y="810"/>
                    </a:cubicBezTo>
                    <a:lnTo>
                      <a:pt x="831" y="905"/>
                    </a:lnTo>
                    <a:cubicBezTo>
                      <a:pt x="800" y="904"/>
                      <a:pt x="770" y="903"/>
                      <a:pt x="741" y="903"/>
                    </a:cubicBezTo>
                    <a:cubicBezTo>
                      <a:pt x="152" y="903"/>
                      <a:pt x="1" y="1130"/>
                      <a:pt x="1" y="1356"/>
                    </a:cubicBezTo>
                    <a:cubicBezTo>
                      <a:pt x="1" y="1617"/>
                      <a:pt x="190" y="1807"/>
                      <a:pt x="570" y="1996"/>
                    </a:cubicBezTo>
                    <a:cubicBezTo>
                      <a:pt x="953" y="2145"/>
                      <a:pt x="1356" y="2237"/>
                      <a:pt x="1760" y="2237"/>
                    </a:cubicBezTo>
                    <a:cubicBezTo>
                      <a:pt x="1806" y="2237"/>
                      <a:pt x="1852" y="2236"/>
                      <a:pt x="1898" y="2234"/>
                    </a:cubicBezTo>
                    <a:lnTo>
                      <a:pt x="2230" y="2234"/>
                    </a:lnTo>
                    <a:cubicBezTo>
                      <a:pt x="2325" y="2423"/>
                      <a:pt x="2468" y="2589"/>
                      <a:pt x="2657" y="2708"/>
                    </a:cubicBezTo>
                    <a:cubicBezTo>
                      <a:pt x="2752" y="2755"/>
                      <a:pt x="2847" y="2779"/>
                      <a:pt x="2942" y="2803"/>
                    </a:cubicBezTo>
                    <a:cubicBezTo>
                      <a:pt x="2942" y="3752"/>
                      <a:pt x="2989" y="4700"/>
                      <a:pt x="3084" y="5649"/>
                    </a:cubicBezTo>
                    <a:cubicBezTo>
                      <a:pt x="3061" y="5649"/>
                      <a:pt x="3013" y="5626"/>
                      <a:pt x="2966" y="5626"/>
                    </a:cubicBezTo>
                    <a:cubicBezTo>
                      <a:pt x="2776" y="5222"/>
                      <a:pt x="2539" y="4843"/>
                      <a:pt x="2278" y="4487"/>
                    </a:cubicBezTo>
                    <a:cubicBezTo>
                      <a:pt x="1732" y="3799"/>
                      <a:pt x="1281" y="3467"/>
                      <a:pt x="854" y="3467"/>
                    </a:cubicBezTo>
                    <a:cubicBezTo>
                      <a:pt x="783" y="3467"/>
                      <a:pt x="522" y="3491"/>
                      <a:pt x="522" y="3847"/>
                    </a:cubicBezTo>
                    <a:cubicBezTo>
                      <a:pt x="522" y="4297"/>
                      <a:pt x="902" y="4772"/>
                      <a:pt x="1637" y="5293"/>
                    </a:cubicBezTo>
                    <a:cubicBezTo>
                      <a:pt x="2017" y="5554"/>
                      <a:pt x="2396" y="5768"/>
                      <a:pt x="2823" y="5887"/>
                    </a:cubicBezTo>
                    <a:cubicBezTo>
                      <a:pt x="2918" y="5934"/>
                      <a:pt x="3037" y="5934"/>
                      <a:pt x="3132" y="5958"/>
                    </a:cubicBezTo>
                    <a:cubicBezTo>
                      <a:pt x="3179" y="6313"/>
                      <a:pt x="3227" y="6646"/>
                      <a:pt x="3298" y="6978"/>
                    </a:cubicBezTo>
                    <a:cubicBezTo>
                      <a:pt x="3393" y="7381"/>
                      <a:pt x="3511" y="7784"/>
                      <a:pt x="3630" y="8187"/>
                    </a:cubicBezTo>
                    <a:cubicBezTo>
                      <a:pt x="3654" y="8235"/>
                      <a:pt x="3701" y="8282"/>
                      <a:pt x="3772" y="8282"/>
                    </a:cubicBezTo>
                    <a:lnTo>
                      <a:pt x="3820" y="8282"/>
                    </a:lnTo>
                    <a:cubicBezTo>
                      <a:pt x="3891" y="8259"/>
                      <a:pt x="3938" y="8187"/>
                      <a:pt x="3914" y="8116"/>
                    </a:cubicBezTo>
                    <a:cubicBezTo>
                      <a:pt x="3796" y="7760"/>
                      <a:pt x="3701" y="7405"/>
                      <a:pt x="3606" y="7049"/>
                    </a:cubicBezTo>
                    <a:cubicBezTo>
                      <a:pt x="3701" y="7025"/>
                      <a:pt x="3796" y="6978"/>
                      <a:pt x="3891" y="6930"/>
                    </a:cubicBezTo>
                    <a:cubicBezTo>
                      <a:pt x="4270" y="6693"/>
                      <a:pt x="4602" y="6385"/>
                      <a:pt x="4887" y="6029"/>
                    </a:cubicBezTo>
                    <a:cubicBezTo>
                      <a:pt x="5480" y="5341"/>
                      <a:pt x="5717" y="4795"/>
                      <a:pt x="5599" y="4368"/>
                    </a:cubicBezTo>
                    <a:cubicBezTo>
                      <a:pt x="5575" y="4250"/>
                      <a:pt x="5528" y="4155"/>
                      <a:pt x="5433" y="4084"/>
                    </a:cubicBezTo>
                    <a:cubicBezTo>
                      <a:pt x="5391" y="4056"/>
                      <a:pt x="5341" y="4044"/>
                      <a:pt x="5293" y="4044"/>
                    </a:cubicBezTo>
                    <a:cubicBezTo>
                      <a:pt x="5258" y="4044"/>
                      <a:pt x="5225" y="4050"/>
                      <a:pt x="5195" y="4060"/>
                    </a:cubicBezTo>
                    <a:cubicBezTo>
                      <a:pt x="4768" y="4155"/>
                      <a:pt x="4413" y="4606"/>
                      <a:pt x="4081" y="5412"/>
                    </a:cubicBezTo>
                    <a:cubicBezTo>
                      <a:pt x="3914" y="5839"/>
                      <a:pt x="3772" y="6266"/>
                      <a:pt x="3677" y="6717"/>
                    </a:cubicBezTo>
                    <a:cubicBezTo>
                      <a:pt x="3630" y="6717"/>
                      <a:pt x="3606" y="6740"/>
                      <a:pt x="3559" y="6764"/>
                    </a:cubicBezTo>
                    <a:cubicBezTo>
                      <a:pt x="3488" y="6456"/>
                      <a:pt x="3440" y="6147"/>
                      <a:pt x="3393" y="5815"/>
                    </a:cubicBezTo>
                    <a:cubicBezTo>
                      <a:pt x="3274" y="4819"/>
                      <a:pt x="3227" y="3823"/>
                      <a:pt x="3227" y="2850"/>
                    </a:cubicBezTo>
                    <a:lnTo>
                      <a:pt x="3274" y="2850"/>
                    </a:lnTo>
                    <a:cubicBezTo>
                      <a:pt x="3535" y="2850"/>
                      <a:pt x="3772" y="2708"/>
                      <a:pt x="3867" y="2471"/>
                    </a:cubicBezTo>
                    <a:cubicBezTo>
                      <a:pt x="3914" y="2352"/>
                      <a:pt x="3962" y="2257"/>
                      <a:pt x="3986" y="2186"/>
                    </a:cubicBezTo>
                    <a:cubicBezTo>
                      <a:pt x="4389" y="2139"/>
                      <a:pt x="4768" y="2044"/>
                      <a:pt x="5124" y="1901"/>
                    </a:cubicBezTo>
                    <a:cubicBezTo>
                      <a:pt x="5694" y="1688"/>
                      <a:pt x="5954" y="1427"/>
                      <a:pt x="5954" y="1095"/>
                    </a:cubicBezTo>
                    <a:cubicBezTo>
                      <a:pt x="5977" y="847"/>
                      <a:pt x="5786" y="642"/>
                      <a:pt x="5543" y="642"/>
                    </a:cubicBezTo>
                    <a:cubicBezTo>
                      <a:pt x="5530" y="642"/>
                      <a:pt x="5517" y="643"/>
                      <a:pt x="5504" y="644"/>
                    </a:cubicBezTo>
                    <a:cubicBezTo>
                      <a:pt x="5314" y="668"/>
                      <a:pt x="5124" y="692"/>
                      <a:pt x="4958" y="763"/>
                    </a:cubicBezTo>
                    <a:lnTo>
                      <a:pt x="4958" y="478"/>
                    </a:lnTo>
                    <a:cubicBezTo>
                      <a:pt x="4958" y="454"/>
                      <a:pt x="4958" y="454"/>
                      <a:pt x="4958" y="431"/>
                    </a:cubicBezTo>
                    <a:cubicBezTo>
                      <a:pt x="4914" y="255"/>
                      <a:pt x="4748" y="120"/>
                      <a:pt x="4554" y="120"/>
                    </a:cubicBezTo>
                    <a:cubicBezTo>
                      <a:pt x="4539" y="120"/>
                      <a:pt x="4523" y="121"/>
                      <a:pt x="4508" y="122"/>
                    </a:cubicBezTo>
                    <a:cubicBezTo>
                      <a:pt x="4270" y="122"/>
                      <a:pt x="4057" y="194"/>
                      <a:pt x="3867" y="312"/>
                    </a:cubicBezTo>
                    <a:cubicBezTo>
                      <a:pt x="3650" y="117"/>
                      <a:pt x="3373" y="1"/>
                      <a:pt x="30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99" name="Google Shape;1199;p9"/>
            <p:cNvSpPr/>
            <p:nvPr/>
          </p:nvSpPr>
          <p:spPr>
            <a:xfrm>
              <a:off x="8655238" y="4421488"/>
              <a:ext cx="66300" cy="66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00" name="Google Shape;1200;p9"/>
            <p:cNvGrpSpPr/>
            <p:nvPr/>
          </p:nvGrpSpPr>
          <p:grpSpPr>
            <a:xfrm rot="-9253190">
              <a:off x="8810135" y="3868673"/>
              <a:ext cx="174594" cy="315391"/>
              <a:chOff x="2555450" y="3170300"/>
              <a:chExt cx="136425" cy="246425"/>
            </a:xfrm>
          </p:grpSpPr>
          <p:sp>
            <p:nvSpPr>
              <p:cNvPr id="1201" name="Google Shape;1201;p9"/>
              <p:cNvSpPr/>
              <p:nvPr/>
            </p:nvSpPr>
            <p:spPr>
              <a:xfrm>
                <a:off x="2573400" y="3195475"/>
                <a:ext cx="82900" cy="221250"/>
              </a:xfrm>
              <a:custGeom>
                <a:avLst/>
                <a:gdLst/>
                <a:ahLst/>
                <a:cxnLst/>
                <a:rect l="l" t="t" r="r" b="b"/>
                <a:pathLst>
                  <a:path w="3316" h="8850" extrusionOk="0">
                    <a:moveTo>
                      <a:pt x="3139" y="1"/>
                    </a:moveTo>
                    <a:cubicBezTo>
                      <a:pt x="3088" y="1"/>
                      <a:pt x="3037" y="27"/>
                      <a:pt x="3007" y="73"/>
                    </a:cubicBezTo>
                    <a:cubicBezTo>
                      <a:pt x="2627" y="761"/>
                      <a:pt x="2295" y="1473"/>
                      <a:pt x="2034" y="2208"/>
                    </a:cubicBezTo>
                    <a:cubicBezTo>
                      <a:pt x="1797" y="1662"/>
                      <a:pt x="1560" y="1117"/>
                      <a:pt x="1370" y="571"/>
                    </a:cubicBezTo>
                    <a:cubicBezTo>
                      <a:pt x="1350" y="513"/>
                      <a:pt x="1283" y="470"/>
                      <a:pt x="1220" y="470"/>
                    </a:cubicBezTo>
                    <a:cubicBezTo>
                      <a:pt x="1206" y="470"/>
                      <a:pt x="1193" y="472"/>
                      <a:pt x="1180" y="476"/>
                    </a:cubicBezTo>
                    <a:cubicBezTo>
                      <a:pt x="1109" y="500"/>
                      <a:pt x="1062" y="595"/>
                      <a:pt x="1085" y="666"/>
                    </a:cubicBezTo>
                    <a:cubicBezTo>
                      <a:pt x="1323" y="1330"/>
                      <a:pt x="1583" y="1971"/>
                      <a:pt x="1916" y="2611"/>
                    </a:cubicBezTo>
                    <a:cubicBezTo>
                      <a:pt x="1678" y="3275"/>
                      <a:pt x="1536" y="3987"/>
                      <a:pt x="1441" y="4675"/>
                    </a:cubicBezTo>
                    <a:cubicBezTo>
                      <a:pt x="1394" y="5078"/>
                      <a:pt x="1370" y="5481"/>
                      <a:pt x="1346" y="5908"/>
                    </a:cubicBezTo>
                    <a:cubicBezTo>
                      <a:pt x="1275" y="5814"/>
                      <a:pt x="1204" y="5719"/>
                      <a:pt x="1133" y="5624"/>
                    </a:cubicBezTo>
                    <a:cubicBezTo>
                      <a:pt x="824" y="5244"/>
                      <a:pt x="563" y="4865"/>
                      <a:pt x="326" y="4461"/>
                    </a:cubicBezTo>
                    <a:cubicBezTo>
                      <a:pt x="296" y="4401"/>
                      <a:pt x="249" y="4377"/>
                      <a:pt x="203" y="4377"/>
                    </a:cubicBezTo>
                    <a:cubicBezTo>
                      <a:pt x="102" y="4377"/>
                      <a:pt x="1" y="4490"/>
                      <a:pt x="65" y="4604"/>
                    </a:cubicBezTo>
                    <a:cubicBezTo>
                      <a:pt x="326" y="5031"/>
                      <a:pt x="587" y="5434"/>
                      <a:pt x="896" y="5814"/>
                    </a:cubicBezTo>
                    <a:cubicBezTo>
                      <a:pt x="1062" y="5980"/>
                      <a:pt x="1204" y="6169"/>
                      <a:pt x="1346" y="6359"/>
                    </a:cubicBezTo>
                    <a:cubicBezTo>
                      <a:pt x="1346" y="6644"/>
                      <a:pt x="1370" y="6952"/>
                      <a:pt x="1394" y="7237"/>
                    </a:cubicBezTo>
                    <a:cubicBezTo>
                      <a:pt x="1441" y="7735"/>
                      <a:pt x="1512" y="8233"/>
                      <a:pt x="1607" y="8731"/>
                    </a:cubicBezTo>
                    <a:cubicBezTo>
                      <a:pt x="1631" y="8779"/>
                      <a:pt x="1678" y="8826"/>
                      <a:pt x="1750" y="8850"/>
                    </a:cubicBezTo>
                    <a:lnTo>
                      <a:pt x="1797" y="8850"/>
                    </a:lnTo>
                    <a:cubicBezTo>
                      <a:pt x="1868" y="8850"/>
                      <a:pt x="1916" y="8755"/>
                      <a:pt x="1916" y="8684"/>
                    </a:cubicBezTo>
                    <a:cubicBezTo>
                      <a:pt x="1821" y="8233"/>
                      <a:pt x="1750" y="7759"/>
                      <a:pt x="1702" y="7308"/>
                    </a:cubicBezTo>
                    <a:lnTo>
                      <a:pt x="2532" y="6644"/>
                    </a:lnTo>
                    <a:cubicBezTo>
                      <a:pt x="2580" y="6573"/>
                      <a:pt x="2603" y="6478"/>
                      <a:pt x="2556" y="6430"/>
                    </a:cubicBezTo>
                    <a:cubicBezTo>
                      <a:pt x="2530" y="6391"/>
                      <a:pt x="2489" y="6373"/>
                      <a:pt x="2446" y="6373"/>
                    </a:cubicBezTo>
                    <a:cubicBezTo>
                      <a:pt x="2411" y="6373"/>
                      <a:pt x="2375" y="6385"/>
                      <a:pt x="2343" y="6407"/>
                    </a:cubicBezTo>
                    <a:lnTo>
                      <a:pt x="1678" y="6952"/>
                    </a:lnTo>
                    <a:cubicBezTo>
                      <a:pt x="1655" y="6739"/>
                      <a:pt x="1655" y="6501"/>
                      <a:pt x="1655" y="6288"/>
                    </a:cubicBezTo>
                    <a:cubicBezTo>
                      <a:pt x="1631" y="5790"/>
                      <a:pt x="1678" y="5292"/>
                      <a:pt x="1726" y="4794"/>
                    </a:cubicBezTo>
                    <a:cubicBezTo>
                      <a:pt x="2034" y="4604"/>
                      <a:pt x="2414" y="4390"/>
                      <a:pt x="2864" y="4153"/>
                    </a:cubicBezTo>
                    <a:cubicBezTo>
                      <a:pt x="2936" y="4106"/>
                      <a:pt x="2959" y="4011"/>
                      <a:pt x="2936" y="3940"/>
                    </a:cubicBezTo>
                    <a:cubicBezTo>
                      <a:pt x="2905" y="3894"/>
                      <a:pt x="2855" y="3867"/>
                      <a:pt x="2803" y="3867"/>
                    </a:cubicBezTo>
                    <a:cubicBezTo>
                      <a:pt x="2775" y="3867"/>
                      <a:pt x="2747" y="3875"/>
                      <a:pt x="2722" y="3892"/>
                    </a:cubicBezTo>
                    <a:cubicBezTo>
                      <a:pt x="2366" y="4082"/>
                      <a:pt x="2058" y="4248"/>
                      <a:pt x="1773" y="4414"/>
                    </a:cubicBezTo>
                    <a:cubicBezTo>
                      <a:pt x="1868" y="3821"/>
                      <a:pt x="2010" y="3228"/>
                      <a:pt x="2200" y="2635"/>
                    </a:cubicBezTo>
                    <a:cubicBezTo>
                      <a:pt x="2485" y="1805"/>
                      <a:pt x="2841" y="974"/>
                      <a:pt x="3268" y="215"/>
                    </a:cubicBezTo>
                    <a:cubicBezTo>
                      <a:pt x="3315" y="144"/>
                      <a:pt x="3291" y="49"/>
                      <a:pt x="3220" y="26"/>
                    </a:cubicBezTo>
                    <a:cubicBezTo>
                      <a:pt x="3195" y="9"/>
                      <a:pt x="3167" y="1"/>
                      <a:pt x="31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9"/>
              <p:cNvSpPr/>
              <p:nvPr/>
            </p:nvSpPr>
            <p:spPr>
              <a:xfrm>
                <a:off x="2559000" y="3173850"/>
                <a:ext cx="128725" cy="191075"/>
              </a:xfrm>
              <a:custGeom>
                <a:avLst/>
                <a:gdLst/>
                <a:ahLst/>
                <a:cxnLst/>
                <a:rect l="l" t="t" r="r" b="b"/>
                <a:pathLst>
                  <a:path w="5149" h="7643" extrusionOk="0">
                    <a:moveTo>
                      <a:pt x="4190" y="1"/>
                    </a:moveTo>
                    <a:cubicBezTo>
                      <a:pt x="4155" y="1"/>
                      <a:pt x="4118" y="5"/>
                      <a:pt x="4081" y="13"/>
                    </a:cubicBezTo>
                    <a:cubicBezTo>
                      <a:pt x="3891" y="13"/>
                      <a:pt x="3678" y="108"/>
                      <a:pt x="3559" y="274"/>
                    </a:cubicBezTo>
                    <a:cubicBezTo>
                      <a:pt x="3369" y="416"/>
                      <a:pt x="3274" y="653"/>
                      <a:pt x="3251" y="891"/>
                    </a:cubicBezTo>
                    <a:cubicBezTo>
                      <a:pt x="3203" y="1128"/>
                      <a:pt x="3251" y="1389"/>
                      <a:pt x="3346" y="1650"/>
                    </a:cubicBezTo>
                    <a:cubicBezTo>
                      <a:pt x="3346" y="1650"/>
                      <a:pt x="3346" y="1673"/>
                      <a:pt x="3369" y="1697"/>
                    </a:cubicBezTo>
                    <a:cubicBezTo>
                      <a:pt x="3448" y="1713"/>
                      <a:pt x="3527" y="1720"/>
                      <a:pt x="3604" y="1720"/>
                    </a:cubicBezTo>
                    <a:cubicBezTo>
                      <a:pt x="3878" y="1720"/>
                      <a:pt x="4139" y="1626"/>
                      <a:pt x="4342" y="1460"/>
                    </a:cubicBezTo>
                    <a:cubicBezTo>
                      <a:pt x="4579" y="1294"/>
                      <a:pt x="4721" y="1057"/>
                      <a:pt x="4769" y="796"/>
                    </a:cubicBezTo>
                    <a:cubicBezTo>
                      <a:pt x="4816" y="582"/>
                      <a:pt x="4745" y="369"/>
                      <a:pt x="4603" y="226"/>
                    </a:cubicBezTo>
                    <a:cubicBezTo>
                      <a:pt x="4505" y="89"/>
                      <a:pt x="4358" y="1"/>
                      <a:pt x="4190" y="1"/>
                    </a:cubicBezTo>
                    <a:close/>
                    <a:moveTo>
                      <a:pt x="1783" y="620"/>
                    </a:moveTo>
                    <a:cubicBezTo>
                      <a:pt x="1664" y="620"/>
                      <a:pt x="1547" y="663"/>
                      <a:pt x="1448" y="748"/>
                    </a:cubicBezTo>
                    <a:cubicBezTo>
                      <a:pt x="1258" y="867"/>
                      <a:pt x="1139" y="1057"/>
                      <a:pt x="1139" y="1270"/>
                    </a:cubicBezTo>
                    <a:lnTo>
                      <a:pt x="1116" y="1270"/>
                    </a:lnTo>
                    <a:cubicBezTo>
                      <a:pt x="1092" y="1531"/>
                      <a:pt x="1187" y="1792"/>
                      <a:pt x="1353" y="2005"/>
                    </a:cubicBezTo>
                    <a:cubicBezTo>
                      <a:pt x="1543" y="2314"/>
                      <a:pt x="1875" y="2480"/>
                      <a:pt x="2231" y="2527"/>
                    </a:cubicBezTo>
                    <a:cubicBezTo>
                      <a:pt x="2254" y="2504"/>
                      <a:pt x="2278" y="2480"/>
                      <a:pt x="2278" y="2456"/>
                    </a:cubicBezTo>
                    <a:cubicBezTo>
                      <a:pt x="2444" y="2243"/>
                      <a:pt x="2539" y="2005"/>
                      <a:pt x="2586" y="1745"/>
                    </a:cubicBezTo>
                    <a:cubicBezTo>
                      <a:pt x="2634" y="1507"/>
                      <a:pt x="2586" y="1270"/>
                      <a:pt x="2468" y="1080"/>
                    </a:cubicBezTo>
                    <a:cubicBezTo>
                      <a:pt x="2373" y="891"/>
                      <a:pt x="2207" y="748"/>
                      <a:pt x="2017" y="677"/>
                    </a:cubicBezTo>
                    <a:cubicBezTo>
                      <a:pt x="1941" y="639"/>
                      <a:pt x="1862" y="620"/>
                      <a:pt x="1783" y="620"/>
                    </a:cubicBezTo>
                    <a:close/>
                    <a:moveTo>
                      <a:pt x="4444" y="3611"/>
                    </a:moveTo>
                    <a:cubicBezTo>
                      <a:pt x="4319" y="3611"/>
                      <a:pt x="4192" y="3634"/>
                      <a:pt x="4081" y="3690"/>
                    </a:cubicBezTo>
                    <a:cubicBezTo>
                      <a:pt x="3867" y="3761"/>
                      <a:pt x="3701" y="3927"/>
                      <a:pt x="3583" y="4117"/>
                    </a:cubicBezTo>
                    <a:cubicBezTo>
                      <a:pt x="3464" y="4330"/>
                      <a:pt x="3369" y="4591"/>
                      <a:pt x="3346" y="4852"/>
                    </a:cubicBezTo>
                    <a:cubicBezTo>
                      <a:pt x="3346" y="4876"/>
                      <a:pt x="3346" y="4923"/>
                      <a:pt x="3346" y="4947"/>
                    </a:cubicBezTo>
                    <a:cubicBezTo>
                      <a:pt x="3564" y="5081"/>
                      <a:pt x="3806" y="5144"/>
                      <a:pt x="4056" y="5144"/>
                    </a:cubicBezTo>
                    <a:cubicBezTo>
                      <a:pt x="4158" y="5144"/>
                      <a:pt x="4262" y="5134"/>
                      <a:pt x="4366" y="5113"/>
                    </a:cubicBezTo>
                    <a:cubicBezTo>
                      <a:pt x="4626" y="5042"/>
                      <a:pt x="4864" y="4876"/>
                      <a:pt x="5006" y="4639"/>
                    </a:cubicBezTo>
                    <a:cubicBezTo>
                      <a:pt x="5125" y="4472"/>
                      <a:pt x="5148" y="4235"/>
                      <a:pt x="5101" y="4045"/>
                    </a:cubicBezTo>
                    <a:cubicBezTo>
                      <a:pt x="5053" y="3856"/>
                      <a:pt x="4887" y="3690"/>
                      <a:pt x="4698" y="3642"/>
                    </a:cubicBezTo>
                    <a:cubicBezTo>
                      <a:pt x="4619" y="3623"/>
                      <a:pt x="4532" y="3611"/>
                      <a:pt x="4444" y="3611"/>
                    </a:cubicBezTo>
                    <a:close/>
                    <a:moveTo>
                      <a:pt x="656" y="4610"/>
                    </a:moveTo>
                    <a:cubicBezTo>
                      <a:pt x="471" y="4610"/>
                      <a:pt x="294" y="4683"/>
                      <a:pt x="191" y="4828"/>
                    </a:cubicBezTo>
                    <a:cubicBezTo>
                      <a:pt x="48" y="4994"/>
                      <a:pt x="1" y="5208"/>
                      <a:pt x="25" y="5421"/>
                    </a:cubicBezTo>
                    <a:cubicBezTo>
                      <a:pt x="72" y="5682"/>
                      <a:pt x="238" y="5943"/>
                      <a:pt x="452" y="6109"/>
                    </a:cubicBezTo>
                    <a:cubicBezTo>
                      <a:pt x="680" y="6281"/>
                      <a:pt x="955" y="6360"/>
                      <a:pt x="1227" y="6360"/>
                    </a:cubicBezTo>
                    <a:cubicBezTo>
                      <a:pt x="1293" y="6360"/>
                      <a:pt x="1359" y="6356"/>
                      <a:pt x="1424" y="6346"/>
                    </a:cubicBezTo>
                    <a:cubicBezTo>
                      <a:pt x="1448" y="6323"/>
                      <a:pt x="1448" y="6299"/>
                      <a:pt x="1472" y="6275"/>
                    </a:cubicBezTo>
                    <a:cubicBezTo>
                      <a:pt x="1566" y="6014"/>
                      <a:pt x="1590" y="5753"/>
                      <a:pt x="1543" y="5516"/>
                    </a:cubicBezTo>
                    <a:cubicBezTo>
                      <a:pt x="1543" y="5279"/>
                      <a:pt x="1448" y="5065"/>
                      <a:pt x="1282" y="4899"/>
                    </a:cubicBezTo>
                    <a:lnTo>
                      <a:pt x="1306" y="4899"/>
                    </a:lnTo>
                    <a:cubicBezTo>
                      <a:pt x="1139" y="4757"/>
                      <a:pt x="950" y="4662"/>
                      <a:pt x="736" y="4615"/>
                    </a:cubicBezTo>
                    <a:cubicBezTo>
                      <a:pt x="710" y="4612"/>
                      <a:pt x="683" y="4610"/>
                      <a:pt x="656" y="4610"/>
                    </a:cubicBezTo>
                    <a:close/>
                    <a:moveTo>
                      <a:pt x="3829" y="6067"/>
                    </a:moveTo>
                    <a:cubicBezTo>
                      <a:pt x="3684" y="6067"/>
                      <a:pt x="3532" y="6111"/>
                      <a:pt x="3393" y="6180"/>
                    </a:cubicBezTo>
                    <a:cubicBezTo>
                      <a:pt x="3179" y="6299"/>
                      <a:pt x="3037" y="6465"/>
                      <a:pt x="2942" y="6679"/>
                    </a:cubicBezTo>
                    <a:cubicBezTo>
                      <a:pt x="2824" y="6916"/>
                      <a:pt x="2776" y="7177"/>
                      <a:pt x="2824" y="7461"/>
                    </a:cubicBezTo>
                    <a:lnTo>
                      <a:pt x="2824" y="7532"/>
                    </a:lnTo>
                    <a:cubicBezTo>
                      <a:pt x="2985" y="7607"/>
                      <a:pt x="3166" y="7642"/>
                      <a:pt x="3349" y="7642"/>
                    </a:cubicBezTo>
                    <a:cubicBezTo>
                      <a:pt x="3516" y="7642"/>
                      <a:pt x="3685" y="7613"/>
                      <a:pt x="3844" y="7556"/>
                    </a:cubicBezTo>
                    <a:cubicBezTo>
                      <a:pt x="4105" y="7461"/>
                      <a:pt x="4318" y="7272"/>
                      <a:pt x="4437" y="7034"/>
                    </a:cubicBezTo>
                    <a:cubicBezTo>
                      <a:pt x="4532" y="6845"/>
                      <a:pt x="4532" y="6607"/>
                      <a:pt x="4437" y="6418"/>
                    </a:cubicBezTo>
                    <a:cubicBezTo>
                      <a:pt x="4366" y="6228"/>
                      <a:pt x="4199" y="6109"/>
                      <a:pt x="3986" y="6085"/>
                    </a:cubicBezTo>
                    <a:cubicBezTo>
                      <a:pt x="3935" y="6073"/>
                      <a:pt x="3883" y="6067"/>
                      <a:pt x="3829" y="606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9"/>
              <p:cNvSpPr/>
              <p:nvPr/>
            </p:nvSpPr>
            <p:spPr>
              <a:xfrm>
                <a:off x="2555450" y="3170300"/>
                <a:ext cx="136425" cy="198400"/>
              </a:xfrm>
              <a:custGeom>
                <a:avLst/>
                <a:gdLst/>
                <a:ahLst/>
                <a:cxnLst/>
                <a:rect l="l" t="t" r="r" b="b"/>
                <a:pathLst>
                  <a:path w="5457" h="7936" extrusionOk="0">
                    <a:moveTo>
                      <a:pt x="4326" y="283"/>
                    </a:moveTo>
                    <a:cubicBezTo>
                      <a:pt x="4454" y="283"/>
                      <a:pt x="4570" y="351"/>
                      <a:pt x="4626" y="463"/>
                    </a:cubicBezTo>
                    <a:cubicBezTo>
                      <a:pt x="4745" y="582"/>
                      <a:pt x="4792" y="748"/>
                      <a:pt x="4745" y="914"/>
                    </a:cubicBezTo>
                    <a:cubicBezTo>
                      <a:pt x="4721" y="1151"/>
                      <a:pt x="4579" y="1341"/>
                      <a:pt x="4389" y="1483"/>
                    </a:cubicBezTo>
                    <a:lnTo>
                      <a:pt x="4365" y="1483"/>
                    </a:lnTo>
                    <a:cubicBezTo>
                      <a:pt x="4194" y="1635"/>
                      <a:pt x="3978" y="1711"/>
                      <a:pt x="3765" y="1711"/>
                    </a:cubicBezTo>
                    <a:cubicBezTo>
                      <a:pt x="3711" y="1711"/>
                      <a:pt x="3658" y="1706"/>
                      <a:pt x="3606" y="1697"/>
                    </a:cubicBezTo>
                    <a:cubicBezTo>
                      <a:pt x="3511" y="1483"/>
                      <a:pt x="3488" y="1270"/>
                      <a:pt x="3535" y="1033"/>
                    </a:cubicBezTo>
                    <a:cubicBezTo>
                      <a:pt x="3535" y="843"/>
                      <a:pt x="3630" y="653"/>
                      <a:pt x="3772" y="511"/>
                    </a:cubicBezTo>
                    <a:cubicBezTo>
                      <a:pt x="3891" y="392"/>
                      <a:pt x="4057" y="297"/>
                      <a:pt x="4223" y="297"/>
                    </a:cubicBezTo>
                    <a:cubicBezTo>
                      <a:pt x="4258" y="287"/>
                      <a:pt x="4292" y="283"/>
                      <a:pt x="4326" y="283"/>
                    </a:cubicBezTo>
                    <a:close/>
                    <a:moveTo>
                      <a:pt x="4329" y="1"/>
                    </a:moveTo>
                    <a:cubicBezTo>
                      <a:pt x="4287" y="1"/>
                      <a:pt x="4243" y="5"/>
                      <a:pt x="4199" y="13"/>
                    </a:cubicBezTo>
                    <a:cubicBezTo>
                      <a:pt x="3962" y="13"/>
                      <a:pt x="3748" y="131"/>
                      <a:pt x="3582" y="297"/>
                    </a:cubicBezTo>
                    <a:cubicBezTo>
                      <a:pt x="3369" y="463"/>
                      <a:pt x="3250" y="724"/>
                      <a:pt x="3227" y="985"/>
                    </a:cubicBezTo>
                    <a:cubicBezTo>
                      <a:pt x="3179" y="1270"/>
                      <a:pt x="3227" y="1578"/>
                      <a:pt x="3345" y="1839"/>
                    </a:cubicBezTo>
                    <a:lnTo>
                      <a:pt x="3369" y="1910"/>
                    </a:lnTo>
                    <a:cubicBezTo>
                      <a:pt x="3393" y="1958"/>
                      <a:pt x="3440" y="1981"/>
                      <a:pt x="3488" y="2005"/>
                    </a:cubicBezTo>
                    <a:lnTo>
                      <a:pt x="3725" y="2005"/>
                    </a:lnTo>
                    <a:cubicBezTo>
                      <a:pt x="3751" y="2007"/>
                      <a:pt x="3777" y="2008"/>
                      <a:pt x="3803" y="2008"/>
                    </a:cubicBezTo>
                    <a:cubicBezTo>
                      <a:pt x="4085" y="2008"/>
                      <a:pt x="4362" y="1894"/>
                      <a:pt x="4579" y="1721"/>
                    </a:cubicBezTo>
                    <a:cubicBezTo>
                      <a:pt x="4840" y="1531"/>
                      <a:pt x="5006" y="1270"/>
                      <a:pt x="5053" y="961"/>
                    </a:cubicBezTo>
                    <a:cubicBezTo>
                      <a:pt x="5101" y="724"/>
                      <a:pt x="5029" y="463"/>
                      <a:pt x="4840" y="274"/>
                    </a:cubicBezTo>
                    <a:cubicBezTo>
                      <a:pt x="4721" y="96"/>
                      <a:pt x="4538" y="1"/>
                      <a:pt x="4329" y="1"/>
                    </a:cubicBezTo>
                    <a:close/>
                    <a:moveTo>
                      <a:pt x="1898" y="914"/>
                    </a:moveTo>
                    <a:cubicBezTo>
                      <a:pt x="1969" y="914"/>
                      <a:pt x="2041" y="938"/>
                      <a:pt x="2088" y="961"/>
                    </a:cubicBezTo>
                    <a:cubicBezTo>
                      <a:pt x="2254" y="1033"/>
                      <a:pt x="2396" y="1151"/>
                      <a:pt x="2468" y="1317"/>
                    </a:cubicBezTo>
                    <a:cubicBezTo>
                      <a:pt x="2586" y="1483"/>
                      <a:pt x="2610" y="1697"/>
                      <a:pt x="2562" y="1887"/>
                    </a:cubicBezTo>
                    <a:cubicBezTo>
                      <a:pt x="2539" y="2100"/>
                      <a:pt x="2444" y="2314"/>
                      <a:pt x="2325" y="2503"/>
                    </a:cubicBezTo>
                    <a:cubicBezTo>
                      <a:pt x="2041" y="2456"/>
                      <a:pt x="1780" y="2314"/>
                      <a:pt x="1614" y="2076"/>
                    </a:cubicBezTo>
                    <a:lnTo>
                      <a:pt x="1614" y="2053"/>
                    </a:lnTo>
                    <a:cubicBezTo>
                      <a:pt x="1471" y="1887"/>
                      <a:pt x="1400" y="1649"/>
                      <a:pt x="1400" y="1412"/>
                    </a:cubicBezTo>
                    <a:cubicBezTo>
                      <a:pt x="1424" y="1246"/>
                      <a:pt x="1519" y="1080"/>
                      <a:pt x="1685" y="985"/>
                    </a:cubicBezTo>
                    <a:cubicBezTo>
                      <a:pt x="1732" y="938"/>
                      <a:pt x="1827" y="914"/>
                      <a:pt x="1898" y="914"/>
                    </a:cubicBezTo>
                    <a:close/>
                    <a:moveTo>
                      <a:pt x="1905" y="603"/>
                    </a:moveTo>
                    <a:cubicBezTo>
                      <a:pt x="1764" y="603"/>
                      <a:pt x="1629" y="651"/>
                      <a:pt x="1519" y="748"/>
                    </a:cubicBezTo>
                    <a:cubicBezTo>
                      <a:pt x="1281" y="890"/>
                      <a:pt x="1139" y="1127"/>
                      <a:pt x="1115" y="1388"/>
                    </a:cubicBezTo>
                    <a:cubicBezTo>
                      <a:pt x="1092" y="1697"/>
                      <a:pt x="1187" y="1981"/>
                      <a:pt x="1376" y="2219"/>
                    </a:cubicBezTo>
                    <a:cubicBezTo>
                      <a:pt x="1590" y="2551"/>
                      <a:pt x="1946" y="2764"/>
                      <a:pt x="2349" y="2812"/>
                    </a:cubicBezTo>
                    <a:lnTo>
                      <a:pt x="2373" y="2812"/>
                    </a:lnTo>
                    <a:cubicBezTo>
                      <a:pt x="2420" y="2812"/>
                      <a:pt x="2468" y="2788"/>
                      <a:pt x="2491" y="2764"/>
                    </a:cubicBezTo>
                    <a:cubicBezTo>
                      <a:pt x="2515" y="2741"/>
                      <a:pt x="2539" y="2693"/>
                      <a:pt x="2562" y="2669"/>
                    </a:cubicBezTo>
                    <a:cubicBezTo>
                      <a:pt x="2728" y="2432"/>
                      <a:pt x="2823" y="2171"/>
                      <a:pt x="2871" y="1887"/>
                    </a:cubicBezTo>
                    <a:cubicBezTo>
                      <a:pt x="2918" y="1626"/>
                      <a:pt x="2871" y="1365"/>
                      <a:pt x="2728" y="1151"/>
                    </a:cubicBezTo>
                    <a:cubicBezTo>
                      <a:pt x="2610" y="938"/>
                      <a:pt x="2420" y="772"/>
                      <a:pt x="2207" y="677"/>
                    </a:cubicBezTo>
                    <a:cubicBezTo>
                      <a:pt x="2108" y="627"/>
                      <a:pt x="2005" y="603"/>
                      <a:pt x="1905" y="603"/>
                    </a:cubicBezTo>
                    <a:close/>
                    <a:moveTo>
                      <a:pt x="4538" y="3893"/>
                    </a:moveTo>
                    <a:cubicBezTo>
                      <a:pt x="4622" y="3893"/>
                      <a:pt x="4707" y="3905"/>
                      <a:pt x="4792" y="3927"/>
                    </a:cubicBezTo>
                    <a:cubicBezTo>
                      <a:pt x="4934" y="3950"/>
                      <a:pt x="5053" y="4069"/>
                      <a:pt x="5077" y="4235"/>
                    </a:cubicBezTo>
                    <a:cubicBezTo>
                      <a:pt x="5124" y="4377"/>
                      <a:pt x="5101" y="4567"/>
                      <a:pt x="5006" y="4709"/>
                    </a:cubicBezTo>
                    <a:cubicBezTo>
                      <a:pt x="4887" y="4899"/>
                      <a:pt x="4674" y="5041"/>
                      <a:pt x="4460" y="5089"/>
                    </a:cubicBezTo>
                    <a:cubicBezTo>
                      <a:pt x="4358" y="5114"/>
                      <a:pt x="4256" y="5128"/>
                      <a:pt x="4156" y="5128"/>
                    </a:cubicBezTo>
                    <a:cubicBezTo>
                      <a:pt x="3977" y="5128"/>
                      <a:pt x="3806" y="5085"/>
                      <a:pt x="3654" y="4994"/>
                    </a:cubicBezTo>
                    <a:cubicBezTo>
                      <a:pt x="3654" y="4757"/>
                      <a:pt x="3725" y="4543"/>
                      <a:pt x="3843" y="4330"/>
                    </a:cubicBezTo>
                    <a:cubicBezTo>
                      <a:pt x="3938" y="4164"/>
                      <a:pt x="4081" y="4021"/>
                      <a:pt x="4247" y="3950"/>
                    </a:cubicBezTo>
                    <a:cubicBezTo>
                      <a:pt x="4338" y="3911"/>
                      <a:pt x="4437" y="3893"/>
                      <a:pt x="4538" y="3893"/>
                    </a:cubicBezTo>
                    <a:close/>
                    <a:moveTo>
                      <a:pt x="4593" y="3601"/>
                    </a:moveTo>
                    <a:cubicBezTo>
                      <a:pt x="4448" y="3601"/>
                      <a:pt x="4295" y="3632"/>
                      <a:pt x="4152" y="3689"/>
                    </a:cubicBezTo>
                    <a:cubicBezTo>
                      <a:pt x="3915" y="3784"/>
                      <a:pt x="3725" y="3950"/>
                      <a:pt x="3606" y="4187"/>
                    </a:cubicBezTo>
                    <a:cubicBezTo>
                      <a:pt x="3440" y="4425"/>
                      <a:pt x="3369" y="4686"/>
                      <a:pt x="3345" y="4970"/>
                    </a:cubicBezTo>
                    <a:lnTo>
                      <a:pt x="3345" y="5065"/>
                    </a:lnTo>
                    <a:cubicBezTo>
                      <a:pt x="3345" y="5136"/>
                      <a:pt x="3369" y="5184"/>
                      <a:pt x="3440" y="5231"/>
                    </a:cubicBezTo>
                    <a:cubicBezTo>
                      <a:pt x="3677" y="5350"/>
                      <a:pt x="3938" y="5421"/>
                      <a:pt x="4223" y="5445"/>
                    </a:cubicBezTo>
                    <a:cubicBezTo>
                      <a:pt x="4341" y="5445"/>
                      <a:pt x="4436" y="5421"/>
                      <a:pt x="4555" y="5374"/>
                    </a:cubicBezTo>
                    <a:cubicBezTo>
                      <a:pt x="4840" y="5302"/>
                      <a:pt x="5101" y="5113"/>
                      <a:pt x="5267" y="4852"/>
                    </a:cubicBezTo>
                    <a:cubicBezTo>
                      <a:pt x="5409" y="4638"/>
                      <a:pt x="5456" y="4377"/>
                      <a:pt x="5361" y="4140"/>
                    </a:cubicBezTo>
                    <a:cubicBezTo>
                      <a:pt x="5314" y="3903"/>
                      <a:pt x="5124" y="3713"/>
                      <a:pt x="4863" y="3642"/>
                    </a:cubicBezTo>
                    <a:cubicBezTo>
                      <a:pt x="4779" y="3614"/>
                      <a:pt x="4688" y="3601"/>
                      <a:pt x="4593" y="3601"/>
                    </a:cubicBezTo>
                    <a:close/>
                    <a:moveTo>
                      <a:pt x="783" y="4899"/>
                    </a:moveTo>
                    <a:lnTo>
                      <a:pt x="855" y="4923"/>
                    </a:lnTo>
                    <a:cubicBezTo>
                      <a:pt x="1021" y="4947"/>
                      <a:pt x="1187" y="5018"/>
                      <a:pt x="1329" y="5136"/>
                    </a:cubicBezTo>
                    <a:cubicBezTo>
                      <a:pt x="1448" y="5279"/>
                      <a:pt x="1542" y="5468"/>
                      <a:pt x="1566" y="5682"/>
                    </a:cubicBezTo>
                    <a:cubicBezTo>
                      <a:pt x="1590" y="5895"/>
                      <a:pt x="1566" y="6133"/>
                      <a:pt x="1471" y="6346"/>
                    </a:cubicBezTo>
                    <a:cubicBezTo>
                      <a:pt x="1439" y="6349"/>
                      <a:pt x="1406" y="6351"/>
                      <a:pt x="1372" y="6351"/>
                    </a:cubicBezTo>
                    <a:cubicBezTo>
                      <a:pt x="1140" y="6351"/>
                      <a:pt x="899" y="6278"/>
                      <a:pt x="712" y="6133"/>
                    </a:cubicBezTo>
                    <a:cubicBezTo>
                      <a:pt x="522" y="5990"/>
                      <a:pt x="380" y="5777"/>
                      <a:pt x="333" y="5540"/>
                    </a:cubicBezTo>
                    <a:cubicBezTo>
                      <a:pt x="309" y="5374"/>
                      <a:pt x="356" y="5184"/>
                      <a:pt x="475" y="5065"/>
                    </a:cubicBezTo>
                    <a:cubicBezTo>
                      <a:pt x="546" y="4970"/>
                      <a:pt x="665" y="4899"/>
                      <a:pt x="783" y="4899"/>
                    </a:cubicBezTo>
                    <a:close/>
                    <a:moveTo>
                      <a:pt x="772" y="4602"/>
                    </a:moveTo>
                    <a:cubicBezTo>
                      <a:pt x="563" y="4602"/>
                      <a:pt x="376" y="4698"/>
                      <a:pt x="238" y="4875"/>
                    </a:cubicBezTo>
                    <a:cubicBezTo>
                      <a:pt x="72" y="5065"/>
                      <a:pt x="1" y="5326"/>
                      <a:pt x="48" y="5587"/>
                    </a:cubicBezTo>
                    <a:cubicBezTo>
                      <a:pt x="95" y="5895"/>
                      <a:pt x="261" y="6156"/>
                      <a:pt x="499" y="6346"/>
                    </a:cubicBezTo>
                    <a:cubicBezTo>
                      <a:pt x="721" y="6528"/>
                      <a:pt x="995" y="6641"/>
                      <a:pt x="1292" y="6641"/>
                    </a:cubicBezTo>
                    <a:cubicBezTo>
                      <a:pt x="1343" y="6641"/>
                      <a:pt x="1395" y="6638"/>
                      <a:pt x="1448" y="6631"/>
                    </a:cubicBezTo>
                    <a:lnTo>
                      <a:pt x="1590" y="6631"/>
                    </a:lnTo>
                    <a:cubicBezTo>
                      <a:pt x="1661" y="6631"/>
                      <a:pt x="1708" y="6583"/>
                      <a:pt x="1732" y="6536"/>
                    </a:cubicBezTo>
                    <a:cubicBezTo>
                      <a:pt x="1732" y="6488"/>
                      <a:pt x="1756" y="6488"/>
                      <a:pt x="1756" y="6441"/>
                    </a:cubicBezTo>
                    <a:cubicBezTo>
                      <a:pt x="1875" y="6180"/>
                      <a:pt x="1898" y="5895"/>
                      <a:pt x="1851" y="5611"/>
                    </a:cubicBezTo>
                    <a:cubicBezTo>
                      <a:pt x="1827" y="5350"/>
                      <a:pt x="1708" y="5113"/>
                      <a:pt x="1542" y="4923"/>
                    </a:cubicBezTo>
                    <a:cubicBezTo>
                      <a:pt x="1353" y="4757"/>
                      <a:pt x="1139" y="4662"/>
                      <a:pt x="902" y="4614"/>
                    </a:cubicBezTo>
                    <a:cubicBezTo>
                      <a:pt x="858" y="4606"/>
                      <a:pt x="814" y="4602"/>
                      <a:pt x="772" y="4602"/>
                    </a:cubicBezTo>
                    <a:close/>
                    <a:moveTo>
                      <a:pt x="3983" y="6361"/>
                    </a:moveTo>
                    <a:cubicBezTo>
                      <a:pt x="4025" y="6361"/>
                      <a:pt x="4065" y="6364"/>
                      <a:pt x="4104" y="6370"/>
                    </a:cubicBezTo>
                    <a:cubicBezTo>
                      <a:pt x="4270" y="6394"/>
                      <a:pt x="4389" y="6488"/>
                      <a:pt x="4436" y="6631"/>
                    </a:cubicBezTo>
                    <a:cubicBezTo>
                      <a:pt x="4508" y="6797"/>
                      <a:pt x="4508" y="6963"/>
                      <a:pt x="4436" y="7105"/>
                    </a:cubicBezTo>
                    <a:cubicBezTo>
                      <a:pt x="4341" y="7319"/>
                      <a:pt x="4152" y="7485"/>
                      <a:pt x="3938" y="7556"/>
                    </a:cubicBezTo>
                    <a:lnTo>
                      <a:pt x="3915" y="7556"/>
                    </a:lnTo>
                    <a:cubicBezTo>
                      <a:pt x="3784" y="7615"/>
                      <a:pt x="3648" y="7645"/>
                      <a:pt x="3511" y="7645"/>
                    </a:cubicBezTo>
                    <a:cubicBezTo>
                      <a:pt x="3375" y="7645"/>
                      <a:pt x="3238" y="7615"/>
                      <a:pt x="3108" y="7556"/>
                    </a:cubicBezTo>
                    <a:cubicBezTo>
                      <a:pt x="3084" y="7342"/>
                      <a:pt x="3132" y="7105"/>
                      <a:pt x="3227" y="6892"/>
                    </a:cubicBezTo>
                    <a:cubicBezTo>
                      <a:pt x="3298" y="6702"/>
                      <a:pt x="3416" y="6560"/>
                      <a:pt x="3582" y="6465"/>
                    </a:cubicBezTo>
                    <a:cubicBezTo>
                      <a:pt x="3709" y="6392"/>
                      <a:pt x="3850" y="6361"/>
                      <a:pt x="3983" y="6361"/>
                    </a:cubicBezTo>
                    <a:close/>
                    <a:moveTo>
                      <a:pt x="4030" y="6055"/>
                    </a:moveTo>
                    <a:cubicBezTo>
                      <a:pt x="3834" y="6055"/>
                      <a:pt x="3641" y="6101"/>
                      <a:pt x="3464" y="6180"/>
                    </a:cubicBezTo>
                    <a:cubicBezTo>
                      <a:pt x="3227" y="6322"/>
                      <a:pt x="3061" y="6512"/>
                      <a:pt x="2966" y="6749"/>
                    </a:cubicBezTo>
                    <a:cubicBezTo>
                      <a:pt x="2823" y="7010"/>
                      <a:pt x="2776" y="7295"/>
                      <a:pt x="2800" y="7580"/>
                    </a:cubicBezTo>
                    <a:lnTo>
                      <a:pt x="2800" y="7674"/>
                    </a:lnTo>
                    <a:cubicBezTo>
                      <a:pt x="2800" y="7722"/>
                      <a:pt x="2847" y="7793"/>
                      <a:pt x="2918" y="7817"/>
                    </a:cubicBezTo>
                    <a:cubicBezTo>
                      <a:pt x="3108" y="7888"/>
                      <a:pt x="3345" y="7935"/>
                      <a:pt x="3559" y="7935"/>
                    </a:cubicBezTo>
                    <a:cubicBezTo>
                      <a:pt x="3725" y="7935"/>
                      <a:pt x="3891" y="7888"/>
                      <a:pt x="4057" y="7817"/>
                    </a:cubicBezTo>
                    <a:cubicBezTo>
                      <a:pt x="4341" y="7698"/>
                      <a:pt x="4579" y="7508"/>
                      <a:pt x="4721" y="7224"/>
                    </a:cubicBezTo>
                    <a:cubicBezTo>
                      <a:pt x="4840" y="6987"/>
                      <a:pt x="4840" y="6726"/>
                      <a:pt x="4721" y="6488"/>
                    </a:cubicBezTo>
                    <a:cubicBezTo>
                      <a:pt x="4626" y="6275"/>
                      <a:pt x="4413" y="6109"/>
                      <a:pt x="4152" y="6061"/>
                    </a:cubicBezTo>
                    <a:cubicBezTo>
                      <a:pt x="4111" y="6057"/>
                      <a:pt x="4070" y="6055"/>
                      <a:pt x="4030" y="60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4" name="Google Shape;1204;p9"/>
            <p:cNvGrpSpPr/>
            <p:nvPr/>
          </p:nvGrpSpPr>
          <p:grpSpPr>
            <a:xfrm>
              <a:off x="9018504" y="3644992"/>
              <a:ext cx="54561" cy="54522"/>
              <a:chOff x="2943275" y="3531300"/>
              <a:chExt cx="39050" cy="39025"/>
            </a:xfrm>
          </p:grpSpPr>
          <p:sp>
            <p:nvSpPr>
              <p:cNvPr id="1205" name="Google Shape;1205;p9"/>
              <p:cNvSpPr/>
              <p:nvPr/>
            </p:nvSpPr>
            <p:spPr>
              <a:xfrm>
                <a:off x="2946500" y="3534625"/>
                <a:ext cx="35825" cy="32150"/>
              </a:xfrm>
              <a:custGeom>
                <a:avLst/>
                <a:gdLst/>
                <a:ahLst/>
                <a:cxnLst/>
                <a:rect l="l" t="t" r="r" b="b"/>
                <a:pathLst>
                  <a:path w="1433" h="1286" extrusionOk="0">
                    <a:moveTo>
                      <a:pt x="657" y="0"/>
                    </a:moveTo>
                    <a:cubicBezTo>
                      <a:pt x="330" y="0"/>
                      <a:pt x="0" y="241"/>
                      <a:pt x="14" y="645"/>
                    </a:cubicBezTo>
                    <a:cubicBezTo>
                      <a:pt x="14" y="811"/>
                      <a:pt x="85" y="977"/>
                      <a:pt x="204" y="1095"/>
                    </a:cubicBezTo>
                    <a:cubicBezTo>
                      <a:pt x="337" y="1228"/>
                      <a:pt x="491" y="1285"/>
                      <a:pt x="642" y="1285"/>
                    </a:cubicBezTo>
                    <a:cubicBezTo>
                      <a:pt x="1055" y="1285"/>
                      <a:pt x="1433" y="854"/>
                      <a:pt x="1224" y="384"/>
                    </a:cubicBezTo>
                    <a:cubicBezTo>
                      <a:pt x="1116" y="119"/>
                      <a:pt x="887" y="0"/>
                      <a:pt x="6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9"/>
              <p:cNvSpPr/>
              <p:nvPr/>
            </p:nvSpPr>
            <p:spPr>
              <a:xfrm>
                <a:off x="2943275" y="3531300"/>
                <a:ext cx="38575" cy="39025"/>
              </a:xfrm>
              <a:custGeom>
                <a:avLst/>
                <a:gdLst/>
                <a:ahLst/>
                <a:cxnLst/>
                <a:rect l="l" t="t" r="r" b="b"/>
                <a:pathLst>
                  <a:path w="1543" h="1561" extrusionOk="0">
                    <a:moveTo>
                      <a:pt x="760" y="303"/>
                    </a:moveTo>
                    <a:cubicBezTo>
                      <a:pt x="879" y="303"/>
                      <a:pt x="1021" y="351"/>
                      <a:pt x="1092" y="446"/>
                    </a:cubicBezTo>
                    <a:cubicBezTo>
                      <a:pt x="1439" y="774"/>
                      <a:pt x="1126" y="1257"/>
                      <a:pt x="758" y="1257"/>
                    </a:cubicBezTo>
                    <a:cubicBezTo>
                      <a:pt x="647" y="1257"/>
                      <a:pt x="532" y="1214"/>
                      <a:pt x="428" y="1110"/>
                    </a:cubicBezTo>
                    <a:cubicBezTo>
                      <a:pt x="238" y="920"/>
                      <a:pt x="238" y="612"/>
                      <a:pt x="428" y="446"/>
                    </a:cubicBezTo>
                    <a:cubicBezTo>
                      <a:pt x="523" y="351"/>
                      <a:pt x="641" y="303"/>
                      <a:pt x="760" y="303"/>
                    </a:cubicBezTo>
                    <a:close/>
                    <a:moveTo>
                      <a:pt x="769" y="1"/>
                    </a:moveTo>
                    <a:cubicBezTo>
                      <a:pt x="570" y="1"/>
                      <a:pt x="369" y="78"/>
                      <a:pt x="214" y="232"/>
                    </a:cubicBezTo>
                    <a:cubicBezTo>
                      <a:pt x="72" y="374"/>
                      <a:pt x="1" y="564"/>
                      <a:pt x="1" y="778"/>
                    </a:cubicBezTo>
                    <a:cubicBezTo>
                      <a:pt x="1" y="967"/>
                      <a:pt x="72" y="1181"/>
                      <a:pt x="214" y="1323"/>
                    </a:cubicBezTo>
                    <a:cubicBezTo>
                      <a:pt x="357" y="1466"/>
                      <a:pt x="547" y="1560"/>
                      <a:pt x="760" y="1560"/>
                    </a:cubicBezTo>
                    <a:cubicBezTo>
                      <a:pt x="1187" y="1537"/>
                      <a:pt x="1519" y="1205"/>
                      <a:pt x="1543" y="778"/>
                    </a:cubicBezTo>
                    <a:cubicBezTo>
                      <a:pt x="1543" y="564"/>
                      <a:pt x="1448" y="374"/>
                      <a:pt x="1306" y="232"/>
                    </a:cubicBezTo>
                    <a:cubicBezTo>
                      <a:pt x="1163" y="78"/>
                      <a:pt x="968" y="1"/>
                      <a:pt x="7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7" name="Google Shape;1207;p9"/>
            <p:cNvGrpSpPr/>
            <p:nvPr/>
          </p:nvGrpSpPr>
          <p:grpSpPr>
            <a:xfrm rot="5090173">
              <a:off x="8778309" y="3398840"/>
              <a:ext cx="58544" cy="109830"/>
              <a:chOff x="3028100" y="3462950"/>
              <a:chExt cx="42700" cy="80100"/>
            </a:xfrm>
          </p:grpSpPr>
          <p:sp>
            <p:nvSpPr>
              <p:cNvPr id="1208" name="Google Shape;1208;p9"/>
              <p:cNvSpPr/>
              <p:nvPr/>
            </p:nvSpPr>
            <p:spPr>
              <a:xfrm>
                <a:off x="3031050" y="3467050"/>
                <a:ext cx="36200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2281" extrusionOk="0">
                    <a:moveTo>
                      <a:pt x="648" y="0"/>
                    </a:moveTo>
                    <a:cubicBezTo>
                      <a:pt x="637" y="0"/>
                      <a:pt x="627" y="1"/>
                      <a:pt x="617" y="3"/>
                    </a:cubicBezTo>
                    <a:cubicBezTo>
                      <a:pt x="475" y="3"/>
                      <a:pt x="333" y="122"/>
                      <a:pt x="190" y="383"/>
                    </a:cubicBezTo>
                    <a:cubicBezTo>
                      <a:pt x="72" y="620"/>
                      <a:pt x="1" y="881"/>
                      <a:pt x="24" y="1165"/>
                    </a:cubicBezTo>
                    <a:cubicBezTo>
                      <a:pt x="24" y="1426"/>
                      <a:pt x="119" y="1687"/>
                      <a:pt x="309" y="1877"/>
                    </a:cubicBezTo>
                    <a:cubicBezTo>
                      <a:pt x="499" y="2090"/>
                      <a:pt x="783" y="2233"/>
                      <a:pt x="1068" y="2280"/>
                    </a:cubicBezTo>
                    <a:cubicBezTo>
                      <a:pt x="1305" y="1948"/>
                      <a:pt x="1424" y="1545"/>
                      <a:pt x="1448" y="1165"/>
                    </a:cubicBezTo>
                    <a:cubicBezTo>
                      <a:pt x="1424" y="857"/>
                      <a:pt x="1305" y="549"/>
                      <a:pt x="1092" y="335"/>
                    </a:cubicBezTo>
                    <a:cubicBezTo>
                      <a:pt x="896" y="118"/>
                      <a:pt x="760" y="0"/>
                      <a:pt x="6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9"/>
              <p:cNvSpPr/>
              <p:nvPr/>
            </p:nvSpPr>
            <p:spPr>
              <a:xfrm>
                <a:off x="3028100" y="3462950"/>
                <a:ext cx="42700" cy="80100"/>
              </a:xfrm>
              <a:custGeom>
                <a:avLst/>
                <a:gdLst/>
                <a:ahLst/>
                <a:cxnLst/>
                <a:rect l="l" t="t" r="r" b="b"/>
                <a:pathLst>
                  <a:path w="1708" h="3204" extrusionOk="0">
                    <a:moveTo>
                      <a:pt x="759" y="286"/>
                    </a:moveTo>
                    <a:cubicBezTo>
                      <a:pt x="759" y="309"/>
                      <a:pt x="854" y="309"/>
                      <a:pt x="1115" y="570"/>
                    </a:cubicBezTo>
                    <a:cubicBezTo>
                      <a:pt x="1305" y="760"/>
                      <a:pt x="1400" y="1021"/>
                      <a:pt x="1423" y="1306"/>
                    </a:cubicBezTo>
                    <a:cubicBezTo>
                      <a:pt x="1400" y="1567"/>
                      <a:pt x="1328" y="1851"/>
                      <a:pt x="1210" y="2088"/>
                    </a:cubicBezTo>
                    <a:cubicBezTo>
                      <a:pt x="1139" y="1875"/>
                      <a:pt x="1068" y="1685"/>
                      <a:pt x="996" y="1472"/>
                    </a:cubicBezTo>
                    <a:cubicBezTo>
                      <a:pt x="977" y="1386"/>
                      <a:pt x="916" y="1350"/>
                      <a:pt x="854" y="1350"/>
                    </a:cubicBezTo>
                    <a:cubicBezTo>
                      <a:pt x="762" y="1350"/>
                      <a:pt x="669" y="1429"/>
                      <a:pt x="712" y="1543"/>
                    </a:cubicBezTo>
                    <a:cubicBezTo>
                      <a:pt x="783" y="1780"/>
                      <a:pt x="854" y="1994"/>
                      <a:pt x="925" y="2207"/>
                    </a:cubicBezTo>
                    <a:cubicBezTo>
                      <a:pt x="783" y="2160"/>
                      <a:pt x="641" y="2065"/>
                      <a:pt x="522" y="1946"/>
                    </a:cubicBezTo>
                    <a:cubicBezTo>
                      <a:pt x="380" y="1756"/>
                      <a:pt x="285" y="1543"/>
                      <a:pt x="285" y="1306"/>
                    </a:cubicBezTo>
                    <a:cubicBezTo>
                      <a:pt x="285" y="1045"/>
                      <a:pt x="332" y="808"/>
                      <a:pt x="451" y="594"/>
                    </a:cubicBezTo>
                    <a:cubicBezTo>
                      <a:pt x="569" y="404"/>
                      <a:pt x="664" y="309"/>
                      <a:pt x="759" y="309"/>
                    </a:cubicBezTo>
                    <a:lnTo>
                      <a:pt x="759" y="286"/>
                    </a:lnTo>
                    <a:close/>
                    <a:moveTo>
                      <a:pt x="759" y="1"/>
                    </a:moveTo>
                    <a:cubicBezTo>
                      <a:pt x="546" y="1"/>
                      <a:pt x="356" y="143"/>
                      <a:pt x="190" y="475"/>
                    </a:cubicBezTo>
                    <a:cubicBezTo>
                      <a:pt x="71" y="736"/>
                      <a:pt x="0" y="1021"/>
                      <a:pt x="0" y="1306"/>
                    </a:cubicBezTo>
                    <a:cubicBezTo>
                      <a:pt x="0" y="1614"/>
                      <a:pt x="95" y="1922"/>
                      <a:pt x="308" y="2160"/>
                    </a:cubicBezTo>
                    <a:cubicBezTo>
                      <a:pt x="522" y="2373"/>
                      <a:pt x="783" y="2515"/>
                      <a:pt x="1068" y="2563"/>
                    </a:cubicBezTo>
                    <a:lnTo>
                      <a:pt x="1091" y="2587"/>
                    </a:lnTo>
                    <a:cubicBezTo>
                      <a:pt x="1257" y="2990"/>
                      <a:pt x="1305" y="3061"/>
                      <a:pt x="1305" y="3061"/>
                    </a:cubicBezTo>
                    <a:cubicBezTo>
                      <a:pt x="1305" y="3132"/>
                      <a:pt x="1352" y="3203"/>
                      <a:pt x="1447" y="3203"/>
                    </a:cubicBezTo>
                    <a:cubicBezTo>
                      <a:pt x="1518" y="3203"/>
                      <a:pt x="1589" y="3132"/>
                      <a:pt x="1589" y="3061"/>
                    </a:cubicBezTo>
                    <a:cubicBezTo>
                      <a:pt x="1589" y="3014"/>
                      <a:pt x="1589" y="2990"/>
                      <a:pt x="1352" y="2468"/>
                    </a:cubicBezTo>
                    <a:lnTo>
                      <a:pt x="1352" y="2444"/>
                    </a:lnTo>
                    <a:cubicBezTo>
                      <a:pt x="1566" y="2112"/>
                      <a:pt x="1684" y="1709"/>
                      <a:pt x="1708" y="1306"/>
                    </a:cubicBezTo>
                    <a:cubicBezTo>
                      <a:pt x="1708" y="974"/>
                      <a:pt x="1566" y="641"/>
                      <a:pt x="1328" y="381"/>
                    </a:cubicBezTo>
                    <a:cubicBezTo>
                      <a:pt x="1091" y="120"/>
                      <a:pt x="901" y="1"/>
                      <a:pt x="7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0" name="Google Shape;1210;p9"/>
            <p:cNvGrpSpPr/>
            <p:nvPr/>
          </p:nvGrpSpPr>
          <p:grpSpPr>
            <a:xfrm rot="-2463903">
              <a:off x="7697434" y="4713386"/>
              <a:ext cx="174592" cy="315383"/>
              <a:chOff x="2555450" y="3170300"/>
              <a:chExt cx="136425" cy="246425"/>
            </a:xfrm>
          </p:grpSpPr>
          <p:sp>
            <p:nvSpPr>
              <p:cNvPr id="1211" name="Google Shape;1211;p9"/>
              <p:cNvSpPr/>
              <p:nvPr/>
            </p:nvSpPr>
            <p:spPr>
              <a:xfrm>
                <a:off x="2573400" y="3195475"/>
                <a:ext cx="82900" cy="221250"/>
              </a:xfrm>
              <a:custGeom>
                <a:avLst/>
                <a:gdLst/>
                <a:ahLst/>
                <a:cxnLst/>
                <a:rect l="l" t="t" r="r" b="b"/>
                <a:pathLst>
                  <a:path w="3316" h="8850" extrusionOk="0">
                    <a:moveTo>
                      <a:pt x="3139" y="1"/>
                    </a:moveTo>
                    <a:cubicBezTo>
                      <a:pt x="3088" y="1"/>
                      <a:pt x="3037" y="27"/>
                      <a:pt x="3007" y="73"/>
                    </a:cubicBezTo>
                    <a:cubicBezTo>
                      <a:pt x="2627" y="761"/>
                      <a:pt x="2295" y="1473"/>
                      <a:pt x="2034" y="2208"/>
                    </a:cubicBezTo>
                    <a:cubicBezTo>
                      <a:pt x="1797" y="1662"/>
                      <a:pt x="1560" y="1117"/>
                      <a:pt x="1370" y="571"/>
                    </a:cubicBezTo>
                    <a:cubicBezTo>
                      <a:pt x="1350" y="513"/>
                      <a:pt x="1283" y="470"/>
                      <a:pt x="1220" y="470"/>
                    </a:cubicBezTo>
                    <a:cubicBezTo>
                      <a:pt x="1206" y="470"/>
                      <a:pt x="1193" y="472"/>
                      <a:pt x="1180" y="476"/>
                    </a:cubicBezTo>
                    <a:cubicBezTo>
                      <a:pt x="1109" y="500"/>
                      <a:pt x="1062" y="595"/>
                      <a:pt x="1085" y="666"/>
                    </a:cubicBezTo>
                    <a:cubicBezTo>
                      <a:pt x="1323" y="1330"/>
                      <a:pt x="1583" y="1971"/>
                      <a:pt x="1916" y="2611"/>
                    </a:cubicBezTo>
                    <a:cubicBezTo>
                      <a:pt x="1678" y="3275"/>
                      <a:pt x="1536" y="3987"/>
                      <a:pt x="1441" y="4675"/>
                    </a:cubicBezTo>
                    <a:cubicBezTo>
                      <a:pt x="1394" y="5078"/>
                      <a:pt x="1370" y="5481"/>
                      <a:pt x="1346" y="5908"/>
                    </a:cubicBezTo>
                    <a:cubicBezTo>
                      <a:pt x="1275" y="5814"/>
                      <a:pt x="1204" y="5719"/>
                      <a:pt x="1133" y="5624"/>
                    </a:cubicBezTo>
                    <a:cubicBezTo>
                      <a:pt x="824" y="5244"/>
                      <a:pt x="563" y="4865"/>
                      <a:pt x="326" y="4461"/>
                    </a:cubicBezTo>
                    <a:cubicBezTo>
                      <a:pt x="296" y="4401"/>
                      <a:pt x="249" y="4377"/>
                      <a:pt x="203" y="4377"/>
                    </a:cubicBezTo>
                    <a:cubicBezTo>
                      <a:pt x="102" y="4377"/>
                      <a:pt x="1" y="4490"/>
                      <a:pt x="65" y="4604"/>
                    </a:cubicBezTo>
                    <a:cubicBezTo>
                      <a:pt x="326" y="5031"/>
                      <a:pt x="587" y="5434"/>
                      <a:pt x="896" y="5814"/>
                    </a:cubicBezTo>
                    <a:cubicBezTo>
                      <a:pt x="1062" y="5980"/>
                      <a:pt x="1204" y="6169"/>
                      <a:pt x="1346" y="6359"/>
                    </a:cubicBezTo>
                    <a:cubicBezTo>
                      <a:pt x="1346" y="6644"/>
                      <a:pt x="1370" y="6952"/>
                      <a:pt x="1394" y="7237"/>
                    </a:cubicBezTo>
                    <a:cubicBezTo>
                      <a:pt x="1441" y="7735"/>
                      <a:pt x="1512" y="8233"/>
                      <a:pt x="1607" y="8731"/>
                    </a:cubicBezTo>
                    <a:cubicBezTo>
                      <a:pt x="1631" y="8779"/>
                      <a:pt x="1678" y="8826"/>
                      <a:pt x="1750" y="8850"/>
                    </a:cubicBezTo>
                    <a:lnTo>
                      <a:pt x="1797" y="8850"/>
                    </a:lnTo>
                    <a:cubicBezTo>
                      <a:pt x="1868" y="8850"/>
                      <a:pt x="1916" y="8755"/>
                      <a:pt x="1916" y="8684"/>
                    </a:cubicBezTo>
                    <a:cubicBezTo>
                      <a:pt x="1821" y="8233"/>
                      <a:pt x="1750" y="7759"/>
                      <a:pt x="1702" y="7308"/>
                    </a:cubicBezTo>
                    <a:lnTo>
                      <a:pt x="2532" y="6644"/>
                    </a:lnTo>
                    <a:cubicBezTo>
                      <a:pt x="2580" y="6573"/>
                      <a:pt x="2603" y="6478"/>
                      <a:pt x="2556" y="6430"/>
                    </a:cubicBezTo>
                    <a:cubicBezTo>
                      <a:pt x="2530" y="6391"/>
                      <a:pt x="2489" y="6373"/>
                      <a:pt x="2446" y="6373"/>
                    </a:cubicBezTo>
                    <a:cubicBezTo>
                      <a:pt x="2411" y="6373"/>
                      <a:pt x="2375" y="6385"/>
                      <a:pt x="2343" y="6407"/>
                    </a:cubicBezTo>
                    <a:lnTo>
                      <a:pt x="1678" y="6952"/>
                    </a:lnTo>
                    <a:cubicBezTo>
                      <a:pt x="1655" y="6739"/>
                      <a:pt x="1655" y="6501"/>
                      <a:pt x="1655" y="6288"/>
                    </a:cubicBezTo>
                    <a:cubicBezTo>
                      <a:pt x="1631" y="5790"/>
                      <a:pt x="1678" y="5292"/>
                      <a:pt x="1726" y="4794"/>
                    </a:cubicBezTo>
                    <a:cubicBezTo>
                      <a:pt x="2034" y="4604"/>
                      <a:pt x="2414" y="4390"/>
                      <a:pt x="2864" y="4153"/>
                    </a:cubicBezTo>
                    <a:cubicBezTo>
                      <a:pt x="2936" y="4106"/>
                      <a:pt x="2959" y="4011"/>
                      <a:pt x="2936" y="3940"/>
                    </a:cubicBezTo>
                    <a:cubicBezTo>
                      <a:pt x="2905" y="3894"/>
                      <a:pt x="2855" y="3867"/>
                      <a:pt x="2803" y="3867"/>
                    </a:cubicBezTo>
                    <a:cubicBezTo>
                      <a:pt x="2775" y="3867"/>
                      <a:pt x="2747" y="3875"/>
                      <a:pt x="2722" y="3892"/>
                    </a:cubicBezTo>
                    <a:cubicBezTo>
                      <a:pt x="2366" y="4082"/>
                      <a:pt x="2058" y="4248"/>
                      <a:pt x="1773" y="4414"/>
                    </a:cubicBezTo>
                    <a:cubicBezTo>
                      <a:pt x="1868" y="3821"/>
                      <a:pt x="2010" y="3228"/>
                      <a:pt x="2200" y="2635"/>
                    </a:cubicBezTo>
                    <a:cubicBezTo>
                      <a:pt x="2485" y="1805"/>
                      <a:pt x="2841" y="974"/>
                      <a:pt x="3268" y="215"/>
                    </a:cubicBezTo>
                    <a:cubicBezTo>
                      <a:pt x="3315" y="144"/>
                      <a:pt x="3291" y="49"/>
                      <a:pt x="3220" y="26"/>
                    </a:cubicBezTo>
                    <a:cubicBezTo>
                      <a:pt x="3195" y="9"/>
                      <a:pt x="3167" y="1"/>
                      <a:pt x="31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9"/>
              <p:cNvSpPr/>
              <p:nvPr/>
            </p:nvSpPr>
            <p:spPr>
              <a:xfrm>
                <a:off x="2559000" y="3173850"/>
                <a:ext cx="128725" cy="191075"/>
              </a:xfrm>
              <a:custGeom>
                <a:avLst/>
                <a:gdLst/>
                <a:ahLst/>
                <a:cxnLst/>
                <a:rect l="l" t="t" r="r" b="b"/>
                <a:pathLst>
                  <a:path w="5149" h="7643" extrusionOk="0">
                    <a:moveTo>
                      <a:pt x="4190" y="1"/>
                    </a:moveTo>
                    <a:cubicBezTo>
                      <a:pt x="4155" y="1"/>
                      <a:pt x="4118" y="5"/>
                      <a:pt x="4081" y="13"/>
                    </a:cubicBezTo>
                    <a:cubicBezTo>
                      <a:pt x="3891" y="13"/>
                      <a:pt x="3678" y="108"/>
                      <a:pt x="3559" y="274"/>
                    </a:cubicBezTo>
                    <a:cubicBezTo>
                      <a:pt x="3369" y="416"/>
                      <a:pt x="3274" y="653"/>
                      <a:pt x="3251" y="891"/>
                    </a:cubicBezTo>
                    <a:cubicBezTo>
                      <a:pt x="3203" y="1128"/>
                      <a:pt x="3251" y="1389"/>
                      <a:pt x="3346" y="1650"/>
                    </a:cubicBezTo>
                    <a:cubicBezTo>
                      <a:pt x="3346" y="1650"/>
                      <a:pt x="3346" y="1673"/>
                      <a:pt x="3369" y="1697"/>
                    </a:cubicBezTo>
                    <a:cubicBezTo>
                      <a:pt x="3448" y="1713"/>
                      <a:pt x="3527" y="1720"/>
                      <a:pt x="3604" y="1720"/>
                    </a:cubicBezTo>
                    <a:cubicBezTo>
                      <a:pt x="3878" y="1720"/>
                      <a:pt x="4139" y="1626"/>
                      <a:pt x="4342" y="1460"/>
                    </a:cubicBezTo>
                    <a:cubicBezTo>
                      <a:pt x="4579" y="1294"/>
                      <a:pt x="4721" y="1057"/>
                      <a:pt x="4769" y="796"/>
                    </a:cubicBezTo>
                    <a:cubicBezTo>
                      <a:pt x="4816" y="582"/>
                      <a:pt x="4745" y="369"/>
                      <a:pt x="4603" y="226"/>
                    </a:cubicBezTo>
                    <a:cubicBezTo>
                      <a:pt x="4505" y="89"/>
                      <a:pt x="4358" y="1"/>
                      <a:pt x="4190" y="1"/>
                    </a:cubicBezTo>
                    <a:close/>
                    <a:moveTo>
                      <a:pt x="1783" y="620"/>
                    </a:moveTo>
                    <a:cubicBezTo>
                      <a:pt x="1664" y="620"/>
                      <a:pt x="1547" y="663"/>
                      <a:pt x="1448" y="748"/>
                    </a:cubicBezTo>
                    <a:cubicBezTo>
                      <a:pt x="1258" y="867"/>
                      <a:pt x="1139" y="1057"/>
                      <a:pt x="1139" y="1270"/>
                    </a:cubicBezTo>
                    <a:lnTo>
                      <a:pt x="1116" y="1270"/>
                    </a:lnTo>
                    <a:cubicBezTo>
                      <a:pt x="1092" y="1531"/>
                      <a:pt x="1187" y="1792"/>
                      <a:pt x="1353" y="2005"/>
                    </a:cubicBezTo>
                    <a:cubicBezTo>
                      <a:pt x="1543" y="2314"/>
                      <a:pt x="1875" y="2480"/>
                      <a:pt x="2231" y="2527"/>
                    </a:cubicBezTo>
                    <a:cubicBezTo>
                      <a:pt x="2254" y="2504"/>
                      <a:pt x="2278" y="2480"/>
                      <a:pt x="2278" y="2456"/>
                    </a:cubicBezTo>
                    <a:cubicBezTo>
                      <a:pt x="2444" y="2243"/>
                      <a:pt x="2539" y="2005"/>
                      <a:pt x="2586" y="1745"/>
                    </a:cubicBezTo>
                    <a:cubicBezTo>
                      <a:pt x="2634" y="1507"/>
                      <a:pt x="2586" y="1270"/>
                      <a:pt x="2468" y="1080"/>
                    </a:cubicBezTo>
                    <a:cubicBezTo>
                      <a:pt x="2373" y="891"/>
                      <a:pt x="2207" y="748"/>
                      <a:pt x="2017" y="677"/>
                    </a:cubicBezTo>
                    <a:cubicBezTo>
                      <a:pt x="1941" y="639"/>
                      <a:pt x="1862" y="620"/>
                      <a:pt x="1783" y="620"/>
                    </a:cubicBezTo>
                    <a:close/>
                    <a:moveTo>
                      <a:pt x="4444" y="3611"/>
                    </a:moveTo>
                    <a:cubicBezTo>
                      <a:pt x="4319" y="3611"/>
                      <a:pt x="4192" y="3634"/>
                      <a:pt x="4081" y="3690"/>
                    </a:cubicBezTo>
                    <a:cubicBezTo>
                      <a:pt x="3867" y="3761"/>
                      <a:pt x="3701" y="3927"/>
                      <a:pt x="3583" y="4117"/>
                    </a:cubicBezTo>
                    <a:cubicBezTo>
                      <a:pt x="3464" y="4330"/>
                      <a:pt x="3369" y="4591"/>
                      <a:pt x="3346" y="4852"/>
                    </a:cubicBezTo>
                    <a:cubicBezTo>
                      <a:pt x="3346" y="4876"/>
                      <a:pt x="3346" y="4923"/>
                      <a:pt x="3346" y="4947"/>
                    </a:cubicBezTo>
                    <a:cubicBezTo>
                      <a:pt x="3564" y="5081"/>
                      <a:pt x="3806" y="5144"/>
                      <a:pt x="4056" y="5144"/>
                    </a:cubicBezTo>
                    <a:cubicBezTo>
                      <a:pt x="4158" y="5144"/>
                      <a:pt x="4262" y="5134"/>
                      <a:pt x="4366" y="5113"/>
                    </a:cubicBezTo>
                    <a:cubicBezTo>
                      <a:pt x="4626" y="5042"/>
                      <a:pt x="4864" y="4876"/>
                      <a:pt x="5006" y="4639"/>
                    </a:cubicBezTo>
                    <a:cubicBezTo>
                      <a:pt x="5125" y="4472"/>
                      <a:pt x="5148" y="4235"/>
                      <a:pt x="5101" y="4045"/>
                    </a:cubicBezTo>
                    <a:cubicBezTo>
                      <a:pt x="5053" y="3856"/>
                      <a:pt x="4887" y="3690"/>
                      <a:pt x="4698" y="3642"/>
                    </a:cubicBezTo>
                    <a:cubicBezTo>
                      <a:pt x="4619" y="3623"/>
                      <a:pt x="4532" y="3611"/>
                      <a:pt x="4444" y="3611"/>
                    </a:cubicBezTo>
                    <a:close/>
                    <a:moveTo>
                      <a:pt x="656" y="4610"/>
                    </a:moveTo>
                    <a:cubicBezTo>
                      <a:pt x="471" y="4610"/>
                      <a:pt x="294" y="4683"/>
                      <a:pt x="191" y="4828"/>
                    </a:cubicBezTo>
                    <a:cubicBezTo>
                      <a:pt x="48" y="4994"/>
                      <a:pt x="1" y="5208"/>
                      <a:pt x="25" y="5421"/>
                    </a:cubicBezTo>
                    <a:cubicBezTo>
                      <a:pt x="72" y="5682"/>
                      <a:pt x="238" y="5943"/>
                      <a:pt x="452" y="6109"/>
                    </a:cubicBezTo>
                    <a:cubicBezTo>
                      <a:pt x="680" y="6281"/>
                      <a:pt x="955" y="6360"/>
                      <a:pt x="1227" y="6360"/>
                    </a:cubicBezTo>
                    <a:cubicBezTo>
                      <a:pt x="1293" y="6360"/>
                      <a:pt x="1359" y="6356"/>
                      <a:pt x="1424" y="6346"/>
                    </a:cubicBezTo>
                    <a:cubicBezTo>
                      <a:pt x="1448" y="6323"/>
                      <a:pt x="1448" y="6299"/>
                      <a:pt x="1472" y="6275"/>
                    </a:cubicBezTo>
                    <a:cubicBezTo>
                      <a:pt x="1566" y="6014"/>
                      <a:pt x="1590" y="5753"/>
                      <a:pt x="1543" y="5516"/>
                    </a:cubicBezTo>
                    <a:cubicBezTo>
                      <a:pt x="1543" y="5279"/>
                      <a:pt x="1448" y="5065"/>
                      <a:pt x="1282" y="4899"/>
                    </a:cubicBezTo>
                    <a:lnTo>
                      <a:pt x="1306" y="4899"/>
                    </a:lnTo>
                    <a:cubicBezTo>
                      <a:pt x="1139" y="4757"/>
                      <a:pt x="950" y="4662"/>
                      <a:pt x="736" y="4615"/>
                    </a:cubicBezTo>
                    <a:cubicBezTo>
                      <a:pt x="710" y="4612"/>
                      <a:pt x="683" y="4610"/>
                      <a:pt x="656" y="4610"/>
                    </a:cubicBezTo>
                    <a:close/>
                    <a:moveTo>
                      <a:pt x="3829" y="6067"/>
                    </a:moveTo>
                    <a:cubicBezTo>
                      <a:pt x="3684" y="6067"/>
                      <a:pt x="3532" y="6111"/>
                      <a:pt x="3393" y="6180"/>
                    </a:cubicBezTo>
                    <a:cubicBezTo>
                      <a:pt x="3179" y="6299"/>
                      <a:pt x="3037" y="6465"/>
                      <a:pt x="2942" y="6679"/>
                    </a:cubicBezTo>
                    <a:cubicBezTo>
                      <a:pt x="2824" y="6916"/>
                      <a:pt x="2776" y="7177"/>
                      <a:pt x="2824" y="7461"/>
                    </a:cubicBezTo>
                    <a:lnTo>
                      <a:pt x="2824" y="7532"/>
                    </a:lnTo>
                    <a:cubicBezTo>
                      <a:pt x="2985" y="7607"/>
                      <a:pt x="3166" y="7642"/>
                      <a:pt x="3349" y="7642"/>
                    </a:cubicBezTo>
                    <a:cubicBezTo>
                      <a:pt x="3516" y="7642"/>
                      <a:pt x="3685" y="7613"/>
                      <a:pt x="3844" y="7556"/>
                    </a:cubicBezTo>
                    <a:cubicBezTo>
                      <a:pt x="4105" y="7461"/>
                      <a:pt x="4318" y="7272"/>
                      <a:pt x="4437" y="7034"/>
                    </a:cubicBezTo>
                    <a:cubicBezTo>
                      <a:pt x="4532" y="6845"/>
                      <a:pt x="4532" y="6607"/>
                      <a:pt x="4437" y="6418"/>
                    </a:cubicBezTo>
                    <a:cubicBezTo>
                      <a:pt x="4366" y="6228"/>
                      <a:pt x="4199" y="6109"/>
                      <a:pt x="3986" y="6085"/>
                    </a:cubicBezTo>
                    <a:cubicBezTo>
                      <a:pt x="3935" y="6073"/>
                      <a:pt x="3883" y="6067"/>
                      <a:pt x="3829" y="606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9"/>
              <p:cNvSpPr/>
              <p:nvPr/>
            </p:nvSpPr>
            <p:spPr>
              <a:xfrm>
                <a:off x="2555450" y="3170300"/>
                <a:ext cx="136425" cy="198400"/>
              </a:xfrm>
              <a:custGeom>
                <a:avLst/>
                <a:gdLst/>
                <a:ahLst/>
                <a:cxnLst/>
                <a:rect l="l" t="t" r="r" b="b"/>
                <a:pathLst>
                  <a:path w="5457" h="7936" extrusionOk="0">
                    <a:moveTo>
                      <a:pt x="4326" y="283"/>
                    </a:moveTo>
                    <a:cubicBezTo>
                      <a:pt x="4454" y="283"/>
                      <a:pt x="4570" y="351"/>
                      <a:pt x="4626" y="463"/>
                    </a:cubicBezTo>
                    <a:cubicBezTo>
                      <a:pt x="4745" y="582"/>
                      <a:pt x="4792" y="748"/>
                      <a:pt x="4745" y="914"/>
                    </a:cubicBezTo>
                    <a:cubicBezTo>
                      <a:pt x="4721" y="1151"/>
                      <a:pt x="4579" y="1341"/>
                      <a:pt x="4389" y="1483"/>
                    </a:cubicBezTo>
                    <a:lnTo>
                      <a:pt x="4365" y="1483"/>
                    </a:lnTo>
                    <a:cubicBezTo>
                      <a:pt x="4194" y="1635"/>
                      <a:pt x="3978" y="1711"/>
                      <a:pt x="3765" y="1711"/>
                    </a:cubicBezTo>
                    <a:cubicBezTo>
                      <a:pt x="3711" y="1711"/>
                      <a:pt x="3658" y="1706"/>
                      <a:pt x="3606" y="1697"/>
                    </a:cubicBezTo>
                    <a:cubicBezTo>
                      <a:pt x="3511" y="1483"/>
                      <a:pt x="3488" y="1270"/>
                      <a:pt x="3535" y="1033"/>
                    </a:cubicBezTo>
                    <a:cubicBezTo>
                      <a:pt x="3535" y="843"/>
                      <a:pt x="3630" y="653"/>
                      <a:pt x="3772" y="511"/>
                    </a:cubicBezTo>
                    <a:cubicBezTo>
                      <a:pt x="3891" y="392"/>
                      <a:pt x="4057" y="297"/>
                      <a:pt x="4223" y="297"/>
                    </a:cubicBezTo>
                    <a:cubicBezTo>
                      <a:pt x="4258" y="287"/>
                      <a:pt x="4292" y="283"/>
                      <a:pt x="4326" y="283"/>
                    </a:cubicBezTo>
                    <a:close/>
                    <a:moveTo>
                      <a:pt x="4329" y="1"/>
                    </a:moveTo>
                    <a:cubicBezTo>
                      <a:pt x="4287" y="1"/>
                      <a:pt x="4243" y="5"/>
                      <a:pt x="4199" y="13"/>
                    </a:cubicBezTo>
                    <a:cubicBezTo>
                      <a:pt x="3962" y="13"/>
                      <a:pt x="3748" y="131"/>
                      <a:pt x="3582" y="297"/>
                    </a:cubicBezTo>
                    <a:cubicBezTo>
                      <a:pt x="3369" y="463"/>
                      <a:pt x="3250" y="724"/>
                      <a:pt x="3227" y="985"/>
                    </a:cubicBezTo>
                    <a:cubicBezTo>
                      <a:pt x="3179" y="1270"/>
                      <a:pt x="3227" y="1578"/>
                      <a:pt x="3345" y="1839"/>
                    </a:cubicBezTo>
                    <a:lnTo>
                      <a:pt x="3369" y="1910"/>
                    </a:lnTo>
                    <a:cubicBezTo>
                      <a:pt x="3393" y="1958"/>
                      <a:pt x="3440" y="1981"/>
                      <a:pt x="3488" y="2005"/>
                    </a:cubicBezTo>
                    <a:lnTo>
                      <a:pt x="3725" y="2005"/>
                    </a:lnTo>
                    <a:cubicBezTo>
                      <a:pt x="3751" y="2007"/>
                      <a:pt x="3777" y="2008"/>
                      <a:pt x="3803" y="2008"/>
                    </a:cubicBezTo>
                    <a:cubicBezTo>
                      <a:pt x="4085" y="2008"/>
                      <a:pt x="4362" y="1894"/>
                      <a:pt x="4579" y="1721"/>
                    </a:cubicBezTo>
                    <a:cubicBezTo>
                      <a:pt x="4840" y="1531"/>
                      <a:pt x="5006" y="1270"/>
                      <a:pt x="5053" y="961"/>
                    </a:cubicBezTo>
                    <a:cubicBezTo>
                      <a:pt x="5101" y="724"/>
                      <a:pt x="5029" y="463"/>
                      <a:pt x="4840" y="274"/>
                    </a:cubicBezTo>
                    <a:cubicBezTo>
                      <a:pt x="4721" y="96"/>
                      <a:pt x="4538" y="1"/>
                      <a:pt x="4329" y="1"/>
                    </a:cubicBezTo>
                    <a:close/>
                    <a:moveTo>
                      <a:pt x="1898" y="914"/>
                    </a:moveTo>
                    <a:cubicBezTo>
                      <a:pt x="1969" y="914"/>
                      <a:pt x="2041" y="938"/>
                      <a:pt x="2088" y="961"/>
                    </a:cubicBezTo>
                    <a:cubicBezTo>
                      <a:pt x="2254" y="1033"/>
                      <a:pt x="2396" y="1151"/>
                      <a:pt x="2468" y="1317"/>
                    </a:cubicBezTo>
                    <a:cubicBezTo>
                      <a:pt x="2586" y="1483"/>
                      <a:pt x="2610" y="1697"/>
                      <a:pt x="2562" y="1887"/>
                    </a:cubicBezTo>
                    <a:cubicBezTo>
                      <a:pt x="2539" y="2100"/>
                      <a:pt x="2444" y="2314"/>
                      <a:pt x="2325" y="2503"/>
                    </a:cubicBezTo>
                    <a:cubicBezTo>
                      <a:pt x="2041" y="2456"/>
                      <a:pt x="1780" y="2314"/>
                      <a:pt x="1614" y="2076"/>
                    </a:cubicBezTo>
                    <a:lnTo>
                      <a:pt x="1614" y="2053"/>
                    </a:lnTo>
                    <a:cubicBezTo>
                      <a:pt x="1471" y="1887"/>
                      <a:pt x="1400" y="1649"/>
                      <a:pt x="1400" y="1412"/>
                    </a:cubicBezTo>
                    <a:cubicBezTo>
                      <a:pt x="1424" y="1246"/>
                      <a:pt x="1519" y="1080"/>
                      <a:pt x="1685" y="985"/>
                    </a:cubicBezTo>
                    <a:cubicBezTo>
                      <a:pt x="1732" y="938"/>
                      <a:pt x="1827" y="914"/>
                      <a:pt x="1898" y="914"/>
                    </a:cubicBezTo>
                    <a:close/>
                    <a:moveTo>
                      <a:pt x="1905" y="603"/>
                    </a:moveTo>
                    <a:cubicBezTo>
                      <a:pt x="1764" y="603"/>
                      <a:pt x="1629" y="651"/>
                      <a:pt x="1519" y="748"/>
                    </a:cubicBezTo>
                    <a:cubicBezTo>
                      <a:pt x="1281" y="890"/>
                      <a:pt x="1139" y="1127"/>
                      <a:pt x="1115" y="1388"/>
                    </a:cubicBezTo>
                    <a:cubicBezTo>
                      <a:pt x="1092" y="1697"/>
                      <a:pt x="1187" y="1981"/>
                      <a:pt x="1376" y="2219"/>
                    </a:cubicBezTo>
                    <a:cubicBezTo>
                      <a:pt x="1590" y="2551"/>
                      <a:pt x="1946" y="2764"/>
                      <a:pt x="2349" y="2812"/>
                    </a:cubicBezTo>
                    <a:lnTo>
                      <a:pt x="2373" y="2812"/>
                    </a:lnTo>
                    <a:cubicBezTo>
                      <a:pt x="2420" y="2812"/>
                      <a:pt x="2468" y="2788"/>
                      <a:pt x="2491" y="2764"/>
                    </a:cubicBezTo>
                    <a:cubicBezTo>
                      <a:pt x="2515" y="2741"/>
                      <a:pt x="2539" y="2693"/>
                      <a:pt x="2562" y="2669"/>
                    </a:cubicBezTo>
                    <a:cubicBezTo>
                      <a:pt x="2728" y="2432"/>
                      <a:pt x="2823" y="2171"/>
                      <a:pt x="2871" y="1887"/>
                    </a:cubicBezTo>
                    <a:cubicBezTo>
                      <a:pt x="2918" y="1626"/>
                      <a:pt x="2871" y="1365"/>
                      <a:pt x="2728" y="1151"/>
                    </a:cubicBezTo>
                    <a:cubicBezTo>
                      <a:pt x="2610" y="938"/>
                      <a:pt x="2420" y="772"/>
                      <a:pt x="2207" y="677"/>
                    </a:cubicBezTo>
                    <a:cubicBezTo>
                      <a:pt x="2108" y="627"/>
                      <a:pt x="2005" y="603"/>
                      <a:pt x="1905" y="603"/>
                    </a:cubicBezTo>
                    <a:close/>
                    <a:moveTo>
                      <a:pt x="4538" y="3893"/>
                    </a:moveTo>
                    <a:cubicBezTo>
                      <a:pt x="4622" y="3893"/>
                      <a:pt x="4707" y="3905"/>
                      <a:pt x="4792" y="3927"/>
                    </a:cubicBezTo>
                    <a:cubicBezTo>
                      <a:pt x="4934" y="3950"/>
                      <a:pt x="5053" y="4069"/>
                      <a:pt x="5077" y="4235"/>
                    </a:cubicBezTo>
                    <a:cubicBezTo>
                      <a:pt x="5124" y="4377"/>
                      <a:pt x="5101" y="4567"/>
                      <a:pt x="5006" y="4709"/>
                    </a:cubicBezTo>
                    <a:cubicBezTo>
                      <a:pt x="4887" y="4899"/>
                      <a:pt x="4674" y="5041"/>
                      <a:pt x="4460" y="5089"/>
                    </a:cubicBezTo>
                    <a:cubicBezTo>
                      <a:pt x="4358" y="5114"/>
                      <a:pt x="4256" y="5128"/>
                      <a:pt x="4156" y="5128"/>
                    </a:cubicBezTo>
                    <a:cubicBezTo>
                      <a:pt x="3977" y="5128"/>
                      <a:pt x="3806" y="5085"/>
                      <a:pt x="3654" y="4994"/>
                    </a:cubicBezTo>
                    <a:cubicBezTo>
                      <a:pt x="3654" y="4757"/>
                      <a:pt x="3725" y="4543"/>
                      <a:pt x="3843" y="4330"/>
                    </a:cubicBezTo>
                    <a:cubicBezTo>
                      <a:pt x="3938" y="4164"/>
                      <a:pt x="4081" y="4021"/>
                      <a:pt x="4247" y="3950"/>
                    </a:cubicBezTo>
                    <a:cubicBezTo>
                      <a:pt x="4338" y="3911"/>
                      <a:pt x="4437" y="3893"/>
                      <a:pt x="4538" y="3893"/>
                    </a:cubicBezTo>
                    <a:close/>
                    <a:moveTo>
                      <a:pt x="4593" y="3601"/>
                    </a:moveTo>
                    <a:cubicBezTo>
                      <a:pt x="4448" y="3601"/>
                      <a:pt x="4295" y="3632"/>
                      <a:pt x="4152" y="3689"/>
                    </a:cubicBezTo>
                    <a:cubicBezTo>
                      <a:pt x="3915" y="3784"/>
                      <a:pt x="3725" y="3950"/>
                      <a:pt x="3606" y="4187"/>
                    </a:cubicBezTo>
                    <a:cubicBezTo>
                      <a:pt x="3440" y="4425"/>
                      <a:pt x="3369" y="4686"/>
                      <a:pt x="3345" y="4970"/>
                    </a:cubicBezTo>
                    <a:lnTo>
                      <a:pt x="3345" y="5065"/>
                    </a:lnTo>
                    <a:cubicBezTo>
                      <a:pt x="3345" y="5136"/>
                      <a:pt x="3369" y="5184"/>
                      <a:pt x="3440" y="5231"/>
                    </a:cubicBezTo>
                    <a:cubicBezTo>
                      <a:pt x="3677" y="5350"/>
                      <a:pt x="3938" y="5421"/>
                      <a:pt x="4223" y="5445"/>
                    </a:cubicBezTo>
                    <a:cubicBezTo>
                      <a:pt x="4341" y="5445"/>
                      <a:pt x="4436" y="5421"/>
                      <a:pt x="4555" y="5374"/>
                    </a:cubicBezTo>
                    <a:cubicBezTo>
                      <a:pt x="4840" y="5302"/>
                      <a:pt x="5101" y="5113"/>
                      <a:pt x="5267" y="4852"/>
                    </a:cubicBezTo>
                    <a:cubicBezTo>
                      <a:pt x="5409" y="4638"/>
                      <a:pt x="5456" y="4377"/>
                      <a:pt x="5361" y="4140"/>
                    </a:cubicBezTo>
                    <a:cubicBezTo>
                      <a:pt x="5314" y="3903"/>
                      <a:pt x="5124" y="3713"/>
                      <a:pt x="4863" y="3642"/>
                    </a:cubicBezTo>
                    <a:cubicBezTo>
                      <a:pt x="4779" y="3614"/>
                      <a:pt x="4688" y="3601"/>
                      <a:pt x="4593" y="3601"/>
                    </a:cubicBezTo>
                    <a:close/>
                    <a:moveTo>
                      <a:pt x="783" y="4899"/>
                    </a:moveTo>
                    <a:lnTo>
                      <a:pt x="855" y="4923"/>
                    </a:lnTo>
                    <a:cubicBezTo>
                      <a:pt x="1021" y="4947"/>
                      <a:pt x="1187" y="5018"/>
                      <a:pt x="1329" y="5136"/>
                    </a:cubicBezTo>
                    <a:cubicBezTo>
                      <a:pt x="1448" y="5279"/>
                      <a:pt x="1542" y="5468"/>
                      <a:pt x="1566" y="5682"/>
                    </a:cubicBezTo>
                    <a:cubicBezTo>
                      <a:pt x="1590" y="5895"/>
                      <a:pt x="1566" y="6133"/>
                      <a:pt x="1471" y="6346"/>
                    </a:cubicBezTo>
                    <a:cubicBezTo>
                      <a:pt x="1439" y="6349"/>
                      <a:pt x="1406" y="6351"/>
                      <a:pt x="1372" y="6351"/>
                    </a:cubicBezTo>
                    <a:cubicBezTo>
                      <a:pt x="1140" y="6351"/>
                      <a:pt x="899" y="6278"/>
                      <a:pt x="712" y="6133"/>
                    </a:cubicBezTo>
                    <a:cubicBezTo>
                      <a:pt x="522" y="5990"/>
                      <a:pt x="380" y="5777"/>
                      <a:pt x="333" y="5540"/>
                    </a:cubicBezTo>
                    <a:cubicBezTo>
                      <a:pt x="309" y="5374"/>
                      <a:pt x="356" y="5184"/>
                      <a:pt x="475" y="5065"/>
                    </a:cubicBezTo>
                    <a:cubicBezTo>
                      <a:pt x="546" y="4970"/>
                      <a:pt x="665" y="4899"/>
                      <a:pt x="783" y="4899"/>
                    </a:cubicBezTo>
                    <a:close/>
                    <a:moveTo>
                      <a:pt x="772" y="4602"/>
                    </a:moveTo>
                    <a:cubicBezTo>
                      <a:pt x="563" y="4602"/>
                      <a:pt x="376" y="4698"/>
                      <a:pt x="238" y="4875"/>
                    </a:cubicBezTo>
                    <a:cubicBezTo>
                      <a:pt x="72" y="5065"/>
                      <a:pt x="1" y="5326"/>
                      <a:pt x="48" y="5587"/>
                    </a:cubicBezTo>
                    <a:cubicBezTo>
                      <a:pt x="95" y="5895"/>
                      <a:pt x="261" y="6156"/>
                      <a:pt x="499" y="6346"/>
                    </a:cubicBezTo>
                    <a:cubicBezTo>
                      <a:pt x="721" y="6528"/>
                      <a:pt x="995" y="6641"/>
                      <a:pt x="1292" y="6641"/>
                    </a:cubicBezTo>
                    <a:cubicBezTo>
                      <a:pt x="1343" y="6641"/>
                      <a:pt x="1395" y="6638"/>
                      <a:pt x="1448" y="6631"/>
                    </a:cubicBezTo>
                    <a:lnTo>
                      <a:pt x="1590" y="6631"/>
                    </a:lnTo>
                    <a:cubicBezTo>
                      <a:pt x="1661" y="6631"/>
                      <a:pt x="1708" y="6583"/>
                      <a:pt x="1732" y="6536"/>
                    </a:cubicBezTo>
                    <a:cubicBezTo>
                      <a:pt x="1732" y="6488"/>
                      <a:pt x="1756" y="6488"/>
                      <a:pt x="1756" y="6441"/>
                    </a:cubicBezTo>
                    <a:cubicBezTo>
                      <a:pt x="1875" y="6180"/>
                      <a:pt x="1898" y="5895"/>
                      <a:pt x="1851" y="5611"/>
                    </a:cubicBezTo>
                    <a:cubicBezTo>
                      <a:pt x="1827" y="5350"/>
                      <a:pt x="1708" y="5113"/>
                      <a:pt x="1542" y="4923"/>
                    </a:cubicBezTo>
                    <a:cubicBezTo>
                      <a:pt x="1353" y="4757"/>
                      <a:pt x="1139" y="4662"/>
                      <a:pt x="902" y="4614"/>
                    </a:cubicBezTo>
                    <a:cubicBezTo>
                      <a:pt x="858" y="4606"/>
                      <a:pt x="814" y="4602"/>
                      <a:pt x="772" y="4602"/>
                    </a:cubicBezTo>
                    <a:close/>
                    <a:moveTo>
                      <a:pt x="3983" y="6361"/>
                    </a:moveTo>
                    <a:cubicBezTo>
                      <a:pt x="4025" y="6361"/>
                      <a:pt x="4065" y="6364"/>
                      <a:pt x="4104" y="6370"/>
                    </a:cubicBezTo>
                    <a:cubicBezTo>
                      <a:pt x="4270" y="6394"/>
                      <a:pt x="4389" y="6488"/>
                      <a:pt x="4436" y="6631"/>
                    </a:cubicBezTo>
                    <a:cubicBezTo>
                      <a:pt x="4508" y="6797"/>
                      <a:pt x="4508" y="6963"/>
                      <a:pt x="4436" y="7105"/>
                    </a:cubicBezTo>
                    <a:cubicBezTo>
                      <a:pt x="4341" y="7319"/>
                      <a:pt x="4152" y="7485"/>
                      <a:pt x="3938" y="7556"/>
                    </a:cubicBezTo>
                    <a:lnTo>
                      <a:pt x="3915" y="7556"/>
                    </a:lnTo>
                    <a:cubicBezTo>
                      <a:pt x="3784" y="7615"/>
                      <a:pt x="3648" y="7645"/>
                      <a:pt x="3511" y="7645"/>
                    </a:cubicBezTo>
                    <a:cubicBezTo>
                      <a:pt x="3375" y="7645"/>
                      <a:pt x="3238" y="7615"/>
                      <a:pt x="3108" y="7556"/>
                    </a:cubicBezTo>
                    <a:cubicBezTo>
                      <a:pt x="3084" y="7342"/>
                      <a:pt x="3132" y="7105"/>
                      <a:pt x="3227" y="6892"/>
                    </a:cubicBezTo>
                    <a:cubicBezTo>
                      <a:pt x="3298" y="6702"/>
                      <a:pt x="3416" y="6560"/>
                      <a:pt x="3582" y="6465"/>
                    </a:cubicBezTo>
                    <a:cubicBezTo>
                      <a:pt x="3709" y="6392"/>
                      <a:pt x="3850" y="6361"/>
                      <a:pt x="3983" y="6361"/>
                    </a:cubicBezTo>
                    <a:close/>
                    <a:moveTo>
                      <a:pt x="4030" y="6055"/>
                    </a:moveTo>
                    <a:cubicBezTo>
                      <a:pt x="3834" y="6055"/>
                      <a:pt x="3641" y="6101"/>
                      <a:pt x="3464" y="6180"/>
                    </a:cubicBezTo>
                    <a:cubicBezTo>
                      <a:pt x="3227" y="6322"/>
                      <a:pt x="3061" y="6512"/>
                      <a:pt x="2966" y="6749"/>
                    </a:cubicBezTo>
                    <a:cubicBezTo>
                      <a:pt x="2823" y="7010"/>
                      <a:pt x="2776" y="7295"/>
                      <a:pt x="2800" y="7580"/>
                    </a:cubicBezTo>
                    <a:lnTo>
                      <a:pt x="2800" y="7674"/>
                    </a:lnTo>
                    <a:cubicBezTo>
                      <a:pt x="2800" y="7722"/>
                      <a:pt x="2847" y="7793"/>
                      <a:pt x="2918" y="7817"/>
                    </a:cubicBezTo>
                    <a:cubicBezTo>
                      <a:pt x="3108" y="7888"/>
                      <a:pt x="3345" y="7935"/>
                      <a:pt x="3559" y="7935"/>
                    </a:cubicBezTo>
                    <a:cubicBezTo>
                      <a:pt x="3725" y="7935"/>
                      <a:pt x="3891" y="7888"/>
                      <a:pt x="4057" y="7817"/>
                    </a:cubicBezTo>
                    <a:cubicBezTo>
                      <a:pt x="4341" y="7698"/>
                      <a:pt x="4579" y="7508"/>
                      <a:pt x="4721" y="7224"/>
                    </a:cubicBezTo>
                    <a:cubicBezTo>
                      <a:pt x="4840" y="6987"/>
                      <a:pt x="4840" y="6726"/>
                      <a:pt x="4721" y="6488"/>
                    </a:cubicBezTo>
                    <a:cubicBezTo>
                      <a:pt x="4626" y="6275"/>
                      <a:pt x="4413" y="6109"/>
                      <a:pt x="4152" y="6061"/>
                    </a:cubicBezTo>
                    <a:cubicBezTo>
                      <a:pt x="4111" y="6057"/>
                      <a:pt x="4070" y="6055"/>
                      <a:pt x="4030" y="60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14" name="Google Shape;1214;p9"/>
            <p:cNvSpPr/>
            <p:nvPr/>
          </p:nvSpPr>
          <p:spPr>
            <a:xfrm>
              <a:off x="8959888" y="4980688"/>
              <a:ext cx="66300" cy="66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15" name="Google Shape;1215;p9"/>
            <p:cNvGrpSpPr/>
            <p:nvPr/>
          </p:nvGrpSpPr>
          <p:grpSpPr>
            <a:xfrm>
              <a:off x="8985829" y="4441542"/>
              <a:ext cx="54561" cy="54522"/>
              <a:chOff x="2943275" y="3531300"/>
              <a:chExt cx="39050" cy="39025"/>
            </a:xfrm>
          </p:grpSpPr>
          <p:sp>
            <p:nvSpPr>
              <p:cNvPr id="1216" name="Google Shape;1216;p9"/>
              <p:cNvSpPr/>
              <p:nvPr/>
            </p:nvSpPr>
            <p:spPr>
              <a:xfrm>
                <a:off x="2946500" y="3534625"/>
                <a:ext cx="35825" cy="32150"/>
              </a:xfrm>
              <a:custGeom>
                <a:avLst/>
                <a:gdLst/>
                <a:ahLst/>
                <a:cxnLst/>
                <a:rect l="l" t="t" r="r" b="b"/>
                <a:pathLst>
                  <a:path w="1433" h="1286" extrusionOk="0">
                    <a:moveTo>
                      <a:pt x="657" y="0"/>
                    </a:moveTo>
                    <a:cubicBezTo>
                      <a:pt x="330" y="0"/>
                      <a:pt x="0" y="241"/>
                      <a:pt x="14" y="645"/>
                    </a:cubicBezTo>
                    <a:cubicBezTo>
                      <a:pt x="14" y="811"/>
                      <a:pt x="85" y="977"/>
                      <a:pt x="204" y="1095"/>
                    </a:cubicBezTo>
                    <a:cubicBezTo>
                      <a:pt x="337" y="1228"/>
                      <a:pt x="491" y="1285"/>
                      <a:pt x="642" y="1285"/>
                    </a:cubicBezTo>
                    <a:cubicBezTo>
                      <a:pt x="1055" y="1285"/>
                      <a:pt x="1433" y="854"/>
                      <a:pt x="1224" y="384"/>
                    </a:cubicBezTo>
                    <a:cubicBezTo>
                      <a:pt x="1116" y="119"/>
                      <a:pt x="887" y="0"/>
                      <a:pt x="6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9"/>
              <p:cNvSpPr/>
              <p:nvPr/>
            </p:nvSpPr>
            <p:spPr>
              <a:xfrm>
                <a:off x="2943275" y="3531300"/>
                <a:ext cx="38575" cy="39025"/>
              </a:xfrm>
              <a:custGeom>
                <a:avLst/>
                <a:gdLst/>
                <a:ahLst/>
                <a:cxnLst/>
                <a:rect l="l" t="t" r="r" b="b"/>
                <a:pathLst>
                  <a:path w="1543" h="1561" extrusionOk="0">
                    <a:moveTo>
                      <a:pt x="760" y="303"/>
                    </a:moveTo>
                    <a:cubicBezTo>
                      <a:pt x="879" y="303"/>
                      <a:pt x="1021" y="351"/>
                      <a:pt x="1092" y="446"/>
                    </a:cubicBezTo>
                    <a:cubicBezTo>
                      <a:pt x="1439" y="774"/>
                      <a:pt x="1126" y="1257"/>
                      <a:pt x="758" y="1257"/>
                    </a:cubicBezTo>
                    <a:cubicBezTo>
                      <a:pt x="647" y="1257"/>
                      <a:pt x="532" y="1214"/>
                      <a:pt x="428" y="1110"/>
                    </a:cubicBezTo>
                    <a:cubicBezTo>
                      <a:pt x="238" y="920"/>
                      <a:pt x="238" y="612"/>
                      <a:pt x="428" y="446"/>
                    </a:cubicBezTo>
                    <a:cubicBezTo>
                      <a:pt x="523" y="351"/>
                      <a:pt x="641" y="303"/>
                      <a:pt x="760" y="303"/>
                    </a:cubicBezTo>
                    <a:close/>
                    <a:moveTo>
                      <a:pt x="769" y="1"/>
                    </a:moveTo>
                    <a:cubicBezTo>
                      <a:pt x="570" y="1"/>
                      <a:pt x="369" y="78"/>
                      <a:pt x="214" y="232"/>
                    </a:cubicBezTo>
                    <a:cubicBezTo>
                      <a:pt x="72" y="374"/>
                      <a:pt x="1" y="564"/>
                      <a:pt x="1" y="778"/>
                    </a:cubicBezTo>
                    <a:cubicBezTo>
                      <a:pt x="1" y="967"/>
                      <a:pt x="72" y="1181"/>
                      <a:pt x="214" y="1323"/>
                    </a:cubicBezTo>
                    <a:cubicBezTo>
                      <a:pt x="357" y="1466"/>
                      <a:pt x="547" y="1560"/>
                      <a:pt x="760" y="1560"/>
                    </a:cubicBezTo>
                    <a:cubicBezTo>
                      <a:pt x="1187" y="1537"/>
                      <a:pt x="1519" y="1205"/>
                      <a:pt x="1543" y="778"/>
                    </a:cubicBezTo>
                    <a:cubicBezTo>
                      <a:pt x="1543" y="564"/>
                      <a:pt x="1448" y="374"/>
                      <a:pt x="1306" y="232"/>
                    </a:cubicBezTo>
                    <a:cubicBezTo>
                      <a:pt x="1163" y="78"/>
                      <a:pt x="968" y="1"/>
                      <a:pt x="7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8" name="Google Shape;1218;p9"/>
            <p:cNvGrpSpPr/>
            <p:nvPr/>
          </p:nvGrpSpPr>
          <p:grpSpPr>
            <a:xfrm>
              <a:off x="8326804" y="4986729"/>
              <a:ext cx="54561" cy="54522"/>
              <a:chOff x="2943275" y="3531300"/>
              <a:chExt cx="39050" cy="39025"/>
            </a:xfrm>
          </p:grpSpPr>
          <p:sp>
            <p:nvSpPr>
              <p:cNvPr id="1219" name="Google Shape;1219;p9"/>
              <p:cNvSpPr/>
              <p:nvPr/>
            </p:nvSpPr>
            <p:spPr>
              <a:xfrm>
                <a:off x="2946500" y="3534625"/>
                <a:ext cx="35825" cy="32150"/>
              </a:xfrm>
              <a:custGeom>
                <a:avLst/>
                <a:gdLst/>
                <a:ahLst/>
                <a:cxnLst/>
                <a:rect l="l" t="t" r="r" b="b"/>
                <a:pathLst>
                  <a:path w="1433" h="1286" extrusionOk="0">
                    <a:moveTo>
                      <a:pt x="657" y="0"/>
                    </a:moveTo>
                    <a:cubicBezTo>
                      <a:pt x="330" y="0"/>
                      <a:pt x="0" y="241"/>
                      <a:pt x="14" y="645"/>
                    </a:cubicBezTo>
                    <a:cubicBezTo>
                      <a:pt x="14" y="811"/>
                      <a:pt x="85" y="977"/>
                      <a:pt x="204" y="1095"/>
                    </a:cubicBezTo>
                    <a:cubicBezTo>
                      <a:pt x="337" y="1228"/>
                      <a:pt x="491" y="1285"/>
                      <a:pt x="642" y="1285"/>
                    </a:cubicBezTo>
                    <a:cubicBezTo>
                      <a:pt x="1055" y="1285"/>
                      <a:pt x="1433" y="854"/>
                      <a:pt x="1224" y="384"/>
                    </a:cubicBezTo>
                    <a:cubicBezTo>
                      <a:pt x="1116" y="119"/>
                      <a:pt x="887" y="0"/>
                      <a:pt x="6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9"/>
              <p:cNvSpPr/>
              <p:nvPr/>
            </p:nvSpPr>
            <p:spPr>
              <a:xfrm>
                <a:off x="2943275" y="3531300"/>
                <a:ext cx="38575" cy="39025"/>
              </a:xfrm>
              <a:custGeom>
                <a:avLst/>
                <a:gdLst/>
                <a:ahLst/>
                <a:cxnLst/>
                <a:rect l="l" t="t" r="r" b="b"/>
                <a:pathLst>
                  <a:path w="1543" h="1561" extrusionOk="0">
                    <a:moveTo>
                      <a:pt x="760" y="303"/>
                    </a:moveTo>
                    <a:cubicBezTo>
                      <a:pt x="879" y="303"/>
                      <a:pt x="1021" y="351"/>
                      <a:pt x="1092" y="446"/>
                    </a:cubicBezTo>
                    <a:cubicBezTo>
                      <a:pt x="1439" y="774"/>
                      <a:pt x="1126" y="1257"/>
                      <a:pt x="758" y="1257"/>
                    </a:cubicBezTo>
                    <a:cubicBezTo>
                      <a:pt x="647" y="1257"/>
                      <a:pt x="532" y="1214"/>
                      <a:pt x="428" y="1110"/>
                    </a:cubicBezTo>
                    <a:cubicBezTo>
                      <a:pt x="238" y="920"/>
                      <a:pt x="238" y="612"/>
                      <a:pt x="428" y="446"/>
                    </a:cubicBezTo>
                    <a:cubicBezTo>
                      <a:pt x="523" y="351"/>
                      <a:pt x="641" y="303"/>
                      <a:pt x="760" y="303"/>
                    </a:cubicBezTo>
                    <a:close/>
                    <a:moveTo>
                      <a:pt x="769" y="1"/>
                    </a:moveTo>
                    <a:cubicBezTo>
                      <a:pt x="570" y="1"/>
                      <a:pt x="369" y="78"/>
                      <a:pt x="214" y="232"/>
                    </a:cubicBezTo>
                    <a:cubicBezTo>
                      <a:pt x="72" y="374"/>
                      <a:pt x="1" y="564"/>
                      <a:pt x="1" y="778"/>
                    </a:cubicBezTo>
                    <a:cubicBezTo>
                      <a:pt x="1" y="967"/>
                      <a:pt x="72" y="1181"/>
                      <a:pt x="214" y="1323"/>
                    </a:cubicBezTo>
                    <a:cubicBezTo>
                      <a:pt x="357" y="1466"/>
                      <a:pt x="547" y="1560"/>
                      <a:pt x="760" y="1560"/>
                    </a:cubicBezTo>
                    <a:cubicBezTo>
                      <a:pt x="1187" y="1537"/>
                      <a:pt x="1519" y="1205"/>
                      <a:pt x="1543" y="778"/>
                    </a:cubicBezTo>
                    <a:cubicBezTo>
                      <a:pt x="1543" y="564"/>
                      <a:pt x="1448" y="374"/>
                      <a:pt x="1306" y="232"/>
                    </a:cubicBezTo>
                    <a:cubicBezTo>
                      <a:pt x="1163" y="78"/>
                      <a:pt x="968" y="1"/>
                      <a:pt x="7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1" name="Google Shape;1221;p9"/>
            <p:cNvGrpSpPr/>
            <p:nvPr/>
          </p:nvGrpSpPr>
          <p:grpSpPr>
            <a:xfrm rot="5090173">
              <a:off x="8178609" y="4711165"/>
              <a:ext cx="58544" cy="109830"/>
              <a:chOff x="3028100" y="3462950"/>
              <a:chExt cx="42700" cy="80100"/>
            </a:xfrm>
          </p:grpSpPr>
          <p:sp>
            <p:nvSpPr>
              <p:cNvPr id="1222" name="Google Shape;1222;p9"/>
              <p:cNvSpPr/>
              <p:nvPr/>
            </p:nvSpPr>
            <p:spPr>
              <a:xfrm>
                <a:off x="3031050" y="3467050"/>
                <a:ext cx="36200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2281" extrusionOk="0">
                    <a:moveTo>
                      <a:pt x="648" y="0"/>
                    </a:moveTo>
                    <a:cubicBezTo>
                      <a:pt x="637" y="0"/>
                      <a:pt x="627" y="1"/>
                      <a:pt x="617" y="3"/>
                    </a:cubicBezTo>
                    <a:cubicBezTo>
                      <a:pt x="475" y="3"/>
                      <a:pt x="333" y="122"/>
                      <a:pt x="190" y="383"/>
                    </a:cubicBezTo>
                    <a:cubicBezTo>
                      <a:pt x="72" y="620"/>
                      <a:pt x="1" y="881"/>
                      <a:pt x="24" y="1165"/>
                    </a:cubicBezTo>
                    <a:cubicBezTo>
                      <a:pt x="24" y="1426"/>
                      <a:pt x="119" y="1687"/>
                      <a:pt x="309" y="1877"/>
                    </a:cubicBezTo>
                    <a:cubicBezTo>
                      <a:pt x="499" y="2090"/>
                      <a:pt x="783" y="2233"/>
                      <a:pt x="1068" y="2280"/>
                    </a:cubicBezTo>
                    <a:cubicBezTo>
                      <a:pt x="1305" y="1948"/>
                      <a:pt x="1424" y="1545"/>
                      <a:pt x="1448" y="1165"/>
                    </a:cubicBezTo>
                    <a:cubicBezTo>
                      <a:pt x="1424" y="857"/>
                      <a:pt x="1305" y="549"/>
                      <a:pt x="1092" y="335"/>
                    </a:cubicBezTo>
                    <a:cubicBezTo>
                      <a:pt x="896" y="118"/>
                      <a:pt x="760" y="0"/>
                      <a:pt x="6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9"/>
              <p:cNvSpPr/>
              <p:nvPr/>
            </p:nvSpPr>
            <p:spPr>
              <a:xfrm>
                <a:off x="3028100" y="3462950"/>
                <a:ext cx="42700" cy="80100"/>
              </a:xfrm>
              <a:custGeom>
                <a:avLst/>
                <a:gdLst/>
                <a:ahLst/>
                <a:cxnLst/>
                <a:rect l="l" t="t" r="r" b="b"/>
                <a:pathLst>
                  <a:path w="1708" h="3204" extrusionOk="0">
                    <a:moveTo>
                      <a:pt x="759" y="286"/>
                    </a:moveTo>
                    <a:cubicBezTo>
                      <a:pt x="759" y="309"/>
                      <a:pt x="854" y="309"/>
                      <a:pt x="1115" y="570"/>
                    </a:cubicBezTo>
                    <a:cubicBezTo>
                      <a:pt x="1305" y="760"/>
                      <a:pt x="1400" y="1021"/>
                      <a:pt x="1423" y="1306"/>
                    </a:cubicBezTo>
                    <a:cubicBezTo>
                      <a:pt x="1400" y="1567"/>
                      <a:pt x="1328" y="1851"/>
                      <a:pt x="1210" y="2088"/>
                    </a:cubicBezTo>
                    <a:cubicBezTo>
                      <a:pt x="1139" y="1875"/>
                      <a:pt x="1068" y="1685"/>
                      <a:pt x="996" y="1472"/>
                    </a:cubicBezTo>
                    <a:cubicBezTo>
                      <a:pt x="977" y="1386"/>
                      <a:pt x="916" y="1350"/>
                      <a:pt x="854" y="1350"/>
                    </a:cubicBezTo>
                    <a:cubicBezTo>
                      <a:pt x="762" y="1350"/>
                      <a:pt x="669" y="1429"/>
                      <a:pt x="712" y="1543"/>
                    </a:cubicBezTo>
                    <a:cubicBezTo>
                      <a:pt x="783" y="1780"/>
                      <a:pt x="854" y="1994"/>
                      <a:pt x="925" y="2207"/>
                    </a:cubicBezTo>
                    <a:cubicBezTo>
                      <a:pt x="783" y="2160"/>
                      <a:pt x="641" y="2065"/>
                      <a:pt x="522" y="1946"/>
                    </a:cubicBezTo>
                    <a:cubicBezTo>
                      <a:pt x="380" y="1756"/>
                      <a:pt x="285" y="1543"/>
                      <a:pt x="285" y="1306"/>
                    </a:cubicBezTo>
                    <a:cubicBezTo>
                      <a:pt x="285" y="1045"/>
                      <a:pt x="332" y="808"/>
                      <a:pt x="451" y="594"/>
                    </a:cubicBezTo>
                    <a:cubicBezTo>
                      <a:pt x="569" y="404"/>
                      <a:pt x="664" y="309"/>
                      <a:pt x="759" y="309"/>
                    </a:cubicBezTo>
                    <a:lnTo>
                      <a:pt x="759" y="286"/>
                    </a:lnTo>
                    <a:close/>
                    <a:moveTo>
                      <a:pt x="759" y="1"/>
                    </a:moveTo>
                    <a:cubicBezTo>
                      <a:pt x="546" y="1"/>
                      <a:pt x="356" y="143"/>
                      <a:pt x="190" y="475"/>
                    </a:cubicBezTo>
                    <a:cubicBezTo>
                      <a:pt x="71" y="736"/>
                      <a:pt x="0" y="1021"/>
                      <a:pt x="0" y="1306"/>
                    </a:cubicBezTo>
                    <a:cubicBezTo>
                      <a:pt x="0" y="1614"/>
                      <a:pt x="95" y="1922"/>
                      <a:pt x="308" y="2160"/>
                    </a:cubicBezTo>
                    <a:cubicBezTo>
                      <a:pt x="522" y="2373"/>
                      <a:pt x="783" y="2515"/>
                      <a:pt x="1068" y="2563"/>
                    </a:cubicBezTo>
                    <a:lnTo>
                      <a:pt x="1091" y="2587"/>
                    </a:lnTo>
                    <a:cubicBezTo>
                      <a:pt x="1257" y="2990"/>
                      <a:pt x="1305" y="3061"/>
                      <a:pt x="1305" y="3061"/>
                    </a:cubicBezTo>
                    <a:cubicBezTo>
                      <a:pt x="1305" y="3132"/>
                      <a:pt x="1352" y="3203"/>
                      <a:pt x="1447" y="3203"/>
                    </a:cubicBezTo>
                    <a:cubicBezTo>
                      <a:pt x="1518" y="3203"/>
                      <a:pt x="1589" y="3132"/>
                      <a:pt x="1589" y="3061"/>
                    </a:cubicBezTo>
                    <a:cubicBezTo>
                      <a:pt x="1589" y="3014"/>
                      <a:pt x="1589" y="2990"/>
                      <a:pt x="1352" y="2468"/>
                    </a:cubicBezTo>
                    <a:lnTo>
                      <a:pt x="1352" y="2444"/>
                    </a:lnTo>
                    <a:cubicBezTo>
                      <a:pt x="1566" y="2112"/>
                      <a:pt x="1684" y="1709"/>
                      <a:pt x="1708" y="1306"/>
                    </a:cubicBezTo>
                    <a:cubicBezTo>
                      <a:pt x="1708" y="974"/>
                      <a:pt x="1566" y="641"/>
                      <a:pt x="1328" y="381"/>
                    </a:cubicBezTo>
                    <a:cubicBezTo>
                      <a:pt x="1091" y="120"/>
                      <a:pt x="901" y="1"/>
                      <a:pt x="7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5"/>
        </a:solidFill>
        <a:effectLst/>
      </p:bgPr>
    </p:bg>
    <p:spTree>
      <p:nvGrpSpPr>
        <p:cNvPr id="1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1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" name="Google Shape;1670;p14"/>
          <p:cNvSpPr/>
          <p:nvPr/>
        </p:nvSpPr>
        <p:spPr>
          <a:xfrm>
            <a:off x="6392451" y="0"/>
            <a:ext cx="2751453" cy="3092559"/>
          </a:xfrm>
          <a:custGeom>
            <a:avLst/>
            <a:gdLst/>
            <a:ahLst/>
            <a:cxnLst/>
            <a:rect l="l" t="t" r="r" b="b"/>
            <a:pathLst>
              <a:path w="80937" h="90971" extrusionOk="0">
                <a:moveTo>
                  <a:pt x="7852" y="0"/>
                </a:moveTo>
                <a:cubicBezTo>
                  <a:pt x="7852" y="0"/>
                  <a:pt x="1" y="10698"/>
                  <a:pt x="5172" y="30055"/>
                </a:cubicBezTo>
                <a:cubicBezTo>
                  <a:pt x="10367" y="49411"/>
                  <a:pt x="37456" y="44382"/>
                  <a:pt x="50360" y="50834"/>
                </a:cubicBezTo>
                <a:cubicBezTo>
                  <a:pt x="63241" y="57262"/>
                  <a:pt x="52685" y="74365"/>
                  <a:pt x="58164" y="85087"/>
                </a:cubicBezTo>
                <a:cubicBezTo>
                  <a:pt x="60511" y="89659"/>
                  <a:pt x="64997" y="90970"/>
                  <a:pt x="69371" y="90970"/>
                </a:cubicBezTo>
                <a:cubicBezTo>
                  <a:pt x="75255" y="90970"/>
                  <a:pt x="80936" y="88598"/>
                  <a:pt x="80936" y="88598"/>
                </a:cubicBezTo>
                <a:lnTo>
                  <a:pt x="80936" y="0"/>
                </a:lnTo>
                <a:close/>
              </a:path>
            </a:pathLst>
          </a:custGeom>
          <a:solidFill>
            <a:srgbClr val="FFD54A">
              <a:alpha val="245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1" name="Google Shape;1671;p14"/>
          <p:cNvSpPr/>
          <p:nvPr/>
        </p:nvSpPr>
        <p:spPr>
          <a:xfrm flipH="1">
            <a:off x="3620594" y="768113"/>
            <a:ext cx="4060584" cy="3287317"/>
          </a:xfrm>
          <a:custGeom>
            <a:avLst/>
            <a:gdLst/>
            <a:ahLst/>
            <a:cxnLst/>
            <a:rect l="l" t="t" r="r" b="b"/>
            <a:pathLst>
              <a:path w="39449" h="36775" extrusionOk="0">
                <a:moveTo>
                  <a:pt x="19644" y="1"/>
                </a:moveTo>
                <a:cubicBezTo>
                  <a:pt x="16028" y="1"/>
                  <a:pt x="12262" y="1641"/>
                  <a:pt x="9418" y="3633"/>
                </a:cubicBezTo>
                <a:cubicBezTo>
                  <a:pt x="7013" y="5320"/>
                  <a:pt x="4963" y="7526"/>
                  <a:pt x="3512" y="10083"/>
                </a:cubicBezTo>
                <a:cubicBezTo>
                  <a:pt x="234" y="15853"/>
                  <a:pt x="1" y="23184"/>
                  <a:pt x="2659" y="29262"/>
                </a:cubicBezTo>
                <a:cubicBezTo>
                  <a:pt x="3293" y="30710"/>
                  <a:pt x="4094" y="32112"/>
                  <a:pt x="5239" y="33201"/>
                </a:cubicBezTo>
                <a:cubicBezTo>
                  <a:pt x="6279" y="34191"/>
                  <a:pt x="7568" y="34886"/>
                  <a:pt x="8906" y="35407"/>
                </a:cubicBezTo>
                <a:cubicBezTo>
                  <a:pt x="11430" y="36393"/>
                  <a:pt x="14087" y="36775"/>
                  <a:pt x="16784" y="36775"/>
                </a:cubicBezTo>
                <a:cubicBezTo>
                  <a:pt x="20450" y="36775"/>
                  <a:pt x="24191" y="36070"/>
                  <a:pt x="27773" y="35218"/>
                </a:cubicBezTo>
                <a:cubicBezTo>
                  <a:pt x="29587" y="34786"/>
                  <a:pt x="31443" y="34294"/>
                  <a:pt x="32952" y="33195"/>
                </a:cubicBezTo>
                <a:cubicBezTo>
                  <a:pt x="34416" y="32129"/>
                  <a:pt x="35439" y="30561"/>
                  <a:pt x="36243" y="28940"/>
                </a:cubicBezTo>
                <a:cubicBezTo>
                  <a:pt x="39199" y="22991"/>
                  <a:pt x="39449" y="15508"/>
                  <a:pt x="35951" y="9861"/>
                </a:cubicBezTo>
                <a:cubicBezTo>
                  <a:pt x="33071" y="5211"/>
                  <a:pt x="28039" y="2231"/>
                  <a:pt x="22957" y="521"/>
                </a:cubicBezTo>
                <a:cubicBezTo>
                  <a:pt x="21889" y="161"/>
                  <a:pt x="20774" y="1"/>
                  <a:pt x="19644" y="1"/>
                </a:cubicBezTo>
                <a:close/>
              </a:path>
            </a:pathLst>
          </a:custGeom>
          <a:solidFill>
            <a:srgbClr val="FFFFFF">
              <a:alpha val="7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2" name="Google Shape;1672;p14"/>
          <p:cNvSpPr/>
          <p:nvPr/>
        </p:nvSpPr>
        <p:spPr>
          <a:xfrm flipH="1">
            <a:off x="1776358" y="1655087"/>
            <a:ext cx="1869389" cy="1513383"/>
          </a:xfrm>
          <a:custGeom>
            <a:avLst/>
            <a:gdLst/>
            <a:ahLst/>
            <a:cxnLst/>
            <a:rect l="l" t="t" r="r" b="b"/>
            <a:pathLst>
              <a:path w="39449" h="36775" extrusionOk="0">
                <a:moveTo>
                  <a:pt x="19644" y="1"/>
                </a:moveTo>
                <a:cubicBezTo>
                  <a:pt x="16028" y="1"/>
                  <a:pt x="12262" y="1641"/>
                  <a:pt x="9418" y="3633"/>
                </a:cubicBezTo>
                <a:cubicBezTo>
                  <a:pt x="7013" y="5320"/>
                  <a:pt x="4963" y="7526"/>
                  <a:pt x="3512" y="10083"/>
                </a:cubicBezTo>
                <a:cubicBezTo>
                  <a:pt x="234" y="15853"/>
                  <a:pt x="1" y="23184"/>
                  <a:pt x="2659" y="29262"/>
                </a:cubicBezTo>
                <a:cubicBezTo>
                  <a:pt x="3293" y="30710"/>
                  <a:pt x="4094" y="32112"/>
                  <a:pt x="5239" y="33201"/>
                </a:cubicBezTo>
                <a:cubicBezTo>
                  <a:pt x="6279" y="34191"/>
                  <a:pt x="7568" y="34886"/>
                  <a:pt x="8906" y="35407"/>
                </a:cubicBezTo>
                <a:cubicBezTo>
                  <a:pt x="11430" y="36393"/>
                  <a:pt x="14087" y="36775"/>
                  <a:pt x="16784" y="36775"/>
                </a:cubicBezTo>
                <a:cubicBezTo>
                  <a:pt x="20450" y="36775"/>
                  <a:pt x="24191" y="36070"/>
                  <a:pt x="27773" y="35218"/>
                </a:cubicBezTo>
                <a:cubicBezTo>
                  <a:pt x="29587" y="34786"/>
                  <a:pt x="31443" y="34294"/>
                  <a:pt x="32952" y="33195"/>
                </a:cubicBezTo>
                <a:cubicBezTo>
                  <a:pt x="34416" y="32129"/>
                  <a:pt x="35439" y="30561"/>
                  <a:pt x="36243" y="28940"/>
                </a:cubicBezTo>
                <a:cubicBezTo>
                  <a:pt x="39199" y="22991"/>
                  <a:pt x="39449" y="15508"/>
                  <a:pt x="35951" y="9861"/>
                </a:cubicBezTo>
                <a:cubicBezTo>
                  <a:pt x="33071" y="5211"/>
                  <a:pt x="28039" y="2231"/>
                  <a:pt x="22957" y="521"/>
                </a:cubicBezTo>
                <a:cubicBezTo>
                  <a:pt x="21889" y="161"/>
                  <a:pt x="20774" y="1"/>
                  <a:pt x="19644" y="1"/>
                </a:cubicBezTo>
                <a:close/>
              </a:path>
            </a:pathLst>
          </a:custGeom>
          <a:solidFill>
            <a:srgbClr val="FFFFFF">
              <a:alpha val="7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3" name="Google Shape;1673;p14"/>
          <p:cNvSpPr txBox="1">
            <a:spLocks noGrp="1"/>
          </p:cNvSpPr>
          <p:nvPr>
            <p:ph type="title"/>
          </p:nvPr>
        </p:nvSpPr>
        <p:spPr>
          <a:xfrm>
            <a:off x="4075438" y="1757988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74" name="Google Shape;1674;p14"/>
          <p:cNvSpPr txBox="1">
            <a:spLocks noGrp="1"/>
          </p:cNvSpPr>
          <p:nvPr>
            <p:ph type="title" idx="2" hasCustomPrompt="1"/>
          </p:nvPr>
        </p:nvSpPr>
        <p:spPr>
          <a:xfrm>
            <a:off x="1581900" y="1990888"/>
            <a:ext cx="2313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675" name="Google Shape;1675;p14"/>
          <p:cNvSpPr txBox="1">
            <a:spLocks noGrp="1"/>
          </p:cNvSpPr>
          <p:nvPr>
            <p:ph type="subTitle" idx="1"/>
          </p:nvPr>
        </p:nvSpPr>
        <p:spPr>
          <a:xfrm>
            <a:off x="4075438" y="2625750"/>
            <a:ext cx="3150900" cy="43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6" name="Google Shape;1676;p14"/>
          <p:cNvSpPr/>
          <p:nvPr/>
        </p:nvSpPr>
        <p:spPr>
          <a:xfrm>
            <a:off x="0" y="2051400"/>
            <a:ext cx="2751486" cy="3092091"/>
          </a:xfrm>
          <a:custGeom>
            <a:avLst/>
            <a:gdLst/>
            <a:ahLst/>
            <a:cxnLst/>
            <a:rect l="l" t="t" r="r" b="b"/>
            <a:pathLst>
              <a:path w="93247" h="104790" extrusionOk="0">
                <a:moveTo>
                  <a:pt x="13319" y="0"/>
                </a:moveTo>
                <a:cubicBezTo>
                  <a:pt x="6544" y="0"/>
                  <a:pt x="0" y="2719"/>
                  <a:pt x="0" y="2719"/>
                </a:cubicBezTo>
                <a:lnTo>
                  <a:pt x="0" y="104790"/>
                </a:lnTo>
                <a:lnTo>
                  <a:pt x="84209" y="104790"/>
                </a:lnTo>
                <a:cubicBezTo>
                  <a:pt x="84209" y="104790"/>
                  <a:pt x="93247" y="92479"/>
                  <a:pt x="87269" y="70181"/>
                </a:cubicBezTo>
                <a:cubicBezTo>
                  <a:pt x="81291" y="47883"/>
                  <a:pt x="50098" y="53671"/>
                  <a:pt x="35249" y="46247"/>
                </a:cubicBezTo>
                <a:cubicBezTo>
                  <a:pt x="20376" y="38798"/>
                  <a:pt x="32569" y="19134"/>
                  <a:pt x="26235" y="6775"/>
                </a:cubicBezTo>
                <a:cubicBezTo>
                  <a:pt x="23541" y="1509"/>
                  <a:pt x="18366" y="0"/>
                  <a:pt x="13319" y="0"/>
                </a:cubicBezTo>
                <a:close/>
              </a:path>
            </a:pathLst>
          </a:custGeom>
          <a:solidFill>
            <a:srgbClr val="FFD54A">
              <a:alpha val="245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</a:t>
            </a:r>
            <a:endParaRPr/>
          </a:p>
        </p:txBody>
      </p:sp>
      <p:grpSp>
        <p:nvGrpSpPr>
          <p:cNvPr id="1677" name="Google Shape;1677;p14"/>
          <p:cNvGrpSpPr/>
          <p:nvPr/>
        </p:nvGrpSpPr>
        <p:grpSpPr>
          <a:xfrm>
            <a:off x="141446" y="89729"/>
            <a:ext cx="8861117" cy="4984945"/>
            <a:chOff x="141446" y="89729"/>
            <a:chExt cx="8861117" cy="4984945"/>
          </a:xfrm>
        </p:grpSpPr>
        <p:grpSp>
          <p:nvGrpSpPr>
            <p:cNvPr id="1678" name="Google Shape;1678;p14"/>
            <p:cNvGrpSpPr/>
            <p:nvPr/>
          </p:nvGrpSpPr>
          <p:grpSpPr>
            <a:xfrm rot="-916035">
              <a:off x="847660" y="2588369"/>
              <a:ext cx="552731" cy="439163"/>
              <a:chOff x="2701325" y="3170575"/>
              <a:chExt cx="392625" cy="311975"/>
            </a:xfrm>
          </p:grpSpPr>
          <p:sp>
            <p:nvSpPr>
              <p:cNvPr id="1679" name="Google Shape;1679;p14"/>
              <p:cNvSpPr/>
              <p:nvPr/>
            </p:nvSpPr>
            <p:spPr>
              <a:xfrm>
                <a:off x="2829425" y="3413025"/>
                <a:ext cx="127150" cy="69525"/>
              </a:xfrm>
              <a:custGeom>
                <a:avLst/>
                <a:gdLst/>
                <a:ahLst/>
                <a:cxnLst/>
                <a:rect l="l" t="t" r="r" b="b"/>
                <a:pathLst>
                  <a:path w="5086" h="2781" extrusionOk="0">
                    <a:moveTo>
                      <a:pt x="978" y="1"/>
                    </a:moveTo>
                    <a:cubicBezTo>
                      <a:pt x="968" y="1"/>
                      <a:pt x="959" y="2"/>
                      <a:pt x="949" y="5"/>
                    </a:cubicBezTo>
                    <a:cubicBezTo>
                      <a:pt x="855" y="5"/>
                      <a:pt x="807" y="77"/>
                      <a:pt x="807" y="148"/>
                    </a:cubicBezTo>
                    <a:lnTo>
                      <a:pt x="949" y="1832"/>
                    </a:lnTo>
                    <a:lnTo>
                      <a:pt x="72" y="2425"/>
                    </a:lnTo>
                    <a:cubicBezTo>
                      <a:pt x="24" y="2472"/>
                      <a:pt x="1" y="2567"/>
                      <a:pt x="48" y="2615"/>
                    </a:cubicBezTo>
                    <a:cubicBezTo>
                      <a:pt x="79" y="2661"/>
                      <a:pt x="129" y="2687"/>
                      <a:pt x="180" y="2687"/>
                    </a:cubicBezTo>
                    <a:cubicBezTo>
                      <a:pt x="208" y="2687"/>
                      <a:pt x="236" y="2679"/>
                      <a:pt x="262" y="2662"/>
                    </a:cubicBezTo>
                    <a:lnTo>
                      <a:pt x="973" y="2164"/>
                    </a:lnTo>
                    <a:cubicBezTo>
                      <a:pt x="997" y="2283"/>
                      <a:pt x="1044" y="2449"/>
                      <a:pt x="1092" y="2686"/>
                    </a:cubicBezTo>
                    <a:cubicBezTo>
                      <a:pt x="1115" y="2733"/>
                      <a:pt x="1187" y="2781"/>
                      <a:pt x="1258" y="2781"/>
                    </a:cubicBezTo>
                    <a:lnTo>
                      <a:pt x="1282" y="2781"/>
                    </a:lnTo>
                    <a:cubicBezTo>
                      <a:pt x="1353" y="2757"/>
                      <a:pt x="1400" y="2686"/>
                      <a:pt x="1400" y="2615"/>
                    </a:cubicBezTo>
                    <a:cubicBezTo>
                      <a:pt x="1329" y="2401"/>
                      <a:pt x="1305" y="2259"/>
                      <a:pt x="1282" y="2140"/>
                    </a:cubicBezTo>
                    <a:lnTo>
                      <a:pt x="1282" y="2140"/>
                    </a:lnTo>
                    <a:lnTo>
                      <a:pt x="2159" y="2520"/>
                    </a:lnTo>
                    <a:cubicBezTo>
                      <a:pt x="2186" y="2533"/>
                      <a:pt x="2211" y="2539"/>
                      <a:pt x="2234" y="2539"/>
                    </a:cubicBezTo>
                    <a:cubicBezTo>
                      <a:pt x="2376" y="2539"/>
                      <a:pt x="2441" y="2320"/>
                      <a:pt x="2278" y="2259"/>
                    </a:cubicBezTo>
                    <a:lnTo>
                      <a:pt x="1234" y="1808"/>
                    </a:lnTo>
                    <a:lnTo>
                      <a:pt x="1115" y="124"/>
                    </a:lnTo>
                    <a:cubicBezTo>
                      <a:pt x="1095" y="62"/>
                      <a:pt x="1039" y="1"/>
                      <a:pt x="978" y="1"/>
                    </a:cubicBezTo>
                    <a:close/>
                    <a:moveTo>
                      <a:pt x="4044" y="1"/>
                    </a:moveTo>
                    <a:cubicBezTo>
                      <a:pt x="3968" y="1"/>
                      <a:pt x="3915" y="65"/>
                      <a:pt x="3915" y="148"/>
                    </a:cubicBezTo>
                    <a:lnTo>
                      <a:pt x="3796" y="1808"/>
                    </a:lnTo>
                    <a:lnTo>
                      <a:pt x="2752" y="2259"/>
                    </a:lnTo>
                    <a:cubicBezTo>
                      <a:pt x="2585" y="2322"/>
                      <a:pt x="2657" y="2532"/>
                      <a:pt x="2791" y="2532"/>
                    </a:cubicBezTo>
                    <a:cubicBezTo>
                      <a:pt x="2809" y="2532"/>
                      <a:pt x="2827" y="2528"/>
                      <a:pt x="2847" y="2520"/>
                    </a:cubicBezTo>
                    <a:lnTo>
                      <a:pt x="3748" y="2140"/>
                    </a:lnTo>
                    <a:lnTo>
                      <a:pt x="3748" y="2140"/>
                    </a:lnTo>
                    <a:cubicBezTo>
                      <a:pt x="3725" y="2259"/>
                      <a:pt x="3701" y="2401"/>
                      <a:pt x="3630" y="2615"/>
                    </a:cubicBezTo>
                    <a:cubicBezTo>
                      <a:pt x="3606" y="2686"/>
                      <a:pt x="3654" y="2757"/>
                      <a:pt x="3748" y="2781"/>
                    </a:cubicBezTo>
                    <a:lnTo>
                      <a:pt x="3772" y="2781"/>
                    </a:lnTo>
                    <a:cubicBezTo>
                      <a:pt x="3843" y="2781"/>
                      <a:pt x="3891" y="2757"/>
                      <a:pt x="3915" y="2686"/>
                    </a:cubicBezTo>
                    <a:cubicBezTo>
                      <a:pt x="3986" y="2449"/>
                      <a:pt x="4033" y="2283"/>
                      <a:pt x="4057" y="2164"/>
                    </a:cubicBezTo>
                    <a:lnTo>
                      <a:pt x="4768" y="2662"/>
                    </a:lnTo>
                    <a:cubicBezTo>
                      <a:pt x="4802" y="2691"/>
                      <a:pt x="4838" y="2704"/>
                      <a:pt x="4870" y="2704"/>
                    </a:cubicBezTo>
                    <a:cubicBezTo>
                      <a:pt x="4996" y="2704"/>
                      <a:pt x="5085" y="2519"/>
                      <a:pt x="4935" y="2425"/>
                    </a:cubicBezTo>
                    <a:lnTo>
                      <a:pt x="4081" y="1832"/>
                    </a:lnTo>
                    <a:lnTo>
                      <a:pt x="4223" y="148"/>
                    </a:lnTo>
                    <a:cubicBezTo>
                      <a:pt x="4223" y="77"/>
                      <a:pt x="4152" y="5"/>
                      <a:pt x="4081" y="5"/>
                    </a:cubicBezTo>
                    <a:cubicBezTo>
                      <a:pt x="4068" y="2"/>
                      <a:pt x="4056" y="1"/>
                      <a:pt x="40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14"/>
              <p:cNvSpPr/>
              <p:nvPr/>
            </p:nvSpPr>
            <p:spPr>
              <a:xfrm>
                <a:off x="2704900" y="3304625"/>
                <a:ext cx="384900" cy="58150"/>
              </a:xfrm>
              <a:custGeom>
                <a:avLst/>
                <a:gdLst/>
                <a:ahLst/>
                <a:cxnLst/>
                <a:rect l="l" t="t" r="r" b="b"/>
                <a:pathLst>
                  <a:path w="15396" h="2326" extrusionOk="0">
                    <a:moveTo>
                      <a:pt x="3369" y="1"/>
                    </a:moveTo>
                    <a:lnTo>
                      <a:pt x="3369" y="1"/>
                    </a:lnTo>
                    <a:cubicBezTo>
                      <a:pt x="3084" y="167"/>
                      <a:pt x="2918" y="238"/>
                      <a:pt x="2847" y="261"/>
                    </a:cubicBezTo>
                    <a:cubicBezTo>
                      <a:pt x="2530" y="360"/>
                      <a:pt x="2214" y="410"/>
                      <a:pt x="1884" y="410"/>
                    </a:cubicBezTo>
                    <a:cubicBezTo>
                      <a:pt x="1818" y="410"/>
                      <a:pt x="1752" y="408"/>
                      <a:pt x="1684" y="404"/>
                    </a:cubicBezTo>
                    <a:cubicBezTo>
                      <a:pt x="1352" y="404"/>
                      <a:pt x="1044" y="356"/>
                      <a:pt x="736" y="285"/>
                    </a:cubicBezTo>
                    <a:cubicBezTo>
                      <a:pt x="641" y="261"/>
                      <a:pt x="570" y="238"/>
                      <a:pt x="475" y="238"/>
                    </a:cubicBezTo>
                    <a:cubicBezTo>
                      <a:pt x="427" y="214"/>
                      <a:pt x="374" y="202"/>
                      <a:pt x="317" y="202"/>
                    </a:cubicBezTo>
                    <a:cubicBezTo>
                      <a:pt x="261" y="202"/>
                      <a:pt x="202" y="214"/>
                      <a:pt x="143" y="238"/>
                    </a:cubicBezTo>
                    <a:cubicBezTo>
                      <a:pt x="48" y="356"/>
                      <a:pt x="0" y="499"/>
                      <a:pt x="24" y="641"/>
                    </a:cubicBezTo>
                    <a:cubicBezTo>
                      <a:pt x="24" y="831"/>
                      <a:pt x="71" y="1044"/>
                      <a:pt x="143" y="1234"/>
                    </a:cubicBezTo>
                    <a:cubicBezTo>
                      <a:pt x="237" y="1424"/>
                      <a:pt x="356" y="1590"/>
                      <a:pt x="475" y="1756"/>
                    </a:cubicBezTo>
                    <a:cubicBezTo>
                      <a:pt x="759" y="2112"/>
                      <a:pt x="1234" y="2325"/>
                      <a:pt x="1708" y="2325"/>
                    </a:cubicBezTo>
                    <a:cubicBezTo>
                      <a:pt x="2111" y="2325"/>
                      <a:pt x="2491" y="2207"/>
                      <a:pt x="2799" y="1946"/>
                    </a:cubicBezTo>
                    <a:cubicBezTo>
                      <a:pt x="2965" y="1827"/>
                      <a:pt x="3131" y="1661"/>
                      <a:pt x="3226" y="1471"/>
                    </a:cubicBezTo>
                    <a:cubicBezTo>
                      <a:pt x="3226" y="1400"/>
                      <a:pt x="3226" y="1353"/>
                      <a:pt x="3226" y="1281"/>
                    </a:cubicBezTo>
                    <a:cubicBezTo>
                      <a:pt x="3250" y="1044"/>
                      <a:pt x="3250" y="783"/>
                      <a:pt x="3297" y="499"/>
                    </a:cubicBezTo>
                    <a:cubicBezTo>
                      <a:pt x="3297" y="499"/>
                      <a:pt x="3297" y="475"/>
                      <a:pt x="3321" y="475"/>
                    </a:cubicBezTo>
                    <a:cubicBezTo>
                      <a:pt x="3321" y="309"/>
                      <a:pt x="3345" y="167"/>
                      <a:pt x="3369" y="1"/>
                    </a:cubicBezTo>
                    <a:close/>
                    <a:moveTo>
                      <a:pt x="12122" y="48"/>
                    </a:moveTo>
                    <a:cubicBezTo>
                      <a:pt x="12145" y="190"/>
                      <a:pt x="12169" y="309"/>
                      <a:pt x="12169" y="451"/>
                    </a:cubicBezTo>
                    <a:lnTo>
                      <a:pt x="12193" y="594"/>
                    </a:lnTo>
                    <a:cubicBezTo>
                      <a:pt x="12216" y="783"/>
                      <a:pt x="12240" y="949"/>
                      <a:pt x="12240" y="1115"/>
                    </a:cubicBezTo>
                    <a:lnTo>
                      <a:pt x="12240" y="1353"/>
                    </a:lnTo>
                    <a:lnTo>
                      <a:pt x="12240" y="1542"/>
                    </a:lnTo>
                    <a:cubicBezTo>
                      <a:pt x="12335" y="1708"/>
                      <a:pt x="12454" y="1827"/>
                      <a:pt x="12596" y="1946"/>
                    </a:cubicBezTo>
                    <a:cubicBezTo>
                      <a:pt x="12904" y="2207"/>
                      <a:pt x="13308" y="2325"/>
                      <a:pt x="13687" y="2325"/>
                    </a:cubicBezTo>
                    <a:cubicBezTo>
                      <a:pt x="14185" y="2325"/>
                      <a:pt x="14636" y="2112"/>
                      <a:pt x="14944" y="1756"/>
                    </a:cubicBezTo>
                    <a:cubicBezTo>
                      <a:pt x="15205" y="1448"/>
                      <a:pt x="15371" y="1044"/>
                      <a:pt x="15395" y="641"/>
                    </a:cubicBezTo>
                    <a:cubicBezTo>
                      <a:pt x="15376" y="357"/>
                      <a:pt x="15282" y="209"/>
                      <a:pt x="15100" y="209"/>
                    </a:cubicBezTo>
                    <a:cubicBezTo>
                      <a:pt x="15054" y="209"/>
                      <a:pt x="15002" y="219"/>
                      <a:pt x="14944" y="238"/>
                    </a:cubicBezTo>
                    <a:cubicBezTo>
                      <a:pt x="14849" y="238"/>
                      <a:pt x="14755" y="261"/>
                      <a:pt x="14683" y="285"/>
                    </a:cubicBezTo>
                    <a:cubicBezTo>
                      <a:pt x="14375" y="356"/>
                      <a:pt x="14043" y="404"/>
                      <a:pt x="13711" y="404"/>
                    </a:cubicBezTo>
                    <a:cubicBezTo>
                      <a:pt x="13648" y="408"/>
                      <a:pt x="13584" y="410"/>
                      <a:pt x="13519" y="410"/>
                    </a:cubicBezTo>
                    <a:cubicBezTo>
                      <a:pt x="13198" y="410"/>
                      <a:pt x="12865" y="360"/>
                      <a:pt x="12549" y="261"/>
                    </a:cubicBezTo>
                    <a:cubicBezTo>
                      <a:pt x="12501" y="238"/>
                      <a:pt x="12359" y="167"/>
                      <a:pt x="12122" y="48"/>
                    </a:cubicBezTo>
                    <a:close/>
                  </a:path>
                </a:pathLst>
              </a:custGeom>
              <a:solidFill>
                <a:srgbClr val="FFA4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1681;p14"/>
              <p:cNvSpPr/>
              <p:nvPr/>
            </p:nvSpPr>
            <p:spPr>
              <a:xfrm>
                <a:off x="2784950" y="3174125"/>
                <a:ext cx="225975" cy="264550"/>
              </a:xfrm>
              <a:custGeom>
                <a:avLst/>
                <a:gdLst/>
                <a:ahLst/>
                <a:cxnLst/>
                <a:rect l="l" t="t" r="r" b="b"/>
                <a:pathLst>
                  <a:path w="9039" h="10582" extrusionOk="0">
                    <a:moveTo>
                      <a:pt x="4650" y="0"/>
                    </a:moveTo>
                    <a:cubicBezTo>
                      <a:pt x="4611" y="0"/>
                      <a:pt x="4571" y="1"/>
                      <a:pt x="4531" y="2"/>
                    </a:cubicBezTo>
                    <a:cubicBezTo>
                      <a:pt x="2681" y="73"/>
                      <a:pt x="1424" y="1069"/>
                      <a:pt x="760" y="3038"/>
                    </a:cubicBezTo>
                    <a:cubicBezTo>
                      <a:pt x="617" y="3441"/>
                      <a:pt x="499" y="3821"/>
                      <a:pt x="404" y="4177"/>
                    </a:cubicBezTo>
                    <a:cubicBezTo>
                      <a:pt x="309" y="4556"/>
                      <a:pt x="238" y="4888"/>
                      <a:pt x="167" y="5221"/>
                    </a:cubicBezTo>
                    <a:cubicBezTo>
                      <a:pt x="143" y="5387"/>
                      <a:pt x="119" y="5529"/>
                      <a:pt x="119" y="5695"/>
                    </a:cubicBezTo>
                    <a:cubicBezTo>
                      <a:pt x="95" y="5695"/>
                      <a:pt x="95" y="5719"/>
                      <a:pt x="95" y="5719"/>
                    </a:cubicBezTo>
                    <a:cubicBezTo>
                      <a:pt x="48" y="6003"/>
                      <a:pt x="48" y="6264"/>
                      <a:pt x="24" y="6501"/>
                    </a:cubicBezTo>
                    <a:cubicBezTo>
                      <a:pt x="24" y="6573"/>
                      <a:pt x="24" y="6620"/>
                      <a:pt x="24" y="6691"/>
                    </a:cubicBezTo>
                    <a:cubicBezTo>
                      <a:pt x="1" y="7308"/>
                      <a:pt x="119" y="7948"/>
                      <a:pt x="380" y="8518"/>
                    </a:cubicBezTo>
                    <a:cubicBezTo>
                      <a:pt x="428" y="8660"/>
                      <a:pt x="499" y="8779"/>
                      <a:pt x="570" y="8921"/>
                    </a:cubicBezTo>
                    <a:cubicBezTo>
                      <a:pt x="1163" y="9894"/>
                      <a:pt x="2230" y="10439"/>
                      <a:pt x="3796" y="10558"/>
                    </a:cubicBezTo>
                    <a:cubicBezTo>
                      <a:pt x="4009" y="10581"/>
                      <a:pt x="4247" y="10581"/>
                      <a:pt x="4460" y="10581"/>
                    </a:cubicBezTo>
                    <a:cubicBezTo>
                      <a:pt x="6547" y="10534"/>
                      <a:pt x="7947" y="9822"/>
                      <a:pt x="8635" y="8447"/>
                    </a:cubicBezTo>
                    <a:cubicBezTo>
                      <a:pt x="8896" y="7925"/>
                      <a:pt x="9038" y="7355"/>
                      <a:pt x="9038" y="6762"/>
                    </a:cubicBezTo>
                    <a:lnTo>
                      <a:pt x="9038" y="6573"/>
                    </a:lnTo>
                    <a:cubicBezTo>
                      <a:pt x="9038" y="6478"/>
                      <a:pt x="9038" y="6407"/>
                      <a:pt x="9038" y="6335"/>
                    </a:cubicBezTo>
                    <a:cubicBezTo>
                      <a:pt x="9038" y="6169"/>
                      <a:pt x="9014" y="6003"/>
                      <a:pt x="9014" y="5814"/>
                    </a:cubicBezTo>
                    <a:lnTo>
                      <a:pt x="8991" y="5671"/>
                    </a:lnTo>
                    <a:cubicBezTo>
                      <a:pt x="8967" y="5529"/>
                      <a:pt x="8943" y="5410"/>
                      <a:pt x="8920" y="5268"/>
                    </a:cubicBezTo>
                    <a:lnTo>
                      <a:pt x="8896" y="5173"/>
                    </a:lnTo>
                    <a:cubicBezTo>
                      <a:pt x="8754" y="4414"/>
                      <a:pt x="8540" y="3655"/>
                      <a:pt x="8279" y="2943"/>
                    </a:cubicBezTo>
                    <a:cubicBezTo>
                      <a:pt x="7560" y="996"/>
                      <a:pt x="6343" y="0"/>
                      <a:pt x="46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1682;p14"/>
              <p:cNvSpPr/>
              <p:nvPr/>
            </p:nvSpPr>
            <p:spPr>
              <a:xfrm>
                <a:off x="2701325" y="3170575"/>
                <a:ext cx="392625" cy="271650"/>
              </a:xfrm>
              <a:custGeom>
                <a:avLst/>
                <a:gdLst/>
                <a:ahLst/>
                <a:cxnLst/>
                <a:rect l="l" t="t" r="r" b="b"/>
                <a:pathLst>
                  <a:path w="15705" h="10866" extrusionOk="0">
                    <a:moveTo>
                      <a:pt x="8000" y="308"/>
                    </a:moveTo>
                    <a:cubicBezTo>
                      <a:pt x="9641" y="308"/>
                      <a:pt x="10764" y="1235"/>
                      <a:pt x="11482" y="3133"/>
                    </a:cubicBezTo>
                    <a:cubicBezTo>
                      <a:pt x="11743" y="3844"/>
                      <a:pt x="11956" y="4580"/>
                      <a:pt x="12099" y="5339"/>
                    </a:cubicBezTo>
                    <a:cubicBezTo>
                      <a:pt x="12099" y="5386"/>
                      <a:pt x="12122" y="5410"/>
                      <a:pt x="12122" y="5457"/>
                    </a:cubicBezTo>
                    <a:cubicBezTo>
                      <a:pt x="12146" y="5576"/>
                      <a:pt x="12170" y="5718"/>
                      <a:pt x="12170" y="5837"/>
                    </a:cubicBezTo>
                    <a:cubicBezTo>
                      <a:pt x="12193" y="5884"/>
                      <a:pt x="12193" y="5932"/>
                      <a:pt x="12193" y="5979"/>
                    </a:cubicBezTo>
                    <a:cubicBezTo>
                      <a:pt x="12217" y="6050"/>
                      <a:pt x="12288" y="6122"/>
                      <a:pt x="12359" y="6122"/>
                    </a:cubicBezTo>
                    <a:cubicBezTo>
                      <a:pt x="12431" y="6098"/>
                      <a:pt x="12502" y="6027"/>
                      <a:pt x="12502" y="5956"/>
                    </a:cubicBezTo>
                    <a:lnTo>
                      <a:pt x="12478" y="5790"/>
                    </a:lnTo>
                    <a:cubicBezTo>
                      <a:pt x="12454" y="5766"/>
                      <a:pt x="12454" y="5718"/>
                      <a:pt x="12454" y="5695"/>
                    </a:cubicBezTo>
                    <a:lnTo>
                      <a:pt x="12454" y="5695"/>
                    </a:lnTo>
                    <a:cubicBezTo>
                      <a:pt x="12525" y="5718"/>
                      <a:pt x="12597" y="5742"/>
                      <a:pt x="12644" y="5766"/>
                    </a:cubicBezTo>
                    <a:cubicBezTo>
                      <a:pt x="13047" y="5884"/>
                      <a:pt x="13451" y="5932"/>
                      <a:pt x="13854" y="5932"/>
                    </a:cubicBezTo>
                    <a:cubicBezTo>
                      <a:pt x="14210" y="5932"/>
                      <a:pt x="14542" y="5884"/>
                      <a:pt x="14874" y="5790"/>
                    </a:cubicBezTo>
                    <a:cubicBezTo>
                      <a:pt x="14945" y="5766"/>
                      <a:pt x="15040" y="5742"/>
                      <a:pt x="15135" y="5742"/>
                    </a:cubicBezTo>
                    <a:cubicBezTo>
                      <a:pt x="15159" y="5730"/>
                      <a:pt x="15188" y="5724"/>
                      <a:pt x="15218" y="5724"/>
                    </a:cubicBezTo>
                    <a:cubicBezTo>
                      <a:pt x="15247" y="5724"/>
                      <a:pt x="15277" y="5730"/>
                      <a:pt x="15301" y="5742"/>
                    </a:cubicBezTo>
                    <a:cubicBezTo>
                      <a:pt x="15372" y="5813"/>
                      <a:pt x="15396" y="5908"/>
                      <a:pt x="15396" y="6003"/>
                    </a:cubicBezTo>
                    <a:cubicBezTo>
                      <a:pt x="15372" y="6383"/>
                      <a:pt x="15230" y="6738"/>
                      <a:pt x="14969" y="7023"/>
                    </a:cubicBezTo>
                    <a:cubicBezTo>
                      <a:pt x="14721" y="7338"/>
                      <a:pt x="14324" y="7547"/>
                      <a:pt x="13919" y="7547"/>
                    </a:cubicBezTo>
                    <a:cubicBezTo>
                      <a:pt x="13897" y="7547"/>
                      <a:pt x="13875" y="7546"/>
                      <a:pt x="13854" y="7545"/>
                    </a:cubicBezTo>
                    <a:cubicBezTo>
                      <a:pt x="13474" y="7545"/>
                      <a:pt x="13119" y="7426"/>
                      <a:pt x="12834" y="7213"/>
                    </a:cubicBezTo>
                    <a:cubicBezTo>
                      <a:pt x="12715" y="7118"/>
                      <a:pt x="12620" y="6999"/>
                      <a:pt x="12525" y="6881"/>
                    </a:cubicBezTo>
                    <a:lnTo>
                      <a:pt x="12525" y="6715"/>
                    </a:lnTo>
                    <a:cubicBezTo>
                      <a:pt x="12525" y="6632"/>
                      <a:pt x="12472" y="6568"/>
                      <a:pt x="12411" y="6568"/>
                    </a:cubicBezTo>
                    <a:cubicBezTo>
                      <a:pt x="12402" y="6568"/>
                      <a:pt x="12393" y="6569"/>
                      <a:pt x="12383" y="6572"/>
                    </a:cubicBezTo>
                    <a:cubicBezTo>
                      <a:pt x="12288" y="6572"/>
                      <a:pt x="12217" y="6643"/>
                      <a:pt x="12241" y="6715"/>
                    </a:cubicBezTo>
                    <a:lnTo>
                      <a:pt x="12241" y="6904"/>
                    </a:lnTo>
                    <a:cubicBezTo>
                      <a:pt x="12217" y="7474"/>
                      <a:pt x="12099" y="8019"/>
                      <a:pt x="11838" y="8517"/>
                    </a:cubicBezTo>
                    <a:cubicBezTo>
                      <a:pt x="11173" y="9846"/>
                      <a:pt x="9821" y="10534"/>
                      <a:pt x="7805" y="10581"/>
                    </a:cubicBezTo>
                    <a:cubicBezTo>
                      <a:pt x="7568" y="10581"/>
                      <a:pt x="7354" y="10581"/>
                      <a:pt x="7141" y="10557"/>
                    </a:cubicBezTo>
                    <a:cubicBezTo>
                      <a:pt x="5646" y="10463"/>
                      <a:pt x="4603" y="9917"/>
                      <a:pt x="4057" y="8992"/>
                    </a:cubicBezTo>
                    <a:cubicBezTo>
                      <a:pt x="3962" y="8849"/>
                      <a:pt x="3915" y="8731"/>
                      <a:pt x="3844" y="8612"/>
                    </a:cubicBezTo>
                    <a:cubicBezTo>
                      <a:pt x="3606" y="8043"/>
                      <a:pt x="3488" y="7450"/>
                      <a:pt x="3512" y="6833"/>
                    </a:cubicBezTo>
                    <a:lnTo>
                      <a:pt x="3488" y="6833"/>
                    </a:lnTo>
                    <a:lnTo>
                      <a:pt x="3488" y="6667"/>
                    </a:lnTo>
                    <a:cubicBezTo>
                      <a:pt x="3512" y="6596"/>
                      <a:pt x="3440" y="6525"/>
                      <a:pt x="3369" y="6525"/>
                    </a:cubicBezTo>
                    <a:cubicBezTo>
                      <a:pt x="3357" y="6522"/>
                      <a:pt x="3344" y="6520"/>
                      <a:pt x="3333" y="6520"/>
                    </a:cubicBezTo>
                    <a:cubicBezTo>
                      <a:pt x="3257" y="6520"/>
                      <a:pt x="3203" y="6582"/>
                      <a:pt x="3203" y="6643"/>
                    </a:cubicBezTo>
                    <a:cubicBezTo>
                      <a:pt x="3203" y="6691"/>
                      <a:pt x="3203" y="6738"/>
                      <a:pt x="3203" y="6810"/>
                    </a:cubicBezTo>
                    <a:cubicBezTo>
                      <a:pt x="3108" y="6952"/>
                      <a:pt x="2990" y="7094"/>
                      <a:pt x="2824" y="7213"/>
                    </a:cubicBezTo>
                    <a:cubicBezTo>
                      <a:pt x="2563" y="7426"/>
                      <a:pt x="2183" y="7545"/>
                      <a:pt x="1827" y="7545"/>
                    </a:cubicBezTo>
                    <a:cubicBezTo>
                      <a:pt x="1400" y="7545"/>
                      <a:pt x="973" y="7355"/>
                      <a:pt x="713" y="7023"/>
                    </a:cubicBezTo>
                    <a:cubicBezTo>
                      <a:pt x="594" y="6881"/>
                      <a:pt x="499" y="6715"/>
                      <a:pt x="428" y="6549"/>
                    </a:cubicBezTo>
                    <a:cubicBezTo>
                      <a:pt x="333" y="6383"/>
                      <a:pt x="286" y="6193"/>
                      <a:pt x="309" y="6003"/>
                    </a:cubicBezTo>
                    <a:cubicBezTo>
                      <a:pt x="309" y="5813"/>
                      <a:pt x="333" y="5790"/>
                      <a:pt x="380" y="5742"/>
                    </a:cubicBezTo>
                    <a:cubicBezTo>
                      <a:pt x="400" y="5722"/>
                      <a:pt x="425" y="5715"/>
                      <a:pt x="453" y="5715"/>
                    </a:cubicBezTo>
                    <a:cubicBezTo>
                      <a:pt x="492" y="5715"/>
                      <a:pt x="539" y="5728"/>
                      <a:pt x="594" y="5742"/>
                    </a:cubicBezTo>
                    <a:cubicBezTo>
                      <a:pt x="665" y="5742"/>
                      <a:pt x="736" y="5766"/>
                      <a:pt x="831" y="5790"/>
                    </a:cubicBezTo>
                    <a:cubicBezTo>
                      <a:pt x="1139" y="5884"/>
                      <a:pt x="1472" y="5932"/>
                      <a:pt x="1827" y="5932"/>
                    </a:cubicBezTo>
                    <a:cubicBezTo>
                      <a:pt x="2231" y="5932"/>
                      <a:pt x="2634" y="5884"/>
                      <a:pt x="3037" y="5766"/>
                    </a:cubicBezTo>
                    <a:cubicBezTo>
                      <a:pt x="3132" y="5718"/>
                      <a:pt x="3227" y="5695"/>
                      <a:pt x="3322" y="5647"/>
                    </a:cubicBezTo>
                    <a:lnTo>
                      <a:pt x="3322" y="5647"/>
                    </a:lnTo>
                    <a:cubicBezTo>
                      <a:pt x="3298" y="5695"/>
                      <a:pt x="3298" y="5742"/>
                      <a:pt x="3298" y="5813"/>
                    </a:cubicBezTo>
                    <a:lnTo>
                      <a:pt x="3298" y="5837"/>
                    </a:lnTo>
                    <a:cubicBezTo>
                      <a:pt x="3298" y="5908"/>
                      <a:pt x="3322" y="5979"/>
                      <a:pt x="3417" y="6027"/>
                    </a:cubicBezTo>
                    <a:cubicBezTo>
                      <a:pt x="3488" y="6027"/>
                      <a:pt x="3583" y="5979"/>
                      <a:pt x="3606" y="5908"/>
                    </a:cubicBezTo>
                    <a:lnTo>
                      <a:pt x="3606" y="5837"/>
                    </a:lnTo>
                    <a:cubicBezTo>
                      <a:pt x="3606" y="5695"/>
                      <a:pt x="3630" y="5552"/>
                      <a:pt x="3654" y="5410"/>
                    </a:cubicBezTo>
                    <a:cubicBezTo>
                      <a:pt x="3701" y="5078"/>
                      <a:pt x="3796" y="4722"/>
                      <a:pt x="3891" y="4366"/>
                    </a:cubicBezTo>
                    <a:cubicBezTo>
                      <a:pt x="3986" y="4010"/>
                      <a:pt x="4081" y="3631"/>
                      <a:pt x="4223" y="3228"/>
                    </a:cubicBezTo>
                    <a:cubicBezTo>
                      <a:pt x="4864" y="1306"/>
                      <a:pt x="6073" y="357"/>
                      <a:pt x="7876" y="310"/>
                    </a:cubicBezTo>
                    <a:cubicBezTo>
                      <a:pt x="7918" y="309"/>
                      <a:pt x="7959" y="308"/>
                      <a:pt x="8000" y="308"/>
                    </a:cubicBezTo>
                    <a:close/>
                    <a:moveTo>
                      <a:pt x="7997" y="0"/>
                    </a:moveTo>
                    <a:cubicBezTo>
                      <a:pt x="7957" y="0"/>
                      <a:pt x="7917" y="1"/>
                      <a:pt x="7876" y="2"/>
                    </a:cubicBezTo>
                    <a:cubicBezTo>
                      <a:pt x="5955" y="49"/>
                      <a:pt x="4650" y="1116"/>
                      <a:pt x="3962" y="3133"/>
                    </a:cubicBezTo>
                    <a:cubicBezTo>
                      <a:pt x="3820" y="3512"/>
                      <a:pt x="3701" y="3939"/>
                      <a:pt x="3606" y="4271"/>
                    </a:cubicBezTo>
                    <a:cubicBezTo>
                      <a:pt x="3512" y="4627"/>
                      <a:pt x="3440" y="4959"/>
                      <a:pt x="3393" y="5268"/>
                    </a:cubicBezTo>
                    <a:cubicBezTo>
                      <a:pt x="3085" y="5434"/>
                      <a:pt x="2990" y="5481"/>
                      <a:pt x="2942" y="5481"/>
                    </a:cubicBezTo>
                    <a:cubicBezTo>
                      <a:pt x="2646" y="5580"/>
                      <a:pt x="2333" y="5629"/>
                      <a:pt x="2017" y="5629"/>
                    </a:cubicBezTo>
                    <a:cubicBezTo>
                      <a:pt x="1954" y="5629"/>
                      <a:pt x="1891" y="5627"/>
                      <a:pt x="1827" y="5623"/>
                    </a:cubicBezTo>
                    <a:cubicBezTo>
                      <a:pt x="1519" y="5623"/>
                      <a:pt x="1211" y="5576"/>
                      <a:pt x="926" y="5505"/>
                    </a:cubicBezTo>
                    <a:cubicBezTo>
                      <a:pt x="831" y="5457"/>
                      <a:pt x="760" y="5457"/>
                      <a:pt x="665" y="5457"/>
                    </a:cubicBezTo>
                    <a:cubicBezTo>
                      <a:pt x="609" y="5429"/>
                      <a:pt x="545" y="5416"/>
                      <a:pt x="482" y="5416"/>
                    </a:cubicBezTo>
                    <a:cubicBezTo>
                      <a:pt x="384" y="5416"/>
                      <a:pt x="286" y="5447"/>
                      <a:pt x="214" y="5505"/>
                    </a:cubicBezTo>
                    <a:cubicBezTo>
                      <a:pt x="72" y="5623"/>
                      <a:pt x="1" y="5790"/>
                      <a:pt x="25" y="5979"/>
                    </a:cubicBezTo>
                    <a:cubicBezTo>
                      <a:pt x="1" y="6216"/>
                      <a:pt x="72" y="6454"/>
                      <a:pt x="167" y="6667"/>
                    </a:cubicBezTo>
                    <a:cubicBezTo>
                      <a:pt x="262" y="6857"/>
                      <a:pt x="380" y="7047"/>
                      <a:pt x="499" y="7213"/>
                    </a:cubicBezTo>
                    <a:cubicBezTo>
                      <a:pt x="831" y="7616"/>
                      <a:pt x="1329" y="7829"/>
                      <a:pt x="1851" y="7829"/>
                    </a:cubicBezTo>
                    <a:cubicBezTo>
                      <a:pt x="2278" y="7829"/>
                      <a:pt x="2705" y="7687"/>
                      <a:pt x="3037" y="7426"/>
                    </a:cubicBezTo>
                    <a:cubicBezTo>
                      <a:pt x="3108" y="7379"/>
                      <a:pt x="3179" y="7308"/>
                      <a:pt x="3227" y="7260"/>
                    </a:cubicBezTo>
                    <a:cubicBezTo>
                      <a:pt x="3251" y="7758"/>
                      <a:pt x="3369" y="8256"/>
                      <a:pt x="3583" y="8707"/>
                    </a:cubicBezTo>
                    <a:cubicBezTo>
                      <a:pt x="3654" y="8849"/>
                      <a:pt x="3725" y="8992"/>
                      <a:pt x="3796" y="9134"/>
                    </a:cubicBezTo>
                    <a:cubicBezTo>
                      <a:pt x="4413" y="10154"/>
                      <a:pt x="5528" y="10723"/>
                      <a:pt x="7141" y="10842"/>
                    </a:cubicBezTo>
                    <a:cubicBezTo>
                      <a:pt x="7331" y="10866"/>
                      <a:pt x="7544" y="10866"/>
                      <a:pt x="7758" y="10866"/>
                    </a:cubicBezTo>
                    <a:lnTo>
                      <a:pt x="7805" y="10866"/>
                    </a:lnTo>
                    <a:cubicBezTo>
                      <a:pt x="9940" y="10818"/>
                      <a:pt x="11387" y="10059"/>
                      <a:pt x="12122" y="8636"/>
                    </a:cubicBezTo>
                    <a:cubicBezTo>
                      <a:pt x="12336" y="8209"/>
                      <a:pt x="12454" y="7758"/>
                      <a:pt x="12502" y="7284"/>
                    </a:cubicBezTo>
                    <a:cubicBezTo>
                      <a:pt x="12549" y="7331"/>
                      <a:pt x="12620" y="7379"/>
                      <a:pt x="12668" y="7403"/>
                    </a:cubicBezTo>
                    <a:cubicBezTo>
                      <a:pt x="12976" y="7667"/>
                      <a:pt x="13366" y="7808"/>
                      <a:pt x="13762" y="7808"/>
                    </a:cubicBezTo>
                    <a:cubicBezTo>
                      <a:pt x="13793" y="7808"/>
                      <a:pt x="13823" y="7807"/>
                      <a:pt x="13854" y="7806"/>
                    </a:cubicBezTo>
                    <a:cubicBezTo>
                      <a:pt x="13878" y="7807"/>
                      <a:pt x="13902" y="7807"/>
                      <a:pt x="13925" y="7807"/>
                    </a:cubicBezTo>
                    <a:cubicBezTo>
                      <a:pt x="14421" y="7807"/>
                      <a:pt x="14889" y="7574"/>
                      <a:pt x="15206" y="7189"/>
                    </a:cubicBezTo>
                    <a:cubicBezTo>
                      <a:pt x="15491" y="6857"/>
                      <a:pt x="15680" y="6430"/>
                      <a:pt x="15680" y="5979"/>
                    </a:cubicBezTo>
                    <a:cubicBezTo>
                      <a:pt x="15704" y="5790"/>
                      <a:pt x="15633" y="5600"/>
                      <a:pt x="15491" y="5481"/>
                    </a:cubicBezTo>
                    <a:cubicBezTo>
                      <a:pt x="15404" y="5424"/>
                      <a:pt x="15318" y="5392"/>
                      <a:pt x="15232" y="5392"/>
                    </a:cubicBezTo>
                    <a:cubicBezTo>
                      <a:pt x="15176" y="5392"/>
                      <a:pt x="15120" y="5406"/>
                      <a:pt x="15064" y="5434"/>
                    </a:cubicBezTo>
                    <a:cubicBezTo>
                      <a:pt x="14969" y="5434"/>
                      <a:pt x="14874" y="5457"/>
                      <a:pt x="14779" y="5481"/>
                    </a:cubicBezTo>
                    <a:cubicBezTo>
                      <a:pt x="14494" y="5576"/>
                      <a:pt x="14186" y="5600"/>
                      <a:pt x="13878" y="5623"/>
                    </a:cubicBezTo>
                    <a:cubicBezTo>
                      <a:pt x="13801" y="5630"/>
                      <a:pt x="13725" y="5634"/>
                      <a:pt x="13649" y="5634"/>
                    </a:cubicBezTo>
                    <a:cubicBezTo>
                      <a:pt x="13205" y="5634"/>
                      <a:pt x="12772" y="5518"/>
                      <a:pt x="12407" y="5315"/>
                    </a:cubicBezTo>
                    <a:lnTo>
                      <a:pt x="12407" y="5268"/>
                    </a:lnTo>
                    <a:cubicBezTo>
                      <a:pt x="12241" y="4509"/>
                      <a:pt x="12027" y="3750"/>
                      <a:pt x="11766" y="3014"/>
                    </a:cubicBezTo>
                    <a:cubicBezTo>
                      <a:pt x="11024" y="1020"/>
                      <a:pt x="9760" y="0"/>
                      <a:pt x="79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14"/>
              <p:cNvSpPr/>
              <p:nvPr/>
            </p:nvSpPr>
            <p:spPr>
              <a:xfrm>
                <a:off x="2879250" y="3266675"/>
                <a:ext cx="38550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1566" extrusionOk="0">
                    <a:moveTo>
                      <a:pt x="949" y="0"/>
                    </a:moveTo>
                    <a:cubicBezTo>
                      <a:pt x="830" y="48"/>
                      <a:pt x="712" y="119"/>
                      <a:pt x="617" y="214"/>
                    </a:cubicBezTo>
                    <a:cubicBezTo>
                      <a:pt x="380" y="404"/>
                      <a:pt x="166" y="641"/>
                      <a:pt x="0" y="878"/>
                    </a:cubicBezTo>
                    <a:lnTo>
                      <a:pt x="380" y="854"/>
                    </a:lnTo>
                    <a:cubicBezTo>
                      <a:pt x="688" y="807"/>
                      <a:pt x="996" y="807"/>
                      <a:pt x="1281" y="807"/>
                    </a:cubicBezTo>
                    <a:cubicBezTo>
                      <a:pt x="973" y="807"/>
                      <a:pt x="688" y="831"/>
                      <a:pt x="380" y="854"/>
                    </a:cubicBezTo>
                    <a:lnTo>
                      <a:pt x="854" y="1566"/>
                    </a:lnTo>
                    <a:cubicBezTo>
                      <a:pt x="949" y="1447"/>
                      <a:pt x="1044" y="1329"/>
                      <a:pt x="1091" y="1210"/>
                    </a:cubicBezTo>
                    <a:lnTo>
                      <a:pt x="1115" y="1210"/>
                    </a:lnTo>
                    <a:cubicBezTo>
                      <a:pt x="1186" y="1092"/>
                      <a:pt x="1234" y="949"/>
                      <a:pt x="1281" y="807"/>
                    </a:cubicBezTo>
                    <a:lnTo>
                      <a:pt x="1542" y="807"/>
                    </a:lnTo>
                    <a:cubicBezTo>
                      <a:pt x="1495" y="688"/>
                      <a:pt x="1447" y="546"/>
                      <a:pt x="1329" y="380"/>
                    </a:cubicBezTo>
                    <a:cubicBezTo>
                      <a:pt x="1162" y="143"/>
                      <a:pt x="1044" y="0"/>
                      <a:pt x="9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" name="Google Shape;1684;p14"/>
              <p:cNvSpPr/>
              <p:nvPr/>
            </p:nvSpPr>
            <p:spPr>
              <a:xfrm>
                <a:off x="2834175" y="3237625"/>
                <a:ext cx="128125" cy="26100"/>
              </a:xfrm>
              <a:custGeom>
                <a:avLst/>
                <a:gdLst/>
                <a:ahLst/>
                <a:cxnLst/>
                <a:rect l="l" t="t" r="r" b="b"/>
                <a:pathLst>
                  <a:path w="5125" h="1044" extrusionOk="0">
                    <a:moveTo>
                      <a:pt x="546" y="0"/>
                    </a:moveTo>
                    <a:cubicBezTo>
                      <a:pt x="404" y="0"/>
                      <a:pt x="261" y="48"/>
                      <a:pt x="143" y="166"/>
                    </a:cubicBezTo>
                    <a:cubicBezTo>
                      <a:pt x="48" y="261"/>
                      <a:pt x="0" y="380"/>
                      <a:pt x="24" y="522"/>
                    </a:cubicBezTo>
                    <a:cubicBezTo>
                      <a:pt x="0" y="664"/>
                      <a:pt x="48" y="783"/>
                      <a:pt x="143" y="878"/>
                    </a:cubicBezTo>
                    <a:cubicBezTo>
                      <a:pt x="238" y="996"/>
                      <a:pt x="380" y="1044"/>
                      <a:pt x="546" y="1044"/>
                    </a:cubicBezTo>
                    <a:cubicBezTo>
                      <a:pt x="807" y="1020"/>
                      <a:pt x="1020" y="807"/>
                      <a:pt x="1068" y="522"/>
                    </a:cubicBezTo>
                    <a:cubicBezTo>
                      <a:pt x="1068" y="380"/>
                      <a:pt x="997" y="237"/>
                      <a:pt x="902" y="166"/>
                    </a:cubicBezTo>
                    <a:cubicBezTo>
                      <a:pt x="807" y="48"/>
                      <a:pt x="665" y="0"/>
                      <a:pt x="546" y="0"/>
                    </a:cubicBezTo>
                    <a:close/>
                    <a:moveTo>
                      <a:pt x="4602" y="0"/>
                    </a:moveTo>
                    <a:cubicBezTo>
                      <a:pt x="4318" y="0"/>
                      <a:pt x="4080" y="237"/>
                      <a:pt x="4080" y="522"/>
                    </a:cubicBezTo>
                    <a:cubicBezTo>
                      <a:pt x="4080" y="664"/>
                      <a:pt x="4128" y="783"/>
                      <a:pt x="4246" y="878"/>
                    </a:cubicBezTo>
                    <a:cubicBezTo>
                      <a:pt x="4318" y="996"/>
                      <a:pt x="4460" y="1044"/>
                      <a:pt x="4602" y="1044"/>
                    </a:cubicBezTo>
                    <a:cubicBezTo>
                      <a:pt x="4745" y="1044"/>
                      <a:pt x="4887" y="996"/>
                      <a:pt x="4958" y="878"/>
                    </a:cubicBezTo>
                    <a:cubicBezTo>
                      <a:pt x="5077" y="783"/>
                      <a:pt x="5124" y="664"/>
                      <a:pt x="5124" y="522"/>
                    </a:cubicBezTo>
                    <a:cubicBezTo>
                      <a:pt x="5124" y="380"/>
                      <a:pt x="5077" y="237"/>
                      <a:pt x="4958" y="166"/>
                    </a:cubicBezTo>
                    <a:cubicBezTo>
                      <a:pt x="4863" y="48"/>
                      <a:pt x="4745" y="0"/>
                      <a:pt x="4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1685;p14"/>
              <p:cNvSpPr/>
              <p:nvPr/>
            </p:nvSpPr>
            <p:spPr>
              <a:xfrm>
                <a:off x="2871525" y="3263125"/>
                <a:ext cx="54600" cy="46275"/>
              </a:xfrm>
              <a:custGeom>
                <a:avLst/>
                <a:gdLst/>
                <a:ahLst/>
                <a:cxnLst/>
                <a:rect l="l" t="t" r="r" b="b"/>
                <a:pathLst>
                  <a:path w="2184" h="1851" extrusionOk="0">
                    <a:moveTo>
                      <a:pt x="1258" y="285"/>
                    </a:moveTo>
                    <a:cubicBezTo>
                      <a:pt x="1282" y="308"/>
                      <a:pt x="1353" y="332"/>
                      <a:pt x="1519" y="593"/>
                    </a:cubicBezTo>
                    <a:cubicBezTo>
                      <a:pt x="1566" y="664"/>
                      <a:pt x="1590" y="735"/>
                      <a:pt x="1638" y="807"/>
                    </a:cubicBezTo>
                    <a:lnTo>
                      <a:pt x="1566" y="807"/>
                    </a:lnTo>
                    <a:cubicBezTo>
                      <a:pt x="1282" y="807"/>
                      <a:pt x="997" y="830"/>
                      <a:pt x="689" y="854"/>
                    </a:cubicBezTo>
                    <a:lnTo>
                      <a:pt x="641" y="854"/>
                    </a:lnTo>
                    <a:cubicBezTo>
                      <a:pt x="760" y="712"/>
                      <a:pt x="878" y="569"/>
                      <a:pt x="1021" y="474"/>
                    </a:cubicBezTo>
                    <a:cubicBezTo>
                      <a:pt x="1092" y="403"/>
                      <a:pt x="1187" y="356"/>
                      <a:pt x="1258" y="285"/>
                    </a:cubicBezTo>
                    <a:close/>
                    <a:moveTo>
                      <a:pt x="1353" y="1115"/>
                    </a:moveTo>
                    <a:cubicBezTo>
                      <a:pt x="1353" y="1139"/>
                      <a:pt x="1305" y="1210"/>
                      <a:pt x="1282" y="1281"/>
                    </a:cubicBezTo>
                    <a:cubicBezTo>
                      <a:pt x="1234" y="1352"/>
                      <a:pt x="1211" y="1400"/>
                      <a:pt x="1187" y="1447"/>
                    </a:cubicBezTo>
                    <a:lnTo>
                      <a:pt x="973" y="1115"/>
                    </a:lnTo>
                    <a:close/>
                    <a:moveTo>
                      <a:pt x="1282" y="0"/>
                    </a:moveTo>
                    <a:cubicBezTo>
                      <a:pt x="1211" y="0"/>
                      <a:pt x="1092" y="48"/>
                      <a:pt x="855" y="237"/>
                    </a:cubicBezTo>
                    <a:cubicBezTo>
                      <a:pt x="618" y="427"/>
                      <a:pt x="428" y="641"/>
                      <a:pt x="262" y="878"/>
                    </a:cubicBezTo>
                    <a:lnTo>
                      <a:pt x="191" y="878"/>
                    </a:lnTo>
                    <a:cubicBezTo>
                      <a:pt x="1" y="878"/>
                      <a:pt x="1" y="1186"/>
                      <a:pt x="191" y="1186"/>
                    </a:cubicBezTo>
                    <a:lnTo>
                      <a:pt x="333" y="1186"/>
                    </a:lnTo>
                    <a:lnTo>
                      <a:pt x="641" y="1139"/>
                    </a:lnTo>
                    <a:lnTo>
                      <a:pt x="1044" y="1779"/>
                    </a:lnTo>
                    <a:cubicBezTo>
                      <a:pt x="1068" y="1827"/>
                      <a:pt x="1116" y="1850"/>
                      <a:pt x="1163" y="1850"/>
                    </a:cubicBezTo>
                    <a:cubicBezTo>
                      <a:pt x="1211" y="1850"/>
                      <a:pt x="1234" y="1827"/>
                      <a:pt x="1282" y="1803"/>
                    </a:cubicBezTo>
                    <a:cubicBezTo>
                      <a:pt x="1377" y="1684"/>
                      <a:pt x="1471" y="1566"/>
                      <a:pt x="1543" y="1400"/>
                    </a:cubicBezTo>
                    <a:cubicBezTo>
                      <a:pt x="1614" y="1305"/>
                      <a:pt x="1661" y="1186"/>
                      <a:pt x="1709" y="1091"/>
                    </a:cubicBezTo>
                    <a:lnTo>
                      <a:pt x="2017" y="1091"/>
                    </a:lnTo>
                    <a:cubicBezTo>
                      <a:pt x="2112" y="1091"/>
                      <a:pt x="2183" y="1020"/>
                      <a:pt x="2183" y="949"/>
                    </a:cubicBezTo>
                    <a:cubicBezTo>
                      <a:pt x="2183" y="854"/>
                      <a:pt x="2112" y="783"/>
                      <a:pt x="2017" y="783"/>
                    </a:cubicBezTo>
                    <a:lnTo>
                      <a:pt x="1970" y="783"/>
                    </a:lnTo>
                    <a:cubicBezTo>
                      <a:pt x="1922" y="688"/>
                      <a:pt x="1851" y="569"/>
                      <a:pt x="1780" y="427"/>
                    </a:cubicBezTo>
                    <a:cubicBezTo>
                      <a:pt x="1590" y="119"/>
                      <a:pt x="1424" y="0"/>
                      <a:pt x="12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6" name="Google Shape;1686;p14"/>
            <p:cNvGrpSpPr/>
            <p:nvPr/>
          </p:nvGrpSpPr>
          <p:grpSpPr>
            <a:xfrm>
              <a:off x="440830" y="1437334"/>
              <a:ext cx="435018" cy="444103"/>
              <a:chOff x="2963450" y="3492750"/>
              <a:chExt cx="311350" cy="317875"/>
            </a:xfrm>
          </p:grpSpPr>
          <p:sp>
            <p:nvSpPr>
              <p:cNvPr id="1687" name="Google Shape;1687;p14"/>
              <p:cNvSpPr/>
              <p:nvPr/>
            </p:nvSpPr>
            <p:spPr>
              <a:xfrm>
                <a:off x="3105775" y="3752950"/>
                <a:ext cx="77700" cy="57675"/>
              </a:xfrm>
              <a:custGeom>
                <a:avLst/>
                <a:gdLst/>
                <a:ahLst/>
                <a:cxnLst/>
                <a:rect l="l" t="t" r="r" b="b"/>
                <a:pathLst>
                  <a:path w="3108" h="2307" extrusionOk="0">
                    <a:moveTo>
                      <a:pt x="1803" y="0"/>
                    </a:moveTo>
                    <a:cubicBezTo>
                      <a:pt x="1708" y="0"/>
                      <a:pt x="1637" y="48"/>
                      <a:pt x="1637" y="143"/>
                    </a:cubicBezTo>
                    <a:cubicBezTo>
                      <a:pt x="1614" y="451"/>
                      <a:pt x="1685" y="783"/>
                      <a:pt x="1803" y="1068"/>
                    </a:cubicBezTo>
                    <a:cubicBezTo>
                      <a:pt x="1803" y="1092"/>
                      <a:pt x="1827" y="1139"/>
                      <a:pt x="2088" y="1803"/>
                    </a:cubicBezTo>
                    <a:cubicBezTo>
                      <a:pt x="2112" y="1851"/>
                      <a:pt x="2159" y="1898"/>
                      <a:pt x="2230" y="1898"/>
                    </a:cubicBezTo>
                    <a:lnTo>
                      <a:pt x="2278" y="1874"/>
                    </a:lnTo>
                    <a:cubicBezTo>
                      <a:pt x="2539" y="1780"/>
                      <a:pt x="2776" y="1661"/>
                      <a:pt x="3013" y="1542"/>
                    </a:cubicBezTo>
                    <a:cubicBezTo>
                      <a:pt x="3084" y="1495"/>
                      <a:pt x="3108" y="1400"/>
                      <a:pt x="3060" y="1329"/>
                    </a:cubicBezTo>
                    <a:cubicBezTo>
                      <a:pt x="3045" y="1283"/>
                      <a:pt x="3000" y="1257"/>
                      <a:pt x="2951" y="1257"/>
                    </a:cubicBezTo>
                    <a:cubicBezTo>
                      <a:pt x="2924" y="1257"/>
                      <a:pt x="2896" y="1265"/>
                      <a:pt x="2871" y="1281"/>
                    </a:cubicBezTo>
                    <a:cubicBezTo>
                      <a:pt x="2681" y="1376"/>
                      <a:pt x="2491" y="1471"/>
                      <a:pt x="2301" y="1542"/>
                    </a:cubicBezTo>
                    <a:cubicBezTo>
                      <a:pt x="2135" y="1115"/>
                      <a:pt x="2088" y="1020"/>
                      <a:pt x="2088" y="973"/>
                    </a:cubicBezTo>
                    <a:cubicBezTo>
                      <a:pt x="1969" y="736"/>
                      <a:pt x="1922" y="451"/>
                      <a:pt x="1922" y="167"/>
                    </a:cubicBezTo>
                    <a:cubicBezTo>
                      <a:pt x="1922" y="95"/>
                      <a:pt x="1874" y="24"/>
                      <a:pt x="1803" y="0"/>
                    </a:cubicBezTo>
                    <a:close/>
                    <a:moveTo>
                      <a:pt x="460" y="87"/>
                    </a:moveTo>
                    <a:cubicBezTo>
                      <a:pt x="398" y="87"/>
                      <a:pt x="336" y="118"/>
                      <a:pt x="309" y="190"/>
                    </a:cubicBezTo>
                    <a:cubicBezTo>
                      <a:pt x="309" y="261"/>
                      <a:pt x="261" y="499"/>
                      <a:pt x="24" y="1803"/>
                    </a:cubicBezTo>
                    <a:cubicBezTo>
                      <a:pt x="1" y="1874"/>
                      <a:pt x="48" y="1946"/>
                      <a:pt x="95" y="1969"/>
                    </a:cubicBezTo>
                    <a:cubicBezTo>
                      <a:pt x="380" y="2088"/>
                      <a:pt x="665" y="2207"/>
                      <a:pt x="949" y="2301"/>
                    </a:cubicBezTo>
                    <a:lnTo>
                      <a:pt x="997" y="2301"/>
                    </a:lnTo>
                    <a:cubicBezTo>
                      <a:pt x="1010" y="2305"/>
                      <a:pt x="1023" y="2306"/>
                      <a:pt x="1035" y="2306"/>
                    </a:cubicBezTo>
                    <a:cubicBezTo>
                      <a:pt x="1192" y="2306"/>
                      <a:pt x="1220" y="2039"/>
                      <a:pt x="1044" y="2017"/>
                    </a:cubicBezTo>
                    <a:cubicBezTo>
                      <a:pt x="736" y="1922"/>
                      <a:pt x="499" y="1827"/>
                      <a:pt x="333" y="1756"/>
                    </a:cubicBezTo>
                    <a:cubicBezTo>
                      <a:pt x="546" y="594"/>
                      <a:pt x="594" y="333"/>
                      <a:pt x="617" y="285"/>
                    </a:cubicBezTo>
                    <a:cubicBezTo>
                      <a:pt x="661" y="168"/>
                      <a:pt x="560" y="87"/>
                      <a:pt x="460" y="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14"/>
              <p:cNvSpPr/>
              <p:nvPr/>
            </p:nvSpPr>
            <p:spPr>
              <a:xfrm>
                <a:off x="3222600" y="3511000"/>
                <a:ext cx="48650" cy="43300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1732" extrusionOk="0">
                    <a:moveTo>
                      <a:pt x="1400" y="0"/>
                    </a:moveTo>
                    <a:cubicBezTo>
                      <a:pt x="1092" y="48"/>
                      <a:pt x="783" y="95"/>
                      <a:pt x="451" y="143"/>
                    </a:cubicBezTo>
                    <a:lnTo>
                      <a:pt x="1" y="190"/>
                    </a:lnTo>
                    <a:cubicBezTo>
                      <a:pt x="72" y="238"/>
                      <a:pt x="143" y="285"/>
                      <a:pt x="214" y="356"/>
                    </a:cubicBezTo>
                    <a:cubicBezTo>
                      <a:pt x="427" y="522"/>
                      <a:pt x="594" y="712"/>
                      <a:pt x="760" y="925"/>
                    </a:cubicBezTo>
                    <a:lnTo>
                      <a:pt x="1400" y="0"/>
                    </a:lnTo>
                    <a:close/>
                    <a:moveTo>
                      <a:pt x="760" y="925"/>
                    </a:moveTo>
                    <a:lnTo>
                      <a:pt x="783" y="949"/>
                    </a:lnTo>
                    <a:cubicBezTo>
                      <a:pt x="949" y="1210"/>
                      <a:pt x="1092" y="1471"/>
                      <a:pt x="1210" y="1732"/>
                    </a:cubicBezTo>
                    <a:lnTo>
                      <a:pt x="1946" y="1115"/>
                    </a:lnTo>
                    <a:lnTo>
                      <a:pt x="760" y="925"/>
                    </a:lnTo>
                    <a:close/>
                  </a:path>
                </a:pathLst>
              </a:custGeom>
              <a:solidFill>
                <a:srgbClr val="FCB0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14"/>
              <p:cNvSpPr/>
              <p:nvPr/>
            </p:nvSpPr>
            <p:spPr>
              <a:xfrm>
                <a:off x="2964525" y="3496500"/>
                <a:ext cx="299600" cy="270200"/>
              </a:xfrm>
              <a:custGeom>
                <a:avLst/>
                <a:gdLst/>
                <a:ahLst/>
                <a:cxnLst/>
                <a:rect l="l" t="t" r="r" b="b"/>
                <a:pathLst>
                  <a:path w="11984" h="10808" extrusionOk="0">
                    <a:moveTo>
                      <a:pt x="7368" y="5015"/>
                    </a:moveTo>
                    <a:cubicBezTo>
                      <a:pt x="7637" y="5015"/>
                      <a:pt x="7871" y="5189"/>
                      <a:pt x="8070" y="5538"/>
                    </a:cubicBezTo>
                    <a:cubicBezTo>
                      <a:pt x="8355" y="6036"/>
                      <a:pt x="8450" y="6605"/>
                      <a:pt x="8331" y="7175"/>
                    </a:cubicBezTo>
                    <a:cubicBezTo>
                      <a:pt x="8236" y="7792"/>
                      <a:pt x="7857" y="8313"/>
                      <a:pt x="7311" y="8598"/>
                    </a:cubicBezTo>
                    <a:cubicBezTo>
                      <a:pt x="6928" y="8805"/>
                      <a:pt x="6492" y="8916"/>
                      <a:pt x="6060" y="8916"/>
                    </a:cubicBezTo>
                    <a:cubicBezTo>
                      <a:pt x="5849" y="8916"/>
                      <a:pt x="5639" y="8890"/>
                      <a:pt x="5437" y="8835"/>
                    </a:cubicBezTo>
                    <a:cubicBezTo>
                      <a:pt x="4654" y="8598"/>
                      <a:pt x="3990" y="8147"/>
                      <a:pt x="3468" y="7554"/>
                    </a:cubicBezTo>
                    <a:cubicBezTo>
                      <a:pt x="2828" y="6843"/>
                      <a:pt x="2709" y="6297"/>
                      <a:pt x="3112" y="5941"/>
                    </a:cubicBezTo>
                    <a:cubicBezTo>
                      <a:pt x="3634" y="5941"/>
                      <a:pt x="4180" y="5894"/>
                      <a:pt x="4702" y="5799"/>
                    </a:cubicBezTo>
                    <a:cubicBezTo>
                      <a:pt x="5484" y="5680"/>
                      <a:pt x="6267" y="5443"/>
                      <a:pt x="7003" y="5111"/>
                    </a:cubicBezTo>
                    <a:cubicBezTo>
                      <a:pt x="7131" y="5047"/>
                      <a:pt x="7252" y="5015"/>
                      <a:pt x="7368" y="5015"/>
                    </a:cubicBezTo>
                    <a:close/>
                    <a:moveTo>
                      <a:pt x="8107" y="0"/>
                    </a:moveTo>
                    <a:cubicBezTo>
                      <a:pt x="8016" y="0"/>
                      <a:pt x="7924" y="4"/>
                      <a:pt x="7833" y="11"/>
                    </a:cubicBezTo>
                    <a:cubicBezTo>
                      <a:pt x="6979" y="106"/>
                      <a:pt x="6172" y="865"/>
                      <a:pt x="5366" y="2336"/>
                    </a:cubicBezTo>
                    <a:lnTo>
                      <a:pt x="5366" y="2312"/>
                    </a:lnTo>
                    <a:cubicBezTo>
                      <a:pt x="4583" y="3783"/>
                      <a:pt x="3800" y="4660"/>
                      <a:pt x="3041" y="4945"/>
                    </a:cubicBezTo>
                    <a:cubicBezTo>
                      <a:pt x="2424" y="5182"/>
                      <a:pt x="1784" y="5325"/>
                      <a:pt x="1120" y="5372"/>
                    </a:cubicBezTo>
                    <a:cubicBezTo>
                      <a:pt x="997" y="5349"/>
                      <a:pt x="885" y="5337"/>
                      <a:pt x="785" y="5337"/>
                    </a:cubicBezTo>
                    <a:cubicBezTo>
                      <a:pt x="174" y="5337"/>
                      <a:pt x="1" y="5773"/>
                      <a:pt x="266" y="6629"/>
                    </a:cubicBezTo>
                    <a:cubicBezTo>
                      <a:pt x="717" y="8100"/>
                      <a:pt x="1499" y="9167"/>
                      <a:pt x="2614" y="9832"/>
                    </a:cubicBezTo>
                    <a:cubicBezTo>
                      <a:pt x="3624" y="10467"/>
                      <a:pt x="4795" y="10808"/>
                      <a:pt x="5989" y="10808"/>
                    </a:cubicBezTo>
                    <a:cubicBezTo>
                      <a:pt x="6310" y="10808"/>
                      <a:pt x="6633" y="10783"/>
                      <a:pt x="6955" y="10733"/>
                    </a:cubicBezTo>
                    <a:cubicBezTo>
                      <a:pt x="8426" y="10519"/>
                      <a:pt x="9754" y="9737"/>
                      <a:pt x="10632" y="8527"/>
                    </a:cubicBezTo>
                    <a:cubicBezTo>
                      <a:pt x="11533" y="7317"/>
                      <a:pt x="11984" y="5846"/>
                      <a:pt x="11913" y="4328"/>
                    </a:cubicBezTo>
                    <a:cubicBezTo>
                      <a:pt x="11889" y="3640"/>
                      <a:pt x="11770" y="2952"/>
                      <a:pt x="11533" y="2312"/>
                    </a:cubicBezTo>
                    <a:cubicBezTo>
                      <a:pt x="11415" y="2051"/>
                      <a:pt x="11272" y="1790"/>
                      <a:pt x="11106" y="1529"/>
                    </a:cubicBezTo>
                    <a:lnTo>
                      <a:pt x="11059" y="1505"/>
                    </a:lnTo>
                    <a:cubicBezTo>
                      <a:pt x="10917" y="1292"/>
                      <a:pt x="10727" y="1102"/>
                      <a:pt x="10537" y="936"/>
                    </a:cubicBezTo>
                    <a:cubicBezTo>
                      <a:pt x="10466" y="865"/>
                      <a:pt x="10395" y="818"/>
                      <a:pt x="10324" y="770"/>
                    </a:cubicBezTo>
                    <a:cubicBezTo>
                      <a:pt x="9705" y="280"/>
                      <a:pt x="8915" y="0"/>
                      <a:pt x="81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14"/>
              <p:cNvSpPr/>
              <p:nvPr/>
            </p:nvSpPr>
            <p:spPr>
              <a:xfrm>
                <a:off x="3032250" y="3621850"/>
                <a:ext cx="143525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3908" extrusionOk="0">
                    <a:moveTo>
                      <a:pt x="4659" y="1"/>
                    </a:moveTo>
                    <a:cubicBezTo>
                      <a:pt x="4543" y="1"/>
                      <a:pt x="4422" y="33"/>
                      <a:pt x="4294" y="97"/>
                    </a:cubicBezTo>
                    <a:cubicBezTo>
                      <a:pt x="3558" y="429"/>
                      <a:pt x="2775" y="666"/>
                      <a:pt x="1993" y="809"/>
                    </a:cubicBezTo>
                    <a:cubicBezTo>
                      <a:pt x="1471" y="880"/>
                      <a:pt x="925" y="927"/>
                      <a:pt x="403" y="927"/>
                    </a:cubicBezTo>
                    <a:cubicBezTo>
                      <a:pt x="0" y="1283"/>
                      <a:pt x="119" y="1829"/>
                      <a:pt x="759" y="2540"/>
                    </a:cubicBezTo>
                    <a:cubicBezTo>
                      <a:pt x="1281" y="3133"/>
                      <a:pt x="1945" y="3584"/>
                      <a:pt x="2704" y="3821"/>
                    </a:cubicBezTo>
                    <a:cubicBezTo>
                      <a:pt x="2925" y="3878"/>
                      <a:pt x="3151" y="3907"/>
                      <a:pt x="3375" y="3907"/>
                    </a:cubicBezTo>
                    <a:cubicBezTo>
                      <a:pt x="3801" y="3907"/>
                      <a:pt x="4220" y="3802"/>
                      <a:pt x="4578" y="3584"/>
                    </a:cubicBezTo>
                    <a:cubicBezTo>
                      <a:pt x="5148" y="3299"/>
                      <a:pt x="5527" y="2778"/>
                      <a:pt x="5622" y="2161"/>
                    </a:cubicBezTo>
                    <a:cubicBezTo>
                      <a:pt x="5741" y="1615"/>
                      <a:pt x="5646" y="1022"/>
                      <a:pt x="5361" y="524"/>
                    </a:cubicBezTo>
                    <a:cubicBezTo>
                      <a:pt x="5162" y="175"/>
                      <a:pt x="4928" y="1"/>
                      <a:pt x="46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" name="Google Shape;1691;p14"/>
              <p:cNvSpPr/>
              <p:nvPr/>
            </p:nvSpPr>
            <p:spPr>
              <a:xfrm>
                <a:off x="2963450" y="3492750"/>
                <a:ext cx="311350" cy="277425"/>
              </a:xfrm>
              <a:custGeom>
                <a:avLst/>
                <a:gdLst/>
                <a:ahLst/>
                <a:cxnLst/>
                <a:rect l="l" t="t" r="r" b="b"/>
                <a:pathLst>
                  <a:path w="12454" h="11097" extrusionOk="0">
                    <a:moveTo>
                      <a:pt x="11434" y="920"/>
                    </a:moveTo>
                    <a:lnTo>
                      <a:pt x="11102" y="1395"/>
                    </a:lnTo>
                    <a:cubicBezTo>
                      <a:pt x="10983" y="1252"/>
                      <a:pt x="10865" y="1134"/>
                      <a:pt x="10746" y="1039"/>
                    </a:cubicBezTo>
                    <a:lnTo>
                      <a:pt x="10841" y="1015"/>
                    </a:lnTo>
                    <a:lnTo>
                      <a:pt x="11434" y="920"/>
                    </a:lnTo>
                    <a:close/>
                    <a:moveTo>
                      <a:pt x="11410" y="1845"/>
                    </a:moveTo>
                    <a:lnTo>
                      <a:pt x="11956" y="1916"/>
                    </a:lnTo>
                    <a:lnTo>
                      <a:pt x="11600" y="2225"/>
                    </a:lnTo>
                    <a:cubicBezTo>
                      <a:pt x="11553" y="2082"/>
                      <a:pt x="11481" y="1964"/>
                      <a:pt x="11410" y="1845"/>
                    </a:cubicBezTo>
                    <a:close/>
                    <a:moveTo>
                      <a:pt x="7407" y="5310"/>
                    </a:moveTo>
                    <a:cubicBezTo>
                      <a:pt x="7590" y="5310"/>
                      <a:pt x="7788" y="5419"/>
                      <a:pt x="7994" y="5759"/>
                    </a:cubicBezTo>
                    <a:cubicBezTo>
                      <a:pt x="8232" y="6234"/>
                      <a:pt x="8327" y="6779"/>
                      <a:pt x="8232" y="7301"/>
                    </a:cubicBezTo>
                    <a:cubicBezTo>
                      <a:pt x="8137" y="7870"/>
                      <a:pt x="7781" y="8369"/>
                      <a:pt x="7259" y="8629"/>
                    </a:cubicBezTo>
                    <a:cubicBezTo>
                      <a:pt x="6920" y="8830"/>
                      <a:pt x="6531" y="8930"/>
                      <a:pt x="6137" y="8930"/>
                    </a:cubicBezTo>
                    <a:cubicBezTo>
                      <a:pt x="5925" y="8930"/>
                      <a:pt x="5711" y="8901"/>
                      <a:pt x="5504" y="8843"/>
                    </a:cubicBezTo>
                    <a:cubicBezTo>
                      <a:pt x="4768" y="8629"/>
                      <a:pt x="4104" y="8179"/>
                      <a:pt x="3606" y="7609"/>
                    </a:cubicBezTo>
                    <a:cubicBezTo>
                      <a:pt x="2847" y="6732"/>
                      <a:pt x="3084" y="6376"/>
                      <a:pt x="3203" y="6234"/>
                    </a:cubicBezTo>
                    <a:lnTo>
                      <a:pt x="3227" y="6234"/>
                    </a:lnTo>
                    <a:cubicBezTo>
                      <a:pt x="3725" y="6234"/>
                      <a:pt x="4247" y="6186"/>
                      <a:pt x="4768" y="6115"/>
                    </a:cubicBezTo>
                    <a:cubicBezTo>
                      <a:pt x="5575" y="5973"/>
                      <a:pt x="6358" y="5735"/>
                      <a:pt x="7093" y="5403"/>
                    </a:cubicBezTo>
                    <a:cubicBezTo>
                      <a:pt x="7191" y="5350"/>
                      <a:pt x="7297" y="5310"/>
                      <a:pt x="7407" y="5310"/>
                    </a:cubicBezTo>
                    <a:close/>
                    <a:moveTo>
                      <a:pt x="7413" y="5009"/>
                    </a:moveTo>
                    <a:cubicBezTo>
                      <a:pt x="7255" y="5009"/>
                      <a:pt x="7105" y="5058"/>
                      <a:pt x="6974" y="5119"/>
                    </a:cubicBezTo>
                    <a:cubicBezTo>
                      <a:pt x="6239" y="5451"/>
                      <a:pt x="5480" y="5688"/>
                      <a:pt x="4697" y="5807"/>
                    </a:cubicBezTo>
                    <a:cubicBezTo>
                      <a:pt x="4199" y="5902"/>
                      <a:pt x="3677" y="5925"/>
                      <a:pt x="3155" y="5949"/>
                    </a:cubicBezTo>
                    <a:cubicBezTo>
                      <a:pt x="3108" y="5949"/>
                      <a:pt x="3084" y="5949"/>
                      <a:pt x="3037" y="5973"/>
                    </a:cubicBezTo>
                    <a:cubicBezTo>
                      <a:pt x="2586" y="6400"/>
                      <a:pt x="2705" y="7016"/>
                      <a:pt x="3393" y="7799"/>
                    </a:cubicBezTo>
                    <a:cubicBezTo>
                      <a:pt x="3938" y="8416"/>
                      <a:pt x="4626" y="8890"/>
                      <a:pt x="5433" y="9128"/>
                    </a:cubicBezTo>
                    <a:cubicBezTo>
                      <a:pt x="5646" y="9175"/>
                      <a:pt x="5883" y="9199"/>
                      <a:pt x="6144" y="9199"/>
                    </a:cubicBezTo>
                    <a:lnTo>
                      <a:pt x="6144" y="9222"/>
                    </a:lnTo>
                    <a:cubicBezTo>
                      <a:pt x="6595" y="9199"/>
                      <a:pt x="7022" y="9080"/>
                      <a:pt x="7401" y="8867"/>
                    </a:cubicBezTo>
                    <a:cubicBezTo>
                      <a:pt x="7994" y="8558"/>
                      <a:pt x="8398" y="7989"/>
                      <a:pt x="8516" y="7349"/>
                    </a:cubicBezTo>
                    <a:cubicBezTo>
                      <a:pt x="8635" y="6755"/>
                      <a:pt x="8540" y="6139"/>
                      <a:pt x="8232" y="5617"/>
                    </a:cubicBezTo>
                    <a:cubicBezTo>
                      <a:pt x="7977" y="5152"/>
                      <a:pt x="7684" y="5009"/>
                      <a:pt x="7413" y="5009"/>
                    </a:cubicBezTo>
                    <a:close/>
                    <a:moveTo>
                      <a:pt x="8176" y="316"/>
                    </a:moveTo>
                    <a:cubicBezTo>
                      <a:pt x="8936" y="316"/>
                      <a:pt x="9679" y="576"/>
                      <a:pt x="10272" y="1062"/>
                    </a:cubicBezTo>
                    <a:lnTo>
                      <a:pt x="10295" y="1062"/>
                    </a:lnTo>
                    <a:cubicBezTo>
                      <a:pt x="10367" y="1086"/>
                      <a:pt x="10414" y="1134"/>
                      <a:pt x="10485" y="1205"/>
                    </a:cubicBezTo>
                    <a:cubicBezTo>
                      <a:pt x="10675" y="1347"/>
                      <a:pt x="10841" y="1513"/>
                      <a:pt x="10983" y="1727"/>
                    </a:cubicBezTo>
                    <a:cubicBezTo>
                      <a:pt x="10983" y="1727"/>
                      <a:pt x="11007" y="1750"/>
                      <a:pt x="11007" y="1750"/>
                    </a:cubicBezTo>
                    <a:lnTo>
                      <a:pt x="11031" y="1774"/>
                    </a:lnTo>
                    <a:cubicBezTo>
                      <a:pt x="11197" y="2011"/>
                      <a:pt x="11315" y="2249"/>
                      <a:pt x="11434" y="2509"/>
                    </a:cubicBezTo>
                    <a:cubicBezTo>
                      <a:pt x="11671" y="3150"/>
                      <a:pt x="11790" y="3814"/>
                      <a:pt x="11813" y="4478"/>
                    </a:cubicBezTo>
                    <a:cubicBezTo>
                      <a:pt x="11885" y="5949"/>
                      <a:pt x="11458" y="7396"/>
                      <a:pt x="10556" y="8582"/>
                    </a:cubicBezTo>
                    <a:cubicBezTo>
                      <a:pt x="9702" y="9744"/>
                      <a:pt x="8398" y="10527"/>
                      <a:pt x="6974" y="10717"/>
                    </a:cubicBezTo>
                    <a:cubicBezTo>
                      <a:pt x="6650" y="10769"/>
                      <a:pt x="6323" y="10795"/>
                      <a:pt x="5998" y="10795"/>
                    </a:cubicBezTo>
                    <a:cubicBezTo>
                      <a:pt x="4847" y="10795"/>
                      <a:pt x="3708" y="10473"/>
                      <a:pt x="2728" y="9863"/>
                    </a:cubicBezTo>
                    <a:cubicBezTo>
                      <a:pt x="1661" y="9222"/>
                      <a:pt x="902" y="8155"/>
                      <a:pt x="475" y="6732"/>
                    </a:cubicBezTo>
                    <a:cubicBezTo>
                      <a:pt x="309" y="6257"/>
                      <a:pt x="309" y="5925"/>
                      <a:pt x="451" y="5783"/>
                    </a:cubicBezTo>
                    <a:cubicBezTo>
                      <a:pt x="530" y="5684"/>
                      <a:pt x="659" y="5635"/>
                      <a:pt x="782" y="5635"/>
                    </a:cubicBezTo>
                    <a:cubicBezTo>
                      <a:pt x="806" y="5635"/>
                      <a:pt x="831" y="5637"/>
                      <a:pt x="854" y="5641"/>
                    </a:cubicBezTo>
                    <a:cubicBezTo>
                      <a:pt x="973" y="5641"/>
                      <a:pt x="1068" y="5664"/>
                      <a:pt x="1187" y="5688"/>
                    </a:cubicBezTo>
                    <a:cubicBezTo>
                      <a:pt x="1851" y="5641"/>
                      <a:pt x="2515" y="5498"/>
                      <a:pt x="3155" y="5237"/>
                    </a:cubicBezTo>
                    <a:cubicBezTo>
                      <a:pt x="3938" y="4953"/>
                      <a:pt x="4745" y="4075"/>
                      <a:pt x="5551" y="2557"/>
                    </a:cubicBezTo>
                    <a:cubicBezTo>
                      <a:pt x="6310" y="1157"/>
                      <a:pt x="7117" y="398"/>
                      <a:pt x="7900" y="327"/>
                    </a:cubicBezTo>
                    <a:cubicBezTo>
                      <a:pt x="7992" y="319"/>
                      <a:pt x="8084" y="316"/>
                      <a:pt x="8176" y="316"/>
                    </a:cubicBezTo>
                    <a:close/>
                    <a:moveTo>
                      <a:pt x="8220" y="1"/>
                    </a:moveTo>
                    <a:cubicBezTo>
                      <a:pt x="8105" y="1"/>
                      <a:pt x="7990" y="7"/>
                      <a:pt x="7876" y="19"/>
                    </a:cubicBezTo>
                    <a:cubicBezTo>
                      <a:pt x="6974" y="90"/>
                      <a:pt x="6097" y="896"/>
                      <a:pt x="5290" y="2415"/>
                    </a:cubicBezTo>
                    <a:cubicBezTo>
                      <a:pt x="4531" y="3838"/>
                      <a:pt x="3748" y="4692"/>
                      <a:pt x="3037" y="4953"/>
                    </a:cubicBezTo>
                    <a:cubicBezTo>
                      <a:pt x="2444" y="5190"/>
                      <a:pt x="1827" y="5332"/>
                      <a:pt x="1187" y="5380"/>
                    </a:cubicBezTo>
                    <a:cubicBezTo>
                      <a:pt x="1044" y="5350"/>
                      <a:pt x="915" y="5334"/>
                      <a:pt x="800" y="5334"/>
                    </a:cubicBezTo>
                    <a:cubicBezTo>
                      <a:pt x="550" y="5334"/>
                      <a:pt x="360" y="5407"/>
                      <a:pt x="214" y="5569"/>
                    </a:cubicBezTo>
                    <a:cubicBezTo>
                      <a:pt x="1" y="5830"/>
                      <a:pt x="1" y="6234"/>
                      <a:pt x="190" y="6827"/>
                    </a:cubicBezTo>
                    <a:cubicBezTo>
                      <a:pt x="641" y="8321"/>
                      <a:pt x="1447" y="9436"/>
                      <a:pt x="2586" y="10124"/>
                    </a:cubicBezTo>
                    <a:cubicBezTo>
                      <a:pt x="3606" y="10741"/>
                      <a:pt x="4792" y="11096"/>
                      <a:pt x="5978" y="11096"/>
                    </a:cubicBezTo>
                    <a:cubicBezTo>
                      <a:pt x="6334" y="11096"/>
                      <a:pt x="6666" y="11073"/>
                      <a:pt x="7022" y="11025"/>
                    </a:cubicBezTo>
                    <a:cubicBezTo>
                      <a:pt x="8516" y="10788"/>
                      <a:pt x="9892" y="9982"/>
                      <a:pt x="10793" y="8772"/>
                    </a:cubicBezTo>
                    <a:cubicBezTo>
                      <a:pt x="11719" y="7538"/>
                      <a:pt x="12193" y="5996"/>
                      <a:pt x="12098" y="4455"/>
                    </a:cubicBezTo>
                    <a:cubicBezTo>
                      <a:pt x="12098" y="3790"/>
                      <a:pt x="11956" y="3126"/>
                      <a:pt x="11742" y="2509"/>
                    </a:cubicBezTo>
                    <a:lnTo>
                      <a:pt x="12383" y="1940"/>
                    </a:lnTo>
                    <a:cubicBezTo>
                      <a:pt x="12430" y="1916"/>
                      <a:pt x="12454" y="1845"/>
                      <a:pt x="12430" y="1798"/>
                    </a:cubicBezTo>
                    <a:cubicBezTo>
                      <a:pt x="12430" y="1727"/>
                      <a:pt x="12383" y="1703"/>
                      <a:pt x="12312" y="1679"/>
                    </a:cubicBezTo>
                    <a:lnTo>
                      <a:pt x="11363" y="1537"/>
                    </a:lnTo>
                    <a:lnTo>
                      <a:pt x="11885" y="802"/>
                    </a:lnTo>
                    <a:cubicBezTo>
                      <a:pt x="11973" y="713"/>
                      <a:pt x="11896" y="562"/>
                      <a:pt x="11770" y="562"/>
                    </a:cubicBezTo>
                    <a:cubicBezTo>
                      <a:pt x="11761" y="562"/>
                      <a:pt x="11752" y="563"/>
                      <a:pt x="11742" y="564"/>
                    </a:cubicBezTo>
                    <a:cubicBezTo>
                      <a:pt x="11458" y="636"/>
                      <a:pt x="11126" y="683"/>
                      <a:pt x="10817" y="730"/>
                    </a:cubicBezTo>
                    <a:lnTo>
                      <a:pt x="10414" y="778"/>
                    </a:lnTo>
                    <a:cubicBezTo>
                      <a:pt x="9793" y="281"/>
                      <a:pt x="9009" y="1"/>
                      <a:pt x="82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" name="Google Shape;1692;p14"/>
              <p:cNvSpPr/>
              <p:nvPr/>
            </p:nvSpPr>
            <p:spPr>
              <a:xfrm>
                <a:off x="3176350" y="3528150"/>
                <a:ext cx="27300" cy="27350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1094" extrusionOk="0">
                    <a:moveTo>
                      <a:pt x="507" y="1"/>
                    </a:moveTo>
                    <a:cubicBezTo>
                      <a:pt x="218" y="1"/>
                      <a:pt x="0" y="253"/>
                      <a:pt x="0" y="548"/>
                    </a:cubicBezTo>
                    <a:cubicBezTo>
                      <a:pt x="0" y="690"/>
                      <a:pt x="71" y="809"/>
                      <a:pt x="166" y="927"/>
                    </a:cubicBezTo>
                    <a:cubicBezTo>
                      <a:pt x="261" y="1022"/>
                      <a:pt x="404" y="1070"/>
                      <a:pt x="546" y="1093"/>
                    </a:cubicBezTo>
                    <a:cubicBezTo>
                      <a:pt x="831" y="1070"/>
                      <a:pt x="1068" y="833"/>
                      <a:pt x="1091" y="548"/>
                    </a:cubicBezTo>
                    <a:cubicBezTo>
                      <a:pt x="1091" y="406"/>
                      <a:pt x="1020" y="263"/>
                      <a:pt x="925" y="145"/>
                    </a:cubicBezTo>
                    <a:cubicBezTo>
                      <a:pt x="831" y="50"/>
                      <a:pt x="688" y="2"/>
                      <a:pt x="546" y="2"/>
                    </a:cubicBezTo>
                    <a:cubicBezTo>
                      <a:pt x="533" y="1"/>
                      <a:pt x="520" y="1"/>
                      <a:pt x="5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3" name="Google Shape;1693;p14"/>
            <p:cNvGrpSpPr/>
            <p:nvPr/>
          </p:nvGrpSpPr>
          <p:grpSpPr>
            <a:xfrm rot="-1126794">
              <a:off x="257820" y="831109"/>
              <a:ext cx="208774" cy="289295"/>
              <a:chOff x="3109925" y="3233975"/>
              <a:chExt cx="149425" cy="207075"/>
            </a:xfrm>
          </p:grpSpPr>
          <p:sp>
            <p:nvSpPr>
              <p:cNvPr id="1694" name="Google Shape;1694;p14"/>
              <p:cNvSpPr/>
              <p:nvPr/>
            </p:nvSpPr>
            <p:spPr>
              <a:xfrm>
                <a:off x="3127125" y="3284475"/>
                <a:ext cx="122175" cy="119200"/>
              </a:xfrm>
              <a:custGeom>
                <a:avLst/>
                <a:gdLst/>
                <a:ahLst/>
                <a:cxnLst/>
                <a:rect l="l" t="t" r="r" b="b"/>
                <a:pathLst>
                  <a:path w="4887" h="4768" extrusionOk="0">
                    <a:moveTo>
                      <a:pt x="3179" y="0"/>
                    </a:moveTo>
                    <a:lnTo>
                      <a:pt x="3084" y="24"/>
                    </a:lnTo>
                    <a:lnTo>
                      <a:pt x="2800" y="24"/>
                    </a:lnTo>
                    <a:cubicBezTo>
                      <a:pt x="2633" y="71"/>
                      <a:pt x="2491" y="95"/>
                      <a:pt x="2325" y="119"/>
                    </a:cubicBezTo>
                    <a:cubicBezTo>
                      <a:pt x="2254" y="119"/>
                      <a:pt x="2159" y="95"/>
                      <a:pt x="2088" y="71"/>
                    </a:cubicBezTo>
                    <a:lnTo>
                      <a:pt x="1637" y="71"/>
                    </a:lnTo>
                    <a:cubicBezTo>
                      <a:pt x="1708" y="285"/>
                      <a:pt x="1851" y="451"/>
                      <a:pt x="2040" y="569"/>
                    </a:cubicBezTo>
                    <a:cubicBezTo>
                      <a:pt x="2159" y="617"/>
                      <a:pt x="2278" y="640"/>
                      <a:pt x="2420" y="664"/>
                    </a:cubicBezTo>
                    <a:lnTo>
                      <a:pt x="2586" y="664"/>
                    </a:lnTo>
                    <a:cubicBezTo>
                      <a:pt x="2604" y="666"/>
                      <a:pt x="2622" y="667"/>
                      <a:pt x="2640" y="667"/>
                    </a:cubicBezTo>
                    <a:cubicBezTo>
                      <a:pt x="2827" y="667"/>
                      <a:pt x="2974" y="555"/>
                      <a:pt x="3060" y="403"/>
                    </a:cubicBezTo>
                    <a:lnTo>
                      <a:pt x="3060" y="380"/>
                    </a:lnTo>
                    <a:cubicBezTo>
                      <a:pt x="3108" y="261"/>
                      <a:pt x="3155" y="119"/>
                      <a:pt x="3179" y="0"/>
                    </a:cubicBezTo>
                    <a:close/>
                    <a:moveTo>
                      <a:pt x="166" y="1589"/>
                    </a:moveTo>
                    <a:cubicBezTo>
                      <a:pt x="48" y="1589"/>
                      <a:pt x="0" y="1684"/>
                      <a:pt x="0" y="1827"/>
                    </a:cubicBezTo>
                    <a:cubicBezTo>
                      <a:pt x="0" y="2230"/>
                      <a:pt x="333" y="2680"/>
                      <a:pt x="1044" y="3155"/>
                    </a:cubicBezTo>
                    <a:cubicBezTo>
                      <a:pt x="1376" y="3416"/>
                      <a:pt x="1756" y="3606"/>
                      <a:pt x="2183" y="3748"/>
                    </a:cubicBezTo>
                    <a:cubicBezTo>
                      <a:pt x="1993" y="3321"/>
                      <a:pt x="1756" y="2918"/>
                      <a:pt x="1471" y="2562"/>
                    </a:cubicBezTo>
                    <a:cubicBezTo>
                      <a:pt x="973" y="1921"/>
                      <a:pt x="546" y="1589"/>
                      <a:pt x="166" y="1589"/>
                    </a:cubicBezTo>
                    <a:close/>
                    <a:moveTo>
                      <a:pt x="4623" y="2168"/>
                    </a:moveTo>
                    <a:cubicBezTo>
                      <a:pt x="4602" y="2168"/>
                      <a:pt x="4580" y="2172"/>
                      <a:pt x="4555" y="2182"/>
                    </a:cubicBezTo>
                    <a:cubicBezTo>
                      <a:pt x="4199" y="2254"/>
                      <a:pt x="3867" y="2680"/>
                      <a:pt x="3535" y="3440"/>
                    </a:cubicBezTo>
                    <a:cubicBezTo>
                      <a:pt x="3369" y="3867"/>
                      <a:pt x="3226" y="4317"/>
                      <a:pt x="3132" y="4768"/>
                    </a:cubicBezTo>
                    <a:cubicBezTo>
                      <a:pt x="3511" y="4531"/>
                      <a:pt x="3820" y="4222"/>
                      <a:pt x="4104" y="3890"/>
                    </a:cubicBezTo>
                    <a:cubicBezTo>
                      <a:pt x="4650" y="3250"/>
                      <a:pt x="4887" y="2728"/>
                      <a:pt x="4768" y="2348"/>
                    </a:cubicBezTo>
                    <a:cubicBezTo>
                      <a:pt x="4750" y="2236"/>
                      <a:pt x="4701" y="2168"/>
                      <a:pt x="4623" y="21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14"/>
              <p:cNvSpPr/>
              <p:nvPr/>
            </p:nvSpPr>
            <p:spPr>
              <a:xfrm>
                <a:off x="3113475" y="3237550"/>
                <a:ext cx="141175" cy="49300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1972" extrusionOk="0">
                    <a:moveTo>
                      <a:pt x="2919" y="1"/>
                    </a:moveTo>
                    <a:cubicBezTo>
                      <a:pt x="2895" y="1"/>
                      <a:pt x="2871" y="1"/>
                      <a:pt x="2847" y="3"/>
                    </a:cubicBezTo>
                    <a:cubicBezTo>
                      <a:pt x="2278" y="3"/>
                      <a:pt x="1922" y="122"/>
                      <a:pt x="1780" y="359"/>
                    </a:cubicBezTo>
                    <a:cubicBezTo>
                      <a:pt x="1709" y="454"/>
                      <a:pt x="1685" y="572"/>
                      <a:pt x="1685" y="667"/>
                    </a:cubicBezTo>
                    <a:cubicBezTo>
                      <a:pt x="1685" y="833"/>
                      <a:pt x="1732" y="999"/>
                      <a:pt x="1804" y="1142"/>
                    </a:cubicBezTo>
                    <a:cubicBezTo>
                      <a:pt x="1519" y="999"/>
                      <a:pt x="1187" y="928"/>
                      <a:pt x="879" y="904"/>
                    </a:cubicBezTo>
                    <a:lnTo>
                      <a:pt x="665" y="904"/>
                    </a:lnTo>
                    <a:cubicBezTo>
                      <a:pt x="238" y="904"/>
                      <a:pt x="1" y="999"/>
                      <a:pt x="1" y="1213"/>
                    </a:cubicBezTo>
                    <a:cubicBezTo>
                      <a:pt x="1" y="1403"/>
                      <a:pt x="167" y="1545"/>
                      <a:pt x="499" y="1711"/>
                    </a:cubicBezTo>
                    <a:cubicBezTo>
                      <a:pt x="902" y="1877"/>
                      <a:pt x="1329" y="1948"/>
                      <a:pt x="1756" y="1948"/>
                    </a:cubicBezTo>
                    <a:lnTo>
                      <a:pt x="2634" y="1948"/>
                    </a:lnTo>
                    <a:cubicBezTo>
                      <a:pt x="2397" y="1853"/>
                      <a:pt x="2183" y="1711"/>
                      <a:pt x="2041" y="1497"/>
                    </a:cubicBezTo>
                    <a:lnTo>
                      <a:pt x="2041" y="1497"/>
                    </a:lnTo>
                    <a:cubicBezTo>
                      <a:pt x="2207" y="1711"/>
                      <a:pt x="2397" y="1853"/>
                      <a:pt x="2634" y="1948"/>
                    </a:cubicBezTo>
                    <a:cubicBezTo>
                      <a:pt x="2705" y="1972"/>
                      <a:pt x="2800" y="1972"/>
                      <a:pt x="2871" y="1972"/>
                    </a:cubicBezTo>
                    <a:cubicBezTo>
                      <a:pt x="3037" y="1972"/>
                      <a:pt x="3179" y="1948"/>
                      <a:pt x="3346" y="1901"/>
                    </a:cubicBezTo>
                    <a:lnTo>
                      <a:pt x="3630" y="1901"/>
                    </a:lnTo>
                    <a:lnTo>
                      <a:pt x="3701" y="1877"/>
                    </a:lnTo>
                    <a:cubicBezTo>
                      <a:pt x="4128" y="1853"/>
                      <a:pt x="4532" y="1758"/>
                      <a:pt x="4935" y="1616"/>
                    </a:cubicBezTo>
                    <a:cubicBezTo>
                      <a:pt x="5409" y="1426"/>
                      <a:pt x="5646" y="1189"/>
                      <a:pt x="5646" y="928"/>
                    </a:cubicBezTo>
                    <a:cubicBezTo>
                      <a:pt x="5646" y="738"/>
                      <a:pt x="5552" y="644"/>
                      <a:pt x="5362" y="644"/>
                    </a:cubicBezTo>
                    <a:cubicBezTo>
                      <a:pt x="5101" y="667"/>
                      <a:pt x="4864" y="738"/>
                      <a:pt x="4626" y="833"/>
                    </a:cubicBezTo>
                    <a:cubicBezTo>
                      <a:pt x="4413" y="904"/>
                      <a:pt x="4152" y="1023"/>
                      <a:pt x="3844" y="1165"/>
                    </a:cubicBezTo>
                    <a:cubicBezTo>
                      <a:pt x="3915" y="928"/>
                      <a:pt x="3867" y="667"/>
                      <a:pt x="3749" y="430"/>
                    </a:cubicBezTo>
                    <a:cubicBezTo>
                      <a:pt x="3749" y="406"/>
                      <a:pt x="3725" y="383"/>
                      <a:pt x="3701" y="383"/>
                    </a:cubicBezTo>
                    <a:cubicBezTo>
                      <a:pt x="3503" y="141"/>
                      <a:pt x="3223" y="1"/>
                      <a:pt x="29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14"/>
              <p:cNvSpPr/>
              <p:nvPr/>
            </p:nvSpPr>
            <p:spPr>
              <a:xfrm>
                <a:off x="3134825" y="3240500"/>
                <a:ext cx="95500" cy="26200"/>
              </a:xfrm>
              <a:custGeom>
                <a:avLst/>
                <a:gdLst/>
                <a:ahLst/>
                <a:cxnLst/>
                <a:rect l="l" t="t" r="r" b="b"/>
                <a:pathLst>
                  <a:path w="3820" h="1048" extrusionOk="0">
                    <a:moveTo>
                      <a:pt x="594" y="122"/>
                    </a:moveTo>
                    <a:cubicBezTo>
                      <a:pt x="191" y="122"/>
                      <a:pt x="1" y="288"/>
                      <a:pt x="1" y="549"/>
                    </a:cubicBezTo>
                    <a:cubicBezTo>
                      <a:pt x="1" y="620"/>
                      <a:pt x="1" y="715"/>
                      <a:pt x="25" y="763"/>
                    </a:cubicBezTo>
                    <a:cubicBezTo>
                      <a:pt x="357" y="810"/>
                      <a:pt x="665" y="881"/>
                      <a:pt x="950" y="1000"/>
                    </a:cubicBezTo>
                    <a:cubicBezTo>
                      <a:pt x="878" y="881"/>
                      <a:pt x="831" y="715"/>
                      <a:pt x="831" y="549"/>
                    </a:cubicBezTo>
                    <a:cubicBezTo>
                      <a:pt x="831" y="454"/>
                      <a:pt x="855" y="336"/>
                      <a:pt x="926" y="241"/>
                    </a:cubicBezTo>
                    <a:cubicBezTo>
                      <a:pt x="831" y="170"/>
                      <a:pt x="712" y="122"/>
                      <a:pt x="594" y="122"/>
                    </a:cubicBezTo>
                    <a:close/>
                    <a:moveTo>
                      <a:pt x="3556" y="0"/>
                    </a:moveTo>
                    <a:cubicBezTo>
                      <a:pt x="3541" y="0"/>
                      <a:pt x="3526" y="1"/>
                      <a:pt x="3512" y="4"/>
                    </a:cubicBezTo>
                    <a:cubicBezTo>
                      <a:pt x="3274" y="4"/>
                      <a:pt x="3037" y="99"/>
                      <a:pt x="2847" y="241"/>
                    </a:cubicBezTo>
                    <a:cubicBezTo>
                      <a:pt x="2871" y="265"/>
                      <a:pt x="2895" y="288"/>
                      <a:pt x="2895" y="312"/>
                    </a:cubicBezTo>
                    <a:cubicBezTo>
                      <a:pt x="3013" y="549"/>
                      <a:pt x="3061" y="810"/>
                      <a:pt x="3013" y="1047"/>
                    </a:cubicBezTo>
                    <a:cubicBezTo>
                      <a:pt x="3322" y="905"/>
                      <a:pt x="3583" y="786"/>
                      <a:pt x="3796" y="715"/>
                    </a:cubicBezTo>
                    <a:cubicBezTo>
                      <a:pt x="3820" y="620"/>
                      <a:pt x="3820" y="549"/>
                      <a:pt x="3820" y="454"/>
                    </a:cubicBezTo>
                    <a:lnTo>
                      <a:pt x="3820" y="193"/>
                    </a:lnTo>
                    <a:cubicBezTo>
                      <a:pt x="3799" y="87"/>
                      <a:pt x="3682" y="0"/>
                      <a:pt x="35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14"/>
              <p:cNvSpPr/>
              <p:nvPr/>
            </p:nvSpPr>
            <p:spPr>
              <a:xfrm>
                <a:off x="3109925" y="3233975"/>
                <a:ext cx="149425" cy="207075"/>
              </a:xfrm>
              <a:custGeom>
                <a:avLst/>
                <a:gdLst/>
                <a:ahLst/>
                <a:cxnLst/>
                <a:rect l="l" t="t" r="r" b="b"/>
                <a:pathLst>
                  <a:path w="5977" h="8283" extrusionOk="0">
                    <a:moveTo>
                      <a:pt x="1566" y="573"/>
                    </a:moveTo>
                    <a:cubicBezTo>
                      <a:pt x="1614" y="573"/>
                      <a:pt x="1661" y="573"/>
                      <a:pt x="1708" y="597"/>
                    </a:cubicBezTo>
                    <a:cubicBezTo>
                      <a:pt x="1685" y="668"/>
                      <a:pt x="1661" y="739"/>
                      <a:pt x="1661" y="834"/>
                    </a:cubicBezTo>
                    <a:cubicBezTo>
                      <a:pt x="1661" y="905"/>
                      <a:pt x="1685" y="976"/>
                      <a:pt x="1685" y="1047"/>
                    </a:cubicBezTo>
                    <a:cubicBezTo>
                      <a:pt x="1519" y="1000"/>
                      <a:pt x="1329" y="953"/>
                      <a:pt x="1139" y="929"/>
                    </a:cubicBezTo>
                    <a:lnTo>
                      <a:pt x="1139" y="905"/>
                    </a:lnTo>
                    <a:cubicBezTo>
                      <a:pt x="1139" y="881"/>
                      <a:pt x="1115" y="858"/>
                      <a:pt x="1115" y="834"/>
                    </a:cubicBezTo>
                    <a:cubicBezTo>
                      <a:pt x="1115" y="739"/>
                      <a:pt x="1115" y="573"/>
                      <a:pt x="1566" y="573"/>
                    </a:cubicBezTo>
                    <a:close/>
                    <a:moveTo>
                      <a:pt x="4484" y="431"/>
                    </a:moveTo>
                    <a:cubicBezTo>
                      <a:pt x="4602" y="431"/>
                      <a:pt x="4650" y="478"/>
                      <a:pt x="4650" y="502"/>
                    </a:cubicBezTo>
                    <a:lnTo>
                      <a:pt x="4650" y="739"/>
                    </a:lnTo>
                    <a:cubicBezTo>
                      <a:pt x="4650" y="787"/>
                      <a:pt x="4650" y="834"/>
                      <a:pt x="4650" y="881"/>
                    </a:cubicBezTo>
                    <a:cubicBezTo>
                      <a:pt x="4508" y="929"/>
                      <a:pt x="4341" y="1000"/>
                      <a:pt x="4152" y="1095"/>
                    </a:cubicBezTo>
                    <a:cubicBezTo>
                      <a:pt x="4152" y="905"/>
                      <a:pt x="4128" y="739"/>
                      <a:pt x="4033" y="573"/>
                    </a:cubicBezTo>
                    <a:lnTo>
                      <a:pt x="4057" y="549"/>
                    </a:lnTo>
                    <a:cubicBezTo>
                      <a:pt x="4175" y="478"/>
                      <a:pt x="4341" y="431"/>
                      <a:pt x="4484" y="431"/>
                    </a:cubicBezTo>
                    <a:close/>
                    <a:moveTo>
                      <a:pt x="5504" y="953"/>
                    </a:moveTo>
                    <a:cubicBezTo>
                      <a:pt x="5622" y="953"/>
                      <a:pt x="5646" y="1000"/>
                      <a:pt x="5646" y="1095"/>
                    </a:cubicBezTo>
                    <a:cubicBezTo>
                      <a:pt x="5646" y="1332"/>
                      <a:pt x="5314" y="1522"/>
                      <a:pt x="5029" y="1617"/>
                    </a:cubicBezTo>
                    <a:cubicBezTo>
                      <a:pt x="4721" y="1735"/>
                      <a:pt x="4389" y="1830"/>
                      <a:pt x="4057" y="1878"/>
                    </a:cubicBezTo>
                    <a:cubicBezTo>
                      <a:pt x="4057" y="1830"/>
                      <a:pt x="4033" y="1807"/>
                      <a:pt x="4009" y="1783"/>
                    </a:cubicBezTo>
                    <a:lnTo>
                      <a:pt x="4033" y="1783"/>
                    </a:lnTo>
                    <a:cubicBezTo>
                      <a:pt x="4081" y="1664"/>
                      <a:pt x="4104" y="1546"/>
                      <a:pt x="4128" y="1427"/>
                    </a:cubicBezTo>
                    <a:cubicBezTo>
                      <a:pt x="4389" y="1308"/>
                      <a:pt x="4626" y="1190"/>
                      <a:pt x="4840" y="1119"/>
                    </a:cubicBezTo>
                    <a:cubicBezTo>
                      <a:pt x="5029" y="1024"/>
                      <a:pt x="5267" y="976"/>
                      <a:pt x="5504" y="953"/>
                    </a:cubicBezTo>
                    <a:close/>
                    <a:moveTo>
                      <a:pt x="997" y="1190"/>
                    </a:moveTo>
                    <a:cubicBezTo>
                      <a:pt x="1281" y="1214"/>
                      <a:pt x="1566" y="1285"/>
                      <a:pt x="1827" y="1403"/>
                    </a:cubicBezTo>
                    <a:cubicBezTo>
                      <a:pt x="1898" y="1522"/>
                      <a:pt x="1969" y="1640"/>
                      <a:pt x="2064" y="1735"/>
                    </a:cubicBezTo>
                    <a:cubicBezTo>
                      <a:pt x="2112" y="1807"/>
                      <a:pt x="2183" y="1878"/>
                      <a:pt x="2230" y="1949"/>
                    </a:cubicBezTo>
                    <a:lnTo>
                      <a:pt x="1874" y="1949"/>
                    </a:lnTo>
                    <a:cubicBezTo>
                      <a:pt x="1471" y="1949"/>
                      <a:pt x="1068" y="1878"/>
                      <a:pt x="688" y="1712"/>
                    </a:cubicBezTo>
                    <a:cubicBezTo>
                      <a:pt x="451" y="1593"/>
                      <a:pt x="285" y="1522"/>
                      <a:pt x="285" y="1356"/>
                    </a:cubicBezTo>
                    <a:cubicBezTo>
                      <a:pt x="285" y="1214"/>
                      <a:pt x="617" y="1190"/>
                      <a:pt x="807" y="1190"/>
                    </a:cubicBezTo>
                    <a:close/>
                    <a:moveTo>
                      <a:pt x="3056" y="309"/>
                    </a:moveTo>
                    <a:cubicBezTo>
                      <a:pt x="3298" y="309"/>
                      <a:pt x="3549" y="425"/>
                      <a:pt x="3701" y="620"/>
                    </a:cubicBezTo>
                    <a:cubicBezTo>
                      <a:pt x="3725" y="644"/>
                      <a:pt x="3725" y="668"/>
                      <a:pt x="3748" y="668"/>
                    </a:cubicBezTo>
                    <a:cubicBezTo>
                      <a:pt x="3843" y="881"/>
                      <a:pt x="3867" y="1095"/>
                      <a:pt x="3843" y="1308"/>
                    </a:cubicBezTo>
                    <a:cubicBezTo>
                      <a:pt x="3843" y="1332"/>
                      <a:pt x="3843" y="1356"/>
                      <a:pt x="3843" y="1356"/>
                    </a:cubicBezTo>
                    <a:cubicBezTo>
                      <a:pt x="3820" y="1593"/>
                      <a:pt x="3677" y="1783"/>
                      <a:pt x="3464" y="1878"/>
                    </a:cubicBezTo>
                    <a:lnTo>
                      <a:pt x="3416" y="1901"/>
                    </a:lnTo>
                    <a:cubicBezTo>
                      <a:pt x="3274" y="1949"/>
                      <a:pt x="3155" y="1973"/>
                      <a:pt x="3013" y="1996"/>
                    </a:cubicBezTo>
                    <a:cubicBezTo>
                      <a:pt x="2942" y="1973"/>
                      <a:pt x="2871" y="1973"/>
                      <a:pt x="2800" y="1949"/>
                    </a:cubicBezTo>
                    <a:cubicBezTo>
                      <a:pt x="2586" y="1878"/>
                      <a:pt x="2420" y="1759"/>
                      <a:pt x="2278" y="1569"/>
                    </a:cubicBezTo>
                    <a:cubicBezTo>
                      <a:pt x="2207" y="1474"/>
                      <a:pt x="2135" y="1356"/>
                      <a:pt x="2064" y="1237"/>
                    </a:cubicBezTo>
                    <a:cubicBezTo>
                      <a:pt x="1993" y="1119"/>
                      <a:pt x="1969" y="976"/>
                      <a:pt x="1969" y="834"/>
                    </a:cubicBezTo>
                    <a:cubicBezTo>
                      <a:pt x="1969" y="763"/>
                      <a:pt x="1969" y="668"/>
                      <a:pt x="2017" y="597"/>
                    </a:cubicBezTo>
                    <a:cubicBezTo>
                      <a:pt x="2135" y="407"/>
                      <a:pt x="2468" y="312"/>
                      <a:pt x="2989" y="312"/>
                    </a:cubicBezTo>
                    <a:cubicBezTo>
                      <a:pt x="3011" y="310"/>
                      <a:pt x="3034" y="309"/>
                      <a:pt x="3056" y="309"/>
                    </a:cubicBezTo>
                    <a:close/>
                    <a:moveTo>
                      <a:pt x="3654" y="2186"/>
                    </a:moveTo>
                    <a:cubicBezTo>
                      <a:pt x="3630" y="2234"/>
                      <a:pt x="3606" y="2257"/>
                      <a:pt x="3582" y="2352"/>
                    </a:cubicBezTo>
                    <a:cubicBezTo>
                      <a:pt x="3559" y="2423"/>
                      <a:pt x="3488" y="2518"/>
                      <a:pt x="3274" y="2518"/>
                    </a:cubicBezTo>
                    <a:lnTo>
                      <a:pt x="3108" y="2518"/>
                    </a:lnTo>
                    <a:cubicBezTo>
                      <a:pt x="3013" y="2518"/>
                      <a:pt x="2894" y="2494"/>
                      <a:pt x="2800" y="2447"/>
                    </a:cubicBezTo>
                    <a:cubicBezTo>
                      <a:pt x="2705" y="2376"/>
                      <a:pt x="2634" y="2305"/>
                      <a:pt x="2586" y="2234"/>
                    </a:cubicBezTo>
                    <a:lnTo>
                      <a:pt x="2752" y="2234"/>
                    </a:lnTo>
                    <a:cubicBezTo>
                      <a:pt x="2823" y="2257"/>
                      <a:pt x="2918" y="2257"/>
                      <a:pt x="2989" y="2257"/>
                    </a:cubicBezTo>
                    <a:cubicBezTo>
                      <a:pt x="3155" y="2257"/>
                      <a:pt x="3321" y="2234"/>
                      <a:pt x="3488" y="2186"/>
                    </a:cubicBezTo>
                    <a:close/>
                    <a:moveTo>
                      <a:pt x="831" y="3752"/>
                    </a:moveTo>
                    <a:cubicBezTo>
                      <a:pt x="1163" y="3752"/>
                      <a:pt x="1566" y="4060"/>
                      <a:pt x="2017" y="4653"/>
                    </a:cubicBezTo>
                    <a:cubicBezTo>
                      <a:pt x="2230" y="4914"/>
                      <a:pt x="2396" y="5175"/>
                      <a:pt x="2562" y="5483"/>
                    </a:cubicBezTo>
                    <a:cubicBezTo>
                      <a:pt x="2301" y="5341"/>
                      <a:pt x="2041" y="5199"/>
                      <a:pt x="1803" y="5033"/>
                    </a:cubicBezTo>
                    <a:cubicBezTo>
                      <a:pt x="1139" y="4582"/>
                      <a:pt x="831" y="4179"/>
                      <a:pt x="831" y="3847"/>
                    </a:cubicBezTo>
                    <a:cubicBezTo>
                      <a:pt x="831" y="3775"/>
                      <a:pt x="831" y="3752"/>
                      <a:pt x="831" y="3752"/>
                    </a:cubicBezTo>
                    <a:close/>
                    <a:moveTo>
                      <a:pt x="5290" y="4321"/>
                    </a:moveTo>
                    <a:cubicBezTo>
                      <a:pt x="5290" y="4321"/>
                      <a:pt x="5314" y="4345"/>
                      <a:pt x="5314" y="4416"/>
                    </a:cubicBezTo>
                    <a:cubicBezTo>
                      <a:pt x="5409" y="4724"/>
                      <a:pt x="5195" y="5222"/>
                      <a:pt x="4674" y="5815"/>
                    </a:cubicBezTo>
                    <a:cubicBezTo>
                      <a:pt x="4484" y="6029"/>
                      <a:pt x="4270" y="6242"/>
                      <a:pt x="4057" y="6432"/>
                    </a:cubicBezTo>
                    <a:cubicBezTo>
                      <a:pt x="4128" y="6124"/>
                      <a:pt x="4247" y="5815"/>
                      <a:pt x="4365" y="5507"/>
                    </a:cubicBezTo>
                    <a:cubicBezTo>
                      <a:pt x="4650" y="4819"/>
                      <a:pt x="4982" y="4416"/>
                      <a:pt x="5290" y="4321"/>
                    </a:cubicBezTo>
                    <a:close/>
                    <a:moveTo>
                      <a:pt x="3073" y="1"/>
                    </a:moveTo>
                    <a:cubicBezTo>
                      <a:pt x="3045" y="1"/>
                      <a:pt x="3017" y="2"/>
                      <a:pt x="2989" y="4"/>
                    </a:cubicBezTo>
                    <a:cubicBezTo>
                      <a:pt x="2444" y="4"/>
                      <a:pt x="2088" y="99"/>
                      <a:pt x="1874" y="312"/>
                    </a:cubicBezTo>
                    <a:cubicBezTo>
                      <a:pt x="1780" y="265"/>
                      <a:pt x="1685" y="241"/>
                      <a:pt x="1566" y="241"/>
                    </a:cubicBezTo>
                    <a:cubicBezTo>
                      <a:pt x="926" y="241"/>
                      <a:pt x="831" y="597"/>
                      <a:pt x="831" y="810"/>
                    </a:cubicBezTo>
                    <a:lnTo>
                      <a:pt x="831" y="905"/>
                    </a:lnTo>
                    <a:cubicBezTo>
                      <a:pt x="800" y="904"/>
                      <a:pt x="770" y="903"/>
                      <a:pt x="741" y="903"/>
                    </a:cubicBezTo>
                    <a:cubicBezTo>
                      <a:pt x="152" y="903"/>
                      <a:pt x="1" y="1130"/>
                      <a:pt x="1" y="1356"/>
                    </a:cubicBezTo>
                    <a:cubicBezTo>
                      <a:pt x="1" y="1617"/>
                      <a:pt x="190" y="1807"/>
                      <a:pt x="570" y="1996"/>
                    </a:cubicBezTo>
                    <a:cubicBezTo>
                      <a:pt x="953" y="2145"/>
                      <a:pt x="1356" y="2237"/>
                      <a:pt x="1760" y="2237"/>
                    </a:cubicBezTo>
                    <a:cubicBezTo>
                      <a:pt x="1806" y="2237"/>
                      <a:pt x="1852" y="2236"/>
                      <a:pt x="1898" y="2234"/>
                    </a:cubicBezTo>
                    <a:lnTo>
                      <a:pt x="2230" y="2234"/>
                    </a:lnTo>
                    <a:cubicBezTo>
                      <a:pt x="2325" y="2423"/>
                      <a:pt x="2468" y="2589"/>
                      <a:pt x="2657" y="2708"/>
                    </a:cubicBezTo>
                    <a:cubicBezTo>
                      <a:pt x="2752" y="2755"/>
                      <a:pt x="2847" y="2779"/>
                      <a:pt x="2942" y="2803"/>
                    </a:cubicBezTo>
                    <a:cubicBezTo>
                      <a:pt x="2942" y="3752"/>
                      <a:pt x="2989" y="4700"/>
                      <a:pt x="3084" y="5649"/>
                    </a:cubicBezTo>
                    <a:cubicBezTo>
                      <a:pt x="3061" y="5649"/>
                      <a:pt x="3013" y="5626"/>
                      <a:pt x="2966" y="5626"/>
                    </a:cubicBezTo>
                    <a:cubicBezTo>
                      <a:pt x="2776" y="5222"/>
                      <a:pt x="2539" y="4843"/>
                      <a:pt x="2278" y="4487"/>
                    </a:cubicBezTo>
                    <a:cubicBezTo>
                      <a:pt x="1732" y="3799"/>
                      <a:pt x="1281" y="3467"/>
                      <a:pt x="854" y="3467"/>
                    </a:cubicBezTo>
                    <a:cubicBezTo>
                      <a:pt x="783" y="3467"/>
                      <a:pt x="522" y="3491"/>
                      <a:pt x="522" y="3847"/>
                    </a:cubicBezTo>
                    <a:cubicBezTo>
                      <a:pt x="522" y="4297"/>
                      <a:pt x="902" y="4772"/>
                      <a:pt x="1637" y="5293"/>
                    </a:cubicBezTo>
                    <a:cubicBezTo>
                      <a:pt x="2017" y="5554"/>
                      <a:pt x="2396" y="5768"/>
                      <a:pt x="2823" y="5887"/>
                    </a:cubicBezTo>
                    <a:cubicBezTo>
                      <a:pt x="2918" y="5934"/>
                      <a:pt x="3037" y="5934"/>
                      <a:pt x="3132" y="5958"/>
                    </a:cubicBezTo>
                    <a:cubicBezTo>
                      <a:pt x="3179" y="6313"/>
                      <a:pt x="3227" y="6646"/>
                      <a:pt x="3298" y="6978"/>
                    </a:cubicBezTo>
                    <a:cubicBezTo>
                      <a:pt x="3393" y="7381"/>
                      <a:pt x="3511" y="7784"/>
                      <a:pt x="3630" y="8187"/>
                    </a:cubicBezTo>
                    <a:cubicBezTo>
                      <a:pt x="3654" y="8235"/>
                      <a:pt x="3701" y="8282"/>
                      <a:pt x="3772" y="8282"/>
                    </a:cubicBezTo>
                    <a:lnTo>
                      <a:pt x="3820" y="8282"/>
                    </a:lnTo>
                    <a:cubicBezTo>
                      <a:pt x="3891" y="8259"/>
                      <a:pt x="3938" y="8187"/>
                      <a:pt x="3914" y="8116"/>
                    </a:cubicBezTo>
                    <a:cubicBezTo>
                      <a:pt x="3796" y="7760"/>
                      <a:pt x="3701" y="7405"/>
                      <a:pt x="3606" y="7049"/>
                    </a:cubicBezTo>
                    <a:cubicBezTo>
                      <a:pt x="3701" y="7025"/>
                      <a:pt x="3796" y="6978"/>
                      <a:pt x="3891" y="6930"/>
                    </a:cubicBezTo>
                    <a:cubicBezTo>
                      <a:pt x="4270" y="6693"/>
                      <a:pt x="4602" y="6385"/>
                      <a:pt x="4887" y="6029"/>
                    </a:cubicBezTo>
                    <a:cubicBezTo>
                      <a:pt x="5480" y="5341"/>
                      <a:pt x="5717" y="4795"/>
                      <a:pt x="5599" y="4368"/>
                    </a:cubicBezTo>
                    <a:cubicBezTo>
                      <a:pt x="5575" y="4250"/>
                      <a:pt x="5528" y="4155"/>
                      <a:pt x="5433" y="4084"/>
                    </a:cubicBezTo>
                    <a:cubicBezTo>
                      <a:pt x="5391" y="4056"/>
                      <a:pt x="5341" y="4044"/>
                      <a:pt x="5293" y="4044"/>
                    </a:cubicBezTo>
                    <a:cubicBezTo>
                      <a:pt x="5258" y="4044"/>
                      <a:pt x="5225" y="4050"/>
                      <a:pt x="5195" y="4060"/>
                    </a:cubicBezTo>
                    <a:cubicBezTo>
                      <a:pt x="4768" y="4155"/>
                      <a:pt x="4413" y="4606"/>
                      <a:pt x="4081" y="5412"/>
                    </a:cubicBezTo>
                    <a:cubicBezTo>
                      <a:pt x="3914" y="5839"/>
                      <a:pt x="3772" y="6266"/>
                      <a:pt x="3677" y="6717"/>
                    </a:cubicBezTo>
                    <a:cubicBezTo>
                      <a:pt x="3630" y="6717"/>
                      <a:pt x="3606" y="6740"/>
                      <a:pt x="3559" y="6764"/>
                    </a:cubicBezTo>
                    <a:cubicBezTo>
                      <a:pt x="3488" y="6456"/>
                      <a:pt x="3440" y="6147"/>
                      <a:pt x="3393" y="5815"/>
                    </a:cubicBezTo>
                    <a:cubicBezTo>
                      <a:pt x="3274" y="4819"/>
                      <a:pt x="3227" y="3823"/>
                      <a:pt x="3227" y="2850"/>
                    </a:cubicBezTo>
                    <a:lnTo>
                      <a:pt x="3274" y="2850"/>
                    </a:lnTo>
                    <a:cubicBezTo>
                      <a:pt x="3535" y="2850"/>
                      <a:pt x="3772" y="2708"/>
                      <a:pt x="3867" y="2471"/>
                    </a:cubicBezTo>
                    <a:cubicBezTo>
                      <a:pt x="3914" y="2352"/>
                      <a:pt x="3962" y="2257"/>
                      <a:pt x="3986" y="2186"/>
                    </a:cubicBezTo>
                    <a:cubicBezTo>
                      <a:pt x="4389" y="2139"/>
                      <a:pt x="4768" y="2044"/>
                      <a:pt x="5124" y="1901"/>
                    </a:cubicBezTo>
                    <a:cubicBezTo>
                      <a:pt x="5694" y="1688"/>
                      <a:pt x="5954" y="1427"/>
                      <a:pt x="5954" y="1095"/>
                    </a:cubicBezTo>
                    <a:cubicBezTo>
                      <a:pt x="5977" y="847"/>
                      <a:pt x="5786" y="642"/>
                      <a:pt x="5543" y="642"/>
                    </a:cubicBezTo>
                    <a:cubicBezTo>
                      <a:pt x="5530" y="642"/>
                      <a:pt x="5517" y="643"/>
                      <a:pt x="5504" y="644"/>
                    </a:cubicBezTo>
                    <a:cubicBezTo>
                      <a:pt x="5314" y="668"/>
                      <a:pt x="5124" y="692"/>
                      <a:pt x="4958" y="763"/>
                    </a:cubicBezTo>
                    <a:lnTo>
                      <a:pt x="4958" y="478"/>
                    </a:lnTo>
                    <a:cubicBezTo>
                      <a:pt x="4958" y="454"/>
                      <a:pt x="4958" y="454"/>
                      <a:pt x="4958" y="431"/>
                    </a:cubicBezTo>
                    <a:cubicBezTo>
                      <a:pt x="4914" y="255"/>
                      <a:pt x="4748" y="120"/>
                      <a:pt x="4554" y="120"/>
                    </a:cubicBezTo>
                    <a:cubicBezTo>
                      <a:pt x="4539" y="120"/>
                      <a:pt x="4523" y="121"/>
                      <a:pt x="4508" y="122"/>
                    </a:cubicBezTo>
                    <a:cubicBezTo>
                      <a:pt x="4270" y="122"/>
                      <a:pt x="4057" y="194"/>
                      <a:pt x="3867" y="312"/>
                    </a:cubicBezTo>
                    <a:cubicBezTo>
                      <a:pt x="3650" y="117"/>
                      <a:pt x="3373" y="1"/>
                      <a:pt x="30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8" name="Google Shape;1698;p14"/>
            <p:cNvGrpSpPr/>
            <p:nvPr/>
          </p:nvGrpSpPr>
          <p:grpSpPr>
            <a:xfrm>
              <a:off x="215779" y="208192"/>
              <a:ext cx="54561" cy="54522"/>
              <a:chOff x="2943275" y="3531300"/>
              <a:chExt cx="39050" cy="39025"/>
            </a:xfrm>
          </p:grpSpPr>
          <p:sp>
            <p:nvSpPr>
              <p:cNvPr id="1699" name="Google Shape;1699;p14"/>
              <p:cNvSpPr/>
              <p:nvPr/>
            </p:nvSpPr>
            <p:spPr>
              <a:xfrm>
                <a:off x="2946500" y="3534625"/>
                <a:ext cx="35825" cy="32150"/>
              </a:xfrm>
              <a:custGeom>
                <a:avLst/>
                <a:gdLst/>
                <a:ahLst/>
                <a:cxnLst/>
                <a:rect l="l" t="t" r="r" b="b"/>
                <a:pathLst>
                  <a:path w="1433" h="1286" extrusionOk="0">
                    <a:moveTo>
                      <a:pt x="657" y="0"/>
                    </a:moveTo>
                    <a:cubicBezTo>
                      <a:pt x="330" y="0"/>
                      <a:pt x="0" y="241"/>
                      <a:pt x="14" y="645"/>
                    </a:cubicBezTo>
                    <a:cubicBezTo>
                      <a:pt x="14" y="811"/>
                      <a:pt x="85" y="977"/>
                      <a:pt x="204" y="1095"/>
                    </a:cubicBezTo>
                    <a:cubicBezTo>
                      <a:pt x="337" y="1228"/>
                      <a:pt x="491" y="1285"/>
                      <a:pt x="642" y="1285"/>
                    </a:cubicBezTo>
                    <a:cubicBezTo>
                      <a:pt x="1055" y="1285"/>
                      <a:pt x="1433" y="854"/>
                      <a:pt x="1224" y="384"/>
                    </a:cubicBezTo>
                    <a:cubicBezTo>
                      <a:pt x="1116" y="119"/>
                      <a:pt x="887" y="0"/>
                      <a:pt x="6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14"/>
              <p:cNvSpPr/>
              <p:nvPr/>
            </p:nvSpPr>
            <p:spPr>
              <a:xfrm>
                <a:off x="2943275" y="3531300"/>
                <a:ext cx="38575" cy="39025"/>
              </a:xfrm>
              <a:custGeom>
                <a:avLst/>
                <a:gdLst/>
                <a:ahLst/>
                <a:cxnLst/>
                <a:rect l="l" t="t" r="r" b="b"/>
                <a:pathLst>
                  <a:path w="1543" h="1561" extrusionOk="0">
                    <a:moveTo>
                      <a:pt x="760" y="303"/>
                    </a:moveTo>
                    <a:cubicBezTo>
                      <a:pt x="879" y="303"/>
                      <a:pt x="1021" y="351"/>
                      <a:pt x="1092" y="446"/>
                    </a:cubicBezTo>
                    <a:cubicBezTo>
                      <a:pt x="1439" y="774"/>
                      <a:pt x="1126" y="1257"/>
                      <a:pt x="758" y="1257"/>
                    </a:cubicBezTo>
                    <a:cubicBezTo>
                      <a:pt x="647" y="1257"/>
                      <a:pt x="532" y="1214"/>
                      <a:pt x="428" y="1110"/>
                    </a:cubicBezTo>
                    <a:cubicBezTo>
                      <a:pt x="238" y="920"/>
                      <a:pt x="238" y="612"/>
                      <a:pt x="428" y="446"/>
                    </a:cubicBezTo>
                    <a:cubicBezTo>
                      <a:pt x="523" y="351"/>
                      <a:pt x="641" y="303"/>
                      <a:pt x="760" y="303"/>
                    </a:cubicBezTo>
                    <a:close/>
                    <a:moveTo>
                      <a:pt x="769" y="1"/>
                    </a:moveTo>
                    <a:cubicBezTo>
                      <a:pt x="570" y="1"/>
                      <a:pt x="369" y="78"/>
                      <a:pt x="214" y="232"/>
                    </a:cubicBezTo>
                    <a:cubicBezTo>
                      <a:pt x="72" y="374"/>
                      <a:pt x="1" y="564"/>
                      <a:pt x="1" y="778"/>
                    </a:cubicBezTo>
                    <a:cubicBezTo>
                      <a:pt x="1" y="967"/>
                      <a:pt x="72" y="1181"/>
                      <a:pt x="214" y="1323"/>
                    </a:cubicBezTo>
                    <a:cubicBezTo>
                      <a:pt x="357" y="1466"/>
                      <a:pt x="547" y="1560"/>
                      <a:pt x="760" y="1560"/>
                    </a:cubicBezTo>
                    <a:cubicBezTo>
                      <a:pt x="1187" y="1537"/>
                      <a:pt x="1519" y="1205"/>
                      <a:pt x="1543" y="778"/>
                    </a:cubicBezTo>
                    <a:cubicBezTo>
                      <a:pt x="1543" y="564"/>
                      <a:pt x="1448" y="374"/>
                      <a:pt x="1306" y="232"/>
                    </a:cubicBezTo>
                    <a:cubicBezTo>
                      <a:pt x="1163" y="78"/>
                      <a:pt x="968" y="1"/>
                      <a:pt x="7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01" name="Google Shape;1701;p14"/>
            <p:cNvGrpSpPr/>
            <p:nvPr/>
          </p:nvGrpSpPr>
          <p:grpSpPr>
            <a:xfrm rot="1652002">
              <a:off x="1632602" y="166179"/>
              <a:ext cx="190620" cy="344249"/>
              <a:chOff x="2808075" y="3551650"/>
              <a:chExt cx="136425" cy="246400"/>
            </a:xfrm>
          </p:grpSpPr>
          <p:sp>
            <p:nvSpPr>
              <p:cNvPr id="1702" name="Google Shape;1702;p14"/>
              <p:cNvSpPr/>
              <p:nvPr/>
            </p:nvSpPr>
            <p:spPr>
              <a:xfrm>
                <a:off x="2843200" y="3576175"/>
                <a:ext cx="82925" cy="221875"/>
              </a:xfrm>
              <a:custGeom>
                <a:avLst/>
                <a:gdLst/>
                <a:ahLst/>
                <a:cxnLst/>
                <a:rect l="l" t="t" r="r" b="b"/>
                <a:pathLst>
                  <a:path w="3317" h="8875" extrusionOk="0">
                    <a:moveTo>
                      <a:pt x="207" y="1"/>
                    </a:moveTo>
                    <a:cubicBezTo>
                      <a:pt x="105" y="1"/>
                      <a:pt x="1" y="109"/>
                      <a:pt x="66" y="240"/>
                    </a:cubicBezTo>
                    <a:cubicBezTo>
                      <a:pt x="517" y="999"/>
                      <a:pt x="873" y="1805"/>
                      <a:pt x="1134" y="2659"/>
                    </a:cubicBezTo>
                    <a:cubicBezTo>
                      <a:pt x="1324" y="3229"/>
                      <a:pt x="1466" y="3822"/>
                      <a:pt x="1561" y="4438"/>
                    </a:cubicBezTo>
                    <a:cubicBezTo>
                      <a:pt x="1300" y="4272"/>
                      <a:pt x="968" y="4083"/>
                      <a:pt x="612" y="3893"/>
                    </a:cubicBezTo>
                    <a:cubicBezTo>
                      <a:pt x="592" y="3880"/>
                      <a:pt x="570" y="3874"/>
                      <a:pt x="549" y="3874"/>
                    </a:cubicBezTo>
                    <a:cubicBezTo>
                      <a:pt x="493" y="3874"/>
                      <a:pt x="439" y="3913"/>
                      <a:pt x="422" y="3964"/>
                    </a:cubicBezTo>
                    <a:cubicBezTo>
                      <a:pt x="375" y="4035"/>
                      <a:pt x="398" y="4106"/>
                      <a:pt x="470" y="4154"/>
                    </a:cubicBezTo>
                    <a:cubicBezTo>
                      <a:pt x="920" y="4391"/>
                      <a:pt x="1300" y="4628"/>
                      <a:pt x="1608" y="4818"/>
                    </a:cubicBezTo>
                    <a:cubicBezTo>
                      <a:pt x="1679" y="5316"/>
                      <a:pt x="1703" y="5814"/>
                      <a:pt x="1703" y="6312"/>
                    </a:cubicBezTo>
                    <a:cubicBezTo>
                      <a:pt x="1703" y="6526"/>
                      <a:pt x="1679" y="6739"/>
                      <a:pt x="1679" y="6953"/>
                    </a:cubicBezTo>
                    <a:lnTo>
                      <a:pt x="991" y="6407"/>
                    </a:lnTo>
                    <a:cubicBezTo>
                      <a:pt x="964" y="6385"/>
                      <a:pt x="935" y="6375"/>
                      <a:pt x="908" y="6375"/>
                    </a:cubicBezTo>
                    <a:cubicBezTo>
                      <a:pt x="790" y="6375"/>
                      <a:pt x="691" y="6549"/>
                      <a:pt x="825" y="6645"/>
                    </a:cubicBezTo>
                    <a:lnTo>
                      <a:pt x="1632" y="7309"/>
                    </a:lnTo>
                    <a:cubicBezTo>
                      <a:pt x="1608" y="7783"/>
                      <a:pt x="1537" y="8234"/>
                      <a:pt x="1442" y="8708"/>
                    </a:cubicBezTo>
                    <a:cubicBezTo>
                      <a:pt x="1418" y="8779"/>
                      <a:pt x="1466" y="8851"/>
                      <a:pt x="1561" y="8874"/>
                    </a:cubicBezTo>
                    <a:lnTo>
                      <a:pt x="1584" y="8874"/>
                    </a:lnTo>
                    <a:cubicBezTo>
                      <a:pt x="1679" y="8874"/>
                      <a:pt x="1727" y="8803"/>
                      <a:pt x="1727" y="8732"/>
                    </a:cubicBezTo>
                    <a:cubicBezTo>
                      <a:pt x="1822" y="8234"/>
                      <a:pt x="1893" y="7736"/>
                      <a:pt x="1940" y="7238"/>
                    </a:cubicBezTo>
                    <a:cubicBezTo>
                      <a:pt x="1964" y="6953"/>
                      <a:pt x="1988" y="6645"/>
                      <a:pt x="1988" y="6360"/>
                    </a:cubicBezTo>
                    <a:cubicBezTo>
                      <a:pt x="2154" y="6170"/>
                      <a:pt x="2296" y="5980"/>
                      <a:pt x="2438" y="5814"/>
                    </a:cubicBezTo>
                    <a:cubicBezTo>
                      <a:pt x="2747" y="5435"/>
                      <a:pt x="3031" y="5032"/>
                      <a:pt x="3269" y="4605"/>
                    </a:cubicBezTo>
                    <a:cubicBezTo>
                      <a:pt x="3316" y="4533"/>
                      <a:pt x="3292" y="4438"/>
                      <a:pt x="3221" y="4391"/>
                    </a:cubicBezTo>
                    <a:cubicBezTo>
                      <a:pt x="3203" y="4385"/>
                      <a:pt x="3184" y="4382"/>
                      <a:pt x="3165" y="4382"/>
                    </a:cubicBezTo>
                    <a:cubicBezTo>
                      <a:pt x="3107" y="4382"/>
                      <a:pt x="3049" y="4409"/>
                      <a:pt x="3031" y="4462"/>
                    </a:cubicBezTo>
                    <a:cubicBezTo>
                      <a:pt x="2771" y="4865"/>
                      <a:pt x="2510" y="5269"/>
                      <a:pt x="2225" y="5648"/>
                    </a:cubicBezTo>
                    <a:cubicBezTo>
                      <a:pt x="2154" y="5719"/>
                      <a:pt x="2059" y="5814"/>
                      <a:pt x="1988" y="5909"/>
                    </a:cubicBezTo>
                    <a:cubicBezTo>
                      <a:pt x="1988" y="5506"/>
                      <a:pt x="1964" y="5103"/>
                      <a:pt x="1893" y="4699"/>
                    </a:cubicBezTo>
                    <a:cubicBezTo>
                      <a:pt x="1822" y="3988"/>
                      <a:pt x="1656" y="3300"/>
                      <a:pt x="1442" y="2612"/>
                    </a:cubicBezTo>
                    <a:cubicBezTo>
                      <a:pt x="1751" y="1995"/>
                      <a:pt x="2011" y="1331"/>
                      <a:pt x="2249" y="691"/>
                    </a:cubicBezTo>
                    <a:cubicBezTo>
                      <a:pt x="2308" y="557"/>
                      <a:pt x="2209" y="470"/>
                      <a:pt x="2110" y="470"/>
                    </a:cubicBezTo>
                    <a:cubicBezTo>
                      <a:pt x="2050" y="470"/>
                      <a:pt x="1991" y="501"/>
                      <a:pt x="1964" y="572"/>
                    </a:cubicBezTo>
                    <a:cubicBezTo>
                      <a:pt x="1751" y="1189"/>
                      <a:pt x="1537" y="1734"/>
                      <a:pt x="1300" y="2209"/>
                    </a:cubicBezTo>
                    <a:cubicBezTo>
                      <a:pt x="1039" y="1473"/>
                      <a:pt x="707" y="762"/>
                      <a:pt x="327" y="74"/>
                    </a:cubicBezTo>
                    <a:cubicBezTo>
                      <a:pt x="298" y="22"/>
                      <a:pt x="253" y="1"/>
                      <a:pt x="2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" name="Google Shape;1703;p14"/>
              <p:cNvSpPr/>
              <p:nvPr/>
            </p:nvSpPr>
            <p:spPr>
              <a:xfrm>
                <a:off x="2811625" y="3555175"/>
                <a:ext cx="129325" cy="190975"/>
              </a:xfrm>
              <a:custGeom>
                <a:avLst/>
                <a:gdLst/>
                <a:ahLst/>
                <a:cxnLst/>
                <a:rect l="l" t="t" r="r" b="b"/>
                <a:pathLst>
                  <a:path w="5173" h="7639" extrusionOk="0">
                    <a:moveTo>
                      <a:pt x="1005" y="0"/>
                    </a:moveTo>
                    <a:cubicBezTo>
                      <a:pt x="832" y="0"/>
                      <a:pt x="672" y="89"/>
                      <a:pt x="594" y="226"/>
                    </a:cubicBezTo>
                    <a:cubicBezTo>
                      <a:pt x="452" y="368"/>
                      <a:pt x="380" y="605"/>
                      <a:pt x="428" y="795"/>
                    </a:cubicBezTo>
                    <a:cubicBezTo>
                      <a:pt x="475" y="1080"/>
                      <a:pt x="618" y="1317"/>
                      <a:pt x="855" y="1459"/>
                    </a:cubicBezTo>
                    <a:cubicBezTo>
                      <a:pt x="1059" y="1645"/>
                      <a:pt x="1321" y="1743"/>
                      <a:pt x="1596" y="1743"/>
                    </a:cubicBezTo>
                    <a:cubicBezTo>
                      <a:pt x="1673" y="1743"/>
                      <a:pt x="1750" y="1736"/>
                      <a:pt x="1827" y="1720"/>
                    </a:cubicBezTo>
                    <a:lnTo>
                      <a:pt x="1851" y="1649"/>
                    </a:lnTo>
                    <a:cubicBezTo>
                      <a:pt x="1946" y="1412"/>
                      <a:pt x="1970" y="1151"/>
                      <a:pt x="1946" y="890"/>
                    </a:cubicBezTo>
                    <a:cubicBezTo>
                      <a:pt x="1922" y="653"/>
                      <a:pt x="1827" y="439"/>
                      <a:pt x="1638" y="273"/>
                    </a:cubicBezTo>
                    <a:cubicBezTo>
                      <a:pt x="1495" y="131"/>
                      <a:pt x="1306" y="36"/>
                      <a:pt x="1116" y="12"/>
                    </a:cubicBezTo>
                    <a:cubicBezTo>
                      <a:pt x="1079" y="4"/>
                      <a:pt x="1041" y="0"/>
                      <a:pt x="1005" y="0"/>
                    </a:cubicBezTo>
                    <a:close/>
                    <a:moveTo>
                      <a:pt x="3383" y="626"/>
                    </a:moveTo>
                    <a:cubicBezTo>
                      <a:pt x="3311" y="626"/>
                      <a:pt x="3240" y="642"/>
                      <a:pt x="3180" y="677"/>
                    </a:cubicBezTo>
                    <a:cubicBezTo>
                      <a:pt x="2966" y="772"/>
                      <a:pt x="2824" y="914"/>
                      <a:pt x="2705" y="1080"/>
                    </a:cubicBezTo>
                    <a:cubicBezTo>
                      <a:pt x="2587" y="1293"/>
                      <a:pt x="2563" y="1531"/>
                      <a:pt x="2587" y="1744"/>
                    </a:cubicBezTo>
                    <a:cubicBezTo>
                      <a:pt x="2634" y="2005"/>
                      <a:pt x="2729" y="2242"/>
                      <a:pt x="2895" y="2456"/>
                    </a:cubicBezTo>
                    <a:cubicBezTo>
                      <a:pt x="2895" y="2479"/>
                      <a:pt x="2919" y="2503"/>
                      <a:pt x="2942" y="2527"/>
                    </a:cubicBezTo>
                    <a:cubicBezTo>
                      <a:pt x="3298" y="2503"/>
                      <a:pt x="3630" y="2313"/>
                      <a:pt x="3820" y="2029"/>
                    </a:cubicBezTo>
                    <a:cubicBezTo>
                      <a:pt x="4010" y="1815"/>
                      <a:pt x="4081" y="1554"/>
                      <a:pt x="4081" y="1270"/>
                    </a:cubicBezTo>
                    <a:lnTo>
                      <a:pt x="4057" y="1270"/>
                    </a:lnTo>
                    <a:cubicBezTo>
                      <a:pt x="4034" y="1056"/>
                      <a:pt x="3915" y="866"/>
                      <a:pt x="3725" y="748"/>
                    </a:cubicBezTo>
                    <a:cubicBezTo>
                      <a:pt x="3635" y="673"/>
                      <a:pt x="3507" y="626"/>
                      <a:pt x="3383" y="626"/>
                    </a:cubicBezTo>
                    <a:close/>
                    <a:moveTo>
                      <a:pt x="737" y="3609"/>
                    </a:moveTo>
                    <a:cubicBezTo>
                      <a:pt x="644" y="3609"/>
                      <a:pt x="548" y="3620"/>
                      <a:pt x="452" y="3642"/>
                    </a:cubicBezTo>
                    <a:cubicBezTo>
                      <a:pt x="262" y="3689"/>
                      <a:pt x="120" y="3832"/>
                      <a:pt x="72" y="4021"/>
                    </a:cubicBezTo>
                    <a:cubicBezTo>
                      <a:pt x="1" y="4235"/>
                      <a:pt x="25" y="4448"/>
                      <a:pt x="143" y="4638"/>
                    </a:cubicBezTo>
                    <a:cubicBezTo>
                      <a:pt x="286" y="4875"/>
                      <a:pt x="523" y="5041"/>
                      <a:pt x="784" y="5089"/>
                    </a:cubicBezTo>
                    <a:cubicBezTo>
                      <a:pt x="902" y="5120"/>
                      <a:pt x="1021" y="5136"/>
                      <a:pt x="1138" y="5136"/>
                    </a:cubicBezTo>
                    <a:cubicBezTo>
                      <a:pt x="1372" y="5136"/>
                      <a:pt x="1598" y="5073"/>
                      <a:pt x="1804" y="4946"/>
                    </a:cubicBezTo>
                    <a:lnTo>
                      <a:pt x="1804" y="4852"/>
                    </a:lnTo>
                    <a:cubicBezTo>
                      <a:pt x="1780" y="4591"/>
                      <a:pt x="1709" y="4330"/>
                      <a:pt x="1567" y="4116"/>
                    </a:cubicBezTo>
                    <a:cubicBezTo>
                      <a:pt x="1448" y="3903"/>
                      <a:pt x="1282" y="3760"/>
                      <a:pt x="1068" y="3665"/>
                    </a:cubicBezTo>
                    <a:cubicBezTo>
                      <a:pt x="964" y="3626"/>
                      <a:pt x="852" y="3609"/>
                      <a:pt x="737" y="3609"/>
                    </a:cubicBezTo>
                    <a:close/>
                    <a:moveTo>
                      <a:pt x="4539" y="4626"/>
                    </a:moveTo>
                    <a:cubicBezTo>
                      <a:pt x="4505" y="4626"/>
                      <a:pt x="4470" y="4630"/>
                      <a:pt x="4437" y="4638"/>
                    </a:cubicBezTo>
                    <a:cubicBezTo>
                      <a:pt x="4223" y="4662"/>
                      <a:pt x="4034" y="4757"/>
                      <a:pt x="3867" y="4899"/>
                    </a:cubicBezTo>
                    <a:cubicBezTo>
                      <a:pt x="3725" y="5065"/>
                      <a:pt x="3630" y="5278"/>
                      <a:pt x="3607" y="5516"/>
                    </a:cubicBezTo>
                    <a:cubicBezTo>
                      <a:pt x="3559" y="5777"/>
                      <a:pt x="3607" y="6038"/>
                      <a:pt x="3701" y="6275"/>
                    </a:cubicBezTo>
                    <a:lnTo>
                      <a:pt x="3725" y="6370"/>
                    </a:lnTo>
                    <a:cubicBezTo>
                      <a:pt x="3785" y="6378"/>
                      <a:pt x="3845" y="6382"/>
                      <a:pt x="3905" y="6382"/>
                    </a:cubicBezTo>
                    <a:cubicBezTo>
                      <a:pt x="4199" y="6382"/>
                      <a:pt x="4481" y="6286"/>
                      <a:pt x="4698" y="6109"/>
                    </a:cubicBezTo>
                    <a:cubicBezTo>
                      <a:pt x="4935" y="5943"/>
                      <a:pt x="5077" y="5705"/>
                      <a:pt x="5125" y="5421"/>
                    </a:cubicBezTo>
                    <a:cubicBezTo>
                      <a:pt x="5172" y="5207"/>
                      <a:pt x="5101" y="4994"/>
                      <a:pt x="4959" y="4828"/>
                    </a:cubicBezTo>
                    <a:cubicBezTo>
                      <a:pt x="4861" y="4711"/>
                      <a:pt x="4699" y="4626"/>
                      <a:pt x="4539" y="4626"/>
                    </a:cubicBezTo>
                    <a:close/>
                    <a:moveTo>
                      <a:pt x="1344" y="6066"/>
                    </a:moveTo>
                    <a:cubicBezTo>
                      <a:pt x="1290" y="6066"/>
                      <a:pt x="1238" y="6072"/>
                      <a:pt x="1187" y="6085"/>
                    </a:cubicBezTo>
                    <a:cubicBezTo>
                      <a:pt x="974" y="6085"/>
                      <a:pt x="807" y="6227"/>
                      <a:pt x="736" y="6417"/>
                    </a:cubicBezTo>
                    <a:cubicBezTo>
                      <a:pt x="641" y="6607"/>
                      <a:pt x="641" y="6820"/>
                      <a:pt x="736" y="7010"/>
                    </a:cubicBezTo>
                    <a:cubicBezTo>
                      <a:pt x="855" y="7271"/>
                      <a:pt x="1068" y="7461"/>
                      <a:pt x="1329" y="7532"/>
                    </a:cubicBezTo>
                    <a:cubicBezTo>
                      <a:pt x="1495" y="7603"/>
                      <a:pt x="1673" y="7639"/>
                      <a:pt x="1851" y="7639"/>
                    </a:cubicBezTo>
                    <a:cubicBezTo>
                      <a:pt x="2029" y="7639"/>
                      <a:pt x="2207" y="7603"/>
                      <a:pt x="2373" y="7532"/>
                    </a:cubicBezTo>
                    <a:lnTo>
                      <a:pt x="2373" y="7461"/>
                    </a:lnTo>
                    <a:lnTo>
                      <a:pt x="2349" y="7437"/>
                    </a:lnTo>
                    <a:cubicBezTo>
                      <a:pt x="2373" y="7176"/>
                      <a:pt x="2326" y="6915"/>
                      <a:pt x="2207" y="6678"/>
                    </a:cubicBezTo>
                    <a:cubicBezTo>
                      <a:pt x="2112" y="6465"/>
                      <a:pt x="1970" y="6298"/>
                      <a:pt x="1780" y="6180"/>
                    </a:cubicBezTo>
                    <a:cubicBezTo>
                      <a:pt x="1641" y="6110"/>
                      <a:pt x="1489" y="6066"/>
                      <a:pt x="1344" y="606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" name="Google Shape;1704;p14"/>
              <p:cNvSpPr/>
              <p:nvPr/>
            </p:nvSpPr>
            <p:spPr>
              <a:xfrm>
                <a:off x="2808075" y="3551650"/>
                <a:ext cx="136425" cy="198350"/>
              </a:xfrm>
              <a:custGeom>
                <a:avLst/>
                <a:gdLst/>
                <a:ahLst/>
                <a:cxnLst/>
                <a:rect l="l" t="t" r="r" b="b"/>
                <a:pathLst>
                  <a:path w="5457" h="7934" extrusionOk="0">
                    <a:moveTo>
                      <a:pt x="1234" y="296"/>
                    </a:moveTo>
                    <a:cubicBezTo>
                      <a:pt x="1400" y="319"/>
                      <a:pt x="1566" y="414"/>
                      <a:pt x="1685" y="533"/>
                    </a:cubicBezTo>
                    <a:cubicBezTo>
                      <a:pt x="1827" y="675"/>
                      <a:pt x="1922" y="865"/>
                      <a:pt x="1922" y="1079"/>
                    </a:cubicBezTo>
                    <a:cubicBezTo>
                      <a:pt x="1969" y="1292"/>
                      <a:pt x="1946" y="1506"/>
                      <a:pt x="1851" y="1719"/>
                    </a:cubicBezTo>
                    <a:cubicBezTo>
                      <a:pt x="1802" y="1727"/>
                      <a:pt x="1753" y="1731"/>
                      <a:pt x="1705" y="1731"/>
                    </a:cubicBezTo>
                    <a:cubicBezTo>
                      <a:pt x="1471" y="1731"/>
                      <a:pt x="1245" y="1639"/>
                      <a:pt x="1068" y="1482"/>
                    </a:cubicBezTo>
                    <a:cubicBezTo>
                      <a:pt x="878" y="1363"/>
                      <a:pt x="736" y="1150"/>
                      <a:pt x="689" y="936"/>
                    </a:cubicBezTo>
                    <a:cubicBezTo>
                      <a:pt x="665" y="770"/>
                      <a:pt x="712" y="580"/>
                      <a:pt x="831" y="462"/>
                    </a:cubicBezTo>
                    <a:cubicBezTo>
                      <a:pt x="902" y="367"/>
                      <a:pt x="1021" y="296"/>
                      <a:pt x="1163" y="296"/>
                    </a:cubicBezTo>
                    <a:close/>
                    <a:moveTo>
                      <a:pt x="1167" y="1"/>
                    </a:moveTo>
                    <a:cubicBezTo>
                      <a:pt x="951" y="1"/>
                      <a:pt x="759" y="111"/>
                      <a:pt x="617" y="272"/>
                    </a:cubicBezTo>
                    <a:cubicBezTo>
                      <a:pt x="451" y="462"/>
                      <a:pt x="356" y="723"/>
                      <a:pt x="404" y="984"/>
                    </a:cubicBezTo>
                    <a:cubicBezTo>
                      <a:pt x="451" y="1268"/>
                      <a:pt x="617" y="1553"/>
                      <a:pt x="878" y="1719"/>
                    </a:cubicBezTo>
                    <a:cubicBezTo>
                      <a:pt x="1095" y="1914"/>
                      <a:pt x="1392" y="2030"/>
                      <a:pt x="1677" y="2030"/>
                    </a:cubicBezTo>
                    <a:cubicBezTo>
                      <a:pt x="1704" y="2030"/>
                      <a:pt x="1730" y="2029"/>
                      <a:pt x="1756" y="2027"/>
                    </a:cubicBezTo>
                    <a:lnTo>
                      <a:pt x="1780" y="2004"/>
                    </a:lnTo>
                    <a:cubicBezTo>
                      <a:pt x="1827" y="2004"/>
                      <a:pt x="1922" y="2004"/>
                      <a:pt x="1969" y="2027"/>
                    </a:cubicBezTo>
                    <a:cubicBezTo>
                      <a:pt x="2017" y="2004"/>
                      <a:pt x="2064" y="1980"/>
                      <a:pt x="2088" y="1933"/>
                    </a:cubicBezTo>
                    <a:lnTo>
                      <a:pt x="2136" y="1838"/>
                    </a:lnTo>
                    <a:cubicBezTo>
                      <a:pt x="2230" y="1577"/>
                      <a:pt x="2278" y="1292"/>
                      <a:pt x="2230" y="1031"/>
                    </a:cubicBezTo>
                    <a:cubicBezTo>
                      <a:pt x="2207" y="770"/>
                      <a:pt x="2088" y="509"/>
                      <a:pt x="1898" y="343"/>
                    </a:cubicBezTo>
                    <a:cubicBezTo>
                      <a:pt x="1732" y="153"/>
                      <a:pt x="1519" y="35"/>
                      <a:pt x="1282" y="11"/>
                    </a:cubicBezTo>
                    <a:cubicBezTo>
                      <a:pt x="1243" y="4"/>
                      <a:pt x="1204" y="1"/>
                      <a:pt x="1167" y="1"/>
                    </a:cubicBezTo>
                    <a:close/>
                    <a:moveTo>
                      <a:pt x="3559" y="913"/>
                    </a:moveTo>
                    <a:cubicBezTo>
                      <a:pt x="3654" y="913"/>
                      <a:pt x="3749" y="960"/>
                      <a:pt x="3820" y="1007"/>
                    </a:cubicBezTo>
                    <a:cubicBezTo>
                      <a:pt x="3962" y="1102"/>
                      <a:pt x="4057" y="1245"/>
                      <a:pt x="4057" y="1411"/>
                    </a:cubicBezTo>
                    <a:cubicBezTo>
                      <a:pt x="4057" y="1648"/>
                      <a:pt x="3986" y="1885"/>
                      <a:pt x="3843" y="2075"/>
                    </a:cubicBezTo>
                    <a:cubicBezTo>
                      <a:pt x="3677" y="2312"/>
                      <a:pt x="3416" y="2478"/>
                      <a:pt x="3132" y="2502"/>
                    </a:cubicBezTo>
                    <a:cubicBezTo>
                      <a:pt x="3013" y="2312"/>
                      <a:pt x="2918" y="2099"/>
                      <a:pt x="2895" y="1885"/>
                    </a:cubicBezTo>
                    <a:cubicBezTo>
                      <a:pt x="2847" y="1672"/>
                      <a:pt x="2895" y="1482"/>
                      <a:pt x="2989" y="1316"/>
                    </a:cubicBezTo>
                    <a:cubicBezTo>
                      <a:pt x="3061" y="1150"/>
                      <a:pt x="3203" y="1031"/>
                      <a:pt x="3369" y="960"/>
                    </a:cubicBezTo>
                    <a:cubicBezTo>
                      <a:pt x="3416" y="936"/>
                      <a:pt x="3488" y="936"/>
                      <a:pt x="3535" y="936"/>
                    </a:cubicBezTo>
                    <a:lnTo>
                      <a:pt x="3559" y="913"/>
                    </a:lnTo>
                    <a:close/>
                    <a:moveTo>
                      <a:pt x="3556" y="627"/>
                    </a:moveTo>
                    <a:cubicBezTo>
                      <a:pt x="3458" y="627"/>
                      <a:pt x="3360" y="651"/>
                      <a:pt x="3274" y="699"/>
                    </a:cubicBezTo>
                    <a:cubicBezTo>
                      <a:pt x="3037" y="770"/>
                      <a:pt x="2847" y="936"/>
                      <a:pt x="2752" y="1150"/>
                    </a:cubicBezTo>
                    <a:cubicBezTo>
                      <a:pt x="2610" y="1387"/>
                      <a:pt x="2562" y="1648"/>
                      <a:pt x="2610" y="1909"/>
                    </a:cubicBezTo>
                    <a:cubicBezTo>
                      <a:pt x="2634" y="2170"/>
                      <a:pt x="2729" y="2454"/>
                      <a:pt x="2895" y="2668"/>
                    </a:cubicBezTo>
                    <a:cubicBezTo>
                      <a:pt x="2918" y="2715"/>
                      <a:pt x="2942" y="2739"/>
                      <a:pt x="2966" y="2786"/>
                    </a:cubicBezTo>
                    <a:cubicBezTo>
                      <a:pt x="2989" y="2810"/>
                      <a:pt x="3037" y="2810"/>
                      <a:pt x="3084" y="2810"/>
                    </a:cubicBezTo>
                    <a:lnTo>
                      <a:pt x="3108" y="2810"/>
                    </a:lnTo>
                    <a:cubicBezTo>
                      <a:pt x="3511" y="2786"/>
                      <a:pt x="3867" y="2573"/>
                      <a:pt x="4081" y="2265"/>
                    </a:cubicBezTo>
                    <a:cubicBezTo>
                      <a:pt x="4270" y="2004"/>
                      <a:pt x="4365" y="1719"/>
                      <a:pt x="4342" y="1411"/>
                    </a:cubicBezTo>
                    <a:cubicBezTo>
                      <a:pt x="4318" y="1150"/>
                      <a:pt x="4176" y="913"/>
                      <a:pt x="3962" y="794"/>
                    </a:cubicBezTo>
                    <a:cubicBezTo>
                      <a:pt x="3849" y="681"/>
                      <a:pt x="3702" y="627"/>
                      <a:pt x="3556" y="627"/>
                    </a:cubicBezTo>
                    <a:close/>
                    <a:moveTo>
                      <a:pt x="878" y="3901"/>
                    </a:moveTo>
                    <a:cubicBezTo>
                      <a:pt x="973" y="3925"/>
                      <a:pt x="1092" y="3949"/>
                      <a:pt x="1163" y="3996"/>
                    </a:cubicBezTo>
                    <a:cubicBezTo>
                      <a:pt x="1353" y="4067"/>
                      <a:pt x="1495" y="4186"/>
                      <a:pt x="1590" y="4376"/>
                    </a:cubicBezTo>
                    <a:cubicBezTo>
                      <a:pt x="1709" y="4566"/>
                      <a:pt x="1780" y="4803"/>
                      <a:pt x="1803" y="5016"/>
                    </a:cubicBezTo>
                    <a:cubicBezTo>
                      <a:pt x="1623" y="5114"/>
                      <a:pt x="1432" y="5168"/>
                      <a:pt x="1237" y="5168"/>
                    </a:cubicBezTo>
                    <a:cubicBezTo>
                      <a:pt x="1149" y="5168"/>
                      <a:pt x="1061" y="5157"/>
                      <a:pt x="973" y="5135"/>
                    </a:cubicBezTo>
                    <a:cubicBezTo>
                      <a:pt x="760" y="5064"/>
                      <a:pt x="546" y="4945"/>
                      <a:pt x="428" y="4732"/>
                    </a:cubicBezTo>
                    <a:cubicBezTo>
                      <a:pt x="333" y="4589"/>
                      <a:pt x="309" y="4399"/>
                      <a:pt x="356" y="4233"/>
                    </a:cubicBezTo>
                    <a:cubicBezTo>
                      <a:pt x="380" y="4091"/>
                      <a:pt x="499" y="3973"/>
                      <a:pt x="641" y="3949"/>
                    </a:cubicBezTo>
                    <a:cubicBezTo>
                      <a:pt x="712" y="3925"/>
                      <a:pt x="783" y="3925"/>
                      <a:pt x="878" y="3925"/>
                    </a:cubicBezTo>
                    <a:lnTo>
                      <a:pt x="878" y="3901"/>
                    </a:lnTo>
                    <a:close/>
                    <a:moveTo>
                      <a:pt x="875" y="3621"/>
                    </a:moveTo>
                    <a:cubicBezTo>
                      <a:pt x="773" y="3621"/>
                      <a:pt x="669" y="3634"/>
                      <a:pt x="570" y="3664"/>
                    </a:cubicBezTo>
                    <a:cubicBezTo>
                      <a:pt x="333" y="3712"/>
                      <a:pt x="143" y="3901"/>
                      <a:pt x="96" y="4139"/>
                    </a:cubicBezTo>
                    <a:cubicBezTo>
                      <a:pt x="1" y="4399"/>
                      <a:pt x="24" y="4660"/>
                      <a:pt x="190" y="4874"/>
                    </a:cubicBezTo>
                    <a:cubicBezTo>
                      <a:pt x="333" y="5135"/>
                      <a:pt x="594" y="5325"/>
                      <a:pt x="902" y="5396"/>
                    </a:cubicBezTo>
                    <a:cubicBezTo>
                      <a:pt x="997" y="5443"/>
                      <a:pt x="1116" y="5467"/>
                      <a:pt x="1234" y="5467"/>
                    </a:cubicBezTo>
                    <a:lnTo>
                      <a:pt x="1234" y="5443"/>
                    </a:lnTo>
                    <a:cubicBezTo>
                      <a:pt x="1519" y="5443"/>
                      <a:pt x="1780" y="5372"/>
                      <a:pt x="2017" y="5230"/>
                    </a:cubicBezTo>
                    <a:cubicBezTo>
                      <a:pt x="2064" y="5206"/>
                      <a:pt x="2112" y="5159"/>
                      <a:pt x="2112" y="5087"/>
                    </a:cubicBezTo>
                    <a:lnTo>
                      <a:pt x="2112" y="4993"/>
                    </a:lnTo>
                    <a:cubicBezTo>
                      <a:pt x="2088" y="4708"/>
                      <a:pt x="1993" y="4447"/>
                      <a:pt x="1851" y="4210"/>
                    </a:cubicBezTo>
                    <a:cubicBezTo>
                      <a:pt x="1732" y="3973"/>
                      <a:pt x="1519" y="3783"/>
                      <a:pt x="1282" y="3688"/>
                    </a:cubicBezTo>
                    <a:cubicBezTo>
                      <a:pt x="1158" y="3647"/>
                      <a:pt x="1017" y="3621"/>
                      <a:pt x="875" y="3621"/>
                    </a:cubicBezTo>
                    <a:close/>
                    <a:moveTo>
                      <a:pt x="4659" y="4917"/>
                    </a:moveTo>
                    <a:cubicBezTo>
                      <a:pt x="4786" y="4917"/>
                      <a:pt x="4920" y="4984"/>
                      <a:pt x="4982" y="5087"/>
                    </a:cubicBezTo>
                    <a:cubicBezTo>
                      <a:pt x="5101" y="5206"/>
                      <a:pt x="5148" y="5396"/>
                      <a:pt x="5124" y="5562"/>
                    </a:cubicBezTo>
                    <a:cubicBezTo>
                      <a:pt x="5077" y="5799"/>
                      <a:pt x="4935" y="6013"/>
                      <a:pt x="4745" y="6155"/>
                    </a:cubicBezTo>
                    <a:cubicBezTo>
                      <a:pt x="4558" y="6300"/>
                      <a:pt x="4317" y="6373"/>
                      <a:pt x="4069" y="6373"/>
                    </a:cubicBezTo>
                    <a:cubicBezTo>
                      <a:pt x="4033" y="6373"/>
                      <a:pt x="3998" y="6371"/>
                      <a:pt x="3962" y="6368"/>
                    </a:cubicBezTo>
                    <a:lnTo>
                      <a:pt x="3986" y="6345"/>
                    </a:lnTo>
                    <a:cubicBezTo>
                      <a:pt x="3891" y="6131"/>
                      <a:pt x="3867" y="5894"/>
                      <a:pt x="3891" y="5680"/>
                    </a:cubicBezTo>
                    <a:cubicBezTo>
                      <a:pt x="3915" y="5277"/>
                      <a:pt x="4223" y="4969"/>
                      <a:pt x="4602" y="4921"/>
                    </a:cubicBezTo>
                    <a:cubicBezTo>
                      <a:pt x="4621" y="4918"/>
                      <a:pt x="4640" y="4917"/>
                      <a:pt x="4659" y="4917"/>
                    </a:cubicBezTo>
                    <a:close/>
                    <a:moveTo>
                      <a:pt x="4687" y="4648"/>
                    </a:moveTo>
                    <a:cubicBezTo>
                      <a:pt x="4643" y="4648"/>
                      <a:pt x="4599" y="4652"/>
                      <a:pt x="4555" y="4660"/>
                    </a:cubicBezTo>
                    <a:cubicBezTo>
                      <a:pt x="4318" y="4684"/>
                      <a:pt x="4104" y="4779"/>
                      <a:pt x="3915" y="4945"/>
                    </a:cubicBezTo>
                    <a:cubicBezTo>
                      <a:pt x="3749" y="5135"/>
                      <a:pt x="3630" y="5372"/>
                      <a:pt x="3606" y="5633"/>
                    </a:cubicBezTo>
                    <a:cubicBezTo>
                      <a:pt x="3559" y="5918"/>
                      <a:pt x="3582" y="6226"/>
                      <a:pt x="3701" y="6487"/>
                    </a:cubicBezTo>
                    <a:cubicBezTo>
                      <a:pt x="3725" y="6511"/>
                      <a:pt x="3725" y="6534"/>
                      <a:pt x="3725" y="6558"/>
                    </a:cubicBezTo>
                    <a:cubicBezTo>
                      <a:pt x="3749" y="6606"/>
                      <a:pt x="3796" y="6653"/>
                      <a:pt x="3867" y="6653"/>
                    </a:cubicBezTo>
                    <a:lnTo>
                      <a:pt x="4033" y="6653"/>
                    </a:lnTo>
                    <a:cubicBezTo>
                      <a:pt x="4064" y="6655"/>
                      <a:pt x="4096" y="6657"/>
                      <a:pt x="4127" y="6657"/>
                    </a:cubicBezTo>
                    <a:cubicBezTo>
                      <a:pt x="4408" y="6657"/>
                      <a:pt x="4700" y="6563"/>
                      <a:pt x="4935" y="6392"/>
                    </a:cubicBezTo>
                    <a:cubicBezTo>
                      <a:pt x="5196" y="6202"/>
                      <a:pt x="5362" y="5918"/>
                      <a:pt x="5409" y="5609"/>
                    </a:cubicBezTo>
                    <a:cubicBezTo>
                      <a:pt x="5456" y="5372"/>
                      <a:pt x="5385" y="5111"/>
                      <a:pt x="5219" y="4921"/>
                    </a:cubicBezTo>
                    <a:cubicBezTo>
                      <a:pt x="5101" y="4744"/>
                      <a:pt x="4901" y="4648"/>
                      <a:pt x="4687" y="4648"/>
                    </a:cubicBezTo>
                    <a:close/>
                    <a:moveTo>
                      <a:pt x="1584" y="6359"/>
                    </a:moveTo>
                    <a:cubicBezTo>
                      <a:pt x="1673" y="6359"/>
                      <a:pt x="1762" y="6386"/>
                      <a:pt x="1851" y="6439"/>
                    </a:cubicBezTo>
                    <a:cubicBezTo>
                      <a:pt x="2017" y="6534"/>
                      <a:pt x="2159" y="6700"/>
                      <a:pt x="2230" y="6890"/>
                    </a:cubicBezTo>
                    <a:cubicBezTo>
                      <a:pt x="2325" y="7080"/>
                      <a:pt x="2373" y="7317"/>
                      <a:pt x="2349" y="7554"/>
                    </a:cubicBezTo>
                    <a:cubicBezTo>
                      <a:pt x="2219" y="7602"/>
                      <a:pt x="2082" y="7626"/>
                      <a:pt x="1946" y="7626"/>
                    </a:cubicBezTo>
                    <a:cubicBezTo>
                      <a:pt x="1809" y="7626"/>
                      <a:pt x="1673" y="7602"/>
                      <a:pt x="1542" y="7554"/>
                    </a:cubicBezTo>
                    <a:cubicBezTo>
                      <a:pt x="1305" y="7459"/>
                      <a:pt x="1116" y="7317"/>
                      <a:pt x="1021" y="7104"/>
                    </a:cubicBezTo>
                    <a:cubicBezTo>
                      <a:pt x="926" y="6938"/>
                      <a:pt x="926" y="6772"/>
                      <a:pt x="1021" y="6606"/>
                    </a:cubicBezTo>
                    <a:cubicBezTo>
                      <a:pt x="1068" y="6463"/>
                      <a:pt x="1187" y="6368"/>
                      <a:pt x="1353" y="6368"/>
                    </a:cubicBezTo>
                    <a:lnTo>
                      <a:pt x="1495" y="6368"/>
                    </a:lnTo>
                    <a:cubicBezTo>
                      <a:pt x="1525" y="6362"/>
                      <a:pt x="1554" y="6359"/>
                      <a:pt x="1584" y="6359"/>
                    </a:cubicBezTo>
                    <a:close/>
                    <a:moveTo>
                      <a:pt x="1512" y="6065"/>
                    </a:moveTo>
                    <a:cubicBezTo>
                      <a:pt x="1452" y="6065"/>
                      <a:pt x="1390" y="6071"/>
                      <a:pt x="1329" y="6084"/>
                    </a:cubicBezTo>
                    <a:cubicBezTo>
                      <a:pt x="1068" y="6107"/>
                      <a:pt x="855" y="6250"/>
                      <a:pt x="760" y="6487"/>
                    </a:cubicBezTo>
                    <a:cubicBezTo>
                      <a:pt x="641" y="6724"/>
                      <a:pt x="641" y="6985"/>
                      <a:pt x="760" y="7222"/>
                    </a:cubicBezTo>
                    <a:cubicBezTo>
                      <a:pt x="902" y="7507"/>
                      <a:pt x="1139" y="7720"/>
                      <a:pt x="1424" y="7815"/>
                    </a:cubicBezTo>
                    <a:cubicBezTo>
                      <a:pt x="1566" y="7910"/>
                      <a:pt x="1732" y="7934"/>
                      <a:pt x="1922" y="7934"/>
                    </a:cubicBezTo>
                    <a:cubicBezTo>
                      <a:pt x="2136" y="7934"/>
                      <a:pt x="2349" y="7886"/>
                      <a:pt x="2562" y="7815"/>
                    </a:cubicBezTo>
                    <a:cubicBezTo>
                      <a:pt x="2634" y="7792"/>
                      <a:pt x="2681" y="7744"/>
                      <a:pt x="2681" y="7673"/>
                    </a:cubicBezTo>
                    <a:lnTo>
                      <a:pt x="2681" y="7602"/>
                    </a:lnTo>
                    <a:cubicBezTo>
                      <a:pt x="2705" y="7317"/>
                      <a:pt x="2657" y="7032"/>
                      <a:pt x="2515" y="6772"/>
                    </a:cubicBezTo>
                    <a:cubicBezTo>
                      <a:pt x="2420" y="6534"/>
                      <a:pt x="2230" y="6321"/>
                      <a:pt x="2017" y="6202"/>
                    </a:cubicBezTo>
                    <a:cubicBezTo>
                      <a:pt x="1859" y="6114"/>
                      <a:pt x="1687" y="6065"/>
                      <a:pt x="1512" y="60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05" name="Google Shape;1705;p14"/>
            <p:cNvGrpSpPr/>
            <p:nvPr/>
          </p:nvGrpSpPr>
          <p:grpSpPr>
            <a:xfrm>
              <a:off x="799584" y="199551"/>
              <a:ext cx="441515" cy="532225"/>
              <a:chOff x="2475575" y="3443625"/>
              <a:chExt cx="316000" cy="380950"/>
            </a:xfrm>
          </p:grpSpPr>
          <p:sp>
            <p:nvSpPr>
              <p:cNvPr id="1706" name="Google Shape;1706;p14"/>
              <p:cNvSpPr/>
              <p:nvPr/>
            </p:nvSpPr>
            <p:spPr>
              <a:xfrm>
                <a:off x="2550700" y="3560575"/>
                <a:ext cx="200450" cy="234300"/>
              </a:xfrm>
              <a:custGeom>
                <a:avLst/>
                <a:gdLst/>
                <a:ahLst/>
                <a:cxnLst/>
                <a:rect l="l" t="t" r="r" b="b"/>
                <a:pathLst>
                  <a:path w="8018" h="9372" extrusionOk="0">
                    <a:moveTo>
                      <a:pt x="4095" y="1"/>
                    </a:moveTo>
                    <a:cubicBezTo>
                      <a:pt x="4074" y="1"/>
                      <a:pt x="4054" y="1"/>
                      <a:pt x="4033" y="1"/>
                    </a:cubicBezTo>
                    <a:cubicBezTo>
                      <a:pt x="2372" y="72"/>
                      <a:pt x="1257" y="974"/>
                      <a:pt x="664" y="2682"/>
                    </a:cubicBezTo>
                    <a:cubicBezTo>
                      <a:pt x="546" y="3038"/>
                      <a:pt x="451" y="3393"/>
                      <a:pt x="356" y="3702"/>
                    </a:cubicBezTo>
                    <a:cubicBezTo>
                      <a:pt x="261" y="4034"/>
                      <a:pt x="190" y="4342"/>
                      <a:pt x="143" y="4627"/>
                    </a:cubicBezTo>
                    <a:cubicBezTo>
                      <a:pt x="119" y="4769"/>
                      <a:pt x="95" y="4912"/>
                      <a:pt x="95" y="5054"/>
                    </a:cubicBezTo>
                    <a:lnTo>
                      <a:pt x="95" y="5078"/>
                    </a:lnTo>
                    <a:cubicBezTo>
                      <a:pt x="48" y="5315"/>
                      <a:pt x="24" y="5528"/>
                      <a:pt x="24" y="5766"/>
                    </a:cubicBezTo>
                    <a:cubicBezTo>
                      <a:pt x="24" y="5813"/>
                      <a:pt x="24" y="5884"/>
                      <a:pt x="24" y="5932"/>
                    </a:cubicBezTo>
                    <a:cubicBezTo>
                      <a:pt x="0" y="6501"/>
                      <a:pt x="119" y="7046"/>
                      <a:pt x="332" y="7545"/>
                    </a:cubicBezTo>
                    <a:cubicBezTo>
                      <a:pt x="380" y="7663"/>
                      <a:pt x="451" y="7782"/>
                      <a:pt x="522" y="7900"/>
                    </a:cubicBezTo>
                    <a:cubicBezTo>
                      <a:pt x="1044" y="8778"/>
                      <a:pt x="1993" y="9276"/>
                      <a:pt x="3392" y="9371"/>
                    </a:cubicBezTo>
                    <a:lnTo>
                      <a:pt x="3962" y="9371"/>
                    </a:lnTo>
                    <a:cubicBezTo>
                      <a:pt x="5812" y="9347"/>
                      <a:pt x="7022" y="8707"/>
                      <a:pt x="7662" y="7497"/>
                    </a:cubicBezTo>
                    <a:cubicBezTo>
                      <a:pt x="7876" y="7023"/>
                      <a:pt x="7994" y="6525"/>
                      <a:pt x="8018" y="6003"/>
                    </a:cubicBezTo>
                    <a:lnTo>
                      <a:pt x="8018" y="5599"/>
                    </a:lnTo>
                    <a:cubicBezTo>
                      <a:pt x="8018" y="5457"/>
                      <a:pt x="7994" y="5315"/>
                      <a:pt x="7970" y="5149"/>
                    </a:cubicBezTo>
                    <a:cubicBezTo>
                      <a:pt x="7970" y="5125"/>
                      <a:pt x="7970" y="5078"/>
                      <a:pt x="7947" y="5030"/>
                    </a:cubicBezTo>
                    <a:cubicBezTo>
                      <a:pt x="7947" y="4912"/>
                      <a:pt x="7923" y="4793"/>
                      <a:pt x="7923" y="4698"/>
                    </a:cubicBezTo>
                    <a:lnTo>
                      <a:pt x="7899" y="4579"/>
                    </a:lnTo>
                    <a:cubicBezTo>
                      <a:pt x="7757" y="3892"/>
                      <a:pt x="7567" y="3251"/>
                      <a:pt x="7330" y="2611"/>
                    </a:cubicBezTo>
                    <a:cubicBezTo>
                      <a:pt x="6698" y="856"/>
                      <a:pt x="5605" y="1"/>
                      <a:pt x="40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14"/>
              <p:cNvSpPr/>
              <p:nvPr/>
            </p:nvSpPr>
            <p:spPr>
              <a:xfrm>
                <a:off x="2546550" y="3557050"/>
                <a:ext cx="208175" cy="241375"/>
              </a:xfrm>
              <a:custGeom>
                <a:avLst/>
                <a:gdLst/>
                <a:ahLst/>
                <a:cxnLst/>
                <a:rect l="l" t="t" r="r" b="b"/>
                <a:pathLst>
                  <a:path w="8327" h="9655" extrusionOk="0">
                    <a:moveTo>
                      <a:pt x="4270" y="285"/>
                    </a:moveTo>
                    <a:cubicBezTo>
                      <a:pt x="5717" y="285"/>
                      <a:pt x="6737" y="1115"/>
                      <a:pt x="7354" y="2799"/>
                    </a:cubicBezTo>
                    <a:cubicBezTo>
                      <a:pt x="7591" y="3440"/>
                      <a:pt x="7781" y="4104"/>
                      <a:pt x="7923" y="4768"/>
                    </a:cubicBezTo>
                    <a:cubicBezTo>
                      <a:pt x="7923" y="4792"/>
                      <a:pt x="7947" y="4815"/>
                      <a:pt x="7947" y="4863"/>
                    </a:cubicBezTo>
                    <a:lnTo>
                      <a:pt x="7970" y="5195"/>
                    </a:lnTo>
                    <a:cubicBezTo>
                      <a:pt x="7970" y="5219"/>
                      <a:pt x="7970" y="5266"/>
                      <a:pt x="7970" y="5290"/>
                    </a:cubicBezTo>
                    <a:lnTo>
                      <a:pt x="7970" y="5313"/>
                    </a:lnTo>
                    <a:cubicBezTo>
                      <a:pt x="7994" y="5456"/>
                      <a:pt x="8018" y="5598"/>
                      <a:pt x="8018" y="5740"/>
                    </a:cubicBezTo>
                    <a:lnTo>
                      <a:pt x="8018" y="6120"/>
                    </a:lnTo>
                    <a:cubicBezTo>
                      <a:pt x="7994" y="6618"/>
                      <a:pt x="7875" y="7093"/>
                      <a:pt x="7662" y="7543"/>
                    </a:cubicBezTo>
                    <a:cubicBezTo>
                      <a:pt x="7069" y="8706"/>
                      <a:pt x="5883" y="9322"/>
                      <a:pt x="4104" y="9346"/>
                    </a:cubicBezTo>
                    <a:lnTo>
                      <a:pt x="3535" y="9346"/>
                    </a:lnTo>
                    <a:cubicBezTo>
                      <a:pt x="2206" y="9251"/>
                      <a:pt x="1305" y="8777"/>
                      <a:pt x="807" y="7946"/>
                    </a:cubicBezTo>
                    <a:cubicBezTo>
                      <a:pt x="735" y="7852"/>
                      <a:pt x="664" y="7733"/>
                      <a:pt x="617" y="7614"/>
                    </a:cubicBezTo>
                    <a:cubicBezTo>
                      <a:pt x="403" y="7116"/>
                      <a:pt x="309" y="6594"/>
                      <a:pt x="332" y="6073"/>
                    </a:cubicBezTo>
                    <a:cubicBezTo>
                      <a:pt x="332" y="6001"/>
                      <a:pt x="332" y="5954"/>
                      <a:pt x="356" y="5907"/>
                    </a:cubicBezTo>
                    <a:cubicBezTo>
                      <a:pt x="356" y="5669"/>
                      <a:pt x="380" y="5432"/>
                      <a:pt x="427" y="5219"/>
                    </a:cubicBezTo>
                    <a:lnTo>
                      <a:pt x="427" y="5195"/>
                    </a:lnTo>
                    <a:cubicBezTo>
                      <a:pt x="427" y="5053"/>
                      <a:pt x="451" y="4934"/>
                      <a:pt x="475" y="4792"/>
                    </a:cubicBezTo>
                    <a:cubicBezTo>
                      <a:pt x="522" y="4483"/>
                      <a:pt x="593" y="4175"/>
                      <a:pt x="688" y="3867"/>
                    </a:cubicBezTo>
                    <a:cubicBezTo>
                      <a:pt x="759" y="3558"/>
                      <a:pt x="854" y="3226"/>
                      <a:pt x="973" y="2870"/>
                    </a:cubicBezTo>
                    <a:cubicBezTo>
                      <a:pt x="1542" y="1186"/>
                      <a:pt x="2609" y="356"/>
                      <a:pt x="4199" y="285"/>
                    </a:cubicBezTo>
                    <a:close/>
                    <a:moveTo>
                      <a:pt x="4175" y="0"/>
                    </a:moveTo>
                    <a:cubicBezTo>
                      <a:pt x="2467" y="71"/>
                      <a:pt x="1305" y="996"/>
                      <a:pt x="688" y="2799"/>
                    </a:cubicBezTo>
                    <a:cubicBezTo>
                      <a:pt x="569" y="3131"/>
                      <a:pt x="475" y="3487"/>
                      <a:pt x="380" y="3819"/>
                    </a:cubicBezTo>
                    <a:cubicBezTo>
                      <a:pt x="309" y="4127"/>
                      <a:pt x="214" y="4436"/>
                      <a:pt x="166" y="4744"/>
                    </a:cubicBezTo>
                    <a:cubicBezTo>
                      <a:pt x="142" y="4887"/>
                      <a:pt x="119" y="5029"/>
                      <a:pt x="119" y="5195"/>
                    </a:cubicBezTo>
                    <a:cubicBezTo>
                      <a:pt x="71" y="5408"/>
                      <a:pt x="48" y="5646"/>
                      <a:pt x="48" y="5883"/>
                    </a:cubicBezTo>
                    <a:cubicBezTo>
                      <a:pt x="24" y="5930"/>
                      <a:pt x="24" y="6001"/>
                      <a:pt x="24" y="6073"/>
                    </a:cubicBezTo>
                    <a:cubicBezTo>
                      <a:pt x="0" y="6642"/>
                      <a:pt x="119" y="7211"/>
                      <a:pt x="356" y="7733"/>
                    </a:cubicBezTo>
                    <a:cubicBezTo>
                      <a:pt x="403" y="7852"/>
                      <a:pt x="475" y="7994"/>
                      <a:pt x="546" y="8113"/>
                    </a:cubicBezTo>
                    <a:cubicBezTo>
                      <a:pt x="1091" y="9014"/>
                      <a:pt x="2088" y="9536"/>
                      <a:pt x="3535" y="9654"/>
                    </a:cubicBezTo>
                    <a:lnTo>
                      <a:pt x="4128" y="9654"/>
                    </a:lnTo>
                    <a:cubicBezTo>
                      <a:pt x="6025" y="9607"/>
                      <a:pt x="7306" y="8943"/>
                      <a:pt x="7947" y="7686"/>
                    </a:cubicBezTo>
                    <a:cubicBezTo>
                      <a:pt x="8184" y="7187"/>
                      <a:pt x="8302" y="6666"/>
                      <a:pt x="8326" y="6144"/>
                    </a:cubicBezTo>
                    <a:lnTo>
                      <a:pt x="8326" y="5740"/>
                    </a:lnTo>
                    <a:cubicBezTo>
                      <a:pt x="8326" y="5574"/>
                      <a:pt x="8302" y="5432"/>
                      <a:pt x="8279" y="5290"/>
                    </a:cubicBezTo>
                    <a:cubicBezTo>
                      <a:pt x="8279" y="5242"/>
                      <a:pt x="8279" y="5171"/>
                      <a:pt x="8255" y="5124"/>
                    </a:cubicBezTo>
                    <a:lnTo>
                      <a:pt x="8231" y="4815"/>
                    </a:lnTo>
                    <a:lnTo>
                      <a:pt x="8231" y="4792"/>
                    </a:lnTo>
                    <a:cubicBezTo>
                      <a:pt x="8231" y="4744"/>
                      <a:pt x="8208" y="4720"/>
                      <a:pt x="8208" y="4697"/>
                    </a:cubicBezTo>
                    <a:cubicBezTo>
                      <a:pt x="8065" y="4009"/>
                      <a:pt x="7875" y="3345"/>
                      <a:pt x="7638" y="2704"/>
                    </a:cubicBezTo>
                    <a:cubicBezTo>
                      <a:pt x="6974" y="901"/>
                      <a:pt x="5835" y="0"/>
                      <a:pt x="42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14"/>
              <p:cNvSpPr/>
              <p:nvPr/>
            </p:nvSpPr>
            <p:spPr>
              <a:xfrm>
                <a:off x="2593975" y="3617525"/>
                <a:ext cx="112700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928" extrusionOk="0">
                    <a:moveTo>
                      <a:pt x="4057" y="1"/>
                    </a:moveTo>
                    <a:cubicBezTo>
                      <a:pt x="3938" y="1"/>
                      <a:pt x="3820" y="48"/>
                      <a:pt x="3725" y="119"/>
                    </a:cubicBezTo>
                    <a:cubicBezTo>
                      <a:pt x="3630" y="214"/>
                      <a:pt x="3583" y="333"/>
                      <a:pt x="3583" y="451"/>
                    </a:cubicBezTo>
                    <a:cubicBezTo>
                      <a:pt x="3583" y="570"/>
                      <a:pt x="3630" y="688"/>
                      <a:pt x="3725" y="783"/>
                    </a:cubicBezTo>
                    <a:cubicBezTo>
                      <a:pt x="3796" y="878"/>
                      <a:pt x="3915" y="926"/>
                      <a:pt x="4057" y="926"/>
                    </a:cubicBezTo>
                    <a:cubicBezTo>
                      <a:pt x="4176" y="926"/>
                      <a:pt x="4294" y="878"/>
                      <a:pt x="4365" y="783"/>
                    </a:cubicBezTo>
                    <a:cubicBezTo>
                      <a:pt x="4460" y="688"/>
                      <a:pt x="4508" y="594"/>
                      <a:pt x="4508" y="475"/>
                    </a:cubicBezTo>
                    <a:cubicBezTo>
                      <a:pt x="4508" y="356"/>
                      <a:pt x="4460" y="214"/>
                      <a:pt x="4365" y="143"/>
                    </a:cubicBezTo>
                    <a:cubicBezTo>
                      <a:pt x="4294" y="48"/>
                      <a:pt x="4176" y="1"/>
                      <a:pt x="4057" y="1"/>
                    </a:cubicBezTo>
                    <a:close/>
                    <a:moveTo>
                      <a:pt x="452" y="1"/>
                    </a:moveTo>
                    <a:cubicBezTo>
                      <a:pt x="333" y="1"/>
                      <a:pt x="214" y="48"/>
                      <a:pt x="119" y="143"/>
                    </a:cubicBezTo>
                    <a:cubicBezTo>
                      <a:pt x="48" y="238"/>
                      <a:pt x="1" y="356"/>
                      <a:pt x="1" y="475"/>
                    </a:cubicBezTo>
                    <a:cubicBezTo>
                      <a:pt x="1" y="723"/>
                      <a:pt x="193" y="927"/>
                      <a:pt x="415" y="927"/>
                    </a:cubicBezTo>
                    <a:cubicBezTo>
                      <a:pt x="427" y="927"/>
                      <a:pt x="439" y="927"/>
                      <a:pt x="452" y="926"/>
                    </a:cubicBezTo>
                    <a:cubicBezTo>
                      <a:pt x="594" y="926"/>
                      <a:pt x="689" y="878"/>
                      <a:pt x="784" y="783"/>
                    </a:cubicBezTo>
                    <a:cubicBezTo>
                      <a:pt x="878" y="712"/>
                      <a:pt x="926" y="594"/>
                      <a:pt x="926" y="475"/>
                    </a:cubicBezTo>
                    <a:cubicBezTo>
                      <a:pt x="926" y="356"/>
                      <a:pt x="878" y="214"/>
                      <a:pt x="784" y="143"/>
                    </a:cubicBezTo>
                    <a:cubicBezTo>
                      <a:pt x="689" y="48"/>
                      <a:pt x="570" y="1"/>
                      <a:pt x="4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" name="Google Shape;1709;p14"/>
              <p:cNvSpPr/>
              <p:nvPr/>
            </p:nvSpPr>
            <p:spPr>
              <a:xfrm>
                <a:off x="2633725" y="3643025"/>
                <a:ext cx="34400" cy="34425"/>
              </a:xfrm>
              <a:custGeom>
                <a:avLst/>
                <a:gdLst/>
                <a:ahLst/>
                <a:cxnLst/>
                <a:rect l="l" t="t" r="r" b="b"/>
                <a:pathLst>
                  <a:path w="1376" h="1377" extrusionOk="0">
                    <a:moveTo>
                      <a:pt x="830" y="1"/>
                    </a:moveTo>
                    <a:cubicBezTo>
                      <a:pt x="735" y="24"/>
                      <a:pt x="617" y="95"/>
                      <a:pt x="546" y="167"/>
                    </a:cubicBezTo>
                    <a:cubicBezTo>
                      <a:pt x="332" y="356"/>
                      <a:pt x="166" y="546"/>
                      <a:pt x="0" y="760"/>
                    </a:cubicBezTo>
                    <a:lnTo>
                      <a:pt x="332" y="736"/>
                    </a:lnTo>
                    <a:cubicBezTo>
                      <a:pt x="593" y="712"/>
                      <a:pt x="854" y="712"/>
                      <a:pt x="1115" y="712"/>
                    </a:cubicBezTo>
                    <a:lnTo>
                      <a:pt x="1376" y="712"/>
                    </a:lnTo>
                    <a:cubicBezTo>
                      <a:pt x="1328" y="594"/>
                      <a:pt x="1257" y="475"/>
                      <a:pt x="1162" y="333"/>
                    </a:cubicBezTo>
                    <a:cubicBezTo>
                      <a:pt x="1020" y="119"/>
                      <a:pt x="925" y="1"/>
                      <a:pt x="830" y="1"/>
                    </a:cubicBezTo>
                    <a:close/>
                    <a:moveTo>
                      <a:pt x="1115" y="736"/>
                    </a:moveTo>
                    <a:cubicBezTo>
                      <a:pt x="854" y="736"/>
                      <a:pt x="617" y="736"/>
                      <a:pt x="332" y="760"/>
                    </a:cubicBezTo>
                    <a:lnTo>
                      <a:pt x="759" y="1376"/>
                    </a:lnTo>
                    <a:cubicBezTo>
                      <a:pt x="902" y="1187"/>
                      <a:pt x="1044" y="973"/>
                      <a:pt x="1115" y="736"/>
                    </a:cubicBezTo>
                    <a:close/>
                  </a:path>
                </a:pathLst>
              </a:custGeom>
              <a:solidFill>
                <a:srgbClr val="FFA4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" name="Google Shape;1710;p14"/>
              <p:cNvSpPr/>
              <p:nvPr/>
            </p:nvSpPr>
            <p:spPr>
              <a:xfrm>
                <a:off x="2627775" y="3639475"/>
                <a:ext cx="47475" cy="41525"/>
              </a:xfrm>
              <a:custGeom>
                <a:avLst/>
                <a:gdLst/>
                <a:ahLst/>
                <a:cxnLst/>
                <a:rect l="l" t="t" r="r" b="b"/>
                <a:pathLst>
                  <a:path w="1899" h="1661" extrusionOk="0">
                    <a:moveTo>
                      <a:pt x="1092" y="285"/>
                    </a:moveTo>
                    <a:cubicBezTo>
                      <a:pt x="1163" y="356"/>
                      <a:pt x="1234" y="451"/>
                      <a:pt x="1306" y="546"/>
                    </a:cubicBezTo>
                    <a:lnTo>
                      <a:pt x="1400" y="712"/>
                    </a:lnTo>
                    <a:cubicBezTo>
                      <a:pt x="1389" y="700"/>
                      <a:pt x="1377" y="694"/>
                      <a:pt x="1365" y="694"/>
                    </a:cubicBezTo>
                    <a:cubicBezTo>
                      <a:pt x="1353" y="694"/>
                      <a:pt x="1341" y="700"/>
                      <a:pt x="1329" y="712"/>
                    </a:cubicBezTo>
                    <a:cubicBezTo>
                      <a:pt x="1092" y="712"/>
                      <a:pt x="831" y="712"/>
                      <a:pt x="594" y="736"/>
                    </a:cubicBezTo>
                    <a:cubicBezTo>
                      <a:pt x="665" y="617"/>
                      <a:pt x="784" y="522"/>
                      <a:pt x="879" y="427"/>
                    </a:cubicBezTo>
                    <a:cubicBezTo>
                      <a:pt x="1021" y="332"/>
                      <a:pt x="1092" y="285"/>
                      <a:pt x="1092" y="285"/>
                    </a:cubicBezTo>
                    <a:close/>
                    <a:moveTo>
                      <a:pt x="1140" y="996"/>
                    </a:moveTo>
                    <a:cubicBezTo>
                      <a:pt x="1116" y="1044"/>
                      <a:pt x="1116" y="1068"/>
                      <a:pt x="1092" y="1139"/>
                    </a:cubicBezTo>
                    <a:cubicBezTo>
                      <a:pt x="1045" y="1186"/>
                      <a:pt x="1021" y="1234"/>
                      <a:pt x="997" y="1257"/>
                    </a:cubicBezTo>
                    <a:lnTo>
                      <a:pt x="855" y="1020"/>
                    </a:lnTo>
                    <a:lnTo>
                      <a:pt x="1140" y="996"/>
                    </a:lnTo>
                    <a:close/>
                    <a:moveTo>
                      <a:pt x="1092" y="0"/>
                    </a:moveTo>
                    <a:cubicBezTo>
                      <a:pt x="1021" y="0"/>
                      <a:pt x="926" y="24"/>
                      <a:pt x="689" y="214"/>
                    </a:cubicBezTo>
                    <a:cubicBezTo>
                      <a:pt x="499" y="356"/>
                      <a:pt x="333" y="546"/>
                      <a:pt x="167" y="759"/>
                    </a:cubicBezTo>
                    <a:lnTo>
                      <a:pt x="143" y="759"/>
                    </a:lnTo>
                    <a:cubicBezTo>
                      <a:pt x="72" y="759"/>
                      <a:pt x="1" y="830"/>
                      <a:pt x="1" y="925"/>
                    </a:cubicBezTo>
                    <a:cubicBezTo>
                      <a:pt x="1" y="996"/>
                      <a:pt x="72" y="1068"/>
                      <a:pt x="143" y="1068"/>
                    </a:cubicBezTo>
                    <a:lnTo>
                      <a:pt x="262" y="1068"/>
                    </a:lnTo>
                    <a:lnTo>
                      <a:pt x="499" y="1044"/>
                    </a:lnTo>
                    <a:lnTo>
                      <a:pt x="879" y="1590"/>
                    </a:lnTo>
                    <a:cubicBezTo>
                      <a:pt x="902" y="1637"/>
                      <a:pt x="926" y="1661"/>
                      <a:pt x="973" y="1661"/>
                    </a:cubicBezTo>
                    <a:lnTo>
                      <a:pt x="997" y="1661"/>
                    </a:lnTo>
                    <a:cubicBezTo>
                      <a:pt x="1045" y="1661"/>
                      <a:pt x="1068" y="1637"/>
                      <a:pt x="1092" y="1613"/>
                    </a:cubicBezTo>
                    <a:cubicBezTo>
                      <a:pt x="1187" y="1518"/>
                      <a:pt x="1282" y="1400"/>
                      <a:pt x="1353" y="1257"/>
                    </a:cubicBezTo>
                    <a:cubicBezTo>
                      <a:pt x="1400" y="1139"/>
                      <a:pt x="1448" y="1044"/>
                      <a:pt x="1472" y="973"/>
                    </a:cubicBezTo>
                    <a:lnTo>
                      <a:pt x="1756" y="973"/>
                    </a:lnTo>
                    <a:cubicBezTo>
                      <a:pt x="1827" y="973"/>
                      <a:pt x="1899" y="925"/>
                      <a:pt x="1899" y="830"/>
                    </a:cubicBezTo>
                    <a:cubicBezTo>
                      <a:pt x="1899" y="759"/>
                      <a:pt x="1827" y="688"/>
                      <a:pt x="1756" y="688"/>
                    </a:cubicBezTo>
                    <a:lnTo>
                      <a:pt x="1709" y="688"/>
                    </a:lnTo>
                    <a:cubicBezTo>
                      <a:pt x="1661" y="593"/>
                      <a:pt x="1614" y="498"/>
                      <a:pt x="1543" y="380"/>
                    </a:cubicBezTo>
                    <a:cubicBezTo>
                      <a:pt x="1377" y="119"/>
                      <a:pt x="1234" y="0"/>
                      <a:pt x="10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1" name="Google Shape;1711;p14"/>
              <p:cNvSpPr/>
              <p:nvPr/>
            </p:nvSpPr>
            <p:spPr>
              <a:xfrm>
                <a:off x="2535275" y="3696400"/>
                <a:ext cx="229525" cy="124625"/>
              </a:xfrm>
              <a:custGeom>
                <a:avLst/>
                <a:gdLst/>
                <a:ahLst/>
                <a:cxnLst/>
                <a:rect l="l" t="t" r="r" b="b"/>
                <a:pathLst>
                  <a:path w="9181" h="4985" extrusionOk="0">
                    <a:moveTo>
                      <a:pt x="9157" y="0"/>
                    </a:moveTo>
                    <a:lnTo>
                      <a:pt x="5883" y="807"/>
                    </a:lnTo>
                    <a:cubicBezTo>
                      <a:pt x="3321" y="1400"/>
                      <a:pt x="1353" y="1898"/>
                      <a:pt x="0" y="2278"/>
                    </a:cubicBezTo>
                    <a:cubicBezTo>
                      <a:pt x="166" y="2728"/>
                      <a:pt x="404" y="3132"/>
                      <a:pt x="712" y="3511"/>
                    </a:cubicBezTo>
                    <a:lnTo>
                      <a:pt x="5409" y="2349"/>
                    </a:lnTo>
                    <a:cubicBezTo>
                      <a:pt x="6856" y="1969"/>
                      <a:pt x="8066" y="1661"/>
                      <a:pt x="9062" y="1400"/>
                    </a:cubicBezTo>
                    <a:cubicBezTo>
                      <a:pt x="9133" y="926"/>
                      <a:pt x="9180" y="475"/>
                      <a:pt x="9157" y="0"/>
                    </a:cubicBezTo>
                    <a:close/>
                    <a:moveTo>
                      <a:pt x="8730" y="2539"/>
                    </a:moveTo>
                    <a:lnTo>
                      <a:pt x="8730" y="2539"/>
                    </a:lnTo>
                    <a:cubicBezTo>
                      <a:pt x="6951" y="3060"/>
                      <a:pt x="4650" y="3701"/>
                      <a:pt x="1851" y="4484"/>
                    </a:cubicBezTo>
                    <a:cubicBezTo>
                      <a:pt x="2540" y="4810"/>
                      <a:pt x="3271" y="4984"/>
                      <a:pt x="4012" y="4984"/>
                    </a:cubicBezTo>
                    <a:cubicBezTo>
                      <a:pt x="4240" y="4984"/>
                      <a:pt x="4469" y="4968"/>
                      <a:pt x="4697" y="4934"/>
                    </a:cubicBezTo>
                    <a:cubicBezTo>
                      <a:pt x="6429" y="4768"/>
                      <a:pt x="7591" y="4270"/>
                      <a:pt x="8232" y="3416"/>
                    </a:cubicBezTo>
                    <a:cubicBezTo>
                      <a:pt x="8445" y="3155"/>
                      <a:pt x="8611" y="2847"/>
                      <a:pt x="8730" y="253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2" name="Google Shape;1712;p14"/>
              <p:cNvSpPr/>
              <p:nvPr/>
            </p:nvSpPr>
            <p:spPr>
              <a:xfrm>
                <a:off x="2524000" y="3669125"/>
                <a:ext cx="240800" cy="139375"/>
              </a:xfrm>
              <a:custGeom>
                <a:avLst/>
                <a:gdLst/>
                <a:ahLst/>
                <a:cxnLst/>
                <a:rect l="l" t="t" r="r" b="b"/>
                <a:pathLst>
                  <a:path w="9632" h="5575" extrusionOk="0">
                    <a:moveTo>
                      <a:pt x="9608" y="0"/>
                    </a:moveTo>
                    <a:lnTo>
                      <a:pt x="8493" y="973"/>
                    </a:lnTo>
                    <a:cubicBezTo>
                      <a:pt x="8161" y="736"/>
                      <a:pt x="7829" y="475"/>
                      <a:pt x="7520" y="214"/>
                    </a:cubicBezTo>
                    <a:cubicBezTo>
                      <a:pt x="7141" y="617"/>
                      <a:pt x="6785" y="997"/>
                      <a:pt x="6382" y="1329"/>
                    </a:cubicBezTo>
                    <a:lnTo>
                      <a:pt x="5528" y="854"/>
                    </a:lnTo>
                    <a:cubicBezTo>
                      <a:pt x="4982" y="1305"/>
                      <a:pt x="4650" y="1590"/>
                      <a:pt x="4531" y="1661"/>
                    </a:cubicBezTo>
                    <a:cubicBezTo>
                      <a:pt x="4057" y="1400"/>
                      <a:pt x="3606" y="1068"/>
                      <a:pt x="3203" y="688"/>
                    </a:cubicBezTo>
                    <a:lnTo>
                      <a:pt x="1875" y="2064"/>
                    </a:lnTo>
                    <a:cubicBezTo>
                      <a:pt x="1258" y="1708"/>
                      <a:pt x="641" y="1352"/>
                      <a:pt x="1" y="1068"/>
                    </a:cubicBezTo>
                    <a:lnTo>
                      <a:pt x="1" y="1068"/>
                    </a:lnTo>
                    <a:cubicBezTo>
                      <a:pt x="1" y="1850"/>
                      <a:pt x="167" y="2633"/>
                      <a:pt x="451" y="3369"/>
                    </a:cubicBezTo>
                    <a:cubicBezTo>
                      <a:pt x="1804" y="2989"/>
                      <a:pt x="3772" y="2491"/>
                      <a:pt x="6334" y="1874"/>
                    </a:cubicBezTo>
                    <a:lnTo>
                      <a:pt x="9608" y="1091"/>
                    </a:lnTo>
                    <a:cubicBezTo>
                      <a:pt x="9631" y="997"/>
                      <a:pt x="9631" y="925"/>
                      <a:pt x="9608" y="830"/>
                    </a:cubicBezTo>
                    <a:lnTo>
                      <a:pt x="9608" y="0"/>
                    </a:lnTo>
                    <a:close/>
                    <a:moveTo>
                      <a:pt x="9513" y="2467"/>
                    </a:moveTo>
                    <a:cubicBezTo>
                      <a:pt x="8540" y="2728"/>
                      <a:pt x="7307" y="3037"/>
                      <a:pt x="5860" y="3416"/>
                    </a:cubicBezTo>
                    <a:lnTo>
                      <a:pt x="1163" y="4602"/>
                    </a:lnTo>
                    <a:lnTo>
                      <a:pt x="1329" y="4816"/>
                    </a:lnTo>
                    <a:cubicBezTo>
                      <a:pt x="1590" y="5124"/>
                      <a:pt x="1922" y="5385"/>
                      <a:pt x="2302" y="5575"/>
                    </a:cubicBezTo>
                    <a:cubicBezTo>
                      <a:pt x="5124" y="4792"/>
                      <a:pt x="7425" y="4128"/>
                      <a:pt x="9204" y="3630"/>
                    </a:cubicBezTo>
                    <a:cubicBezTo>
                      <a:pt x="9347" y="3250"/>
                      <a:pt x="9442" y="2870"/>
                      <a:pt x="9513" y="246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3" name="Google Shape;1713;p14"/>
              <p:cNvSpPr/>
              <p:nvPr/>
            </p:nvSpPr>
            <p:spPr>
              <a:xfrm>
                <a:off x="2520450" y="3666250"/>
                <a:ext cx="247900" cy="158325"/>
              </a:xfrm>
              <a:custGeom>
                <a:avLst/>
                <a:gdLst/>
                <a:ahLst/>
                <a:cxnLst/>
                <a:rect l="l" t="t" r="r" b="b"/>
                <a:pathLst>
                  <a:path w="9916" h="6333" extrusionOk="0">
                    <a:moveTo>
                      <a:pt x="9607" y="424"/>
                    </a:moveTo>
                    <a:lnTo>
                      <a:pt x="9607" y="945"/>
                    </a:lnTo>
                    <a:lnTo>
                      <a:pt x="9607" y="1088"/>
                    </a:lnTo>
                    <a:cubicBezTo>
                      <a:pt x="8635" y="1325"/>
                      <a:pt x="7591" y="1562"/>
                      <a:pt x="6429" y="1847"/>
                    </a:cubicBezTo>
                    <a:cubicBezTo>
                      <a:pt x="3962" y="2440"/>
                      <a:pt x="2040" y="2938"/>
                      <a:pt x="688" y="3318"/>
                    </a:cubicBezTo>
                    <a:cubicBezTo>
                      <a:pt x="451" y="2701"/>
                      <a:pt x="333" y="2060"/>
                      <a:pt x="309" y="1420"/>
                    </a:cubicBezTo>
                    <a:lnTo>
                      <a:pt x="309" y="1420"/>
                    </a:lnTo>
                    <a:cubicBezTo>
                      <a:pt x="854" y="1705"/>
                      <a:pt x="1424" y="1989"/>
                      <a:pt x="1969" y="2321"/>
                    </a:cubicBezTo>
                    <a:cubicBezTo>
                      <a:pt x="1989" y="2331"/>
                      <a:pt x="2013" y="2337"/>
                      <a:pt x="2037" y="2337"/>
                    </a:cubicBezTo>
                    <a:cubicBezTo>
                      <a:pt x="2072" y="2337"/>
                      <a:pt x="2108" y="2325"/>
                      <a:pt x="2135" y="2298"/>
                    </a:cubicBezTo>
                    <a:lnTo>
                      <a:pt x="3345" y="1040"/>
                    </a:lnTo>
                    <a:cubicBezTo>
                      <a:pt x="3748" y="1372"/>
                      <a:pt x="4152" y="1657"/>
                      <a:pt x="4602" y="1918"/>
                    </a:cubicBezTo>
                    <a:cubicBezTo>
                      <a:pt x="4626" y="1930"/>
                      <a:pt x="4650" y="1936"/>
                      <a:pt x="4673" y="1936"/>
                    </a:cubicBezTo>
                    <a:cubicBezTo>
                      <a:pt x="4697" y="1936"/>
                      <a:pt x="4721" y="1930"/>
                      <a:pt x="4745" y="1918"/>
                    </a:cubicBezTo>
                    <a:cubicBezTo>
                      <a:pt x="4887" y="1847"/>
                      <a:pt x="5195" y="1586"/>
                      <a:pt x="5693" y="1159"/>
                    </a:cubicBezTo>
                    <a:lnTo>
                      <a:pt x="6476" y="1562"/>
                    </a:lnTo>
                    <a:cubicBezTo>
                      <a:pt x="6496" y="1582"/>
                      <a:pt x="6521" y="1590"/>
                      <a:pt x="6546" y="1590"/>
                    </a:cubicBezTo>
                    <a:cubicBezTo>
                      <a:pt x="6580" y="1590"/>
                      <a:pt x="6615" y="1576"/>
                      <a:pt x="6642" y="1562"/>
                    </a:cubicBezTo>
                    <a:cubicBezTo>
                      <a:pt x="6998" y="1230"/>
                      <a:pt x="7330" y="898"/>
                      <a:pt x="7686" y="519"/>
                    </a:cubicBezTo>
                    <a:cubicBezTo>
                      <a:pt x="7876" y="708"/>
                      <a:pt x="8160" y="922"/>
                      <a:pt x="8540" y="1183"/>
                    </a:cubicBezTo>
                    <a:cubicBezTo>
                      <a:pt x="8564" y="1206"/>
                      <a:pt x="8599" y="1218"/>
                      <a:pt x="8635" y="1218"/>
                    </a:cubicBezTo>
                    <a:cubicBezTo>
                      <a:pt x="8670" y="1218"/>
                      <a:pt x="8706" y="1206"/>
                      <a:pt x="8730" y="1183"/>
                    </a:cubicBezTo>
                    <a:lnTo>
                      <a:pt x="9607" y="424"/>
                    </a:lnTo>
                    <a:close/>
                    <a:moveTo>
                      <a:pt x="9607" y="1396"/>
                    </a:moveTo>
                    <a:lnTo>
                      <a:pt x="9607" y="1396"/>
                    </a:lnTo>
                    <a:cubicBezTo>
                      <a:pt x="9584" y="1752"/>
                      <a:pt x="9560" y="2108"/>
                      <a:pt x="9512" y="2464"/>
                    </a:cubicBezTo>
                    <a:cubicBezTo>
                      <a:pt x="8564" y="2725"/>
                      <a:pt x="7378" y="3033"/>
                      <a:pt x="5954" y="3389"/>
                    </a:cubicBezTo>
                    <a:lnTo>
                      <a:pt x="1353" y="4551"/>
                    </a:lnTo>
                    <a:cubicBezTo>
                      <a:pt x="1139" y="4243"/>
                      <a:pt x="949" y="3911"/>
                      <a:pt x="783" y="3578"/>
                    </a:cubicBezTo>
                    <a:cubicBezTo>
                      <a:pt x="2159" y="3223"/>
                      <a:pt x="4057" y="2725"/>
                      <a:pt x="6476" y="2132"/>
                    </a:cubicBezTo>
                    <a:cubicBezTo>
                      <a:pt x="7615" y="1871"/>
                      <a:pt x="8659" y="1610"/>
                      <a:pt x="9607" y="1396"/>
                    </a:cubicBezTo>
                    <a:close/>
                    <a:moveTo>
                      <a:pt x="9465" y="2796"/>
                    </a:moveTo>
                    <a:cubicBezTo>
                      <a:pt x="9394" y="3057"/>
                      <a:pt x="9323" y="3341"/>
                      <a:pt x="9228" y="3602"/>
                    </a:cubicBezTo>
                    <a:lnTo>
                      <a:pt x="2467" y="5547"/>
                    </a:lnTo>
                    <a:cubicBezTo>
                      <a:pt x="2135" y="5358"/>
                      <a:pt x="1827" y="5097"/>
                      <a:pt x="1590" y="4812"/>
                    </a:cubicBezTo>
                    <a:lnTo>
                      <a:pt x="1566" y="4788"/>
                    </a:lnTo>
                    <a:lnTo>
                      <a:pt x="6026" y="3673"/>
                    </a:lnTo>
                    <a:lnTo>
                      <a:pt x="9465" y="2796"/>
                    </a:lnTo>
                    <a:close/>
                    <a:moveTo>
                      <a:pt x="9086" y="3958"/>
                    </a:moveTo>
                    <a:lnTo>
                      <a:pt x="9086" y="3958"/>
                    </a:lnTo>
                    <a:cubicBezTo>
                      <a:pt x="8967" y="4148"/>
                      <a:pt x="8848" y="4361"/>
                      <a:pt x="8730" y="4551"/>
                    </a:cubicBezTo>
                    <a:cubicBezTo>
                      <a:pt x="8113" y="5358"/>
                      <a:pt x="6951" y="5832"/>
                      <a:pt x="5290" y="5998"/>
                    </a:cubicBezTo>
                    <a:cubicBezTo>
                      <a:pt x="5085" y="6022"/>
                      <a:pt x="4879" y="6034"/>
                      <a:pt x="4672" y="6034"/>
                    </a:cubicBezTo>
                    <a:cubicBezTo>
                      <a:pt x="4066" y="6034"/>
                      <a:pt x="3461" y="5932"/>
                      <a:pt x="2894" y="5737"/>
                    </a:cubicBezTo>
                    <a:lnTo>
                      <a:pt x="9086" y="3958"/>
                    </a:lnTo>
                    <a:close/>
                    <a:moveTo>
                      <a:pt x="9776" y="1"/>
                    </a:moveTo>
                    <a:cubicBezTo>
                      <a:pt x="9743" y="1"/>
                      <a:pt x="9708" y="14"/>
                      <a:pt x="9679" y="44"/>
                    </a:cubicBezTo>
                    <a:lnTo>
                      <a:pt x="8635" y="945"/>
                    </a:lnTo>
                    <a:cubicBezTo>
                      <a:pt x="8232" y="637"/>
                      <a:pt x="7947" y="424"/>
                      <a:pt x="7781" y="258"/>
                    </a:cubicBezTo>
                    <a:cubicBezTo>
                      <a:pt x="7745" y="234"/>
                      <a:pt x="7704" y="222"/>
                      <a:pt x="7665" y="222"/>
                    </a:cubicBezTo>
                    <a:cubicBezTo>
                      <a:pt x="7627" y="222"/>
                      <a:pt x="7591" y="234"/>
                      <a:pt x="7567" y="258"/>
                    </a:cubicBezTo>
                    <a:cubicBezTo>
                      <a:pt x="7212" y="637"/>
                      <a:pt x="6879" y="969"/>
                      <a:pt x="6524" y="1301"/>
                    </a:cubicBezTo>
                    <a:lnTo>
                      <a:pt x="5765" y="874"/>
                    </a:lnTo>
                    <a:cubicBezTo>
                      <a:pt x="5741" y="851"/>
                      <a:pt x="5711" y="839"/>
                      <a:pt x="5682" y="839"/>
                    </a:cubicBezTo>
                    <a:cubicBezTo>
                      <a:pt x="5652" y="839"/>
                      <a:pt x="5622" y="851"/>
                      <a:pt x="5599" y="874"/>
                    </a:cubicBezTo>
                    <a:cubicBezTo>
                      <a:pt x="5148" y="1254"/>
                      <a:pt x="4839" y="1491"/>
                      <a:pt x="4673" y="1610"/>
                    </a:cubicBezTo>
                    <a:cubicBezTo>
                      <a:pt x="4246" y="1372"/>
                      <a:pt x="3819" y="1088"/>
                      <a:pt x="3464" y="732"/>
                    </a:cubicBezTo>
                    <a:cubicBezTo>
                      <a:pt x="3440" y="708"/>
                      <a:pt x="3398" y="696"/>
                      <a:pt x="3357" y="696"/>
                    </a:cubicBezTo>
                    <a:cubicBezTo>
                      <a:pt x="3315" y="696"/>
                      <a:pt x="3274" y="708"/>
                      <a:pt x="3250" y="732"/>
                    </a:cubicBezTo>
                    <a:lnTo>
                      <a:pt x="2017" y="2013"/>
                    </a:lnTo>
                    <a:cubicBezTo>
                      <a:pt x="1424" y="1657"/>
                      <a:pt x="807" y="1372"/>
                      <a:pt x="214" y="1064"/>
                    </a:cubicBezTo>
                    <a:cubicBezTo>
                      <a:pt x="190" y="1052"/>
                      <a:pt x="166" y="1046"/>
                      <a:pt x="143" y="1046"/>
                    </a:cubicBezTo>
                    <a:cubicBezTo>
                      <a:pt x="119" y="1046"/>
                      <a:pt x="95" y="1052"/>
                      <a:pt x="72" y="1064"/>
                    </a:cubicBezTo>
                    <a:cubicBezTo>
                      <a:pt x="24" y="1112"/>
                      <a:pt x="0" y="1159"/>
                      <a:pt x="0" y="1206"/>
                    </a:cubicBezTo>
                    <a:cubicBezTo>
                      <a:pt x="0" y="2013"/>
                      <a:pt x="166" y="2796"/>
                      <a:pt x="451" y="3555"/>
                    </a:cubicBezTo>
                    <a:cubicBezTo>
                      <a:pt x="641" y="4005"/>
                      <a:pt x="878" y="4432"/>
                      <a:pt x="1186" y="4812"/>
                    </a:cubicBezTo>
                    <a:cubicBezTo>
                      <a:pt x="1234" y="4883"/>
                      <a:pt x="1305" y="4954"/>
                      <a:pt x="1353" y="5025"/>
                    </a:cubicBezTo>
                    <a:cubicBezTo>
                      <a:pt x="1637" y="5358"/>
                      <a:pt x="1993" y="5618"/>
                      <a:pt x="2396" y="5832"/>
                    </a:cubicBezTo>
                    <a:cubicBezTo>
                      <a:pt x="3046" y="6145"/>
                      <a:pt x="3758" y="6332"/>
                      <a:pt x="4495" y="6332"/>
                    </a:cubicBezTo>
                    <a:cubicBezTo>
                      <a:pt x="4538" y="6332"/>
                      <a:pt x="4582" y="6331"/>
                      <a:pt x="4626" y="6330"/>
                    </a:cubicBezTo>
                    <a:cubicBezTo>
                      <a:pt x="4839" y="6330"/>
                      <a:pt x="5077" y="6306"/>
                      <a:pt x="5314" y="6306"/>
                    </a:cubicBezTo>
                    <a:cubicBezTo>
                      <a:pt x="7069" y="6140"/>
                      <a:pt x="8303" y="5618"/>
                      <a:pt x="8967" y="4765"/>
                    </a:cubicBezTo>
                    <a:cubicBezTo>
                      <a:pt x="9180" y="4456"/>
                      <a:pt x="9346" y="4148"/>
                      <a:pt x="9489" y="3816"/>
                    </a:cubicBezTo>
                    <a:cubicBezTo>
                      <a:pt x="9631" y="3436"/>
                      <a:pt x="9726" y="3057"/>
                      <a:pt x="9797" y="2653"/>
                    </a:cubicBezTo>
                    <a:cubicBezTo>
                      <a:pt x="9868" y="2179"/>
                      <a:pt x="9916" y="1728"/>
                      <a:pt x="9916" y="1254"/>
                    </a:cubicBezTo>
                    <a:lnTo>
                      <a:pt x="9916" y="993"/>
                    </a:lnTo>
                    <a:lnTo>
                      <a:pt x="9916" y="163"/>
                    </a:lnTo>
                    <a:cubicBezTo>
                      <a:pt x="9916" y="65"/>
                      <a:pt x="9849" y="1"/>
                      <a:pt x="97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4" name="Google Shape;1714;p14"/>
              <p:cNvSpPr/>
              <p:nvPr/>
            </p:nvSpPr>
            <p:spPr>
              <a:xfrm>
                <a:off x="2527575" y="3446575"/>
                <a:ext cx="196900" cy="118800"/>
              </a:xfrm>
              <a:custGeom>
                <a:avLst/>
                <a:gdLst/>
                <a:ahLst/>
                <a:cxnLst/>
                <a:rect l="l" t="t" r="r" b="b"/>
                <a:pathLst>
                  <a:path w="7876" h="4752" extrusionOk="0">
                    <a:moveTo>
                      <a:pt x="3712" y="1"/>
                    </a:moveTo>
                    <a:cubicBezTo>
                      <a:pt x="3529" y="1"/>
                      <a:pt x="3345" y="19"/>
                      <a:pt x="3155" y="54"/>
                    </a:cubicBezTo>
                    <a:cubicBezTo>
                      <a:pt x="2088" y="173"/>
                      <a:pt x="1281" y="861"/>
                      <a:pt x="712" y="2094"/>
                    </a:cubicBezTo>
                    <a:cubicBezTo>
                      <a:pt x="1589" y="1573"/>
                      <a:pt x="2775" y="885"/>
                      <a:pt x="4270" y="54"/>
                    </a:cubicBezTo>
                    <a:cubicBezTo>
                      <a:pt x="4080" y="19"/>
                      <a:pt x="3896" y="1"/>
                      <a:pt x="3712" y="1"/>
                    </a:cubicBezTo>
                    <a:close/>
                    <a:moveTo>
                      <a:pt x="5503" y="386"/>
                    </a:moveTo>
                    <a:cubicBezTo>
                      <a:pt x="3250" y="1667"/>
                      <a:pt x="1494" y="2735"/>
                      <a:pt x="214" y="3541"/>
                    </a:cubicBezTo>
                    <a:cubicBezTo>
                      <a:pt x="119" y="3921"/>
                      <a:pt x="48" y="4348"/>
                      <a:pt x="0" y="4751"/>
                    </a:cubicBezTo>
                    <a:cubicBezTo>
                      <a:pt x="403" y="4324"/>
                      <a:pt x="901" y="3850"/>
                      <a:pt x="1423" y="3328"/>
                    </a:cubicBezTo>
                    <a:cubicBezTo>
                      <a:pt x="1803" y="3518"/>
                      <a:pt x="2135" y="3707"/>
                      <a:pt x="2467" y="3921"/>
                    </a:cubicBezTo>
                    <a:cubicBezTo>
                      <a:pt x="2538" y="3945"/>
                      <a:pt x="2633" y="3992"/>
                      <a:pt x="2704" y="4039"/>
                    </a:cubicBezTo>
                    <a:cubicBezTo>
                      <a:pt x="3013" y="3589"/>
                      <a:pt x="3321" y="3162"/>
                      <a:pt x="3629" y="2759"/>
                    </a:cubicBezTo>
                    <a:cubicBezTo>
                      <a:pt x="3701" y="2640"/>
                      <a:pt x="3772" y="2569"/>
                      <a:pt x="3819" y="2498"/>
                    </a:cubicBezTo>
                    <a:lnTo>
                      <a:pt x="5076" y="3423"/>
                    </a:lnTo>
                    <a:cubicBezTo>
                      <a:pt x="5242" y="3114"/>
                      <a:pt x="5432" y="2735"/>
                      <a:pt x="5669" y="2332"/>
                    </a:cubicBezTo>
                    <a:cubicBezTo>
                      <a:pt x="5741" y="2213"/>
                      <a:pt x="5788" y="2118"/>
                      <a:pt x="5859" y="2023"/>
                    </a:cubicBezTo>
                    <a:lnTo>
                      <a:pt x="7875" y="2332"/>
                    </a:lnTo>
                    <a:cubicBezTo>
                      <a:pt x="7591" y="1999"/>
                      <a:pt x="7306" y="1691"/>
                      <a:pt x="6974" y="1406"/>
                    </a:cubicBezTo>
                    <a:cubicBezTo>
                      <a:pt x="6547" y="1003"/>
                      <a:pt x="6049" y="671"/>
                      <a:pt x="5503" y="3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5" name="Google Shape;1715;p14"/>
              <p:cNvSpPr/>
              <p:nvPr/>
            </p:nvSpPr>
            <p:spPr>
              <a:xfrm>
                <a:off x="2532900" y="3447925"/>
                <a:ext cx="132275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5291" h="3488" extrusionOk="0">
                    <a:moveTo>
                      <a:pt x="4033" y="0"/>
                    </a:moveTo>
                    <a:cubicBezTo>
                      <a:pt x="2562" y="831"/>
                      <a:pt x="1376" y="1519"/>
                      <a:pt x="475" y="2040"/>
                    </a:cubicBezTo>
                    <a:cubicBezTo>
                      <a:pt x="380" y="2301"/>
                      <a:pt x="261" y="2586"/>
                      <a:pt x="167" y="2871"/>
                    </a:cubicBezTo>
                    <a:lnTo>
                      <a:pt x="1" y="3487"/>
                    </a:lnTo>
                    <a:cubicBezTo>
                      <a:pt x="1258" y="2681"/>
                      <a:pt x="3037" y="1613"/>
                      <a:pt x="5290" y="332"/>
                    </a:cubicBezTo>
                    <a:cubicBezTo>
                      <a:pt x="4887" y="166"/>
                      <a:pt x="4484" y="48"/>
                      <a:pt x="40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6" name="Google Shape;1716;p14"/>
              <p:cNvSpPr/>
              <p:nvPr/>
            </p:nvSpPr>
            <p:spPr>
              <a:xfrm>
                <a:off x="2523425" y="3443625"/>
                <a:ext cx="204000" cy="125900"/>
              </a:xfrm>
              <a:custGeom>
                <a:avLst/>
                <a:gdLst/>
                <a:ahLst/>
                <a:cxnLst/>
                <a:rect l="l" t="t" r="r" b="b"/>
                <a:pathLst>
                  <a:path w="8160" h="5036" extrusionOk="0">
                    <a:moveTo>
                      <a:pt x="3938" y="267"/>
                    </a:moveTo>
                    <a:cubicBezTo>
                      <a:pt x="2894" y="884"/>
                      <a:pt x="1969" y="1406"/>
                      <a:pt x="1234" y="1833"/>
                    </a:cubicBezTo>
                    <a:cubicBezTo>
                      <a:pt x="1755" y="931"/>
                      <a:pt x="2467" y="410"/>
                      <a:pt x="3345" y="315"/>
                    </a:cubicBezTo>
                    <a:cubicBezTo>
                      <a:pt x="3534" y="291"/>
                      <a:pt x="3700" y="267"/>
                      <a:pt x="3867" y="267"/>
                    </a:cubicBezTo>
                    <a:close/>
                    <a:moveTo>
                      <a:pt x="4460" y="315"/>
                    </a:moveTo>
                    <a:cubicBezTo>
                      <a:pt x="4744" y="362"/>
                      <a:pt x="5053" y="433"/>
                      <a:pt x="5337" y="552"/>
                    </a:cubicBezTo>
                    <a:cubicBezTo>
                      <a:pt x="3392" y="1643"/>
                      <a:pt x="1803" y="2592"/>
                      <a:pt x="617" y="3327"/>
                    </a:cubicBezTo>
                    <a:lnTo>
                      <a:pt x="688" y="3090"/>
                    </a:lnTo>
                    <a:cubicBezTo>
                      <a:pt x="783" y="2829"/>
                      <a:pt x="878" y="2568"/>
                      <a:pt x="973" y="2331"/>
                    </a:cubicBezTo>
                    <a:lnTo>
                      <a:pt x="973" y="2307"/>
                    </a:lnTo>
                    <a:cubicBezTo>
                      <a:pt x="1874" y="1785"/>
                      <a:pt x="3036" y="1121"/>
                      <a:pt x="4460" y="315"/>
                    </a:cubicBezTo>
                    <a:close/>
                    <a:moveTo>
                      <a:pt x="5693" y="694"/>
                    </a:moveTo>
                    <a:cubicBezTo>
                      <a:pt x="6191" y="955"/>
                      <a:pt x="6642" y="1264"/>
                      <a:pt x="7069" y="1643"/>
                    </a:cubicBezTo>
                    <a:cubicBezTo>
                      <a:pt x="7259" y="1833"/>
                      <a:pt x="7472" y="2023"/>
                      <a:pt x="7662" y="2236"/>
                    </a:cubicBezTo>
                    <a:lnTo>
                      <a:pt x="6049" y="1999"/>
                    </a:lnTo>
                    <a:cubicBezTo>
                      <a:pt x="6030" y="1993"/>
                      <a:pt x="6012" y="1990"/>
                      <a:pt x="5997" y="1990"/>
                    </a:cubicBezTo>
                    <a:cubicBezTo>
                      <a:pt x="5954" y="1990"/>
                      <a:pt x="5924" y="2012"/>
                      <a:pt x="5907" y="2046"/>
                    </a:cubicBezTo>
                    <a:cubicBezTo>
                      <a:pt x="5835" y="2165"/>
                      <a:pt x="5764" y="2260"/>
                      <a:pt x="5693" y="2378"/>
                    </a:cubicBezTo>
                    <a:cubicBezTo>
                      <a:pt x="5503" y="2711"/>
                      <a:pt x="5337" y="3043"/>
                      <a:pt x="5195" y="3304"/>
                    </a:cubicBezTo>
                    <a:lnTo>
                      <a:pt x="4080" y="2497"/>
                    </a:lnTo>
                    <a:cubicBezTo>
                      <a:pt x="4048" y="2476"/>
                      <a:pt x="4011" y="2464"/>
                      <a:pt x="3976" y="2464"/>
                    </a:cubicBezTo>
                    <a:cubicBezTo>
                      <a:pt x="3933" y="2464"/>
                      <a:pt x="3893" y="2482"/>
                      <a:pt x="3867" y="2521"/>
                    </a:cubicBezTo>
                    <a:cubicBezTo>
                      <a:pt x="3819" y="2592"/>
                      <a:pt x="3748" y="2687"/>
                      <a:pt x="3677" y="2782"/>
                    </a:cubicBezTo>
                    <a:cubicBezTo>
                      <a:pt x="3392" y="3185"/>
                      <a:pt x="3107" y="3564"/>
                      <a:pt x="2823" y="3968"/>
                    </a:cubicBezTo>
                    <a:lnTo>
                      <a:pt x="2704" y="3920"/>
                    </a:lnTo>
                    <a:cubicBezTo>
                      <a:pt x="2372" y="3707"/>
                      <a:pt x="2016" y="3517"/>
                      <a:pt x="1660" y="3327"/>
                    </a:cubicBezTo>
                    <a:cubicBezTo>
                      <a:pt x="1641" y="3317"/>
                      <a:pt x="1617" y="3312"/>
                      <a:pt x="1593" y="3312"/>
                    </a:cubicBezTo>
                    <a:cubicBezTo>
                      <a:pt x="1558" y="3312"/>
                      <a:pt x="1522" y="3323"/>
                      <a:pt x="1494" y="3351"/>
                    </a:cubicBezTo>
                    <a:cubicBezTo>
                      <a:pt x="1091" y="3730"/>
                      <a:pt x="712" y="4110"/>
                      <a:pt x="380" y="4442"/>
                    </a:cubicBezTo>
                    <a:cubicBezTo>
                      <a:pt x="403" y="4205"/>
                      <a:pt x="451" y="3968"/>
                      <a:pt x="498" y="3754"/>
                    </a:cubicBezTo>
                    <a:lnTo>
                      <a:pt x="498" y="3730"/>
                    </a:lnTo>
                    <a:cubicBezTo>
                      <a:pt x="1755" y="2948"/>
                      <a:pt x="3487" y="1928"/>
                      <a:pt x="5693" y="694"/>
                    </a:cubicBezTo>
                    <a:close/>
                    <a:moveTo>
                      <a:pt x="3867" y="0"/>
                    </a:moveTo>
                    <a:cubicBezTo>
                      <a:pt x="3677" y="0"/>
                      <a:pt x="3487" y="18"/>
                      <a:pt x="3297" y="54"/>
                    </a:cubicBezTo>
                    <a:cubicBezTo>
                      <a:pt x="2182" y="196"/>
                      <a:pt x="1328" y="908"/>
                      <a:pt x="735" y="2189"/>
                    </a:cubicBezTo>
                    <a:cubicBezTo>
                      <a:pt x="617" y="2450"/>
                      <a:pt x="498" y="2734"/>
                      <a:pt x="403" y="3043"/>
                    </a:cubicBezTo>
                    <a:lnTo>
                      <a:pt x="237" y="3636"/>
                    </a:lnTo>
                    <a:cubicBezTo>
                      <a:pt x="142" y="4039"/>
                      <a:pt x="71" y="4442"/>
                      <a:pt x="0" y="4869"/>
                    </a:cubicBezTo>
                    <a:cubicBezTo>
                      <a:pt x="0" y="4940"/>
                      <a:pt x="24" y="4988"/>
                      <a:pt x="95" y="5035"/>
                    </a:cubicBezTo>
                    <a:lnTo>
                      <a:pt x="166" y="5035"/>
                    </a:lnTo>
                    <a:cubicBezTo>
                      <a:pt x="190" y="5011"/>
                      <a:pt x="190" y="5011"/>
                      <a:pt x="214" y="4988"/>
                    </a:cubicBezTo>
                    <a:cubicBezTo>
                      <a:pt x="617" y="4584"/>
                      <a:pt x="1067" y="4134"/>
                      <a:pt x="1566" y="3659"/>
                    </a:cubicBezTo>
                    <a:cubicBezTo>
                      <a:pt x="1898" y="3825"/>
                      <a:pt x="2206" y="3991"/>
                      <a:pt x="2514" y="4181"/>
                    </a:cubicBezTo>
                    <a:cubicBezTo>
                      <a:pt x="2586" y="4229"/>
                      <a:pt x="2657" y="4252"/>
                      <a:pt x="2728" y="4300"/>
                    </a:cubicBezTo>
                    <a:cubicBezTo>
                      <a:pt x="2755" y="4318"/>
                      <a:pt x="2786" y="4326"/>
                      <a:pt x="2816" y="4326"/>
                    </a:cubicBezTo>
                    <a:cubicBezTo>
                      <a:pt x="2865" y="4326"/>
                      <a:pt x="2912" y="4305"/>
                      <a:pt x="2941" y="4276"/>
                    </a:cubicBezTo>
                    <a:cubicBezTo>
                      <a:pt x="3226" y="3825"/>
                      <a:pt x="3558" y="3398"/>
                      <a:pt x="3867" y="2995"/>
                    </a:cubicBezTo>
                    <a:lnTo>
                      <a:pt x="3985" y="2829"/>
                    </a:lnTo>
                    <a:lnTo>
                      <a:pt x="5100" y="3683"/>
                    </a:lnTo>
                    <a:cubicBezTo>
                      <a:pt x="5147" y="3707"/>
                      <a:pt x="5195" y="3707"/>
                      <a:pt x="5219" y="3707"/>
                    </a:cubicBezTo>
                    <a:cubicBezTo>
                      <a:pt x="5266" y="3683"/>
                      <a:pt x="5314" y="3659"/>
                      <a:pt x="5337" y="3636"/>
                    </a:cubicBezTo>
                    <a:cubicBezTo>
                      <a:pt x="5503" y="3304"/>
                      <a:pt x="5693" y="2948"/>
                      <a:pt x="5930" y="2544"/>
                    </a:cubicBezTo>
                    <a:cubicBezTo>
                      <a:pt x="5978" y="2450"/>
                      <a:pt x="6001" y="2378"/>
                      <a:pt x="6049" y="2307"/>
                    </a:cubicBezTo>
                    <a:lnTo>
                      <a:pt x="7970" y="2616"/>
                    </a:lnTo>
                    <a:cubicBezTo>
                      <a:pt x="8018" y="2616"/>
                      <a:pt x="8089" y="2592"/>
                      <a:pt x="8113" y="2544"/>
                    </a:cubicBezTo>
                    <a:cubicBezTo>
                      <a:pt x="8160" y="2497"/>
                      <a:pt x="8160" y="2426"/>
                      <a:pt x="8113" y="2378"/>
                    </a:cubicBezTo>
                    <a:cubicBezTo>
                      <a:pt x="7852" y="2046"/>
                      <a:pt x="7543" y="1738"/>
                      <a:pt x="7235" y="1453"/>
                    </a:cubicBezTo>
                    <a:cubicBezTo>
                      <a:pt x="6784" y="1026"/>
                      <a:pt x="6286" y="694"/>
                      <a:pt x="5740" y="410"/>
                    </a:cubicBezTo>
                    <a:cubicBezTo>
                      <a:pt x="5314" y="244"/>
                      <a:pt x="4887" y="101"/>
                      <a:pt x="4436" y="54"/>
                    </a:cubicBezTo>
                    <a:cubicBezTo>
                      <a:pt x="4246" y="18"/>
                      <a:pt x="4056" y="0"/>
                      <a:pt x="38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7" name="Google Shape;1717;p14"/>
              <p:cNvSpPr/>
              <p:nvPr/>
            </p:nvSpPr>
            <p:spPr>
              <a:xfrm>
                <a:off x="2475575" y="3511725"/>
                <a:ext cx="316000" cy="142025"/>
              </a:xfrm>
              <a:custGeom>
                <a:avLst/>
                <a:gdLst/>
                <a:ahLst/>
                <a:cxnLst/>
                <a:rect l="l" t="t" r="r" b="b"/>
                <a:pathLst>
                  <a:path w="12640" h="5681" extrusionOk="0">
                    <a:moveTo>
                      <a:pt x="11559" y="1"/>
                    </a:moveTo>
                    <a:cubicBezTo>
                      <a:pt x="11516" y="1"/>
                      <a:pt x="11476" y="18"/>
                      <a:pt x="11450" y="58"/>
                    </a:cubicBezTo>
                    <a:lnTo>
                      <a:pt x="10548" y="1173"/>
                    </a:lnTo>
                    <a:cubicBezTo>
                      <a:pt x="10501" y="1244"/>
                      <a:pt x="10525" y="1315"/>
                      <a:pt x="10572" y="1386"/>
                    </a:cubicBezTo>
                    <a:cubicBezTo>
                      <a:pt x="10596" y="1386"/>
                      <a:pt x="10643" y="1410"/>
                      <a:pt x="10667" y="1410"/>
                    </a:cubicBezTo>
                    <a:cubicBezTo>
                      <a:pt x="10714" y="1410"/>
                      <a:pt x="10762" y="1386"/>
                      <a:pt x="10786" y="1362"/>
                    </a:cubicBezTo>
                    <a:lnTo>
                      <a:pt x="11687" y="247"/>
                    </a:lnTo>
                    <a:cubicBezTo>
                      <a:pt x="11734" y="176"/>
                      <a:pt x="11711" y="81"/>
                      <a:pt x="11663" y="34"/>
                    </a:cubicBezTo>
                    <a:cubicBezTo>
                      <a:pt x="11631" y="13"/>
                      <a:pt x="11595" y="1"/>
                      <a:pt x="11559" y="1"/>
                    </a:cubicBezTo>
                    <a:close/>
                    <a:moveTo>
                      <a:pt x="10320" y="1543"/>
                    </a:moveTo>
                    <a:cubicBezTo>
                      <a:pt x="10278" y="1543"/>
                      <a:pt x="10232" y="1560"/>
                      <a:pt x="10193" y="1600"/>
                    </a:cubicBezTo>
                    <a:lnTo>
                      <a:pt x="10027" y="1813"/>
                    </a:lnTo>
                    <a:cubicBezTo>
                      <a:pt x="9979" y="1860"/>
                      <a:pt x="9979" y="1955"/>
                      <a:pt x="10050" y="2003"/>
                    </a:cubicBezTo>
                    <a:cubicBezTo>
                      <a:pt x="10074" y="2026"/>
                      <a:pt x="10121" y="2050"/>
                      <a:pt x="10145" y="2050"/>
                    </a:cubicBezTo>
                    <a:cubicBezTo>
                      <a:pt x="10193" y="2050"/>
                      <a:pt x="10240" y="2026"/>
                      <a:pt x="10264" y="2003"/>
                    </a:cubicBezTo>
                    <a:lnTo>
                      <a:pt x="10430" y="1789"/>
                    </a:lnTo>
                    <a:cubicBezTo>
                      <a:pt x="10477" y="1718"/>
                      <a:pt x="10477" y="1623"/>
                      <a:pt x="10406" y="1576"/>
                    </a:cubicBezTo>
                    <a:cubicBezTo>
                      <a:pt x="10385" y="1554"/>
                      <a:pt x="10354" y="1543"/>
                      <a:pt x="10320" y="1543"/>
                    </a:cubicBezTo>
                    <a:close/>
                    <a:moveTo>
                      <a:pt x="12431" y="1777"/>
                    </a:moveTo>
                    <a:cubicBezTo>
                      <a:pt x="12413" y="1777"/>
                      <a:pt x="12395" y="1781"/>
                      <a:pt x="12375" y="1789"/>
                    </a:cubicBezTo>
                    <a:lnTo>
                      <a:pt x="12090" y="1932"/>
                    </a:lnTo>
                    <a:cubicBezTo>
                      <a:pt x="11995" y="1955"/>
                      <a:pt x="11972" y="2050"/>
                      <a:pt x="12019" y="2121"/>
                    </a:cubicBezTo>
                    <a:cubicBezTo>
                      <a:pt x="12043" y="2169"/>
                      <a:pt x="12090" y="2216"/>
                      <a:pt x="12138" y="2216"/>
                    </a:cubicBezTo>
                    <a:cubicBezTo>
                      <a:pt x="12161" y="2216"/>
                      <a:pt x="12185" y="2216"/>
                      <a:pt x="12209" y="2193"/>
                    </a:cubicBezTo>
                    <a:lnTo>
                      <a:pt x="12494" y="2050"/>
                    </a:lnTo>
                    <a:cubicBezTo>
                      <a:pt x="12640" y="1987"/>
                      <a:pt x="12565" y="1777"/>
                      <a:pt x="12431" y="1777"/>
                    </a:cubicBezTo>
                    <a:close/>
                    <a:moveTo>
                      <a:pt x="11298" y="2284"/>
                    </a:moveTo>
                    <a:cubicBezTo>
                      <a:pt x="11272" y="2284"/>
                      <a:pt x="11243" y="2292"/>
                      <a:pt x="11213" y="2311"/>
                    </a:cubicBezTo>
                    <a:lnTo>
                      <a:pt x="10691" y="2548"/>
                    </a:lnTo>
                    <a:cubicBezTo>
                      <a:pt x="10492" y="2570"/>
                      <a:pt x="10540" y="2838"/>
                      <a:pt x="10699" y="2838"/>
                    </a:cubicBezTo>
                    <a:cubicBezTo>
                      <a:pt x="10712" y="2838"/>
                      <a:pt x="10725" y="2836"/>
                      <a:pt x="10738" y="2833"/>
                    </a:cubicBezTo>
                    <a:lnTo>
                      <a:pt x="10738" y="2857"/>
                    </a:lnTo>
                    <a:cubicBezTo>
                      <a:pt x="10762" y="2833"/>
                      <a:pt x="10786" y="2833"/>
                      <a:pt x="10809" y="2809"/>
                    </a:cubicBezTo>
                    <a:lnTo>
                      <a:pt x="11331" y="2572"/>
                    </a:lnTo>
                    <a:cubicBezTo>
                      <a:pt x="11511" y="2512"/>
                      <a:pt x="11439" y="2284"/>
                      <a:pt x="11298" y="2284"/>
                    </a:cubicBezTo>
                    <a:close/>
                    <a:moveTo>
                      <a:pt x="315" y="2974"/>
                    </a:moveTo>
                    <a:cubicBezTo>
                      <a:pt x="263" y="2974"/>
                      <a:pt x="213" y="3001"/>
                      <a:pt x="182" y="3046"/>
                    </a:cubicBezTo>
                    <a:cubicBezTo>
                      <a:pt x="159" y="3118"/>
                      <a:pt x="182" y="3213"/>
                      <a:pt x="254" y="3260"/>
                    </a:cubicBezTo>
                    <a:lnTo>
                      <a:pt x="1131" y="3758"/>
                    </a:lnTo>
                    <a:cubicBezTo>
                      <a:pt x="1155" y="3782"/>
                      <a:pt x="1179" y="3782"/>
                      <a:pt x="1202" y="3782"/>
                    </a:cubicBezTo>
                    <a:cubicBezTo>
                      <a:pt x="1274" y="3782"/>
                      <a:pt x="1321" y="3758"/>
                      <a:pt x="1345" y="3711"/>
                    </a:cubicBezTo>
                    <a:cubicBezTo>
                      <a:pt x="1368" y="3640"/>
                      <a:pt x="1345" y="3545"/>
                      <a:pt x="1274" y="3497"/>
                    </a:cubicBezTo>
                    <a:lnTo>
                      <a:pt x="396" y="2999"/>
                    </a:lnTo>
                    <a:cubicBezTo>
                      <a:pt x="371" y="2982"/>
                      <a:pt x="343" y="2974"/>
                      <a:pt x="315" y="2974"/>
                    </a:cubicBezTo>
                    <a:close/>
                    <a:moveTo>
                      <a:pt x="1917" y="3896"/>
                    </a:moveTo>
                    <a:cubicBezTo>
                      <a:pt x="1773" y="3896"/>
                      <a:pt x="1685" y="4106"/>
                      <a:pt x="1843" y="4185"/>
                    </a:cubicBezTo>
                    <a:lnTo>
                      <a:pt x="2270" y="4422"/>
                    </a:lnTo>
                    <a:cubicBezTo>
                      <a:pt x="2270" y="4422"/>
                      <a:pt x="2317" y="4446"/>
                      <a:pt x="2341" y="4446"/>
                    </a:cubicBezTo>
                    <a:cubicBezTo>
                      <a:pt x="2483" y="4446"/>
                      <a:pt x="2531" y="4233"/>
                      <a:pt x="2412" y="4161"/>
                    </a:cubicBezTo>
                    <a:lnTo>
                      <a:pt x="2009" y="3924"/>
                    </a:lnTo>
                    <a:cubicBezTo>
                      <a:pt x="1977" y="3904"/>
                      <a:pt x="1946" y="3896"/>
                      <a:pt x="1917" y="3896"/>
                    </a:cubicBezTo>
                    <a:close/>
                    <a:moveTo>
                      <a:pt x="2166" y="4986"/>
                    </a:moveTo>
                    <a:cubicBezTo>
                      <a:pt x="2153" y="4986"/>
                      <a:pt x="2140" y="4988"/>
                      <a:pt x="2128" y="4992"/>
                    </a:cubicBezTo>
                    <a:lnTo>
                      <a:pt x="1250" y="5181"/>
                    </a:lnTo>
                    <a:cubicBezTo>
                      <a:pt x="1044" y="5181"/>
                      <a:pt x="1059" y="5467"/>
                      <a:pt x="1251" y="5467"/>
                    </a:cubicBezTo>
                    <a:cubicBezTo>
                      <a:pt x="1258" y="5467"/>
                      <a:pt x="1266" y="5467"/>
                      <a:pt x="1274" y="5466"/>
                    </a:cubicBezTo>
                    <a:lnTo>
                      <a:pt x="1297" y="5466"/>
                    </a:lnTo>
                    <a:lnTo>
                      <a:pt x="2199" y="5276"/>
                    </a:lnTo>
                    <a:cubicBezTo>
                      <a:pt x="2270" y="5253"/>
                      <a:pt x="2317" y="5181"/>
                      <a:pt x="2294" y="5110"/>
                    </a:cubicBezTo>
                    <a:cubicBezTo>
                      <a:pt x="2294" y="5032"/>
                      <a:pt x="2228" y="4986"/>
                      <a:pt x="2166" y="4986"/>
                    </a:cubicBezTo>
                    <a:close/>
                    <a:moveTo>
                      <a:pt x="657" y="5300"/>
                    </a:moveTo>
                    <a:lnTo>
                      <a:pt x="206" y="5395"/>
                    </a:lnTo>
                    <a:cubicBezTo>
                      <a:pt x="1" y="5395"/>
                      <a:pt x="15" y="5681"/>
                      <a:pt x="207" y="5681"/>
                    </a:cubicBezTo>
                    <a:cubicBezTo>
                      <a:pt x="214" y="5681"/>
                      <a:pt x="222" y="5680"/>
                      <a:pt x="230" y="5680"/>
                    </a:cubicBezTo>
                    <a:lnTo>
                      <a:pt x="254" y="5680"/>
                    </a:lnTo>
                    <a:lnTo>
                      <a:pt x="704" y="5608"/>
                    </a:lnTo>
                    <a:cubicBezTo>
                      <a:pt x="775" y="5585"/>
                      <a:pt x="847" y="5513"/>
                      <a:pt x="823" y="5419"/>
                    </a:cubicBezTo>
                    <a:cubicBezTo>
                      <a:pt x="799" y="5347"/>
                      <a:pt x="728" y="5300"/>
                      <a:pt x="657" y="53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18" name="Google Shape;1718;p14"/>
            <p:cNvGrpSpPr/>
            <p:nvPr/>
          </p:nvGrpSpPr>
          <p:grpSpPr>
            <a:xfrm rot="1652002">
              <a:off x="278677" y="2197029"/>
              <a:ext cx="190620" cy="344249"/>
              <a:chOff x="2808075" y="3551650"/>
              <a:chExt cx="136425" cy="246400"/>
            </a:xfrm>
          </p:grpSpPr>
          <p:sp>
            <p:nvSpPr>
              <p:cNvPr id="1719" name="Google Shape;1719;p14"/>
              <p:cNvSpPr/>
              <p:nvPr/>
            </p:nvSpPr>
            <p:spPr>
              <a:xfrm>
                <a:off x="2843200" y="3576175"/>
                <a:ext cx="82925" cy="221875"/>
              </a:xfrm>
              <a:custGeom>
                <a:avLst/>
                <a:gdLst/>
                <a:ahLst/>
                <a:cxnLst/>
                <a:rect l="l" t="t" r="r" b="b"/>
                <a:pathLst>
                  <a:path w="3317" h="8875" extrusionOk="0">
                    <a:moveTo>
                      <a:pt x="207" y="1"/>
                    </a:moveTo>
                    <a:cubicBezTo>
                      <a:pt x="105" y="1"/>
                      <a:pt x="1" y="109"/>
                      <a:pt x="66" y="240"/>
                    </a:cubicBezTo>
                    <a:cubicBezTo>
                      <a:pt x="517" y="999"/>
                      <a:pt x="873" y="1805"/>
                      <a:pt x="1134" y="2659"/>
                    </a:cubicBezTo>
                    <a:cubicBezTo>
                      <a:pt x="1324" y="3229"/>
                      <a:pt x="1466" y="3822"/>
                      <a:pt x="1561" y="4438"/>
                    </a:cubicBezTo>
                    <a:cubicBezTo>
                      <a:pt x="1300" y="4272"/>
                      <a:pt x="968" y="4083"/>
                      <a:pt x="612" y="3893"/>
                    </a:cubicBezTo>
                    <a:cubicBezTo>
                      <a:pt x="592" y="3880"/>
                      <a:pt x="570" y="3874"/>
                      <a:pt x="549" y="3874"/>
                    </a:cubicBezTo>
                    <a:cubicBezTo>
                      <a:pt x="493" y="3874"/>
                      <a:pt x="439" y="3913"/>
                      <a:pt x="422" y="3964"/>
                    </a:cubicBezTo>
                    <a:cubicBezTo>
                      <a:pt x="375" y="4035"/>
                      <a:pt x="398" y="4106"/>
                      <a:pt x="470" y="4154"/>
                    </a:cubicBezTo>
                    <a:cubicBezTo>
                      <a:pt x="920" y="4391"/>
                      <a:pt x="1300" y="4628"/>
                      <a:pt x="1608" y="4818"/>
                    </a:cubicBezTo>
                    <a:cubicBezTo>
                      <a:pt x="1679" y="5316"/>
                      <a:pt x="1703" y="5814"/>
                      <a:pt x="1703" y="6312"/>
                    </a:cubicBezTo>
                    <a:cubicBezTo>
                      <a:pt x="1703" y="6526"/>
                      <a:pt x="1679" y="6739"/>
                      <a:pt x="1679" y="6953"/>
                    </a:cubicBezTo>
                    <a:lnTo>
                      <a:pt x="991" y="6407"/>
                    </a:lnTo>
                    <a:cubicBezTo>
                      <a:pt x="964" y="6385"/>
                      <a:pt x="935" y="6375"/>
                      <a:pt x="908" y="6375"/>
                    </a:cubicBezTo>
                    <a:cubicBezTo>
                      <a:pt x="790" y="6375"/>
                      <a:pt x="691" y="6549"/>
                      <a:pt x="825" y="6645"/>
                    </a:cubicBezTo>
                    <a:lnTo>
                      <a:pt x="1632" y="7309"/>
                    </a:lnTo>
                    <a:cubicBezTo>
                      <a:pt x="1608" y="7783"/>
                      <a:pt x="1537" y="8234"/>
                      <a:pt x="1442" y="8708"/>
                    </a:cubicBezTo>
                    <a:cubicBezTo>
                      <a:pt x="1418" y="8779"/>
                      <a:pt x="1466" y="8851"/>
                      <a:pt x="1561" y="8874"/>
                    </a:cubicBezTo>
                    <a:lnTo>
                      <a:pt x="1584" y="8874"/>
                    </a:lnTo>
                    <a:cubicBezTo>
                      <a:pt x="1679" y="8874"/>
                      <a:pt x="1727" y="8803"/>
                      <a:pt x="1727" y="8732"/>
                    </a:cubicBezTo>
                    <a:cubicBezTo>
                      <a:pt x="1822" y="8234"/>
                      <a:pt x="1893" y="7736"/>
                      <a:pt x="1940" y="7238"/>
                    </a:cubicBezTo>
                    <a:cubicBezTo>
                      <a:pt x="1964" y="6953"/>
                      <a:pt x="1988" y="6645"/>
                      <a:pt x="1988" y="6360"/>
                    </a:cubicBezTo>
                    <a:cubicBezTo>
                      <a:pt x="2154" y="6170"/>
                      <a:pt x="2296" y="5980"/>
                      <a:pt x="2438" y="5814"/>
                    </a:cubicBezTo>
                    <a:cubicBezTo>
                      <a:pt x="2747" y="5435"/>
                      <a:pt x="3031" y="5032"/>
                      <a:pt x="3269" y="4605"/>
                    </a:cubicBezTo>
                    <a:cubicBezTo>
                      <a:pt x="3316" y="4533"/>
                      <a:pt x="3292" y="4438"/>
                      <a:pt x="3221" y="4391"/>
                    </a:cubicBezTo>
                    <a:cubicBezTo>
                      <a:pt x="3203" y="4385"/>
                      <a:pt x="3184" y="4382"/>
                      <a:pt x="3165" y="4382"/>
                    </a:cubicBezTo>
                    <a:cubicBezTo>
                      <a:pt x="3107" y="4382"/>
                      <a:pt x="3049" y="4409"/>
                      <a:pt x="3031" y="4462"/>
                    </a:cubicBezTo>
                    <a:cubicBezTo>
                      <a:pt x="2771" y="4865"/>
                      <a:pt x="2510" y="5269"/>
                      <a:pt x="2225" y="5648"/>
                    </a:cubicBezTo>
                    <a:cubicBezTo>
                      <a:pt x="2154" y="5719"/>
                      <a:pt x="2059" y="5814"/>
                      <a:pt x="1988" y="5909"/>
                    </a:cubicBezTo>
                    <a:cubicBezTo>
                      <a:pt x="1988" y="5506"/>
                      <a:pt x="1964" y="5103"/>
                      <a:pt x="1893" y="4699"/>
                    </a:cubicBezTo>
                    <a:cubicBezTo>
                      <a:pt x="1822" y="3988"/>
                      <a:pt x="1656" y="3300"/>
                      <a:pt x="1442" y="2612"/>
                    </a:cubicBezTo>
                    <a:cubicBezTo>
                      <a:pt x="1751" y="1995"/>
                      <a:pt x="2011" y="1331"/>
                      <a:pt x="2249" y="691"/>
                    </a:cubicBezTo>
                    <a:cubicBezTo>
                      <a:pt x="2308" y="557"/>
                      <a:pt x="2209" y="470"/>
                      <a:pt x="2110" y="470"/>
                    </a:cubicBezTo>
                    <a:cubicBezTo>
                      <a:pt x="2050" y="470"/>
                      <a:pt x="1991" y="501"/>
                      <a:pt x="1964" y="572"/>
                    </a:cubicBezTo>
                    <a:cubicBezTo>
                      <a:pt x="1751" y="1189"/>
                      <a:pt x="1537" y="1734"/>
                      <a:pt x="1300" y="2209"/>
                    </a:cubicBezTo>
                    <a:cubicBezTo>
                      <a:pt x="1039" y="1473"/>
                      <a:pt x="707" y="762"/>
                      <a:pt x="327" y="74"/>
                    </a:cubicBezTo>
                    <a:cubicBezTo>
                      <a:pt x="298" y="22"/>
                      <a:pt x="253" y="1"/>
                      <a:pt x="2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0" name="Google Shape;1720;p14"/>
              <p:cNvSpPr/>
              <p:nvPr/>
            </p:nvSpPr>
            <p:spPr>
              <a:xfrm>
                <a:off x="2811625" y="3555175"/>
                <a:ext cx="129325" cy="190975"/>
              </a:xfrm>
              <a:custGeom>
                <a:avLst/>
                <a:gdLst/>
                <a:ahLst/>
                <a:cxnLst/>
                <a:rect l="l" t="t" r="r" b="b"/>
                <a:pathLst>
                  <a:path w="5173" h="7639" extrusionOk="0">
                    <a:moveTo>
                      <a:pt x="1005" y="0"/>
                    </a:moveTo>
                    <a:cubicBezTo>
                      <a:pt x="832" y="0"/>
                      <a:pt x="672" y="89"/>
                      <a:pt x="594" y="226"/>
                    </a:cubicBezTo>
                    <a:cubicBezTo>
                      <a:pt x="452" y="368"/>
                      <a:pt x="380" y="605"/>
                      <a:pt x="428" y="795"/>
                    </a:cubicBezTo>
                    <a:cubicBezTo>
                      <a:pt x="475" y="1080"/>
                      <a:pt x="618" y="1317"/>
                      <a:pt x="855" y="1459"/>
                    </a:cubicBezTo>
                    <a:cubicBezTo>
                      <a:pt x="1059" y="1645"/>
                      <a:pt x="1321" y="1743"/>
                      <a:pt x="1596" y="1743"/>
                    </a:cubicBezTo>
                    <a:cubicBezTo>
                      <a:pt x="1673" y="1743"/>
                      <a:pt x="1750" y="1736"/>
                      <a:pt x="1827" y="1720"/>
                    </a:cubicBezTo>
                    <a:lnTo>
                      <a:pt x="1851" y="1649"/>
                    </a:lnTo>
                    <a:cubicBezTo>
                      <a:pt x="1946" y="1412"/>
                      <a:pt x="1970" y="1151"/>
                      <a:pt x="1946" y="890"/>
                    </a:cubicBezTo>
                    <a:cubicBezTo>
                      <a:pt x="1922" y="653"/>
                      <a:pt x="1827" y="439"/>
                      <a:pt x="1638" y="273"/>
                    </a:cubicBezTo>
                    <a:cubicBezTo>
                      <a:pt x="1495" y="131"/>
                      <a:pt x="1306" y="36"/>
                      <a:pt x="1116" y="12"/>
                    </a:cubicBezTo>
                    <a:cubicBezTo>
                      <a:pt x="1079" y="4"/>
                      <a:pt x="1041" y="0"/>
                      <a:pt x="1005" y="0"/>
                    </a:cubicBezTo>
                    <a:close/>
                    <a:moveTo>
                      <a:pt x="3383" y="626"/>
                    </a:moveTo>
                    <a:cubicBezTo>
                      <a:pt x="3311" y="626"/>
                      <a:pt x="3240" y="642"/>
                      <a:pt x="3180" y="677"/>
                    </a:cubicBezTo>
                    <a:cubicBezTo>
                      <a:pt x="2966" y="772"/>
                      <a:pt x="2824" y="914"/>
                      <a:pt x="2705" y="1080"/>
                    </a:cubicBezTo>
                    <a:cubicBezTo>
                      <a:pt x="2587" y="1293"/>
                      <a:pt x="2563" y="1531"/>
                      <a:pt x="2587" y="1744"/>
                    </a:cubicBezTo>
                    <a:cubicBezTo>
                      <a:pt x="2634" y="2005"/>
                      <a:pt x="2729" y="2242"/>
                      <a:pt x="2895" y="2456"/>
                    </a:cubicBezTo>
                    <a:cubicBezTo>
                      <a:pt x="2895" y="2479"/>
                      <a:pt x="2919" y="2503"/>
                      <a:pt x="2942" y="2527"/>
                    </a:cubicBezTo>
                    <a:cubicBezTo>
                      <a:pt x="3298" y="2503"/>
                      <a:pt x="3630" y="2313"/>
                      <a:pt x="3820" y="2029"/>
                    </a:cubicBezTo>
                    <a:cubicBezTo>
                      <a:pt x="4010" y="1815"/>
                      <a:pt x="4081" y="1554"/>
                      <a:pt x="4081" y="1270"/>
                    </a:cubicBezTo>
                    <a:lnTo>
                      <a:pt x="4057" y="1270"/>
                    </a:lnTo>
                    <a:cubicBezTo>
                      <a:pt x="4034" y="1056"/>
                      <a:pt x="3915" y="866"/>
                      <a:pt x="3725" y="748"/>
                    </a:cubicBezTo>
                    <a:cubicBezTo>
                      <a:pt x="3635" y="673"/>
                      <a:pt x="3507" y="626"/>
                      <a:pt x="3383" y="626"/>
                    </a:cubicBezTo>
                    <a:close/>
                    <a:moveTo>
                      <a:pt x="737" y="3609"/>
                    </a:moveTo>
                    <a:cubicBezTo>
                      <a:pt x="644" y="3609"/>
                      <a:pt x="548" y="3620"/>
                      <a:pt x="452" y="3642"/>
                    </a:cubicBezTo>
                    <a:cubicBezTo>
                      <a:pt x="262" y="3689"/>
                      <a:pt x="120" y="3832"/>
                      <a:pt x="72" y="4021"/>
                    </a:cubicBezTo>
                    <a:cubicBezTo>
                      <a:pt x="1" y="4235"/>
                      <a:pt x="25" y="4448"/>
                      <a:pt x="143" y="4638"/>
                    </a:cubicBezTo>
                    <a:cubicBezTo>
                      <a:pt x="286" y="4875"/>
                      <a:pt x="523" y="5041"/>
                      <a:pt x="784" y="5089"/>
                    </a:cubicBezTo>
                    <a:cubicBezTo>
                      <a:pt x="902" y="5120"/>
                      <a:pt x="1021" y="5136"/>
                      <a:pt x="1138" y="5136"/>
                    </a:cubicBezTo>
                    <a:cubicBezTo>
                      <a:pt x="1372" y="5136"/>
                      <a:pt x="1598" y="5073"/>
                      <a:pt x="1804" y="4946"/>
                    </a:cubicBezTo>
                    <a:lnTo>
                      <a:pt x="1804" y="4852"/>
                    </a:lnTo>
                    <a:cubicBezTo>
                      <a:pt x="1780" y="4591"/>
                      <a:pt x="1709" y="4330"/>
                      <a:pt x="1567" y="4116"/>
                    </a:cubicBezTo>
                    <a:cubicBezTo>
                      <a:pt x="1448" y="3903"/>
                      <a:pt x="1282" y="3760"/>
                      <a:pt x="1068" y="3665"/>
                    </a:cubicBezTo>
                    <a:cubicBezTo>
                      <a:pt x="964" y="3626"/>
                      <a:pt x="852" y="3609"/>
                      <a:pt x="737" y="3609"/>
                    </a:cubicBezTo>
                    <a:close/>
                    <a:moveTo>
                      <a:pt x="4539" y="4626"/>
                    </a:moveTo>
                    <a:cubicBezTo>
                      <a:pt x="4505" y="4626"/>
                      <a:pt x="4470" y="4630"/>
                      <a:pt x="4437" y="4638"/>
                    </a:cubicBezTo>
                    <a:cubicBezTo>
                      <a:pt x="4223" y="4662"/>
                      <a:pt x="4034" y="4757"/>
                      <a:pt x="3867" y="4899"/>
                    </a:cubicBezTo>
                    <a:cubicBezTo>
                      <a:pt x="3725" y="5065"/>
                      <a:pt x="3630" y="5278"/>
                      <a:pt x="3607" y="5516"/>
                    </a:cubicBezTo>
                    <a:cubicBezTo>
                      <a:pt x="3559" y="5777"/>
                      <a:pt x="3607" y="6038"/>
                      <a:pt x="3701" y="6275"/>
                    </a:cubicBezTo>
                    <a:lnTo>
                      <a:pt x="3725" y="6370"/>
                    </a:lnTo>
                    <a:cubicBezTo>
                      <a:pt x="3785" y="6378"/>
                      <a:pt x="3845" y="6382"/>
                      <a:pt x="3905" y="6382"/>
                    </a:cubicBezTo>
                    <a:cubicBezTo>
                      <a:pt x="4199" y="6382"/>
                      <a:pt x="4481" y="6286"/>
                      <a:pt x="4698" y="6109"/>
                    </a:cubicBezTo>
                    <a:cubicBezTo>
                      <a:pt x="4935" y="5943"/>
                      <a:pt x="5077" y="5705"/>
                      <a:pt x="5125" y="5421"/>
                    </a:cubicBezTo>
                    <a:cubicBezTo>
                      <a:pt x="5172" y="5207"/>
                      <a:pt x="5101" y="4994"/>
                      <a:pt x="4959" y="4828"/>
                    </a:cubicBezTo>
                    <a:cubicBezTo>
                      <a:pt x="4861" y="4711"/>
                      <a:pt x="4699" y="4626"/>
                      <a:pt x="4539" y="4626"/>
                    </a:cubicBezTo>
                    <a:close/>
                    <a:moveTo>
                      <a:pt x="1344" y="6066"/>
                    </a:moveTo>
                    <a:cubicBezTo>
                      <a:pt x="1290" y="6066"/>
                      <a:pt x="1238" y="6072"/>
                      <a:pt x="1187" y="6085"/>
                    </a:cubicBezTo>
                    <a:cubicBezTo>
                      <a:pt x="974" y="6085"/>
                      <a:pt x="807" y="6227"/>
                      <a:pt x="736" y="6417"/>
                    </a:cubicBezTo>
                    <a:cubicBezTo>
                      <a:pt x="641" y="6607"/>
                      <a:pt x="641" y="6820"/>
                      <a:pt x="736" y="7010"/>
                    </a:cubicBezTo>
                    <a:cubicBezTo>
                      <a:pt x="855" y="7271"/>
                      <a:pt x="1068" y="7461"/>
                      <a:pt x="1329" y="7532"/>
                    </a:cubicBezTo>
                    <a:cubicBezTo>
                      <a:pt x="1495" y="7603"/>
                      <a:pt x="1673" y="7639"/>
                      <a:pt x="1851" y="7639"/>
                    </a:cubicBezTo>
                    <a:cubicBezTo>
                      <a:pt x="2029" y="7639"/>
                      <a:pt x="2207" y="7603"/>
                      <a:pt x="2373" y="7532"/>
                    </a:cubicBezTo>
                    <a:lnTo>
                      <a:pt x="2373" y="7461"/>
                    </a:lnTo>
                    <a:lnTo>
                      <a:pt x="2349" y="7437"/>
                    </a:lnTo>
                    <a:cubicBezTo>
                      <a:pt x="2373" y="7176"/>
                      <a:pt x="2326" y="6915"/>
                      <a:pt x="2207" y="6678"/>
                    </a:cubicBezTo>
                    <a:cubicBezTo>
                      <a:pt x="2112" y="6465"/>
                      <a:pt x="1970" y="6298"/>
                      <a:pt x="1780" y="6180"/>
                    </a:cubicBezTo>
                    <a:cubicBezTo>
                      <a:pt x="1641" y="6110"/>
                      <a:pt x="1489" y="6066"/>
                      <a:pt x="1344" y="606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1" name="Google Shape;1721;p14"/>
              <p:cNvSpPr/>
              <p:nvPr/>
            </p:nvSpPr>
            <p:spPr>
              <a:xfrm>
                <a:off x="2808075" y="3551650"/>
                <a:ext cx="136425" cy="198350"/>
              </a:xfrm>
              <a:custGeom>
                <a:avLst/>
                <a:gdLst/>
                <a:ahLst/>
                <a:cxnLst/>
                <a:rect l="l" t="t" r="r" b="b"/>
                <a:pathLst>
                  <a:path w="5457" h="7934" extrusionOk="0">
                    <a:moveTo>
                      <a:pt x="1234" y="296"/>
                    </a:moveTo>
                    <a:cubicBezTo>
                      <a:pt x="1400" y="319"/>
                      <a:pt x="1566" y="414"/>
                      <a:pt x="1685" y="533"/>
                    </a:cubicBezTo>
                    <a:cubicBezTo>
                      <a:pt x="1827" y="675"/>
                      <a:pt x="1922" y="865"/>
                      <a:pt x="1922" y="1079"/>
                    </a:cubicBezTo>
                    <a:cubicBezTo>
                      <a:pt x="1969" y="1292"/>
                      <a:pt x="1946" y="1506"/>
                      <a:pt x="1851" y="1719"/>
                    </a:cubicBezTo>
                    <a:cubicBezTo>
                      <a:pt x="1802" y="1727"/>
                      <a:pt x="1753" y="1731"/>
                      <a:pt x="1705" y="1731"/>
                    </a:cubicBezTo>
                    <a:cubicBezTo>
                      <a:pt x="1471" y="1731"/>
                      <a:pt x="1245" y="1639"/>
                      <a:pt x="1068" y="1482"/>
                    </a:cubicBezTo>
                    <a:cubicBezTo>
                      <a:pt x="878" y="1363"/>
                      <a:pt x="736" y="1150"/>
                      <a:pt x="689" y="936"/>
                    </a:cubicBezTo>
                    <a:cubicBezTo>
                      <a:pt x="665" y="770"/>
                      <a:pt x="712" y="580"/>
                      <a:pt x="831" y="462"/>
                    </a:cubicBezTo>
                    <a:cubicBezTo>
                      <a:pt x="902" y="367"/>
                      <a:pt x="1021" y="296"/>
                      <a:pt x="1163" y="296"/>
                    </a:cubicBezTo>
                    <a:close/>
                    <a:moveTo>
                      <a:pt x="1167" y="1"/>
                    </a:moveTo>
                    <a:cubicBezTo>
                      <a:pt x="951" y="1"/>
                      <a:pt x="759" y="111"/>
                      <a:pt x="617" y="272"/>
                    </a:cubicBezTo>
                    <a:cubicBezTo>
                      <a:pt x="451" y="462"/>
                      <a:pt x="356" y="723"/>
                      <a:pt x="404" y="984"/>
                    </a:cubicBezTo>
                    <a:cubicBezTo>
                      <a:pt x="451" y="1268"/>
                      <a:pt x="617" y="1553"/>
                      <a:pt x="878" y="1719"/>
                    </a:cubicBezTo>
                    <a:cubicBezTo>
                      <a:pt x="1095" y="1914"/>
                      <a:pt x="1392" y="2030"/>
                      <a:pt x="1677" y="2030"/>
                    </a:cubicBezTo>
                    <a:cubicBezTo>
                      <a:pt x="1704" y="2030"/>
                      <a:pt x="1730" y="2029"/>
                      <a:pt x="1756" y="2027"/>
                    </a:cubicBezTo>
                    <a:lnTo>
                      <a:pt x="1780" y="2004"/>
                    </a:lnTo>
                    <a:cubicBezTo>
                      <a:pt x="1827" y="2004"/>
                      <a:pt x="1922" y="2004"/>
                      <a:pt x="1969" y="2027"/>
                    </a:cubicBezTo>
                    <a:cubicBezTo>
                      <a:pt x="2017" y="2004"/>
                      <a:pt x="2064" y="1980"/>
                      <a:pt x="2088" y="1933"/>
                    </a:cubicBezTo>
                    <a:lnTo>
                      <a:pt x="2136" y="1838"/>
                    </a:lnTo>
                    <a:cubicBezTo>
                      <a:pt x="2230" y="1577"/>
                      <a:pt x="2278" y="1292"/>
                      <a:pt x="2230" y="1031"/>
                    </a:cubicBezTo>
                    <a:cubicBezTo>
                      <a:pt x="2207" y="770"/>
                      <a:pt x="2088" y="509"/>
                      <a:pt x="1898" y="343"/>
                    </a:cubicBezTo>
                    <a:cubicBezTo>
                      <a:pt x="1732" y="153"/>
                      <a:pt x="1519" y="35"/>
                      <a:pt x="1282" y="11"/>
                    </a:cubicBezTo>
                    <a:cubicBezTo>
                      <a:pt x="1243" y="4"/>
                      <a:pt x="1204" y="1"/>
                      <a:pt x="1167" y="1"/>
                    </a:cubicBezTo>
                    <a:close/>
                    <a:moveTo>
                      <a:pt x="3559" y="913"/>
                    </a:moveTo>
                    <a:cubicBezTo>
                      <a:pt x="3654" y="913"/>
                      <a:pt x="3749" y="960"/>
                      <a:pt x="3820" y="1007"/>
                    </a:cubicBezTo>
                    <a:cubicBezTo>
                      <a:pt x="3962" y="1102"/>
                      <a:pt x="4057" y="1245"/>
                      <a:pt x="4057" y="1411"/>
                    </a:cubicBezTo>
                    <a:cubicBezTo>
                      <a:pt x="4057" y="1648"/>
                      <a:pt x="3986" y="1885"/>
                      <a:pt x="3843" y="2075"/>
                    </a:cubicBezTo>
                    <a:cubicBezTo>
                      <a:pt x="3677" y="2312"/>
                      <a:pt x="3416" y="2478"/>
                      <a:pt x="3132" y="2502"/>
                    </a:cubicBezTo>
                    <a:cubicBezTo>
                      <a:pt x="3013" y="2312"/>
                      <a:pt x="2918" y="2099"/>
                      <a:pt x="2895" y="1885"/>
                    </a:cubicBezTo>
                    <a:cubicBezTo>
                      <a:pt x="2847" y="1672"/>
                      <a:pt x="2895" y="1482"/>
                      <a:pt x="2989" y="1316"/>
                    </a:cubicBezTo>
                    <a:cubicBezTo>
                      <a:pt x="3061" y="1150"/>
                      <a:pt x="3203" y="1031"/>
                      <a:pt x="3369" y="960"/>
                    </a:cubicBezTo>
                    <a:cubicBezTo>
                      <a:pt x="3416" y="936"/>
                      <a:pt x="3488" y="936"/>
                      <a:pt x="3535" y="936"/>
                    </a:cubicBezTo>
                    <a:lnTo>
                      <a:pt x="3559" y="913"/>
                    </a:lnTo>
                    <a:close/>
                    <a:moveTo>
                      <a:pt x="3556" y="627"/>
                    </a:moveTo>
                    <a:cubicBezTo>
                      <a:pt x="3458" y="627"/>
                      <a:pt x="3360" y="651"/>
                      <a:pt x="3274" y="699"/>
                    </a:cubicBezTo>
                    <a:cubicBezTo>
                      <a:pt x="3037" y="770"/>
                      <a:pt x="2847" y="936"/>
                      <a:pt x="2752" y="1150"/>
                    </a:cubicBezTo>
                    <a:cubicBezTo>
                      <a:pt x="2610" y="1387"/>
                      <a:pt x="2562" y="1648"/>
                      <a:pt x="2610" y="1909"/>
                    </a:cubicBezTo>
                    <a:cubicBezTo>
                      <a:pt x="2634" y="2170"/>
                      <a:pt x="2729" y="2454"/>
                      <a:pt x="2895" y="2668"/>
                    </a:cubicBezTo>
                    <a:cubicBezTo>
                      <a:pt x="2918" y="2715"/>
                      <a:pt x="2942" y="2739"/>
                      <a:pt x="2966" y="2786"/>
                    </a:cubicBezTo>
                    <a:cubicBezTo>
                      <a:pt x="2989" y="2810"/>
                      <a:pt x="3037" y="2810"/>
                      <a:pt x="3084" y="2810"/>
                    </a:cubicBezTo>
                    <a:lnTo>
                      <a:pt x="3108" y="2810"/>
                    </a:lnTo>
                    <a:cubicBezTo>
                      <a:pt x="3511" y="2786"/>
                      <a:pt x="3867" y="2573"/>
                      <a:pt x="4081" y="2265"/>
                    </a:cubicBezTo>
                    <a:cubicBezTo>
                      <a:pt x="4270" y="2004"/>
                      <a:pt x="4365" y="1719"/>
                      <a:pt x="4342" y="1411"/>
                    </a:cubicBezTo>
                    <a:cubicBezTo>
                      <a:pt x="4318" y="1150"/>
                      <a:pt x="4176" y="913"/>
                      <a:pt x="3962" y="794"/>
                    </a:cubicBezTo>
                    <a:cubicBezTo>
                      <a:pt x="3849" y="681"/>
                      <a:pt x="3702" y="627"/>
                      <a:pt x="3556" y="627"/>
                    </a:cubicBezTo>
                    <a:close/>
                    <a:moveTo>
                      <a:pt x="878" y="3901"/>
                    </a:moveTo>
                    <a:cubicBezTo>
                      <a:pt x="973" y="3925"/>
                      <a:pt x="1092" y="3949"/>
                      <a:pt x="1163" y="3996"/>
                    </a:cubicBezTo>
                    <a:cubicBezTo>
                      <a:pt x="1353" y="4067"/>
                      <a:pt x="1495" y="4186"/>
                      <a:pt x="1590" y="4376"/>
                    </a:cubicBezTo>
                    <a:cubicBezTo>
                      <a:pt x="1709" y="4566"/>
                      <a:pt x="1780" y="4803"/>
                      <a:pt x="1803" y="5016"/>
                    </a:cubicBezTo>
                    <a:cubicBezTo>
                      <a:pt x="1623" y="5114"/>
                      <a:pt x="1432" y="5168"/>
                      <a:pt x="1237" y="5168"/>
                    </a:cubicBezTo>
                    <a:cubicBezTo>
                      <a:pt x="1149" y="5168"/>
                      <a:pt x="1061" y="5157"/>
                      <a:pt x="973" y="5135"/>
                    </a:cubicBezTo>
                    <a:cubicBezTo>
                      <a:pt x="760" y="5064"/>
                      <a:pt x="546" y="4945"/>
                      <a:pt x="428" y="4732"/>
                    </a:cubicBezTo>
                    <a:cubicBezTo>
                      <a:pt x="333" y="4589"/>
                      <a:pt x="309" y="4399"/>
                      <a:pt x="356" y="4233"/>
                    </a:cubicBezTo>
                    <a:cubicBezTo>
                      <a:pt x="380" y="4091"/>
                      <a:pt x="499" y="3973"/>
                      <a:pt x="641" y="3949"/>
                    </a:cubicBezTo>
                    <a:cubicBezTo>
                      <a:pt x="712" y="3925"/>
                      <a:pt x="783" y="3925"/>
                      <a:pt x="878" y="3925"/>
                    </a:cubicBezTo>
                    <a:lnTo>
                      <a:pt x="878" y="3901"/>
                    </a:lnTo>
                    <a:close/>
                    <a:moveTo>
                      <a:pt x="875" y="3621"/>
                    </a:moveTo>
                    <a:cubicBezTo>
                      <a:pt x="773" y="3621"/>
                      <a:pt x="669" y="3634"/>
                      <a:pt x="570" y="3664"/>
                    </a:cubicBezTo>
                    <a:cubicBezTo>
                      <a:pt x="333" y="3712"/>
                      <a:pt x="143" y="3901"/>
                      <a:pt x="96" y="4139"/>
                    </a:cubicBezTo>
                    <a:cubicBezTo>
                      <a:pt x="1" y="4399"/>
                      <a:pt x="24" y="4660"/>
                      <a:pt x="190" y="4874"/>
                    </a:cubicBezTo>
                    <a:cubicBezTo>
                      <a:pt x="333" y="5135"/>
                      <a:pt x="594" y="5325"/>
                      <a:pt x="902" y="5396"/>
                    </a:cubicBezTo>
                    <a:cubicBezTo>
                      <a:pt x="997" y="5443"/>
                      <a:pt x="1116" y="5467"/>
                      <a:pt x="1234" y="5467"/>
                    </a:cubicBezTo>
                    <a:lnTo>
                      <a:pt x="1234" y="5443"/>
                    </a:lnTo>
                    <a:cubicBezTo>
                      <a:pt x="1519" y="5443"/>
                      <a:pt x="1780" y="5372"/>
                      <a:pt x="2017" y="5230"/>
                    </a:cubicBezTo>
                    <a:cubicBezTo>
                      <a:pt x="2064" y="5206"/>
                      <a:pt x="2112" y="5159"/>
                      <a:pt x="2112" y="5087"/>
                    </a:cubicBezTo>
                    <a:lnTo>
                      <a:pt x="2112" y="4993"/>
                    </a:lnTo>
                    <a:cubicBezTo>
                      <a:pt x="2088" y="4708"/>
                      <a:pt x="1993" y="4447"/>
                      <a:pt x="1851" y="4210"/>
                    </a:cubicBezTo>
                    <a:cubicBezTo>
                      <a:pt x="1732" y="3973"/>
                      <a:pt x="1519" y="3783"/>
                      <a:pt x="1282" y="3688"/>
                    </a:cubicBezTo>
                    <a:cubicBezTo>
                      <a:pt x="1158" y="3647"/>
                      <a:pt x="1017" y="3621"/>
                      <a:pt x="875" y="3621"/>
                    </a:cubicBezTo>
                    <a:close/>
                    <a:moveTo>
                      <a:pt x="4659" y="4917"/>
                    </a:moveTo>
                    <a:cubicBezTo>
                      <a:pt x="4786" y="4917"/>
                      <a:pt x="4920" y="4984"/>
                      <a:pt x="4982" y="5087"/>
                    </a:cubicBezTo>
                    <a:cubicBezTo>
                      <a:pt x="5101" y="5206"/>
                      <a:pt x="5148" y="5396"/>
                      <a:pt x="5124" y="5562"/>
                    </a:cubicBezTo>
                    <a:cubicBezTo>
                      <a:pt x="5077" y="5799"/>
                      <a:pt x="4935" y="6013"/>
                      <a:pt x="4745" y="6155"/>
                    </a:cubicBezTo>
                    <a:cubicBezTo>
                      <a:pt x="4558" y="6300"/>
                      <a:pt x="4317" y="6373"/>
                      <a:pt x="4069" y="6373"/>
                    </a:cubicBezTo>
                    <a:cubicBezTo>
                      <a:pt x="4033" y="6373"/>
                      <a:pt x="3998" y="6371"/>
                      <a:pt x="3962" y="6368"/>
                    </a:cubicBezTo>
                    <a:lnTo>
                      <a:pt x="3986" y="6345"/>
                    </a:lnTo>
                    <a:cubicBezTo>
                      <a:pt x="3891" y="6131"/>
                      <a:pt x="3867" y="5894"/>
                      <a:pt x="3891" y="5680"/>
                    </a:cubicBezTo>
                    <a:cubicBezTo>
                      <a:pt x="3915" y="5277"/>
                      <a:pt x="4223" y="4969"/>
                      <a:pt x="4602" y="4921"/>
                    </a:cubicBezTo>
                    <a:cubicBezTo>
                      <a:pt x="4621" y="4918"/>
                      <a:pt x="4640" y="4917"/>
                      <a:pt x="4659" y="4917"/>
                    </a:cubicBezTo>
                    <a:close/>
                    <a:moveTo>
                      <a:pt x="4687" y="4648"/>
                    </a:moveTo>
                    <a:cubicBezTo>
                      <a:pt x="4643" y="4648"/>
                      <a:pt x="4599" y="4652"/>
                      <a:pt x="4555" y="4660"/>
                    </a:cubicBezTo>
                    <a:cubicBezTo>
                      <a:pt x="4318" y="4684"/>
                      <a:pt x="4104" y="4779"/>
                      <a:pt x="3915" y="4945"/>
                    </a:cubicBezTo>
                    <a:cubicBezTo>
                      <a:pt x="3749" y="5135"/>
                      <a:pt x="3630" y="5372"/>
                      <a:pt x="3606" y="5633"/>
                    </a:cubicBezTo>
                    <a:cubicBezTo>
                      <a:pt x="3559" y="5918"/>
                      <a:pt x="3582" y="6226"/>
                      <a:pt x="3701" y="6487"/>
                    </a:cubicBezTo>
                    <a:cubicBezTo>
                      <a:pt x="3725" y="6511"/>
                      <a:pt x="3725" y="6534"/>
                      <a:pt x="3725" y="6558"/>
                    </a:cubicBezTo>
                    <a:cubicBezTo>
                      <a:pt x="3749" y="6606"/>
                      <a:pt x="3796" y="6653"/>
                      <a:pt x="3867" y="6653"/>
                    </a:cubicBezTo>
                    <a:lnTo>
                      <a:pt x="4033" y="6653"/>
                    </a:lnTo>
                    <a:cubicBezTo>
                      <a:pt x="4064" y="6655"/>
                      <a:pt x="4096" y="6657"/>
                      <a:pt x="4127" y="6657"/>
                    </a:cubicBezTo>
                    <a:cubicBezTo>
                      <a:pt x="4408" y="6657"/>
                      <a:pt x="4700" y="6563"/>
                      <a:pt x="4935" y="6392"/>
                    </a:cubicBezTo>
                    <a:cubicBezTo>
                      <a:pt x="5196" y="6202"/>
                      <a:pt x="5362" y="5918"/>
                      <a:pt x="5409" y="5609"/>
                    </a:cubicBezTo>
                    <a:cubicBezTo>
                      <a:pt x="5456" y="5372"/>
                      <a:pt x="5385" y="5111"/>
                      <a:pt x="5219" y="4921"/>
                    </a:cubicBezTo>
                    <a:cubicBezTo>
                      <a:pt x="5101" y="4744"/>
                      <a:pt x="4901" y="4648"/>
                      <a:pt x="4687" y="4648"/>
                    </a:cubicBezTo>
                    <a:close/>
                    <a:moveTo>
                      <a:pt x="1584" y="6359"/>
                    </a:moveTo>
                    <a:cubicBezTo>
                      <a:pt x="1673" y="6359"/>
                      <a:pt x="1762" y="6386"/>
                      <a:pt x="1851" y="6439"/>
                    </a:cubicBezTo>
                    <a:cubicBezTo>
                      <a:pt x="2017" y="6534"/>
                      <a:pt x="2159" y="6700"/>
                      <a:pt x="2230" y="6890"/>
                    </a:cubicBezTo>
                    <a:cubicBezTo>
                      <a:pt x="2325" y="7080"/>
                      <a:pt x="2373" y="7317"/>
                      <a:pt x="2349" y="7554"/>
                    </a:cubicBezTo>
                    <a:cubicBezTo>
                      <a:pt x="2219" y="7602"/>
                      <a:pt x="2082" y="7626"/>
                      <a:pt x="1946" y="7626"/>
                    </a:cubicBezTo>
                    <a:cubicBezTo>
                      <a:pt x="1809" y="7626"/>
                      <a:pt x="1673" y="7602"/>
                      <a:pt x="1542" y="7554"/>
                    </a:cubicBezTo>
                    <a:cubicBezTo>
                      <a:pt x="1305" y="7459"/>
                      <a:pt x="1116" y="7317"/>
                      <a:pt x="1021" y="7104"/>
                    </a:cubicBezTo>
                    <a:cubicBezTo>
                      <a:pt x="926" y="6938"/>
                      <a:pt x="926" y="6772"/>
                      <a:pt x="1021" y="6606"/>
                    </a:cubicBezTo>
                    <a:cubicBezTo>
                      <a:pt x="1068" y="6463"/>
                      <a:pt x="1187" y="6368"/>
                      <a:pt x="1353" y="6368"/>
                    </a:cubicBezTo>
                    <a:lnTo>
                      <a:pt x="1495" y="6368"/>
                    </a:lnTo>
                    <a:cubicBezTo>
                      <a:pt x="1525" y="6362"/>
                      <a:pt x="1554" y="6359"/>
                      <a:pt x="1584" y="6359"/>
                    </a:cubicBezTo>
                    <a:close/>
                    <a:moveTo>
                      <a:pt x="1512" y="6065"/>
                    </a:moveTo>
                    <a:cubicBezTo>
                      <a:pt x="1452" y="6065"/>
                      <a:pt x="1390" y="6071"/>
                      <a:pt x="1329" y="6084"/>
                    </a:cubicBezTo>
                    <a:cubicBezTo>
                      <a:pt x="1068" y="6107"/>
                      <a:pt x="855" y="6250"/>
                      <a:pt x="760" y="6487"/>
                    </a:cubicBezTo>
                    <a:cubicBezTo>
                      <a:pt x="641" y="6724"/>
                      <a:pt x="641" y="6985"/>
                      <a:pt x="760" y="7222"/>
                    </a:cubicBezTo>
                    <a:cubicBezTo>
                      <a:pt x="902" y="7507"/>
                      <a:pt x="1139" y="7720"/>
                      <a:pt x="1424" y="7815"/>
                    </a:cubicBezTo>
                    <a:cubicBezTo>
                      <a:pt x="1566" y="7910"/>
                      <a:pt x="1732" y="7934"/>
                      <a:pt x="1922" y="7934"/>
                    </a:cubicBezTo>
                    <a:cubicBezTo>
                      <a:pt x="2136" y="7934"/>
                      <a:pt x="2349" y="7886"/>
                      <a:pt x="2562" y="7815"/>
                    </a:cubicBezTo>
                    <a:cubicBezTo>
                      <a:pt x="2634" y="7792"/>
                      <a:pt x="2681" y="7744"/>
                      <a:pt x="2681" y="7673"/>
                    </a:cubicBezTo>
                    <a:lnTo>
                      <a:pt x="2681" y="7602"/>
                    </a:lnTo>
                    <a:cubicBezTo>
                      <a:pt x="2705" y="7317"/>
                      <a:pt x="2657" y="7032"/>
                      <a:pt x="2515" y="6772"/>
                    </a:cubicBezTo>
                    <a:cubicBezTo>
                      <a:pt x="2420" y="6534"/>
                      <a:pt x="2230" y="6321"/>
                      <a:pt x="2017" y="6202"/>
                    </a:cubicBezTo>
                    <a:cubicBezTo>
                      <a:pt x="1859" y="6114"/>
                      <a:pt x="1687" y="6065"/>
                      <a:pt x="1512" y="60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22" name="Google Shape;1722;p14"/>
            <p:cNvGrpSpPr/>
            <p:nvPr/>
          </p:nvGrpSpPr>
          <p:grpSpPr>
            <a:xfrm>
              <a:off x="141446" y="3199351"/>
              <a:ext cx="441515" cy="532225"/>
              <a:chOff x="2475575" y="3443625"/>
              <a:chExt cx="316000" cy="380950"/>
            </a:xfrm>
          </p:grpSpPr>
          <p:sp>
            <p:nvSpPr>
              <p:cNvPr id="1723" name="Google Shape;1723;p14"/>
              <p:cNvSpPr/>
              <p:nvPr/>
            </p:nvSpPr>
            <p:spPr>
              <a:xfrm>
                <a:off x="2550700" y="3560575"/>
                <a:ext cx="200450" cy="234300"/>
              </a:xfrm>
              <a:custGeom>
                <a:avLst/>
                <a:gdLst/>
                <a:ahLst/>
                <a:cxnLst/>
                <a:rect l="l" t="t" r="r" b="b"/>
                <a:pathLst>
                  <a:path w="8018" h="9372" extrusionOk="0">
                    <a:moveTo>
                      <a:pt x="4095" y="1"/>
                    </a:moveTo>
                    <a:cubicBezTo>
                      <a:pt x="4074" y="1"/>
                      <a:pt x="4054" y="1"/>
                      <a:pt x="4033" y="1"/>
                    </a:cubicBezTo>
                    <a:cubicBezTo>
                      <a:pt x="2372" y="72"/>
                      <a:pt x="1257" y="974"/>
                      <a:pt x="664" y="2682"/>
                    </a:cubicBezTo>
                    <a:cubicBezTo>
                      <a:pt x="546" y="3038"/>
                      <a:pt x="451" y="3393"/>
                      <a:pt x="356" y="3702"/>
                    </a:cubicBezTo>
                    <a:cubicBezTo>
                      <a:pt x="261" y="4034"/>
                      <a:pt x="190" y="4342"/>
                      <a:pt x="143" y="4627"/>
                    </a:cubicBezTo>
                    <a:cubicBezTo>
                      <a:pt x="119" y="4769"/>
                      <a:pt x="95" y="4912"/>
                      <a:pt x="95" y="5054"/>
                    </a:cubicBezTo>
                    <a:lnTo>
                      <a:pt x="95" y="5078"/>
                    </a:lnTo>
                    <a:cubicBezTo>
                      <a:pt x="48" y="5315"/>
                      <a:pt x="24" y="5528"/>
                      <a:pt x="24" y="5766"/>
                    </a:cubicBezTo>
                    <a:cubicBezTo>
                      <a:pt x="24" y="5813"/>
                      <a:pt x="24" y="5884"/>
                      <a:pt x="24" y="5932"/>
                    </a:cubicBezTo>
                    <a:cubicBezTo>
                      <a:pt x="0" y="6501"/>
                      <a:pt x="119" y="7046"/>
                      <a:pt x="332" y="7545"/>
                    </a:cubicBezTo>
                    <a:cubicBezTo>
                      <a:pt x="380" y="7663"/>
                      <a:pt x="451" y="7782"/>
                      <a:pt x="522" y="7900"/>
                    </a:cubicBezTo>
                    <a:cubicBezTo>
                      <a:pt x="1044" y="8778"/>
                      <a:pt x="1993" y="9276"/>
                      <a:pt x="3392" y="9371"/>
                    </a:cubicBezTo>
                    <a:lnTo>
                      <a:pt x="3962" y="9371"/>
                    </a:lnTo>
                    <a:cubicBezTo>
                      <a:pt x="5812" y="9347"/>
                      <a:pt x="7022" y="8707"/>
                      <a:pt x="7662" y="7497"/>
                    </a:cubicBezTo>
                    <a:cubicBezTo>
                      <a:pt x="7876" y="7023"/>
                      <a:pt x="7994" y="6525"/>
                      <a:pt x="8018" y="6003"/>
                    </a:cubicBezTo>
                    <a:lnTo>
                      <a:pt x="8018" y="5599"/>
                    </a:lnTo>
                    <a:cubicBezTo>
                      <a:pt x="8018" y="5457"/>
                      <a:pt x="7994" y="5315"/>
                      <a:pt x="7970" y="5149"/>
                    </a:cubicBezTo>
                    <a:cubicBezTo>
                      <a:pt x="7970" y="5125"/>
                      <a:pt x="7970" y="5078"/>
                      <a:pt x="7947" y="5030"/>
                    </a:cubicBezTo>
                    <a:cubicBezTo>
                      <a:pt x="7947" y="4912"/>
                      <a:pt x="7923" y="4793"/>
                      <a:pt x="7923" y="4698"/>
                    </a:cubicBezTo>
                    <a:lnTo>
                      <a:pt x="7899" y="4579"/>
                    </a:lnTo>
                    <a:cubicBezTo>
                      <a:pt x="7757" y="3892"/>
                      <a:pt x="7567" y="3251"/>
                      <a:pt x="7330" y="2611"/>
                    </a:cubicBezTo>
                    <a:cubicBezTo>
                      <a:pt x="6698" y="856"/>
                      <a:pt x="5605" y="1"/>
                      <a:pt x="40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4" name="Google Shape;1724;p14"/>
              <p:cNvSpPr/>
              <p:nvPr/>
            </p:nvSpPr>
            <p:spPr>
              <a:xfrm>
                <a:off x="2546550" y="3557050"/>
                <a:ext cx="208175" cy="241375"/>
              </a:xfrm>
              <a:custGeom>
                <a:avLst/>
                <a:gdLst/>
                <a:ahLst/>
                <a:cxnLst/>
                <a:rect l="l" t="t" r="r" b="b"/>
                <a:pathLst>
                  <a:path w="8327" h="9655" extrusionOk="0">
                    <a:moveTo>
                      <a:pt x="4270" y="285"/>
                    </a:moveTo>
                    <a:cubicBezTo>
                      <a:pt x="5717" y="285"/>
                      <a:pt x="6737" y="1115"/>
                      <a:pt x="7354" y="2799"/>
                    </a:cubicBezTo>
                    <a:cubicBezTo>
                      <a:pt x="7591" y="3440"/>
                      <a:pt x="7781" y="4104"/>
                      <a:pt x="7923" y="4768"/>
                    </a:cubicBezTo>
                    <a:cubicBezTo>
                      <a:pt x="7923" y="4792"/>
                      <a:pt x="7947" y="4815"/>
                      <a:pt x="7947" y="4863"/>
                    </a:cubicBezTo>
                    <a:lnTo>
                      <a:pt x="7970" y="5195"/>
                    </a:lnTo>
                    <a:cubicBezTo>
                      <a:pt x="7970" y="5219"/>
                      <a:pt x="7970" y="5266"/>
                      <a:pt x="7970" y="5290"/>
                    </a:cubicBezTo>
                    <a:lnTo>
                      <a:pt x="7970" y="5313"/>
                    </a:lnTo>
                    <a:cubicBezTo>
                      <a:pt x="7994" y="5456"/>
                      <a:pt x="8018" y="5598"/>
                      <a:pt x="8018" y="5740"/>
                    </a:cubicBezTo>
                    <a:lnTo>
                      <a:pt x="8018" y="6120"/>
                    </a:lnTo>
                    <a:cubicBezTo>
                      <a:pt x="7994" y="6618"/>
                      <a:pt x="7875" y="7093"/>
                      <a:pt x="7662" y="7543"/>
                    </a:cubicBezTo>
                    <a:cubicBezTo>
                      <a:pt x="7069" y="8706"/>
                      <a:pt x="5883" y="9322"/>
                      <a:pt x="4104" y="9346"/>
                    </a:cubicBezTo>
                    <a:lnTo>
                      <a:pt x="3535" y="9346"/>
                    </a:lnTo>
                    <a:cubicBezTo>
                      <a:pt x="2206" y="9251"/>
                      <a:pt x="1305" y="8777"/>
                      <a:pt x="807" y="7946"/>
                    </a:cubicBezTo>
                    <a:cubicBezTo>
                      <a:pt x="735" y="7852"/>
                      <a:pt x="664" y="7733"/>
                      <a:pt x="617" y="7614"/>
                    </a:cubicBezTo>
                    <a:cubicBezTo>
                      <a:pt x="403" y="7116"/>
                      <a:pt x="309" y="6594"/>
                      <a:pt x="332" y="6073"/>
                    </a:cubicBezTo>
                    <a:cubicBezTo>
                      <a:pt x="332" y="6001"/>
                      <a:pt x="332" y="5954"/>
                      <a:pt x="356" y="5907"/>
                    </a:cubicBezTo>
                    <a:cubicBezTo>
                      <a:pt x="356" y="5669"/>
                      <a:pt x="380" y="5432"/>
                      <a:pt x="427" y="5219"/>
                    </a:cubicBezTo>
                    <a:lnTo>
                      <a:pt x="427" y="5195"/>
                    </a:lnTo>
                    <a:cubicBezTo>
                      <a:pt x="427" y="5053"/>
                      <a:pt x="451" y="4934"/>
                      <a:pt x="475" y="4792"/>
                    </a:cubicBezTo>
                    <a:cubicBezTo>
                      <a:pt x="522" y="4483"/>
                      <a:pt x="593" y="4175"/>
                      <a:pt x="688" y="3867"/>
                    </a:cubicBezTo>
                    <a:cubicBezTo>
                      <a:pt x="759" y="3558"/>
                      <a:pt x="854" y="3226"/>
                      <a:pt x="973" y="2870"/>
                    </a:cubicBezTo>
                    <a:cubicBezTo>
                      <a:pt x="1542" y="1186"/>
                      <a:pt x="2609" y="356"/>
                      <a:pt x="4199" y="285"/>
                    </a:cubicBezTo>
                    <a:close/>
                    <a:moveTo>
                      <a:pt x="4175" y="0"/>
                    </a:moveTo>
                    <a:cubicBezTo>
                      <a:pt x="2467" y="71"/>
                      <a:pt x="1305" y="996"/>
                      <a:pt x="688" y="2799"/>
                    </a:cubicBezTo>
                    <a:cubicBezTo>
                      <a:pt x="569" y="3131"/>
                      <a:pt x="475" y="3487"/>
                      <a:pt x="380" y="3819"/>
                    </a:cubicBezTo>
                    <a:cubicBezTo>
                      <a:pt x="309" y="4127"/>
                      <a:pt x="214" y="4436"/>
                      <a:pt x="166" y="4744"/>
                    </a:cubicBezTo>
                    <a:cubicBezTo>
                      <a:pt x="142" y="4887"/>
                      <a:pt x="119" y="5029"/>
                      <a:pt x="119" y="5195"/>
                    </a:cubicBezTo>
                    <a:cubicBezTo>
                      <a:pt x="71" y="5408"/>
                      <a:pt x="48" y="5646"/>
                      <a:pt x="48" y="5883"/>
                    </a:cubicBezTo>
                    <a:cubicBezTo>
                      <a:pt x="24" y="5930"/>
                      <a:pt x="24" y="6001"/>
                      <a:pt x="24" y="6073"/>
                    </a:cubicBezTo>
                    <a:cubicBezTo>
                      <a:pt x="0" y="6642"/>
                      <a:pt x="119" y="7211"/>
                      <a:pt x="356" y="7733"/>
                    </a:cubicBezTo>
                    <a:cubicBezTo>
                      <a:pt x="403" y="7852"/>
                      <a:pt x="475" y="7994"/>
                      <a:pt x="546" y="8113"/>
                    </a:cubicBezTo>
                    <a:cubicBezTo>
                      <a:pt x="1091" y="9014"/>
                      <a:pt x="2088" y="9536"/>
                      <a:pt x="3535" y="9654"/>
                    </a:cubicBezTo>
                    <a:lnTo>
                      <a:pt x="4128" y="9654"/>
                    </a:lnTo>
                    <a:cubicBezTo>
                      <a:pt x="6025" y="9607"/>
                      <a:pt x="7306" y="8943"/>
                      <a:pt x="7947" y="7686"/>
                    </a:cubicBezTo>
                    <a:cubicBezTo>
                      <a:pt x="8184" y="7187"/>
                      <a:pt x="8302" y="6666"/>
                      <a:pt x="8326" y="6144"/>
                    </a:cubicBezTo>
                    <a:lnTo>
                      <a:pt x="8326" y="5740"/>
                    </a:lnTo>
                    <a:cubicBezTo>
                      <a:pt x="8326" y="5574"/>
                      <a:pt x="8302" y="5432"/>
                      <a:pt x="8279" y="5290"/>
                    </a:cubicBezTo>
                    <a:cubicBezTo>
                      <a:pt x="8279" y="5242"/>
                      <a:pt x="8279" y="5171"/>
                      <a:pt x="8255" y="5124"/>
                    </a:cubicBezTo>
                    <a:lnTo>
                      <a:pt x="8231" y="4815"/>
                    </a:lnTo>
                    <a:lnTo>
                      <a:pt x="8231" y="4792"/>
                    </a:lnTo>
                    <a:cubicBezTo>
                      <a:pt x="8231" y="4744"/>
                      <a:pt x="8208" y="4720"/>
                      <a:pt x="8208" y="4697"/>
                    </a:cubicBezTo>
                    <a:cubicBezTo>
                      <a:pt x="8065" y="4009"/>
                      <a:pt x="7875" y="3345"/>
                      <a:pt x="7638" y="2704"/>
                    </a:cubicBezTo>
                    <a:cubicBezTo>
                      <a:pt x="6974" y="901"/>
                      <a:pt x="5835" y="0"/>
                      <a:pt x="42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" name="Google Shape;1725;p14"/>
              <p:cNvSpPr/>
              <p:nvPr/>
            </p:nvSpPr>
            <p:spPr>
              <a:xfrm>
                <a:off x="2593975" y="3617525"/>
                <a:ext cx="112700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928" extrusionOk="0">
                    <a:moveTo>
                      <a:pt x="4057" y="1"/>
                    </a:moveTo>
                    <a:cubicBezTo>
                      <a:pt x="3938" y="1"/>
                      <a:pt x="3820" y="48"/>
                      <a:pt x="3725" y="119"/>
                    </a:cubicBezTo>
                    <a:cubicBezTo>
                      <a:pt x="3630" y="214"/>
                      <a:pt x="3583" y="333"/>
                      <a:pt x="3583" y="451"/>
                    </a:cubicBezTo>
                    <a:cubicBezTo>
                      <a:pt x="3583" y="570"/>
                      <a:pt x="3630" y="688"/>
                      <a:pt x="3725" y="783"/>
                    </a:cubicBezTo>
                    <a:cubicBezTo>
                      <a:pt x="3796" y="878"/>
                      <a:pt x="3915" y="926"/>
                      <a:pt x="4057" y="926"/>
                    </a:cubicBezTo>
                    <a:cubicBezTo>
                      <a:pt x="4176" y="926"/>
                      <a:pt x="4294" y="878"/>
                      <a:pt x="4365" y="783"/>
                    </a:cubicBezTo>
                    <a:cubicBezTo>
                      <a:pt x="4460" y="688"/>
                      <a:pt x="4508" y="594"/>
                      <a:pt x="4508" y="475"/>
                    </a:cubicBezTo>
                    <a:cubicBezTo>
                      <a:pt x="4508" y="356"/>
                      <a:pt x="4460" y="214"/>
                      <a:pt x="4365" y="143"/>
                    </a:cubicBezTo>
                    <a:cubicBezTo>
                      <a:pt x="4294" y="48"/>
                      <a:pt x="4176" y="1"/>
                      <a:pt x="4057" y="1"/>
                    </a:cubicBezTo>
                    <a:close/>
                    <a:moveTo>
                      <a:pt x="452" y="1"/>
                    </a:moveTo>
                    <a:cubicBezTo>
                      <a:pt x="333" y="1"/>
                      <a:pt x="214" y="48"/>
                      <a:pt x="119" y="143"/>
                    </a:cubicBezTo>
                    <a:cubicBezTo>
                      <a:pt x="48" y="238"/>
                      <a:pt x="1" y="356"/>
                      <a:pt x="1" y="475"/>
                    </a:cubicBezTo>
                    <a:cubicBezTo>
                      <a:pt x="1" y="723"/>
                      <a:pt x="193" y="927"/>
                      <a:pt x="415" y="927"/>
                    </a:cubicBezTo>
                    <a:cubicBezTo>
                      <a:pt x="427" y="927"/>
                      <a:pt x="439" y="927"/>
                      <a:pt x="452" y="926"/>
                    </a:cubicBezTo>
                    <a:cubicBezTo>
                      <a:pt x="594" y="926"/>
                      <a:pt x="689" y="878"/>
                      <a:pt x="784" y="783"/>
                    </a:cubicBezTo>
                    <a:cubicBezTo>
                      <a:pt x="878" y="712"/>
                      <a:pt x="926" y="594"/>
                      <a:pt x="926" y="475"/>
                    </a:cubicBezTo>
                    <a:cubicBezTo>
                      <a:pt x="926" y="356"/>
                      <a:pt x="878" y="214"/>
                      <a:pt x="784" y="143"/>
                    </a:cubicBezTo>
                    <a:cubicBezTo>
                      <a:pt x="689" y="48"/>
                      <a:pt x="570" y="1"/>
                      <a:pt x="4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6" name="Google Shape;1726;p14"/>
              <p:cNvSpPr/>
              <p:nvPr/>
            </p:nvSpPr>
            <p:spPr>
              <a:xfrm>
                <a:off x="2633725" y="3643025"/>
                <a:ext cx="34400" cy="34425"/>
              </a:xfrm>
              <a:custGeom>
                <a:avLst/>
                <a:gdLst/>
                <a:ahLst/>
                <a:cxnLst/>
                <a:rect l="l" t="t" r="r" b="b"/>
                <a:pathLst>
                  <a:path w="1376" h="1377" extrusionOk="0">
                    <a:moveTo>
                      <a:pt x="830" y="1"/>
                    </a:moveTo>
                    <a:cubicBezTo>
                      <a:pt x="735" y="24"/>
                      <a:pt x="617" y="95"/>
                      <a:pt x="546" y="167"/>
                    </a:cubicBezTo>
                    <a:cubicBezTo>
                      <a:pt x="332" y="356"/>
                      <a:pt x="166" y="546"/>
                      <a:pt x="0" y="760"/>
                    </a:cubicBezTo>
                    <a:lnTo>
                      <a:pt x="332" y="736"/>
                    </a:lnTo>
                    <a:cubicBezTo>
                      <a:pt x="593" y="712"/>
                      <a:pt x="854" y="712"/>
                      <a:pt x="1115" y="712"/>
                    </a:cubicBezTo>
                    <a:lnTo>
                      <a:pt x="1376" y="712"/>
                    </a:lnTo>
                    <a:cubicBezTo>
                      <a:pt x="1328" y="594"/>
                      <a:pt x="1257" y="475"/>
                      <a:pt x="1162" y="333"/>
                    </a:cubicBezTo>
                    <a:cubicBezTo>
                      <a:pt x="1020" y="119"/>
                      <a:pt x="925" y="1"/>
                      <a:pt x="830" y="1"/>
                    </a:cubicBezTo>
                    <a:close/>
                    <a:moveTo>
                      <a:pt x="1115" y="736"/>
                    </a:moveTo>
                    <a:cubicBezTo>
                      <a:pt x="854" y="736"/>
                      <a:pt x="617" y="736"/>
                      <a:pt x="332" y="760"/>
                    </a:cubicBezTo>
                    <a:lnTo>
                      <a:pt x="759" y="1376"/>
                    </a:lnTo>
                    <a:cubicBezTo>
                      <a:pt x="902" y="1187"/>
                      <a:pt x="1044" y="973"/>
                      <a:pt x="1115" y="736"/>
                    </a:cubicBezTo>
                    <a:close/>
                  </a:path>
                </a:pathLst>
              </a:custGeom>
              <a:solidFill>
                <a:srgbClr val="FFA4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7" name="Google Shape;1727;p14"/>
              <p:cNvSpPr/>
              <p:nvPr/>
            </p:nvSpPr>
            <p:spPr>
              <a:xfrm>
                <a:off x="2627775" y="3639475"/>
                <a:ext cx="47475" cy="41525"/>
              </a:xfrm>
              <a:custGeom>
                <a:avLst/>
                <a:gdLst/>
                <a:ahLst/>
                <a:cxnLst/>
                <a:rect l="l" t="t" r="r" b="b"/>
                <a:pathLst>
                  <a:path w="1899" h="1661" extrusionOk="0">
                    <a:moveTo>
                      <a:pt x="1092" y="285"/>
                    </a:moveTo>
                    <a:cubicBezTo>
                      <a:pt x="1163" y="356"/>
                      <a:pt x="1234" y="451"/>
                      <a:pt x="1306" y="546"/>
                    </a:cubicBezTo>
                    <a:lnTo>
                      <a:pt x="1400" y="712"/>
                    </a:lnTo>
                    <a:cubicBezTo>
                      <a:pt x="1389" y="700"/>
                      <a:pt x="1377" y="694"/>
                      <a:pt x="1365" y="694"/>
                    </a:cubicBezTo>
                    <a:cubicBezTo>
                      <a:pt x="1353" y="694"/>
                      <a:pt x="1341" y="700"/>
                      <a:pt x="1329" y="712"/>
                    </a:cubicBezTo>
                    <a:cubicBezTo>
                      <a:pt x="1092" y="712"/>
                      <a:pt x="831" y="712"/>
                      <a:pt x="594" y="736"/>
                    </a:cubicBezTo>
                    <a:cubicBezTo>
                      <a:pt x="665" y="617"/>
                      <a:pt x="784" y="522"/>
                      <a:pt x="879" y="427"/>
                    </a:cubicBezTo>
                    <a:cubicBezTo>
                      <a:pt x="1021" y="332"/>
                      <a:pt x="1092" y="285"/>
                      <a:pt x="1092" y="285"/>
                    </a:cubicBezTo>
                    <a:close/>
                    <a:moveTo>
                      <a:pt x="1140" y="996"/>
                    </a:moveTo>
                    <a:cubicBezTo>
                      <a:pt x="1116" y="1044"/>
                      <a:pt x="1116" y="1068"/>
                      <a:pt x="1092" y="1139"/>
                    </a:cubicBezTo>
                    <a:cubicBezTo>
                      <a:pt x="1045" y="1186"/>
                      <a:pt x="1021" y="1234"/>
                      <a:pt x="997" y="1257"/>
                    </a:cubicBezTo>
                    <a:lnTo>
                      <a:pt x="855" y="1020"/>
                    </a:lnTo>
                    <a:lnTo>
                      <a:pt x="1140" y="996"/>
                    </a:lnTo>
                    <a:close/>
                    <a:moveTo>
                      <a:pt x="1092" y="0"/>
                    </a:moveTo>
                    <a:cubicBezTo>
                      <a:pt x="1021" y="0"/>
                      <a:pt x="926" y="24"/>
                      <a:pt x="689" y="214"/>
                    </a:cubicBezTo>
                    <a:cubicBezTo>
                      <a:pt x="499" y="356"/>
                      <a:pt x="333" y="546"/>
                      <a:pt x="167" y="759"/>
                    </a:cubicBezTo>
                    <a:lnTo>
                      <a:pt x="143" y="759"/>
                    </a:lnTo>
                    <a:cubicBezTo>
                      <a:pt x="72" y="759"/>
                      <a:pt x="1" y="830"/>
                      <a:pt x="1" y="925"/>
                    </a:cubicBezTo>
                    <a:cubicBezTo>
                      <a:pt x="1" y="996"/>
                      <a:pt x="72" y="1068"/>
                      <a:pt x="143" y="1068"/>
                    </a:cubicBezTo>
                    <a:lnTo>
                      <a:pt x="262" y="1068"/>
                    </a:lnTo>
                    <a:lnTo>
                      <a:pt x="499" y="1044"/>
                    </a:lnTo>
                    <a:lnTo>
                      <a:pt x="879" y="1590"/>
                    </a:lnTo>
                    <a:cubicBezTo>
                      <a:pt x="902" y="1637"/>
                      <a:pt x="926" y="1661"/>
                      <a:pt x="973" y="1661"/>
                    </a:cubicBezTo>
                    <a:lnTo>
                      <a:pt x="997" y="1661"/>
                    </a:lnTo>
                    <a:cubicBezTo>
                      <a:pt x="1045" y="1661"/>
                      <a:pt x="1068" y="1637"/>
                      <a:pt x="1092" y="1613"/>
                    </a:cubicBezTo>
                    <a:cubicBezTo>
                      <a:pt x="1187" y="1518"/>
                      <a:pt x="1282" y="1400"/>
                      <a:pt x="1353" y="1257"/>
                    </a:cubicBezTo>
                    <a:cubicBezTo>
                      <a:pt x="1400" y="1139"/>
                      <a:pt x="1448" y="1044"/>
                      <a:pt x="1472" y="973"/>
                    </a:cubicBezTo>
                    <a:lnTo>
                      <a:pt x="1756" y="973"/>
                    </a:lnTo>
                    <a:cubicBezTo>
                      <a:pt x="1827" y="973"/>
                      <a:pt x="1899" y="925"/>
                      <a:pt x="1899" y="830"/>
                    </a:cubicBezTo>
                    <a:cubicBezTo>
                      <a:pt x="1899" y="759"/>
                      <a:pt x="1827" y="688"/>
                      <a:pt x="1756" y="688"/>
                    </a:cubicBezTo>
                    <a:lnTo>
                      <a:pt x="1709" y="688"/>
                    </a:lnTo>
                    <a:cubicBezTo>
                      <a:pt x="1661" y="593"/>
                      <a:pt x="1614" y="498"/>
                      <a:pt x="1543" y="380"/>
                    </a:cubicBezTo>
                    <a:cubicBezTo>
                      <a:pt x="1377" y="119"/>
                      <a:pt x="1234" y="0"/>
                      <a:pt x="10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8" name="Google Shape;1728;p14"/>
              <p:cNvSpPr/>
              <p:nvPr/>
            </p:nvSpPr>
            <p:spPr>
              <a:xfrm>
                <a:off x="2535275" y="3696400"/>
                <a:ext cx="229525" cy="124625"/>
              </a:xfrm>
              <a:custGeom>
                <a:avLst/>
                <a:gdLst/>
                <a:ahLst/>
                <a:cxnLst/>
                <a:rect l="l" t="t" r="r" b="b"/>
                <a:pathLst>
                  <a:path w="9181" h="4985" extrusionOk="0">
                    <a:moveTo>
                      <a:pt x="9157" y="0"/>
                    </a:moveTo>
                    <a:lnTo>
                      <a:pt x="5883" y="807"/>
                    </a:lnTo>
                    <a:cubicBezTo>
                      <a:pt x="3321" y="1400"/>
                      <a:pt x="1353" y="1898"/>
                      <a:pt x="0" y="2278"/>
                    </a:cubicBezTo>
                    <a:cubicBezTo>
                      <a:pt x="166" y="2728"/>
                      <a:pt x="404" y="3132"/>
                      <a:pt x="712" y="3511"/>
                    </a:cubicBezTo>
                    <a:lnTo>
                      <a:pt x="5409" y="2349"/>
                    </a:lnTo>
                    <a:cubicBezTo>
                      <a:pt x="6856" y="1969"/>
                      <a:pt x="8066" y="1661"/>
                      <a:pt x="9062" y="1400"/>
                    </a:cubicBezTo>
                    <a:cubicBezTo>
                      <a:pt x="9133" y="926"/>
                      <a:pt x="9180" y="475"/>
                      <a:pt x="9157" y="0"/>
                    </a:cubicBezTo>
                    <a:close/>
                    <a:moveTo>
                      <a:pt x="8730" y="2539"/>
                    </a:moveTo>
                    <a:lnTo>
                      <a:pt x="8730" y="2539"/>
                    </a:lnTo>
                    <a:cubicBezTo>
                      <a:pt x="6951" y="3060"/>
                      <a:pt x="4650" y="3701"/>
                      <a:pt x="1851" y="4484"/>
                    </a:cubicBezTo>
                    <a:cubicBezTo>
                      <a:pt x="2540" y="4810"/>
                      <a:pt x="3271" y="4984"/>
                      <a:pt x="4012" y="4984"/>
                    </a:cubicBezTo>
                    <a:cubicBezTo>
                      <a:pt x="4240" y="4984"/>
                      <a:pt x="4469" y="4968"/>
                      <a:pt x="4697" y="4934"/>
                    </a:cubicBezTo>
                    <a:cubicBezTo>
                      <a:pt x="6429" y="4768"/>
                      <a:pt x="7591" y="4270"/>
                      <a:pt x="8232" y="3416"/>
                    </a:cubicBezTo>
                    <a:cubicBezTo>
                      <a:pt x="8445" y="3155"/>
                      <a:pt x="8611" y="2847"/>
                      <a:pt x="8730" y="253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9" name="Google Shape;1729;p14"/>
              <p:cNvSpPr/>
              <p:nvPr/>
            </p:nvSpPr>
            <p:spPr>
              <a:xfrm>
                <a:off x="2524000" y="3669125"/>
                <a:ext cx="240800" cy="139375"/>
              </a:xfrm>
              <a:custGeom>
                <a:avLst/>
                <a:gdLst/>
                <a:ahLst/>
                <a:cxnLst/>
                <a:rect l="l" t="t" r="r" b="b"/>
                <a:pathLst>
                  <a:path w="9632" h="5575" extrusionOk="0">
                    <a:moveTo>
                      <a:pt x="9608" y="0"/>
                    </a:moveTo>
                    <a:lnTo>
                      <a:pt x="8493" y="973"/>
                    </a:lnTo>
                    <a:cubicBezTo>
                      <a:pt x="8161" y="736"/>
                      <a:pt x="7829" y="475"/>
                      <a:pt x="7520" y="214"/>
                    </a:cubicBezTo>
                    <a:cubicBezTo>
                      <a:pt x="7141" y="617"/>
                      <a:pt x="6785" y="997"/>
                      <a:pt x="6382" y="1329"/>
                    </a:cubicBezTo>
                    <a:lnTo>
                      <a:pt x="5528" y="854"/>
                    </a:lnTo>
                    <a:cubicBezTo>
                      <a:pt x="4982" y="1305"/>
                      <a:pt x="4650" y="1590"/>
                      <a:pt x="4531" y="1661"/>
                    </a:cubicBezTo>
                    <a:cubicBezTo>
                      <a:pt x="4057" y="1400"/>
                      <a:pt x="3606" y="1068"/>
                      <a:pt x="3203" y="688"/>
                    </a:cubicBezTo>
                    <a:lnTo>
                      <a:pt x="1875" y="2064"/>
                    </a:lnTo>
                    <a:cubicBezTo>
                      <a:pt x="1258" y="1708"/>
                      <a:pt x="641" y="1352"/>
                      <a:pt x="1" y="1068"/>
                    </a:cubicBezTo>
                    <a:lnTo>
                      <a:pt x="1" y="1068"/>
                    </a:lnTo>
                    <a:cubicBezTo>
                      <a:pt x="1" y="1850"/>
                      <a:pt x="167" y="2633"/>
                      <a:pt x="451" y="3369"/>
                    </a:cubicBezTo>
                    <a:cubicBezTo>
                      <a:pt x="1804" y="2989"/>
                      <a:pt x="3772" y="2491"/>
                      <a:pt x="6334" y="1874"/>
                    </a:cubicBezTo>
                    <a:lnTo>
                      <a:pt x="9608" y="1091"/>
                    </a:lnTo>
                    <a:cubicBezTo>
                      <a:pt x="9631" y="997"/>
                      <a:pt x="9631" y="925"/>
                      <a:pt x="9608" y="830"/>
                    </a:cubicBezTo>
                    <a:lnTo>
                      <a:pt x="9608" y="0"/>
                    </a:lnTo>
                    <a:close/>
                    <a:moveTo>
                      <a:pt x="9513" y="2467"/>
                    </a:moveTo>
                    <a:cubicBezTo>
                      <a:pt x="8540" y="2728"/>
                      <a:pt x="7307" y="3037"/>
                      <a:pt x="5860" y="3416"/>
                    </a:cubicBezTo>
                    <a:lnTo>
                      <a:pt x="1163" y="4602"/>
                    </a:lnTo>
                    <a:lnTo>
                      <a:pt x="1329" y="4816"/>
                    </a:lnTo>
                    <a:cubicBezTo>
                      <a:pt x="1590" y="5124"/>
                      <a:pt x="1922" y="5385"/>
                      <a:pt x="2302" y="5575"/>
                    </a:cubicBezTo>
                    <a:cubicBezTo>
                      <a:pt x="5124" y="4792"/>
                      <a:pt x="7425" y="4128"/>
                      <a:pt x="9204" y="3630"/>
                    </a:cubicBezTo>
                    <a:cubicBezTo>
                      <a:pt x="9347" y="3250"/>
                      <a:pt x="9442" y="2870"/>
                      <a:pt x="9513" y="246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0" name="Google Shape;1730;p14"/>
              <p:cNvSpPr/>
              <p:nvPr/>
            </p:nvSpPr>
            <p:spPr>
              <a:xfrm>
                <a:off x="2520450" y="3666250"/>
                <a:ext cx="247900" cy="158325"/>
              </a:xfrm>
              <a:custGeom>
                <a:avLst/>
                <a:gdLst/>
                <a:ahLst/>
                <a:cxnLst/>
                <a:rect l="l" t="t" r="r" b="b"/>
                <a:pathLst>
                  <a:path w="9916" h="6333" extrusionOk="0">
                    <a:moveTo>
                      <a:pt x="9607" y="424"/>
                    </a:moveTo>
                    <a:lnTo>
                      <a:pt x="9607" y="945"/>
                    </a:lnTo>
                    <a:lnTo>
                      <a:pt x="9607" y="1088"/>
                    </a:lnTo>
                    <a:cubicBezTo>
                      <a:pt x="8635" y="1325"/>
                      <a:pt x="7591" y="1562"/>
                      <a:pt x="6429" y="1847"/>
                    </a:cubicBezTo>
                    <a:cubicBezTo>
                      <a:pt x="3962" y="2440"/>
                      <a:pt x="2040" y="2938"/>
                      <a:pt x="688" y="3318"/>
                    </a:cubicBezTo>
                    <a:cubicBezTo>
                      <a:pt x="451" y="2701"/>
                      <a:pt x="333" y="2060"/>
                      <a:pt x="309" y="1420"/>
                    </a:cubicBezTo>
                    <a:lnTo>
                      <a:pt x="309" y="1420"/>
                    </a:lnTo>
                    <a:cubicBezTo>
                      <a:pt x="854" y="1705"/>
                      <a:pt x="1424" y="1989"/>
                      <a:pt x="1969" y="2321"/>
                    </a:cubicBezTo>
                    <a:cubicBezTo>
                      <a:pt x="1989" y="2331"/>
                      <a:pt x="2013" y="2337"/>
                      <a:pt x="2037" y="2337"/>
                    </a:cubicBezTo>
                    <a:cubicBezTo>
                      <a:pt x="2072" y="2337"/>
                      <a:pt x="2108" y="2325"/>
                      <a:pt x="2135" y="2298"/>
                    </a:cubicBezTo>
                    <a:lnTo>
                      <a:pt x="3345" y="1040"/>
                    </a:lnTo>
                    <a:cubicBezTo>
                      <a:pt x="3748" y="1372"/>
                      <a:pt x="4152" y="1657"/>
                      <a:pt x="4602" y="1918"/>
                    </a:cubicBezTo>
                    <a:cubicBezTo>
                      <a:pt x="4626" y="1930"/>
                      <a:pt x="4650" y="1936"/>
                      <a:pt x="4673" y="1936"/>
                    </a:cubicBezTo>
                    <a:cubicBezTo>
                      <a:pt x="4697" y="1936"/>
                      <a:pt x="4721" y="1930"/>
                      <a:pt x="4745" y="1918"/>
                    </a:cubicBezTo>
                    <a:cubicBezTo>
                      <a:pt x="4887" y="1847"/>
                      <a:pt x="5195" y="1586"/>
                      <a:pt x="5693" y="1159"/>
                    </a:cubicBezTo>
                    <a:lnTo>
                      <a:pt x="6476" y="1562"/>
                    </a:lnTo>
                    <a:cubicBezTo>
                      <a:pt x="6496" y="1582"/>
                      <a:pt x="6521" y="1590"/>
                      <a:pt x="6546" y="1590"/>
                    </a:cubicBezTo>
                    <a:cubicBezTo>
                      <a:pt x="6580" y="1590"/>
                      <a:pt x="6615" y="1576"/>
                      <a:pt x="6642" y="1562"/>
                    </a:cubicBezTo>
                    <a:cubicBezTo>
                      <a:pt x="6998" y="1230"/>
                      <a:pt x="7330" y="898"/>
                      <a:pt x="7686" y="519"/>
                    </a:cubicBezTo>
                    <a:cubicBezTo>
                      <a:pt x="7876" y="708"/>
                      <a:pt x="8160" y="922"/>
                      <a:pt x="8540" y="1183"/>
                    </a:cubicBezTo>
                    <a:cubicBezTo>
                      <a:pt x="8564" y="1206"/>
                      <a:pt x="8599" y="1218"/>
                      <a:pt x="8635" y="1218"/>
                    </a:cubicBezTo>
                    <a:cubicBezTo>
                      <a:pt x="8670" y="1218"/>
                      <a:pt x="8706" y="1206"/>
                      <a:pt x="8730" y="1183"/>
                    </a:cubicBezTo>
                    <a:lnTo>
                      <a:pt x="9607" y="424"/>
                    </a:lnTo>
                    <a:close/>
                    <a:moveTo>
                      <a:pt x="9607" y="1396"/>
                    </a:moveTo>
                    <a:lnTo>
                      <a:pt x="9607" y="1396"/>
                    </a:lnTo>
                    <a:cubicBezTo>
                      <a:pt x="9584" y="1752"/>
                      <a:pt x="9560" y="2108"/>
                      <a:pt x="9512" y="2464"/>
                    </a:cubicBezTo>
                    <a:cubicBezTo>
                      <a:pt x="8564" y="2725"/>
                      <a:pt x="7378" y="3033"/>
                      <a:pt x="5954" y="3389"/>
                    </a:cubicBezTo>
                    <a:lnTo>
                      <a:pt x="1353" y="4551"/>
                    </a:lnTo>
                    <a:cubicBezTo>
                      <a:pt x="1139" y="4243"/>
                      <a:pt x="949" y="3911"/>
                      <a:pt x="783" y="3578"/>
                    </a:cubicBezTo>
                    <a:cubicBezTo>
                      <a:pt x="2159" y="3223"/>
                      <a:pt x="4057" y="2725"/>
                      <a:pt x="6476" y="2132"/>
                    </a:cubicBezTo>
                    <a:cubicBezTo>
                      <a:pt x="7615" y="1871"/>
                      <a:pt x="8659" y="1610"/>
                      <a:pt x="9607" y="1396"/>
                    </a:cubicBezTo>
                    <a:close/>
                    <a:moveTo>
                      <a:pt x="9465" y="2796"/>
                    </a:moveTo>
                    <a:cubicBezTo>
                      <a:pt x="9394" y="3057"/>
                      <a:pt x="9323" y="3341"/>
                      <a:pt x="9228" y="3602"/>
                    </a:cubicBezTo>
                    <a:lnTo>
                      <a:pt x="2467" y="5547"/>
                    </a:lnTo>
                    <a:cubicBezTo>
                      <a:pt x="2135" y="5358"/>
                      <a:pt x="1827" y="5097"/>
                      <a:pt x="1590" y="4812"/>
                    </a:cubicBezTo>
                    <a:lnTo>
                      <a:pt x="1566" y="4788"/>
                    </a:lnTo>
                    <a:lnTo>
                      <a:pt x="6026" y="3673"/>
                    </a:lnTo>
                    <a:lnTo>
                      <a:pt x="9465" y="2796"/>
                    </a:lnTo>
                    <a:close/>
                    <a:moveTo>
                      <a:pt x="9086" y="3958"/>
                    </a:moveTo>
                    <a:lnTo>
                      <a:pt x="9086" y="3958"/>
                    </a:lnTo>
                    <a:cubicBezTo>
                      <a:pt x="8967" y="4148"/>
                      <a:pt x="8848" y="4361"/>
                      <a:pt x="8730" y="4551"/>
                    </a:cubicBezTo>
                    <a:cubicBezTo>
                      <a:pt x="8113" y="5358"/>
                      <a:pt x="6951" y="5832"/>
                      <a:pt x="5290" y="5998"/>
                    </a:cubicBezTo>
                    <a:cubicBezTo>
                      <a:pt x="5085" y="6022"/>
                      <a:pt x="4879" y="6034"/>
                      <a:pt x="4672" y="6034"/>
                    </a:cubicBezTo>
                    <a:cubicBezTo>
                      <a:pt x="4066" y="6034"/>
                      <a:pt x="3461" y="5932"/>
                      <a:pt x="2894" y="5737"/>
                    </a:cubicBezTo>
                    <a:lnTo>
                      <a:pt x="9086" y="3958"/>
                    </a:lnTo>
                    <a:close/>
                    <a:moveTo>
                      <a:pt x="9776" y="1"/>
                    </a:moveTo>
                    <a:cubicBezTo>
                      <a:pt x="9743" y="1"/>
                      <a:pt x="9708" y="14"/>
                      <a:pt x="9679" y="44"/>
                    </a:cubicBezTo>
                    <a:lnTo>
                      <a:pt x="8635" y="945"/>
                    </a:lnTo>
                    <a:cubicBezTo>
                      <a:pt x="8232" y="637"/>
                      <a:pt x="7947" y="424"/>
                      <a:pt x="7781" y="258"/>
                    </a:cubicBezTo>
                    <a:cubicBezTo>
                      <a:pt x="7745" y="234"/>
                      <a:pt x="7704" y="222"/>
                      <a:pt x="7665" y="222"/>
                    </a:cubicBezTo>
                    <a:cubicBezTo>
                      <a:pt x="7627" y="222"/>
                      <a:pt x="7591" y="234"/>
                      <a:pt x="7567" y="258"/>
                    </a:cubicBezTo>
                    <a:cubicBezTo>
                      <a:pt x="7212" y="637"/>
                      <a:pt x="6879" y="969"/>
                      <a:pt x="6524" y="1301"/>
                    </a:cubicBezTo>
                    <a:lnTo>
                      <a:pt x="5765" y="874"/>
                    </a:lnTo>
                    <a:cubicBezTo>
                      <a:pt x="5741" y="851"/>
                      <a:pt x="5711" y="839"/>
                      <a:pt x="5682" y="839"/>
                    </a:cubicBezTo>
                    <a:cubicBezTo>
                      <a:pt x="5652" y="839"/>
                      <a:pt x="5622" y="851"/>
                      <a:pt x="5599" y="874"/>
                    </a:cubicBezTo>
                    <a:cubicBezTo>
                      <a:pt x="5148" y="1254"/>
                      <a:pt x="4839" y="1491"/>
                      <a:pt x="4673" y="1610"/>
                    </a:cubicBezTo>
                    <a:cubicBezTo>
                      <a:pt x="4246" y="1372"/>
                      <a:pt x="3819" y="1088"/>
                      <a:pt x="3464" y="732"/>
                    </a:cubicBezTo>
                    <a:cubicBezTo>
                      <a:pt x="3440" y="708"/>
                      <a:pt x="3398" y="696"/>
                      <a:pt x="3357" y="696"/>
                    </a:cubicBezTo>
                    <a:cubicBezTo>
                      <a:pt x="3315" y="696"/>
                      <a:pt x="3274" y="708"/>
                      <a:pt x="3250" y="732"/>
                    </a:cubicBezTo>
                    <a:lnTo>
                      <a:pt x="2017" y="2013"/>
                    </a:lnTo>
                    <a:cubicBezTo>
                      <a:pt x="1424" y="1657"/>
                      <a:pt x="807" y="1372"/>
                      <a:pt x="214" y="1064"/>
                    </a:cubicBezTo>
                    <a:cubicBezTo>
                      <a:pt x="190" y="1052"/>
                      <a:pt x="166" y="1046"/>
                      <a:pt x="143" y="1046"/>
                    </a:cubicBezTo>
                    <a:cubicBezTo>
                      <a:pt x="119" y="1046"/>
                      <a:pt x="95" y="1052"/>
                      <a:pt x="72" y="1064"/>
                    </a:cubicBezTo>
                    <a:cubicBezTo>
                      <a:pt x="24" y="1112"/>
                      <a:pt x="0" y="1159"/>
                      <a:pt x="0" y="1206"/>
                    </a:cubicBezTo>
                    <a:cubicBezTo>
                      <a:pt x="0" y="2013"/>
                      <a:pt x="166" y="2796"/>
                      <a:pt x="451" y="3555"/>
                    </a:cubicBezTo>
                    <a:cubicBezTo>
                      <a:pt x="641" y="4005"/>
                      <a:pt x="878" y="4432"/>
                      <a:pt x="1186" y="4812"/>
                    </a:cubicBezTo>
                    <a:cubicBezTo>
                      <a:pt x="1234" y="4883"/>
                      <a:pt x="1305" y="4954"/>
                      <a:pt x="1353" y="5025"/>
                    </a:cubicBezTo>
                    <a:cubicBezTo>
                      <a:pt x="1637" y="5358"/>
                      <a:pt x="1993" y="5618"/>
                      <a:pt x="2396" y="5832"/>
                    </a:cubicBezTo>
                    <a:cubicBezTo>
                      <a:pt x="3046" y="6145"/>
                      <a:pt x="3758" y="6332"/>
                      <a:pt x="4495" y="6332"/>
                    </a:cubicBezTo>
                    <a:cubicBezTo>
                      <a:pt x="4538" y="6332"/>
                      <a:pt x="4582" y="6331"/>
                      <a:pt x="4626" y="6330"/>
                    </a:cubicBezTo>
                    <a:cubicBezTo>
                      <a:pt x="4839" y="6330"/>
                      <a:pt x="5077" y="6306"/>
                      <a:pt x="5314" y="6306"/>
                    </a:cubicBezTo>
                    <a:cubicBezTo>
                      <a:pt x="7069" y="6140"/>
                      <a:pt x="8303" y="5618"/>
                      <a:pt x="8967" y="4765"/>
                    </a:cubicBezTo>
                    <a:cubicBezTo>
                      <a:pt x="9180" y="4456"/>
                      <a:pt x="9346" y="4148"/>
                      <a:pt x="9489" y="3816"/>
                    </a:cubicBezTo>
                    <a:cubicBezTo>
                      <a:pt x="9631" y="3436"/>
                      <a:pt x="9726" y="3057"/>
                      <a:pt x="9797" y="2653"/>
                    </a:cubicBezTo>
                    <a:cubicBezTo>
                      <a:pt x="9868" y="2179"/>
                      <a:pt x="9916" y="1728"/>
                      <a:pt x="9916" y="1254"/>
                    </a:cubicBezTo>
                    <a:lnTo>
                      <a:pt x="9916" y="993"/>
                    </a:lnTo>
                    <a:lnTo>
                      <a:pt x="9916" y="163"/>
                    </a:lnTo>
                    <a:cubicBezTo>
                      <a:pt x="9916" y="65"/>
                      <a:pt x="9849" y="1"/>
                      <a:pt x="97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1" name="Google Shape;1731;p14"/>
              <p:cNvSpPr/>
              <p:nvPr/>
            </p:nvSpPr>
            <p:spPr>
              <a:xfrm>
                <a:off x="2527575" y="3446575"/>
                <a:ext cx="196900" cy="118800"/>
              </a:xfrm>
              <a:custGeom>
                <a:avLst/>
                <a:gdLst/>
                <a:ahLst/>
                <a:cxnLst/>
                <a:rect l="l" t="t" r="r" b="b"/>
                <a:pathLst>
                  <a:path w="7876" h="4752" extrusionOk="0">
                    <a:moveTo>
                      <a:pt x="3712" y="1"/>
                    </a:moveTo>
                    <a:cubicBezTo>
                      <a:pt x="3529" y="1"/>
                      <a:pt x="3345" y="19"/>
                      <a:pt x="3155" y="54"/>
                    </a:cubicBezTo>
                    <a:cubicBezTo>
                      <a:pt x="2088" y="173"/>
                      <a:pt x="1281" y="861"/>
                      <a:pt x="712" y="2094"/>
                    </a:cubicBezTo>
                    <a:cubicBezTo>
                      <a:pt x="1589" y="1573"/>
                      <a:pt x="2775" y="885"/>
                      <a:pt x="4270" y="54"/>
                    </a:cubicBezTo>
                    <a:cubicBezTo>
                      <a:pt x="4080" y="19"/>
                      <a:pt x="3896" y="1"/>
                      <a:pt x="3712" y="1"/>
                    </a:cubicBezTo>
                    <a:close/>
                    <a:moveTo>
                      <a:pt x="5503" y="386"/>
                    </a:moveTo>
                    <a:cubicBezTo>
                      <a:pt x="3250" y="1667"/>
                      <a:pt x="1494" y="2735"/>
                      <a:pt x="214" y="3541"/>
                    </a:cubicBezTo>
                    <a:cubicBezTo>
                      <a:pt x="119" y="3921"/>
                      <a:pt x="48" y="4348"/>
                      <a:pt x="0" y="4751"/>
                    </a:cubicBezTo>
                    <a:cubicBezTo>
                      <a:pt x="403" y="4324"/>
                      <a:pt x="901" y="3850"/>
                      <a:pt x="1423" y="3328"/>
                    </a:cubicBezTo>
                    <a:cubicBezTo>
                      <a:pt x="1803" y="3518"/>
                      <a:pt x="2135" y="3707"/>
                      <a:pt x="2467" y="3921"/>
                    </a:cubicBezTo>
                    <a:cubicBezTo>
                      <a:pt x="2538" y="3945"/>
                      <a:pt x="2633" y="3992"/>
                      <a:pt x="2704" y="4039"/>
                    </a:cubicBezTo>
                    <a:cubicBezTo>
                      <a:pt x="3013" y="3589"/>
                      <a:pt x="3321" y="3162"/>
                      <a:pt x="3629" y="2759"/>
                    </a:cubicBezTo>
                    <a:cubicBezTo>
                      <a:pt x="3701" y="2640"/>
                      <a:pt x="3772" y="2569"/>
                      <a:pt x="3819" y="2498"/>
                    </a:cubicBezTo>
                    <a:lnTo>
                      <a:pt x="5076" y="3423"/>
                    </a:lnTo>
                    <a:cubicBezTo>
                      <a:pt x="5242" y="3114"/>
                      <a:pt x="5432" y="2735"/>
                      <a:pt x="5669" y="2332"/>
                    </a:cubicBezTo>
                    <a:cubicBezTo>
                      <a:pt x="5741" y="2213"/>
                      <a:pt x="5788" y="2118"/>
                      <a:pt x="5859" y="2023"/>
                    </a:cubicBezTo>
                    <a:lnTo>
                      <a:pt x="7875" y="2332"/>
                    </a:lnTo>
                    <a:cubicBezTo>
                      <a:pt x="7591" y="1999"/>
                      <a:pt x="7306" y="1691"/>
                      <a:pt x="6974" y="1406"/>
                    </a:cubicBezTo>
                    <a:cubicBezTo>
                      <a:pt x="6547" y="1003"/>
                      <a:pt x="6049" y="671"/>
                      <a:pt x="5503" y="3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2" name="Google Shape;1732;p14"/>
              <p:cNvSpPr/>
              <p:nvPr/>
            </p:nvSpPr>
            <p:spPr>
              <a:xfrm>
                <a:off x="2532900" y="3447925"/>
                <a:ext cx="132275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5291" h="3488" extrusionOk="0">
                    <a:moveTo>
                      <a:pt x="4033" y="0"/>
                    </a:moveTo>
                    <a:cubicBezTo>
                      <a:pt x="2562" y="831"/>
                      <a:pt x="1376" y="1519"/>
                      <a:pt x="475" y="2040"/>
                    </a:cubicBezTo>
                    <a:cubicBezTo>
                      <a:pt x="380" y="2301"/>
                      <a:pt x="261" y="2586"/>
                      <a:pt x="167" y="2871"/>
                    </a:cubicBezTo>
                    <a:lnTo>
                      <a:pt x="1" y="3487"/>
                    </a:lnTo>
                    <a:cubicBezTo>
                      <a:pt x="1258" y="2681"/>
                      <a:pt x="3037" y="1613"/>
                      <a:pt x="5290" y="332"/>
                    </a:cubicBezTo>
                    <a:cubicBezTo>
                      <a:pt x="4887" y="166"/>
                      <a:pt x="4484" y="48"/>
                      <a:pt x="40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3" name="Google Shape;1733;p14"/>
              <p:cNvSpPr/>
              <p:nvPr/>
            </p:nvSpPr>
            <p:spPr>
              <a:xfrm>
                <a:off x="2523425" y="3443625"/>
                <a:ext cx="204000" cy="125900"/>
              </a:xfrm>
              <a:custGeom>
                <a:avLst/>
                <a:gdLst/>
                <a:ahLst/>
                <a:cxnLst/>
                <a:rect l="l" t="t" r="r" b="b"/>
                <a:pathLst>
                  <a:path w="8160" h="5036" extrusionOk="0">
                    <a:moveTo>
                      <a:pt x="3938" y="267"/>
                    </a:moveTo>
                    <a:cubicBezTo>
                      <a:pt x="2894" y="884"/>
                      <a:pt x="1969" y="1406"/>
                      <a:pt x="1234" y="1833"/>
                    </a:cubicBezTo>
                    <a:cubicBezTo>
                      <a:pt x="1755" y="931"/>
                      <a:pt x="2467" y="410"/>
                      <a:pt x="3345" y="315"/>
                    </a:cubicBezTo>
                    <a:cubicBezTo>
                      <a:pt x="3534" y="291"/>
                      <a:pt x="3700" y="267"/>
                      <a:pt x="3867" y="267"/>
                    </a:cubicBezTo>
                    <a:close/>
                    <a:moveTo>
                      <a:pt x="4460" y="315"/>
                    </a:moveTo>
                    <a:cubicBezTo>
                      <a:pt x="4744" y="362"/>
                      <a:pt x="5053" y="433"/>
                      <a:pt x="5337" y="552"/>
                    </a:cubicBezTo>
                    <a:cubicBezTo>
                      <a:pt x="3392" y="1643"/>
                      <a:pt x="1803" y="2592"/>
                      <a:pt x="617" y="3327"/>
                    </a:cubicBezTo>
                    <a:lnTo>
                      <a:pt x="688" y="3090"/>
                    </a:lnTo>
                    <a:cubicBezTo>
                      <a:pt x="783" y="2829"/>
                      <a:pt x="878" y="2568"/>
                      <a:pt x="973" y="2331"/>
                    </a:cubicBezTo>
                    <a:lnTo>
                      <a:pt x="973" y="2307"/>
                    </a:lnTo>
                    <a:cubicBezTo>
                      <a:pt x="1874" y="1785"/>
                      <a:pt x="3036" y="1121"/>
                      <a:pt x="4460" y="315"/>
                    </a:cubicBezTo>
                    <a:close/>
                    <a:moveTo>
                      <a:pt x="5693" y="694"/>
                    </a:moveTo>
                    <a:cubicBezTo>
                      <a:pt x="6191" y="955"/>
                      <a:pt x="6642" y="1264"/>
                      <a:pt x="7069" y="1643"/>
                    </a:cubicBezTo>
                    <a:cubicBezTo>
                      <a:pt x="7259" y="1833"/>
                      <a:pt x="7472" y="2023"/>
                      <a:pt x="7662" y="2236"/>
                    </a:cubicBezTo>
                    <a:lnTo>
                      <a:pt x="6049" y="1999"/>
                    </a:lnTo>
                    <a:cubicBezTo>
                      <a:pt x="6030" y="1993"/>
                      <a:pt x="6012" y="1990"/>
                      <a:pt x="5997" y="1990"/>
                    </a:cubicBezTo>
                    <a:cubicBezTo>
                      <a:pt x="5954" y="1990"/>
                      <a:pt x="5924" y="2012"/>
                      <a:pt x="5907" y="2046"/>
                    </a:cubicBezTo>
                    <a:cubicBezTo>
                      <a:pt x="5835" y="2165"/>
                      <a:pt x="5764" y="2260"/>
                      <a:pt x="5693" y="2378"/>
                    </a:cubicBezTo>
                    <a:cubicBezTo>
                      <a:pt x="5503" y="2711"/>
                      <a:pt x="5337" y="3043"/>
                      <a:pt x="5195" y="3304"/>
                    </a:cubicBezTo>
                    <a:lnTo>
                      <a:pt x="4080" y="2497"/>
                    </a:lnTo>
                    <a:cubicBezTo>
                      <a:pt x="4048" y="2476"/>
                      <a:pt x="4011" y="2464"/>
                      <a:pt x="3976" y="2464"/>
                    </a:cubicBezTo>
                    <a:cubicBezTo>
                      <a:pt x="3933" y="2464"/>
                      <a:pt x="3893" y="2482"/>
                      <a:pt x="3867" y="2521"/>
                    </a:cubicBezTo>
                    <a:cubicBezTo>
                      <a:pt x="3819" y="2592"/>
                      <a:pt x="3748" y="2687"/>
                      <a:pt x="3677" y="2782"/>
                    </a:cubicBezTo>
                    <a:cubicBezTo>
                      <a:pt x="3392" y="3185"/>
                      <a:pt x="3107" y="3564"/>
                      <a:pt x="2823" y="3968"/>
                    </a:cubicBezTo>
                    <a:lnTo>
                      <a:pt x="2704" y="3920"/>
                    </a:lnTo>
                    <a:cubicBezTo>
                      <a:pt x="2372" y="3707"/>
                      <a:pt x="2016" y="3517"/>
                      <a:pt x="1660" y="3327"/>
                    </a:cubicBezTo>
                    <a:cubicBezTo>
                      <a:pt x="1641" y="3317"/>
                      <a:pt x="1617" y="3312"/>
                      <a:pt x="1593" y="3312"/>
                    </a:cubicBezTo>
                    <a:cubicBezTo>
                      <a:pt x="1558" y="3312"/>
                      <a:pt x="1522" y="3323"/>
                      <a:pt x="1494" y="3351"/>
                    </a:cubicBezTo>
                    <a:cubicBezTo>
                      <a:pt x="1091" y="3730"/>
                      <a:pt x="712" y="4110"/>
                      <a:pt x="380" y="4442"/>
                    </a:cubicBezTo>
                    <a:cubicBezTo>
                      <a:pt x="403" y="4205"/>
                      <a:pt x="451" y="3968"/>
                      <a:pt x="498" y="3754"/>
                    </a:cubicBezTo>
                    <a:lnTo>
                      <a:pt x="498" y="3730"/>
                    </a:lnTo>
                    <a:cubicBezTo>
                      <a:pt x="1755" y="2948"/>
                      <a:pt x="3487" y="1928"/>
                      <a:pt x="5693" y="694"/>
                    </a:cubicBezTo>
                    <a:close/>
                    <a:moveTo>
                      <a:pt x="3867" y="0"/>
                    </a:moveTo>
                    <a:cubicBezTo>
                      <a:pt x="3677" y="0"/>
                      <a:pt x="3487" y="18"/>
                      <a:pt x="3297" y="54"/>
                    </a:cubicBezTo>
                    <a:cubicBezTo>
                      <a:pt x="2182" y="196"/>
                      <a:pt x="1328" y="908"/>
                      <a:pt x="735" y="2189"/>
                    </a:cubicBezTo>
                    <a:cubicBezTo>
                      <a:pt x="617" y="2450"/>
                      <a:pt x="498" y="2734"/>
                      <a:pt x="403" y="3043"/>
                    </a:cubicBezTo>
                    <a:lnTo>
                      <a:pt x="237" y="3636"/>
                    </a:lnTo>
                    <a:cubicBezTo>
                      <a:pt x="142" y="4039"/>
                      <a:pt x="71" y="4442"/>
                      <a:pt x="0" y="4869"/>
                    </a:cubicBezTo>
                    <a:cubicBezTo>
                      <a:pt x="0" y="4940"/>
                      <a:pt x="24" y="4988"/>
                      <a:pt x="95" y="5035"/>
                    </a:cubicBezTo>
                    <a:lnTo>
                      <a:pt x="166" y="5035"/>
                    </a:lnTo>
                    <a:cubicBezTo>
                      <a:pt x="190" y="5011"/>
                      <a:pt x="190" y="5011"/>
                      <a:pt x="214" y="4988"/>
                    </a:cubicBezTo>
                    <a:cubicBezTo>
                      <a:pt x="617" y="4584"/>
                      <a:pt x="1067" y="4134"/>
                      <a:pt x="1566" y="3659"/>
                    </a:cubicBezTo>
                    <a:cubicBezTo>
                      <a:pt x="1898" y="3825"/>
                      <a:pt x="2206" y="3991"/>
                      <a:pt x="2514" y="4181"/>
                    </a:cubicBezTo>
                    <a:cubicBezTo>
                      <a:pt x="2586" y="4229"/>
                      <a:pt x="2657" y="4252"/>
                      <a:pt x="2728" y="4300"/>
                    </a:cubicBezTo>
                    <a:cubicBezTo>
                      <a:pt x="2755" y="4318"/>
                      <a:pt x="2786" y="4326"/>
                      <a:pt x="2816" y="4326"/>
                    </a:cubicBezTo>
                    <a:cubicBezTo>
                      <a:pt x="2865" y="4326"/>
                      <a:pt x="2912" y="4305"/>
                      <a:pt x="2941" y="4276"/>
                    </a:cubicBezTo>
                    <a:cubicBezTo>
                      <a:pt x="3226" y="3825"/>
                      <a:pt x="3558" y="3398"/>
                      <a:pt x="3867" y="2995"/>
                    </a:cubicBezTo>
                    <a:lnTo>
                      <a:pt x="3985" y="2829"/>
                    </a:lnTo>
                    <a:lnTo>
                      <a:pt x="5100" y="3683"/>
                    </a:lnTo>
                    <a:cubicBezTo>
                      <a:pt x="5147" y="3707"/>
                      <a:pt x="5195" y="3707"/>
                      <a:pt x="5219" y="3707"/>
                    </a:cubicBezTo>
                    <a:cubicBezTo>
                      <a:pt x="5266" y="3683"/>
                      <a:pt x="5314" y="3659"/>
                      <a:pt x="5337" y="3636"/>
                    </a:cubicBezTo>
                    <a:cubicBezTo>
                      <a:pt x="5503" y="3304"/>
                      <a:pt x="5693" y="2948"/>
                      <a:pt x="5930" y="2544"/>
                    </a:cubicBezTo>
                    <a:cubicBezTo>
                      <a:pt x="5978" y="2450"/>
                      <a:pt x="6001" y="2378"/>
                      <a:pt x="6049" y="2307"/>
                    </a:cubicBezTo>
                    <a:lnTo>
                      <a:pt x="7970" y="2616"/>
                    </a:lnTo>
                    <a:cubicBezTo>
                      <a:pt x="8018" y="2616"/>
                      <a:pt x="8089" y="2592"/>
                      <a:pt x="8113" y="2544"/>
                    </a:cubicBezTo>
                    <a:cubicBezTo>
                      <a:pt x="8160" y="2497"/>
                      <a:pt x="8160" y="2426"/>
                      <a:pt x="8113" y="2378"/>
                    </a:cubicBezTo>
                    <a:cubicBezTo>
                      <a:pt x="7852" y="2046"/>
                      <a:pt x="7543" y="1738"/>
                      <a:pt x="7235" y="1453"/>
                    </a:cubicBezTo>
                    <a:cubicBezTo>
                      <a:pt x="6784" y="1026"/>
                      <a:pt x="6286" y="694"/>
                      <a:pt x="5740" y="410"/>
                    </a:cubicBezTo>
                    <a:cubicBezTo>
                      <a:pt x="5314" y="244"/>
                      <a:pt x="4887" y="101"/>
                      <a:pt x="4436" y="54"/>
                    </a:cubicBezTo>
                    <a:cubicBezTo>
                      <a:pt x="4246" y="18"/>
                      <a:pt x="4056" y="0"/>
                      <a:pt x="38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4" name="Google Shape;1734;p14"/>
              <p:cNvSpPr/>
              <p:nvPr/>
            </p:nvSpPr>
            <p:spPr>
              <a:xfrm>
                <a:off x="2475575" y="3511725"/>
                <a:ext cx="316000" cy="142025"/>
              </a:xfrm>
              <a:custGeom>
                <a:avLst/>
                <a:gdLst/>
                <a:ahLst/>
                <a:cxnLst/>
                <a:rect l="l" t="t" r="r" b="b"/>
                <a:pathLst>
                  <a:path w="12640" h="5681" extrusionOk="0">
                    <a:moveTo>
                      <a:pt x="11559" y="1"/>
                    </a:moveTo>
                    <a:cubicBezTo>
                      <a:pt x="11516" y="1"/>
                      <a:pt x="11476" y="18"/>
                      <a:pt x="11450" y="58"/>
                    </a:cubicBezTo>
                    <a:lnTo>
                      <a:pt x="10548" y="1173"/>
                    </a:lnTo>
                    <a:cubicBezTo>
                      <a:pt x="10501" y="1244"/>
                      <a:pt x="10525" y="1315"/>
                      <a:pt x="10572" y="1386"/>
                    </a:cubicBezTo>
                    <a:cubicBezTo>
                      <a:pt x="10596" y="1386"/>
                      <a:pt x="10643" y="1410"/>
                      <a:pt x="10667" y="1410"/>
                    </a:cubicBezTo>
                    <a:cubicBezTo>
                      <a:pt x="10714" y="1410"/>
                      <a:pt x="10762" y="1386"/>
                      <a:pt x="10786" y="1362"/>
                    </a:cubicBezTo>
                    <a:lnTo>
                      <a:pt x="11687" y="247"/>
                    </a:lnTo>
                    <a:cubicBezTo>
                      <a:pt x="11734" y="176"/>
                      <a:pt x="11711" y="81"/>
                      <a:pt x="11663" y="34"/>
                    </a:cubicBezTo>
                    <a:cubicBezTo>
                      <a:pt x="11631" y="13"/>
                      <a:pt x="11595" y="1"/>
                      <a:pt x="11559" y="1"/>
                    </a:cubicBezTo>
                    <a:close/>
                    <a:moveTo>
                      <a:pt x="10320" y="1543"/>
                    </a:moveTo>
                    <a:cubicBezTo>
                      <a:pt x="10278" y="1543"/>
                      <a:pt x="10232" y="1560"/>
                      <a:pt x="10193" y="1600"/>
                    </a:cubicBezTo>
                    <a:lnTo>
                      <a:pt x="10027" y="1813"/>
                    </a:lnTo>
                    <a:cubicBezTo>
                      <a:pt x="9979" y="1860"/>
                      <a:pt x="9979" y="1955"/>
                      <a:pt x="10050" y="2003"/>
                    </a:cubicBezTo>
                    <a:cubicBezTo>
                      <a:pt x="10074" y="2026"/>
                      <a:pt x="10121" y="2050"/>
                      <a:pt x="10145" y="2050"/>
                    </a:cubicBezTo>
                    <a:cubicBezTo>
                      <a:pt x="10193" y="2050"/>
                      <a:pt x="10240" y="2026"/>
                      <a:pt x="10264" y="2003"/>
                    </a:cubicBezTo>
                    <a:lnTo>
                      <a:pt x="10430" y="1789"/>
                    </a:lnTo>
                    <a:cubicBezTo>
                      <a:pt x="10477" y="1718"/>
                      <a:pt x="10477" y="1623"/>
                      <a:pt x="10406" y="1576"/>
                    </a:cubicBezTo>
                    <a:cubicBezTo>
                      <a:pt x="10385" y="1554"/>
                      <a:pt x="10354" y="1543"/>
                      <a:pt x="10320" y="1543"/>
                    </a:cubicBezTo>
                    <a:close/>
                    <a:moveTo>
                      <a:pt x="12431" y="1777"/>
                    </a:moveTo>
                    <a:cubicBezTo>
                      <a:pt x="12413" y="1777"/>
                      <a:pt x="12395" y="1781"/>
                      <a:pt x="12375" y="1789"/>
                    </a:cubicBezTo>
                    <a:lnTo>
                      <a:pt x="12090" y="1932"/>
                    </a:lnTo>
                    <a:cubicBezTo>
                      <a:pt x="11995" y="1955"/>
                      <a:pt x="11972" y="2050"/>
                      <a:pt x="12019" y="2121"/>
                    </a:cubicBezTo>
                    <a:cubicBezTo>
                      <a:pt x="12043" y="2169"/>
                      <a:pt x="12090" y="2216"/>
                      <a:pt x="12138" y="2216"/>
                    </a:cubicBezTo>
                    <a:cubicBezTo>
                      <a:pt x="12161" y="2216"/>
                      <a:pt x="12185" y="2216"/>
                      <a:pt x="12209" y="2193"/>
                    </a:cubicBezTo>
                    <a:lnTo>
                      <a:pt x="12494" y="2050"/>
                    </a:lnTo>
                    <a:cubicBezTo>
                      <a:pt x="12640" y="1987"/>
                      <a:pt x="12565" y="1777"/>
                      <a:pt x="12431" y="1777"/>
                    </a:cubicBezTo>
                    <a:close/>
                    <a:moveTo>
                      <a:pt x="11298" y="2284"/>
                    </a:moveTo>
                    <a:cubicBezTo>
                      <a:pt x="11272" y="2284"/>
                      <a:pt x="11243" y="2292"/>
                      <a:pt x="11213" y="2311"/>
                    </a:cubicBezTo>
                    <a:lnTo>
                      <a:pt x="10691" y="2548"/>
                    </a:lnTo>
                    <a:cubicBezTo>
                      <a:pt x="10492" y="2570"/>
                      <a:pt x="10540" y="2838"/>
                      <a:pt x="10699" y="2838"/>
                    </a:cubicBezTo>
                    <a:cubicBezTo>
                      <a:pt x="10712" y="2838"/>
                      <a:pt x="10725" y="2836"/>
                      <a:pt x="10738" y="2833"/>
                    </a:cubicBezTo>
                    <a:lnTo>
                      <a:pt x="10738" y="2857"/>
                    </a:lnTo>
                    <a:cubicBezTo>
                      <a:pt x="10762" y="2833"/>
                      <a:pt x="10786" y="2833"/>
                      <a:pt x="10809" y="2809"/>
                    </a:cubicBezTo>
                    <a:lnTo>
                      <a:pt x="11331" y="2572"/>
                    </a:lnTo>
                    <a:cubicBezTo>
                      <a:pt x="11511" y="2512"/>
                      <a:pt x="11439" y="2284"/>
                      <a:pt x="11298" y="2284"/>
                    </a:cubicBezTo>
                    <a:close/>
                    <a:moveTo>
                      <a:pt x="315" y="2974"/>
                    </a:moveTo>
                    <a:cubicBezTo>
                      <a:pt x="263" y="2974"/>
                      <a:pt x="213" y="3001"/>
                      <a:pt x="182" y="3046"/>
                    </a:cubicBezTo>
                    <a:cubicBezTo>
                      <a:pt x="159" y="3118"/>
                      <a:pt x="182" y="3213"/>
                      <a:pt x="254" y="3260"/>
                    </a:cubicBezTo>
                    <a:lnTo>
                      <a:pt x="1131" y="3758"/>
                    </a:lnTo>
                    <a:cubicBezTo>
                      <a:pt x="1155" y="3782"/>
                      <a:pt x="1179" y="3782"/>
                      <a:pt x="1202" y="3782"/>
                    </a:cubicBezTo>
                    <a:cubicBezTo>
                      <a:pt x="1274" y="3782"/>
                      <a:pt x="1321" y="3758"/>
                      <a:pt x="1345" y="3711"/>
                    </a:cubicBezTo>
                    <a:cubicBezTo>
                      <a:pt x="1368" y="3640"/>
                      <a:pt x="1345" y="3545"/>
                      <a:pt x="1274" y="3497"/>
                    </a:cubicBezTo>
                    <a:lnTo>
                      <a:pt x="396" y="2999"/>
                    </a:lnTo>
                    <a:cubicBezTo>
                      <a:pt x="371" y="2982"/>
                      <a:pt x="343" y="2974"/>
                      <a:pt x="315" y="2974"/>
                    </a:cubicBezTo>
                    <a:close/>
                    <a:moveTo>
                      <a:pt x="1917" y="3896"/>
                    </a:moveTo>
                    <a:cubicBezTo>
                      <a:pt x="1773" y="3896"/>
                      <a:pt x="1685" y="4106"/>
                      <a:pt x="1843" y="4185"/>
                    </a:cubicBezTo>
                    <a:lnTo>
                      <a:pt x="2270" y="4422"/>
                    </a:lnTo>
                    <a:cubicBezTo>
                      <a:pt x="2270" y="4422"/>
                      <a:pt x="2317" y="4446"/>
                      <a:pt x="2341" y="4446"/>
                    </a:cubicBezTo>
                    <a:cubicBezTo>
                      <a:pt x="2483" y="4446"/>
                      <a:pt x="2531" y="4233"/>
                      <a:pt x="2412" y="4161"/>
                    </a:cubicBezTo>
                    <a:lnTo>
                      <a:pt x="2009" y="3924"/>
                    </a:lnTo>
                    <a:cubicBezTo>
                      <a:pt x="1977" y="3904"/>
                      <a:pt x="1946" y="3896"/>
                      <a:pt x="1917" y="3896"/>
                    </a:cubicBezTo>
                    <a:close/>
                    <a:moveTo>
                      <a:pt x="2166" y="4986"/>
                    </a:moveTo>
                    <a:cubicBezTo>
                      <a:pt x="2153" y="4986"/>
                      <a:pt x="2140" y="4988"/>
                      <a:pt x="2128" y="4992"/>
                    </a:cubicBezTo>
                    <a:lnTo>
                      <a:pt x="1250" y="5181"/>
                    </a:lnTo>
                    <a:cubicBezTo>
                      <a:pt x="1044" y="5181"/>
                      <a:pt x="1059" y="5467"/>
                      <a:pt x="1251" y="5467"/>
                    </a:cubicBezTo>
                    <a:cubicBezTo>
                      <a:pt x="1258" y="5467"/>
                      <a:pt x="1266" y="5467"/>
                      <a:pt x="1274" y="5466"/>
                    </a:cubicBezTo>
                    <a:lnTo>
                      <a:pt x="1297" y="5466"/>
                    </a:lnTo>
                    <a:lnTo>
                      <a:pt x="2199" y="5276"/>
                    </a:lnTo>
                    <a:cubicBezTo>
                      <a:pt x="2270" y="5253"/>
                      <a:pt x="2317" y="5181"/>
                      <a:pt x="2294" y="5110"/>
                    </a:cubicBezTo>
                    <a:cubicBezTo>
                      <a:pt x="2294" y="5032"/>
                      <a:pt x="2228" y="4986"/>
                      <a:pt x="2166" y="4986"/>
                    </a:cubicBezTo>
                    <a:close/>
                    <a:moveTo>
                      <a:pt x="657" y="5300"/>
                    </a:moveTo>
                    <a:lnTo>
                      <a:pt x="206" y="5395"/>
                    </a:lnTo>
                    <a:cubicBezTo>
                      <a:pt x="1" y="5395"/>
                      <a:pt x="15" y="5681"/>
                      <a:pt x="207" y="5681"/>
                    </a:cubicBezTo>
                    <a:cubicBezTo>
                      <a:pt x="214" y="5681"/>
                      <a:pt x="222" y="5680"/>
                      <a:pt x="230" y="5680"/>
                    </a:cubicBezTo>
                    <a:lnTo>
                      <a:pt x="254" y="5680"/>
                    </a:lnTo>
                    <a:lnTo>
                      <a:pt x="704" y="5608"/>
                    </a:lnTo>
                    <a:cubicBezTo>
                      <a:pt x="775" y="5585"/>
                      <a:pt x="847" y="5513"/>
                      <a:pt x="823" y="5419"/>
                    </a:cubicBezTo>
                    <a:cubicBezTo>
                      <a:pt x="799" y="5347"/>
                      <a:pt x="728" y="5300"/>
                      <a:pt x="657" y="53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35" name="Google Shape;1735;p14"/>
            <p:cNvGrpSpPr/>
            <p:nvPr/>
          </p:nvGrpSpPr>
          <p:grpSpPr>
            <a:xfrm rot="1652002">
              <a:off x="1457990" y="4100779"/>
              <a:ext cx="190620" cy="344249"/>
              <a:chOff x="2808075" y="3551650"/>
              <a:chExt cx="136425" cy="246400"/>
            </a:xfrm>
          </p:grpSpPr>
          <p:sp>
            <p:nvSpPr>
              <p:cNvPr id="1736" name="Google Shape;1736;p14"/>
              <p:cNvSpPr/>
              <p:nvPr/>
            </p:nvSpPr>
            <p:spPr>
              <a:xfrm>
                <a:off x="2843200" y="3576175"/>
                <a:ext cx="82925" cy="221875"/>
              </a:xfrm>
              <a:custGeom>
                <a:avLst/>
                <a:gdLst/>
                <a:ahLst/>
                <a:cxnLst/>
                <a:rect l="l" t="t" r="r" b="b"/>
                <a:pathLst>
                  <a:path w="3317" h="8875" extrusionOk="0">
                    <a:moveTo>
                      <a:pt x="207" y="1"/>
                    </a:moveTo>
                    <a:cubicBezTo>
                      <a:pt x="105" y="1"/>
                      <a:pt x="1" y="109"/>
                      <a:pt x="66" y="240"/>
                    </a:cubicBezTo>
                    <a:cubicBezTo>
                      <a:pt x="517" y="999"/>
                      <a:pt x="873" y="1805"/>
                      <a:pt x="1134" y="2659"/>
                    </a:cubicBezTo>
                    <a:cubicBezTo>
                      <a:pt x="1324" y="3229"/>
                      <a:pt x="1466" y="3822"/>
                      <a:pt x="1561" y="4438"/>
                    </a:cubicBezTo>
                    <a:cubicBezTo>
                      <a:pt x="1300" y="4272"/>
                      <a:pt x="968" y="4083"/>
                      <a:pt x="612" y="3893"/>
                    </a:cubicBezTo>
                    <a:cubicBezTo>
                      <a:pt x="592" y="3880"/>
                      <a:pt x="570" y="3874"/>
                      <a:pt x="549" y="3874"/>
                    </a:cubicBezTo>
                    <a:cubicBezTo>
                      <a:pt x="493" y="3874"/>
                      <a:pt x="439" y="3913"/>
                      <a:pt x="422" y="3964"/>
                    </a:cubicBezTo>
                    <a:cubicBezTo>
                      <a:pt x="375" y="4035"/>
                      <a:pt x="398" y="4106"/>
                      <a:pt x="470" y="4154"/>
                    </a:cubicBezTo>
                    <a:cubicBezTo>
                      <a:pt x="920" y="4391"/>
                      <a:pt x="1300" y="4628"/>
                      <a:pt x="1608" y="4818"/>
                    </a:cubicBezTo>
                    <a:cubicBezTo>
                      <a:pt x="1679" y="5316"/>
                      <a:pt x="1703" y="5814"/>
                      <a:pt x="1703" y="6312"/>
                    </a:cubicBezTo>
                    <a:cubicBezTo>
                      <a:pt x="1703" y="6526"/>
                      <a:pt x="1679" y="6739"/>
                      <a:pt x="1679" y="6953"/>
                    </a:cubicBezTo>
                    <a:lnTo>
                      <a:pt x="991" y="6407"/>
                    </a:lnTo>
                    <a:cubicBezTo>
                      <a:pt x="964" y="6385"/>
                      <a:pt x="935" y="6375"/>
                      <a:pt x="908" y="6375"/>
                    </a:cubicBezTo>
                    <a:cubicBezTo>
                      <a:pt x="790" y="6375"/>
                      <a:pt x="691" y="6549"/>
                      <a:pt x="825" y="6645"/>
                    </a:cubicBezTo>
                    <a:lnTo>
                      <a:pt x="1632" y="7309"/>
                    </a:lnTo>
                    <a:cubicBezTo>
                      <a:pt x="1608" y="7783"/>
                      <a:pt x="1537" y="8234"/>
                      <a:pt x="1442" y="8708"/>
                    </a:cubicBezTo>
                    <a:cubicBezTo>
                      <a:pt x="1418" y="8779"/>
                      <a:pt x="1466" y="8851"/>
                      <a:pt x="1561" y="8874"/>
                    </a:cubicBezTo>
                    <a:lnTo>
                      <a:pt x="1584" y="8874"/>
                    </a:lnTo>
                    <a:cubicBezTo>
                      <a:pt x="1679" y="8874"/>
                      <a:pt x="1727" y="8803"/>
                      <a:pt x="1727" y="8732"/>
                    </a:cubicBezTo>
                    <a:cubicBezTo>
                      <a:pt x="1822" y="8234"/>
                      <a:pt x="1893" y="7736"/>
                      <a:pt x="1940" y="7238"/>
                    </a:cubicBezTo>
                    <a:cubicBezTo>
                      <a:pt x="1964" y="6953"/>
                      <a:pt x="1988" y="6645"/>
                      <a:pt x="1988" y="6360"/>
                    </a:cubicBezTo>
                    <a:cubicBezTo>
                      <a:pt x="2154" y="6170"/>
                      <a:pt x="2296" y="5980"/>
                      <a:pt x="2438" y="5814"/>
                    </a:cubicBezTo>
                    <a:cubicBezTo>
                      <a:pt x="2747" y="5435"/>
                      <a:pt x="3031" y="5032"/>
                      <a:pt x="3269" y="4605"/>
                    </a:cubicBezTo>
                    <a:cubicBezTo>
                      <a:pt x="3316" y="4533"/>
                      <a:pt x="3292" y="4438"/>
                      <a:pt x="3221" y="4391"/>
                    </a:cubicBezTo>
                    <a:cubicBezTo>
                      <a:pt x="3203" y="4385"/>
                      <a:pt x="3184" y="4382"/>
                      <a:pt x="3165" y="4382"/>
                    </a:cubicBezTo>
                    <a:cubicBezTo>
                      <a:pt x="3107" y="4382"/>
                      <a:pt x="3049" y="4409"/>
                      <a:pt x="3031" y="4462"/>
                    </a:cubicBezTo>
                    <a:cubicBezTo>
                      <a:pt x="2771" y="4865"/>
                      <a:pt x="2510" y="5269"/>
                      <a:pt x="2225" y="5648"/>
                    </a:cubicBezTo>
                    <a:cubicBezTo>
                      <a:pt x="2154" y="5719"/>
                      <a:pt x="2059" y="5814"/>
                      <a:pt x="1988" y="5909"/>
                    </a:cubicBezTo>
                    <a:cubicBezTo>
                      <a:pt x="1988" y="5506"/>
                      <a:pt x="1964" y="5103"/>
                      <a:pt x="1893" y="4699"/>
                    </a:cubicBezTo>
                    <a:cubicBezTo>
                      <a:pt x="1822" y="3988"/>
                      <a:pt x="1656" y="3300"/>
                      <a:pt x="1442" y="2612"/>
                    </a:cubicBezTo>
                    <a:cubicBezTo>
                      <a:pt x="1751" y="1995"/>
                      <a:pt x="2011" y="1331"/>
                      <a:pt x="2249" y="691"/>
                    </a:cubicBezTo>
                    <a:cubicBezTo>
                      <a:pt x="2308" y="557"/>
                      <a:pt x="2209" y="470"/>
                      <a:pt x="2110" y="470"/>
                    </a:cubicBezTo>
                    <a:cubicBezTo>
                      <a:pt x="2050" y="470"/>
                      <a:pt x="1991" y="501"/>
                      <a:pt x="1964" y="572"/>
                    </a:cubicBezTo>
                    <a:cubicBezTo>
                      <a:pt x="1751" y="1189"/>
                      <a:pt x="1537" y="1734"/>
                      <a:pt x="1300" y="2209"/>
                    </a:cubicBezTo>
                    <a:cubicBezTo>
                      <a:pt x="1039" y="1473"/>
                      <a:pt x="707" y="762"/>
                      <a:pt x="327" y="74"/>
                    </a:cubicBezTo>
                    <a:cubicBezTo>
                      <a:pt x="298" y="22"/>
                      <a:pt x="253" y="1"/>
                      <a:pt x="2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7" name="Google Shape;1737;p14"/>
              <p:cNvSpPr/>
              <p:nvPr/>
            </p:nvSpPr>
            <p:spPr>
              <a:xfrm>
                <a:off x="2811625" y="3555175"/>
                <a:ext cx="129325" cy="190975"/>
              </a:xfrm>
              <a:custGeom>
                <a:avLst/>
                <a:gdLst/>
                <a:ahLst/>
                <a:cxnLst/>
                <a:rect l="l" t="t" r="r" b="b"/>
                <a:pathLst>
                  <a:path w="5173" h="7639" extrusionOk="0">
                    <a:moveTo>
                      <a:pt x="1005" y="0"/>
                    </a:moveTo>
                    <a:cubicBezTo>
                      <a:pt x="832" y="0"/>
                      <a:pt x="672" y="89"/>
                      <a:pt x="594" y="226"/>
                    </a:cubicBezTo>
                    <a:cubicBezTo>
                      <a:pt x="452" y="368"/>
                      <a:pt x="380" y="605"/>
                      <a:pt x="428" y="795"/>
                    </a:cubicBezTo>
                    <a:cubicBezTo>
                      <a:pt x="475" y="1080"/>
                      <a:pt x="618" y="1317"/>
                      <a:pt x="855" y="1459"/>
                    </a:cubicBezTo>
                    <a:cubicBezTo>
                      <a:pt x="1059" y="1645"/>
                      <a:pt x="1321" y="1743"/>
                      <a:pt x="1596" y="1743"/>
                    </a:cubicBezTo>
                    <a:cubicBezTo>
                      <a:pt x="1673" y="1743"/>
                      <a:pt x="1750" y="1736"/>
                      <a:pt x="1827" y="1720"/>
                    </a:cubicBezTo>
                    <a:lnTo>
                      <a:pt x="1851" y="1649"/>
                    </a:lnTo>
                    <a:cubicBezTo>
                      <a:pt x="1946" y="1412"/>
                      <a:pt x="1970" y="1151"/>
                      <a:pt x="1946" y="890"/>
                    </a:cubicBezTo>
                    <a:cubicBezTo>
                      <a:pt x="1922" y="653"/>
                      <a:pt x="1827" y="439"/>
                      <a:pt x="1638" y="273"/>
                    </a:cubicBezTo>
                    <a:cubicBezTo>
                      <a:pt x="1495" y="131"/>
                      <a:pt x="1306" y="36"/>
                      <a:pt x="1116" y="12"/>
                    </a:cubicBezTo>
                    <a:cubicBezTo>
                      <a:pt x="1079" y="4"/>
                      <a:pt x="1041" y="0"/>
                      <a:pt x="1005" y="0"/>
                    </a:cubicBezTo>
                    <a:close/>
                    <a:moveTo>
                      <a:pt x="3383" y="626"/>
                    </a:moveTo>
                    <a:cubicBezTo>
                      <a:pt x="3311" y="626"/>
                      <a:pt x="3240" y="642"/>
                      <a:pt x="3180" y="677"/>
                    </a:cubicBezTo>
                    <a:cubicBezTo>
                      <a:pt x="2966" y="772"/>
                      <a:pt x="2824" y="914"/>
                      <a:pt x="2705" y="1080"/>
                    </a:cubicBezTo>
                    <a:cubicBezTo>
                      <a:pt x="2587" y="1293"/>
                      <a:pt x="2563" y="1531"/>
                      <a:pt x="2587" y="1744"/>
                    </a:cubicBezTo>
                    <a:cubicBezTo>
                      <a:pt x="2634" y="2005"/>
                      <a:pt x="2729" y="2242"/>
                      <a:pt x="2895" y="2456"/>
                    </a:cubicBezTo>
                    <a:cubicBezTo>
                      <a:pt x="2895" y="2479"/>
                      <a:pt x="2919" y="2503"/>
                      <a:pt x="2942" y="2527"/>
                    </a:cubicBezTo>
                    <a:cubicBezTo>
                      <a:pt x="3298" y="2503"/>
                      <a:pt x="3630" y="2313"/>
                      <a:pt x="3820" y="2029"/>
                    </a:cubicBezTo>
                    <a:cubicBezTo>
                      <a:pt x="4010" y="1815"/>
                      <a:pt x="4081" y="1554"/>
                      <a:pt x="4081" y="1270"/>
                    </a:cubicBezTo>
                    <a:lnTo>
                      <a:pt x="4057" y="1270"/>
                    </a:lnTo>
                    <a:cubicBezTo>
                      <a:pt x="4034" y="1056"/>
                      <a:pt x="3915" y="866"/>
                      <a:pt x="3725" y="748"/>
                    </a:cubicBezTo>
                    <a:cubicBezTo>
                      <a:pt x="3635" y="673"/>
                      <a:pt x="3507" y="626"/>
                      <a:pt x="3383" y="626"/>
                    </a:cubicBezTo>
                    <a:close/>
                    <a:moveTo>
                      <a:pt x="737" y="3609"/>
                    </a:moveTo>
                    <a:cubicBezTo>
                      <a:pt x="644" y="3609"/>
                      <a:pt x="548" y="3620"/>
                      <a:pt x="452" y="3642"/>
                    </a:cubicBezTo>
                    <a:cubicBezTo>
                      <a:pt x="262" y="3689"/>
                      <a:pt x="120" y="3832"/>
                      <a:pt x="72" y="4021"/>
                    </a:cubicBezTo>
                    <a:cubicBezTo>
                      <a:pt x="1" y="4235"/>
                      <a:pt x="25" y="4448"/>
                      <a:pt x="143" y="4638"/>
                    </a:cubicBezTo>
                    <a:cubicBezTo>
                      <a:pt x="286" y="4875"/>
                      <a:pt x="523" y="5041"/>
                      <a:pt x="784" y="5089"/>
                    </a:cubicBezTo>
                    <a:cubicBezTo>
                      <a:pt x="902" y="5120"/>
                      <a:pt x="1021" y="5136"/>
                      <a:pt x="1138" y="5136"/>
                    </a:cubicBezTo>
                    <a:cubicBezTo>
                      <a:pt x="1372" y="5136"/>
                      <a:pt x="1598" y="5073"/>
                      <a:pt x="1804" y="4946"/>
                    </a:cubicBezTo>
                    <a:lnTo>
                      <a:pt x="1804" y="4852"/>
                    </a:lnTo>
                    <a:cubicBezTo>
                      <a:pt x="1780" y="4591"/>
                      <a:pt x="1709" y="4330"/>
                      <a:pt x="1567" y="4116"/>
                    </a:cubicBezTo>
                    <a:cubicBezTo>
                      <a:pt x="1448" y="3903"/>
                      <a:pt x="1282" y="3760"/>
                      <a:pt x="1068" y="3665"/>
                    </a:cubicBezTo>
                    <a:cubicBezTo>
                      <a:pt x="964" y="3626"/>
                      <a:pt x="852" y="3609"/>
                      <a:pt x="737" y="3609"/>
                    </a:cubicBezTo>
                    <a:close/>
                    <a:moveTo>
                      <a:pt x="4539" y="4626"/>
                    </a:moveTo>
                    <a:cubicBezTo>
                      <a:pt x="4505" y="4626"/>
                      <a:pt x="4470" y="4630"/>
                      <a:pt x="4437" y="4638"/>
                    </a:cubicBezTo>
                    <a:cubicBezTo>
                      <a:pt x="4223" y="4662"/>
                      <a:pt x="4034" y="4757"/>
                      <a:pt x="3867" y="4899"/>
                    </a:cubicBezTo>
                    <a:cubicBezTo>
                      <a:pt x="3725" y="5065"/>
                      <a:pt x="3630" y="5278"/>
                      <a:pt x="3607" y="5516"/>
                    </a:cubicBezTo>
                    <a:cubicBezTo>
                      <a:pt x="3559" y="5777"/>
                      <a:pt x="3607" y="6038"/>
                      <a:pt x="3701" y="6275"/>
                    </a:cubicBezTo>
                    <a:lnTo>
                      <a:pt x="3725" y="6370"/>
                    </a:lnTo>
                    <a:cubicBezTo>
                      <a:pt x="3785" y="6378"/>
                      <a:pt x="3845" y="6382"/>
                      <a:pt x="3905" y="6382"/>
                    </a:cubicBezTo>
                    <a:cubicBezTo>
                      <a:pt x="4199" y="6382"/>
                      <a:pt x="4481" y="6286"/>
                      <a:pt x="4698" y="6109"/>
                    </a:cubicBezTo>
                    <a:cubicBezTo>
                      <a:pt x="4935" y="5943"/>
                      <a:pt x="5077" y="5705"/>
                      <a:pt x="5125" y="5421"/>
                    </a:cubicBezTo>
                    <a:cubicBezTo>
                      <a:pt x="5172" y="5207"/>
                      <a:pt x="5101" y="4994"/>
                      <a:pt x="4959" y="4828"/>
                    </a:cubicBezTo>
                    <a:cubicBezTo>
                      <a:pt x="4861" y="4711"/>
                      <a:pt x="4699" y="4626"/>
                      <a:pt x="4539" y="4626"/>
                    </a:cubicBezTo>
                    <a:close/>
                    <a:moveTo>
                      <a:pt x="1344" y="6066"/>
                    </a:moveTo>
                    <a:cubicBezTo>
                      <a:pt x="1290" y="6066"/>
                      <a:pt x="1238" y="6072"/>
                      <a:pt x="1187" y="6085"/>
                    </a:cubicBezTo>
                    <a:cubicBezTo>
                      <a:pt x="974" y="6085"/>
                      <a:pt x="807" y="6227"/>
                      <a:pt x="736" y="6417"/>
                    </a:cubicBezTo>
                    <a:cubicBezTo>
                      <a:pt x="641" y="6607"/>
                      <a:pt x="641" y="6820"/>
                      <a:pt x="736" y="7010"/>
                    </a:cubicBezTo>
                    <a:cubicBezTo>
                      <a:pt x="855" y="7271"/>
                      <a:pt x="1068" y="7461"/>
                      <a:pt x="1329" y="7532"/>
                    </a:cubicBezTo>
                    <a:cubicBezTo>
                      <a:pt x="1495" y="7603"/>
                      <a:pt x="1673" y="7639"/>
                      <a:pt x="1851" y="7639"/>
                    </a:cubicBezTo>
                    <a:cubicBezTo>
                      <a:pt x="2029" y="7639"/>
                      <a:pt x="2207" y="7603"/>
                      <a:pt x="2373" y="7532"/>
                    </a:cubicBezTo>
                    <a:lnTo>
                      <a:pt x="2373" y="7461"/>
                    </a:lnTo>
                    <a:lnTo>
                      <a:pt x="2349" y="7437"/>
                    </a:lnTo>
                    <a:cubicBezTo>
                      <a:pt x="2373" y="7176"/>
                      <a:pt x="2326" y="6915"/>
                      <a:pt x="2207" y="6678"/>
                    </a:cubicBezTo>
                    <a:cubicBezTo>
                      <a:pt x="2112" y="6465"/>
                      <a:pt x="1970" y="6298"/>
                      <a:pt x="1780" y="6180"/>
                    </a:cubicBezTo>
                    <a:cubicBezTo>
                      <a:pt x="1641" y="6110"/>
                      <a:pt x="1489" y="6066"/>
                      <a:pt x="1344" y="606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8" name="Google Shape;1738;p14"/>
              <p:cNvSpPr/>
              <p:nvPr/>
            </p:nvSpPr>
            <p:spPr>
              <a:xfrm>
                <a:off x="2808075" y="3551650"/>
                <a:ext cx="136425" cy="198350"/>
              </a:xfrm>
              <a:custGeom>
                <a:avLst/>
                <a:gdLst/>
                <a:ahLst/>
                <a:cxnLst/>
                <a:rect l="l" t="t" r="r" b="b"/>
                <a:pathLst>
                  <a:path w="5457" h="7934" extrusionOk="0">
                    <a:moveTo>
                      <a:pt x="1234" y="296"/>
                    </a:moveTo>
                    <a:cubicBezTo>
                      <a:pt x="1400" y="319"/>
                      <a:pt x="1566" y="414"/>
                      <a:pt x="1685" y="533"/>
                    </a:cubicBezTo>
                    <a:cubicBezTo>
                      <a:pt x="1827" y="675"/>
                      <a:pt x="1922" y="865"/>
                      <a:pt x="1922" y="1079"/>
                    </a:cubicBezTo>
                    <a:cubicBezTo>
                      <a:pt x="1969" y="1292"/>
                      <a:pt x="1946" y="1506"/>
                      <a:pt x="1851" y="1719"/>
                    </a:cubicBezTo>
                    <a:cubicBezTo>
                      <a:pt x="1802" y="1727"/>
                      <a:pt x="1753" y="1731"/>
                      <a:pt x="1705" y="1731"/>
                    </a:cubicBezTo>
                    <a:cubicBezTo>
                      <a:pt x="1471" y="1731"/>
                      <a:pt x="1245" y="1639"/>
                      <a:pt x="1068" y="1482"/>
                    </a:cubicBezTo>
                    <a:cubicBezTo>
                      <a:pt x="878" y="1363"/>
                      <a:pt x="736" y="1150"/>
                      <a:pt x="689" y="936"/>
                    </a:cubicBezTo>
                    <a:cubicBezTo>
                      <a:pt x="665" y="770"/>
                      <a:pt x="712" y="580"/>
                      <a:pt x="831" y="462"/>
                    </a:cubicBezTo>
                    <a:cubicBezTo>
                      <a:pt x="902" y="367"/>
                      <a:pt x="1021" y="296"/>
                      <a:pt x="1163" y="296"/>
                    </a:cubicBezTo>
                    <a:close/>
                    <a:moveTo>
                      <a:pt x="1167" y="1"/>
                    </a:moveTo>
                    <a:cubicBezTo>
                      <a:pt x="951" y="1"/>
                      <a:pt x="759" y="111"/>
                      <a:pt x="617" y="272"/>
                    </a:cubicBezTo>
                    <a:cubicBezTo>
                      <a:pt x="451" y="462"/>
                      <a:pt x="356" y="723"/>
                      <a:pt x="404" y="984"/>
                    </a:cubicBezTo>
                    <a:cubicBezTo>
                      <a:pt x="451" y="1268"/>
                      <a:pt x="617" y="1553"/>
                      <a:pt x="878" y="1719"/>
                    </a:cubicBezTo>
                    <a:cubicBezTo>
                      <a:pt x="1095" y="1914"/>
                      <a:pt x="1392" y="2030"/>
                      <a:pt x="1677" y="2030"/>
                    </a:cubicBezTo>
                    <a:cubicBezTo>
                      <a:pt x="1704" y="2030"/>
                      <a:pt x="1730" y="2029"/>
                      <a:pt x="1756" y="2027"/>
                    </a:cubicBezTo>
                    <a:lnTo>
                      <a:pt x="1780" y="2004"/>
                    </a:lnTo>
                    <a:cubicBezTo>
                      <a:pt x="1827" y="2004"/>
                      <a:pt x="1922" y="2004"/>
                      <a:pt x="1969" y="2027"/>
                    </a:cubicBezTo>
                    <a:cubicBezTo>
                      <a:pt x="2017" y="2004"/>
                      <a:pt x="2064" y="1980"/>
                      <a:pt x="2088" y="1933"/>
                    </a:cubicBezTo>
                    <a:lnTo>
                      <a:pt x="2136" y="1838"/>
                    </a:lnTo>
                    <a:cubicBezTo>
                      <a:pt x="2230" y="1577"/>
                      <a:pt x="2278" y="1292"/>
                      <a:pt x="2230" y="1031"/>
                    </a:cubicBezTo>
                    <a:cubicBezTo>
                      <a:pt x="2207" y="770"/>
                      <a:pt x="2088" y="509"/>
                      <a:pt x="1898" y="343"/>
                    </a:cubicBezTo>
                    <a:cubicBezTo>
                      <a:pt x="1732" y="153"/>
                      <a:pt x="1519" y="35"/>
                      <a:pt x="1282" y="11"/>
                    </a:cubicBezTo>
                    <a:cubicBezTo>
                      <a:pt x="1243" y="4"/>
                      <a:pt x="1204" y="1"/>
                      <a:pt x="1167" y="1"/>
                    </a:cubicBezTo>
                    <a:close/>
                    <a:moveTo>
                      <a:pt x="3559" y="913"/>
                    </a:moveTo>
                    <a:cubicBezTo>
                      <a:pt x="3654" y="913"/>
                      <a:pt x="3749" y="960"/>
                      <a:pt x="3820" y="1007"/>
                    </a:cubicBezTo>
                    <a:cubicBezTo>
                      <a:pt x="3962" y="1102"/>
                      <a:pt x="4057" y="1245"/>
                      <a:pt x="4057" y="1411"/>
                    </a:cubicBezTo>
                    <a:cubicBezTo>
                      <a:pt x="4057" y="1648"/>
                      <a:pt x="3986" y="1885"/>
                      <a:pt x="3843" y="2075"/>
                    </a:cubicBezTo>
                    <a:cubicBezTo>
                      <a:pt x="3677" y="2312"/>
                      <a:pt x="3416" y="2478"/>
                      <a:pt x="3132" y="2502"/>
                    </a:cubicBezTo>
                    <a:cubicBezTo>
                      <a:pt x="3013" y="2312"/>
                      <a:pt x="2918" y="2099"/>
                      <a:pt x="2895" y="1885"/>
                    </a:cubicBezTo>
                    <a:cubicBezTo>
                      <a:pt x="2847" y="1672"/>
                      <a:pt x="2895" y="1482"/>
                      <a:pt x="2989" y="1316"/>
                    </a:cubicBezTo>
                    <a:cubicBezTo>
                      <a:pt x="3061" y="1150"/>
                      <a:pt x="3203" y="1031"/>
                      <a:pt x="3369" y="960"/>
                    </a:cubicBezTo>
                    <a:cubicBezTo>
                      <a:pt x="3416" y="936"/>
                      <a:pt x="3488" y="936"/>
                      <a:pt x="3535" y="936"/>
                    </a:cubicBezTo>
                    <a:lnTo>
                      <a:pt x="3559" y="913"/>
                    </a:lnTo>
                    <a:close/>
                    <a:moveTo>
                      <a:pt x="3556" y="627"/>
                    </a:moveTo>
                    <a:cubicBezTo>
                      <a:pt x="3458" y="627"/>
                      <a:pt x="3360" y="651"/>
                      <a:pt x="3274" y="699"/>
                    </a:cubicBezTo>
                    <a:cubicBezTo>
                      <a:pt x="3037" y="770"/>
                      <a:pt x="2847" y="936"/>
                      <a:pt x="2752" y="1150"/>
                    </a:cubicBezTo>
                    <a:cubicBezTo>
                      <a:pt x="2610" y="1387"/>
                      <a:pt x="2562" y="1648"/>
                      <a:pt x="2610" y="1909"/>
                    </a:cubicBezTo>
                    <a:cubicBezTo>
                      <a:pt x="2634" y="2170"/>
                      <a:pt x="2729" y="2454"/>
                      <a:pt x="2895" y="2668"/>
                    </a:cubicBezTo>
                    <a:cubicBezTo>
                      <a:pt x="2918" y="2715"/>
                      <a:pt x="2942" y="2739"/>
                      <a:pt x="2966" y="2786"/>
                    </a:cubicBezTo>
                    <a:cubicBezTo>
                      <a:pt x="2989" y="2810"/>
                      <a:pt x="3037" y="2810"/>
                      <a:pt x="3084" y="2810"/>
                    </a:cubicBezTo>
                    <a:lnTo>
                      <a:pt x="3108" y="2810"/>
                    </a:lnTo>
                    <a:cubicBezTo>
                      <a:pt x="3511" y="2786"/>
                      <a:pt x="3867" y="2573"/>
                      <a:pt x="4081" y="2265"/>
                    </a:cubicBezTo>
                    <a:cubicBezTo>
                      <a:pt x="4270" y="2004"/>
                      <a:pt x="4365" y="1719"/>
                      <a:pt x="4342" y="1411"/>
                    </a:cubicBezTo>
                    <a:cubicBezTo>
                      <a:pt x="4318" y="1150"/>
                      <a:pt x="4176" y="913"/>
                      <a:pt x="3962" y="794"/>
                    </a:cubicBezTo>
                    <a:cubicBezTo>
                      <a:pt x="3849" y="681"/>
                      <a:pt x="3702" y="627"/>
                      <a:pt x="3556" y="627"/>
                    </a:cubicBezTo>
                    <a:close/>
                    <a:moveTo>
                      <a:pt x="878" y="3901"/>
                    </a:moveTo>
                    <a:cubicBezTo>
                      <a:pt x="973" y="3925"/>
                      <a:pt x="1092" y="3949"/>
                      <a:pt x="1163" y="3996"/>
                    </a:cubicBezTo>
                    <a:cubicBezTo>
                      <a:pt x="1353" y="4067"/>
                      <a:pt x="1495" y="4186"/>
                      <a:pt x="1590" y="4376"/>
                    </a:cubicBezTo>
                    <a:cubicBezTo>
                      <a:pt x="1709" y="4566"/>
                      <a:pt x="1780" y="4803"/>
                      <a:pt x="1803" y="5016"/>
                    </a:cubicBezTo>
                    <a:cubicBezTo>
                      <a:pt x="1623" y="5114"/>
                      <a:pt x="1432" y="5168"/>
                      <a:pt x="1237" y="5168"/>
                    </a:cubicBezTo>
                    <a:cubicBezTo>
                      <a:pt x="1149" y="5168"/>
                      <a:pt x="1061" y="5157"/>
                      <a:pt x="973" y="5135"/>
                    </a:cubicBezTo>
                    <a:cubicBezTo>
                      <a:pt x="760" y="5064"/>
                      <a:pt x="546" y="4945"/>
                      <a:pt x="428" y="4732"/>
                    </a:cubicBezTo>
                    <a:cubicBezTo>
                      <a:pt x="333" y="4589"/>
                      <a:pt x="309" y="4399"/>
                      <a:pt x="356" y="4233"/>
                    </a:cubicBezTo>
                    <a:cubicBezTo>
                      <a:pt x="380" y="4091"/>
                      <a:pt x="499" y="3973"/>
                      <a:pt x="641" y="3949"/>
                    </a:cubicBezTo>
                    <a:cubicBezTo>
                      <a:pt x="712" y="3925"/>
                      <a:pt x="783" y="3925"/>
                      <a:pt x="878" y="3925"/>
                    </a:cubicBezTo>
                    <a:lnTo>
                      <a:pt x="878" y="3901"/>
                    </a:lnTo>
                    <a:close/>
                    <a:moveTo>
                      <a:pt x="875" y="3621"/>
                    </a:moveTo>
                    <a:cubicBezTo>
                      <a:pt x="773" y="3621"/>
                      <a:pt x="669" y="3634"/>
                      <a:pt x="570" y="3664"/>
                    </a:cubicBezTo>
                    <a:cubicBezTo>
                      <a:pt x="333" y="3712"/>
                      <a:pt x="143" y="3901"/>
                      <a:pt x="96" y="4139"/>
                    </a:cubicBezTo>
                    <a:cubicBezTo>
                      <a:pt x="1" y="4399"/>
                      <a:pt x="24" y="4660"/>
                      <a:pt x="190" y="4874"/>
                    </a:cubicBezTo>
                    <a:cubicBezTo>
                      <a:pt x="333" y="5135"/>
                      <a:pt x="594" y="5325"/>
                      <a:pt x="902" y="5396"/>
                    </a:cubicBezTo>
                    <a:cubicBezTo>
                      <a:pt x="997" y="5443"/>
                      <a:pt x="1116" y="5467"/>
                      <a:pt x="1234" y="5467"/>
                    </a:cubicBezTo>
                    <a:lnTo>
                      <a:pt x="1234" y="5443"/>
                    </a:lnTo>
                    <a:cubicBezTo>
                      <a:pt x="1519" y="5443"/>
                      <a:pt x="1780" y="5372"/>
                      <a:pt x="2017" y="5230"/>
                    </a:cubicBezTo>
                    <a:cubicBezTo>
                      <a:pt x="2064" y="5206"/>
                      <a:pt x="2112" y="5159"/>
                      <a:pt x="2112" y="5087"/>
                    </a:cubicBezTo>
                    <a:lnTo>
                      <a:pt x="2112" y="4993"/>
                    </a:lnTo>
                    <a:cubicBezTo>
                      <a:pt x="2088" y="4708"/>
                      <a:pt x="1993" y="4447"/>
                      <a:pt x="1851" y="4210"/>
                    </a:cubicBezTo>
                    <a:cubicBezTo>
                      <a:pt x="1732" y="3973"/>
                      <a:pt x="1519" y="3783"/>
                      <a:pt x="1282" y="3688"/>
                    </a:cubicBezTo>
                    <a:cubicBezTo>
                      <a:pt x="1158" y="3647"/>
                      <a:pt x="1017" y="3621"/>
                      <a:pt x="875" y="3621"/>
                    </a:cubicBezTo>
                    <a:close/>
                    <a:moveTo>
                      <a:pt x="4659" y="4917"/>
                    </a:moveTo>
                    <a:cubicBezTo>
                      <a:pt x="4786" y="4917"/>
                      <a:pt x="4920" y="4984"/>
                      <a:pt x="4982" y="5087"/>
                    </a:cubicBezTo>
                    <a:cubicBezTo>
                      <a:pt x="5101" y="5206"/>
                      <a:pt x="5148" y="5396"/>
                      <a:pt x="5124" y="5562"/>
                    </a:cubicBezTo>
                    <a:cubicBezTo>
                      <a:pt x="5077" y="5799"/>
                      <a:pt x="4935" y="6013"/>
                      <a:pt x="4745" y="6155"/>
                    </a:cubicBezTo>
                    <a:cubicBezTo>
                      <a:pt x="4558" y="6300"/>
                      <a:pt x="4317" y="6373"/>
                      <a:pt x="4069" y="6373"/>
                    </a:cubicBezTo>
                    <a:cubicBezTo>
                      <a:pt x="4033" y="6373"/>
                      <a:pt x="3998" y="6371"/>
                      <a:pt x="3962" y="6368"/>
                    </a:cubicBezTo>
                    <a:lnTo>
                      <a:pt x="3986" y="6345"/>
                    </a:lnTo>
                    <a:cubicBezTo>
                      <a:pt x="3891" y="6131"/>
                      <a:pt x="3867" y="5894"/>
                      <a:pt x="3891" y="5680"/>
                    </a:cubicBezTo>
                    <a:cubicBezTo>
                      <a:pt x="3915" y="5277"/>
                      <a:pt x="4223" y="4969"/>
                      <a:pt x="4602" y="4921"/>
                    </a:cubicBezTo>
                    <a:cubicBezTo>
                      <a:pt x="4621" y="4918"/>
                      <a:pt x="4640" y="4917"/>
                      <a:pt x="4659" y="4917"/>
                    </a:cubicBezTo>
                    <a:close/>
                    <a:moveTo>
                      <a:pt x="4687" y="4648"/>
                    </a:moveTo>
                    <a:cubicBezTo>
                      <a:pt x="4643" y="4648"/>
                      <a:pt x="4599" y="4652"/>
                      <a:pt x="4555" y="4660"/>
                    </a:cubicBezTo>
                    <a:cubicBezTo>
                      <a:pt x="4318" y="4684"/>
                      <a:pt x="4104" y="4779"/>
                      <a:pt x="3915" y="4945"/>
                    </a:cubicBezTo>
                    <a:cubicBezTo>
                      <a:pt x="3749" y="5135"/>
                      <a:pt x="3630" y="5372"/>
                      <a:pt x="3606" y="5633"/>
                    </a:cubicBezTo>
                    <a:cubicBezTo>
                      <a:pt x="3559" y="5918"/>
                      <a:pt x="3582" y="6226"/>
                      <a:pt x="3701" y="6487"/>
                    </a:cubicBezTo>
                    <a:cubicBezTo>
                      <a:pt x="3725" y="6511"/>
                      <a:pt x="3725" y="6534"/>
                      <a:pt x="3725" y="6558"/>
                    </a:cubicBezTo>
                    <a:cubicBezTo>
                      <a:pt x="3749" y="6606"/>
                      <a:pt x="3796" y="6653"/>
                      <a:pt x="3867" y="6653"/>
                    </a:cubicBezTo>
                    <a:lnTo>
                      <a:pt x="4033" y="6653"/>
                    </a:lnTo>
                    <a:cubicBezTo>
                      <a:pt x="4064" y="6655"/>
                      <a:pt x="4096" y="6657"/>
                      <a:pt x="4127" y="6657"/>
                    </a:cubicBezTo>
                    <a:cubicBezTo>
                      <a:pt x="4408" y="6657"/>
                      <a:pt x="4700" y="6563"/>
                      <a:pt x="4935" y="6392"/>
                    </a:cubicBezTo>
                    <a:cubicBezTo>
                      <a:pt x="5196" y="6202"/>
                      <a:pt x="5362" y="5918"/>
                      <a:pt x="5409" y="5609"/>
                    </a:cubicBezTo>
                    <a:cubicBezTo>
                      <a:pt x="5456" y="5372"/>
                      <a:pt x="5385" y="5111"/>
                      <a:pt x="5219" y="4921"/>
                    </a:cubicBezTo>
                    <a:cubicBezTo>
                      <a:pt x="5101" y="4744"/>
                      <a:pt x="4901" y="4648"/>
                      <a:pt x="4687" y="4648"/>
                    </a:cubicBezTo>
                    <a:close/>
                    <a:moveTo>
                      <a:pt x="1584" y="6359"/>
                    </a:moveTo>
                    <a:cubicBezTo>
                      <a:pt x="1673" y="6359"/>
                      <a:pt x="1762" y="6386"/>
                      <a:pt x="1851" y="6439"/>
                    </a:cubicBezTo>
                    <a:cubicBezTo>
                      <a:pt x="2017" y="6534"/>
                      <a:pt x="2159" y="6700"/>
                      <a:pt x="2230" y="6890"/>
                    </a:cubicBezTo>
                    <a:cubicBezTo>
                      <a:pt x="2325" y="7080"/>
                      <a:pt x="2373" y="7317"/>
                      <a:pt x="2349" y="7554"/>
                    </a:cubicBezTo>
                    <a:cubicBezTo>
                      <a:pt x="2219" y="7602"/>
                      <a:pt x="2082" y="7626"/>
                      <a:pt x="1946" y="7626"/>
                    </a:cubicBezTo>
                    <a:cubicBezTo>
                      <a:pt x="1809" y="7626"/>
                      <a:pt x="1673" y="7602"/>
                      <a:pt x="1542" y="7554"/>
                    </a:cubicBezTo>
                    <a:cubicBezTo>
                      <a:pt x="1305" y="7459"/>
                      <a:pt x="1116" y="7317"/>
                      <a:pt x="1021" y="7104"/>
                    </a:cubicBezTo>
                    <a:cubicBezTo>
                      <a:pt x="926" y="6938"/>
                      <a:pt x="926" y="6772"/>
                      <a:pt x="1021" y="6606"/>
                    </a:cubicBezTo>
                    <a:cubicBezTo>
                      <a:pt x="1068" y="6463"/>
                      <a:pt x="1187" y="6368"/>
                      <a:pt x="1353" y="6368"/>
                    </a:cubicBezTo>
                    <a:lnTo>
                      <a:pt x="1495" y="6368"/>
                    </a:lnTo>
                    <a:cubicBezTo>
                      <a:pt x="1525" y="6362"/>
                      <a:pt x="1554" y="6359"/>
                      <a:pt x="1584" y="6359"/>
                    </a:cubicBezTo>
                    <a:close/>
                    <a:moveTo>
                      <a:pt x="1512" y="6065"/>
                    </a:moveTo>
                    <a:cubicBezTo>
                      <a:pt x="1452" y="6065"/>
                      <a:pt x="1390" y="6071"/>
                      <a:pt x="1329" y="6084"/>
                    </a:cubicBezTo>
                    <a:cubicBezTo>
                      <a:pt x="1068" y="6107"/>
                      <a:pt x="855" y="6250"/>
                      <a:pt x="760" y="6487"/>
                    </a:cubicBezTo>
                    <a:cubicBezTo>
                      <a:pt x="641" y="6724"/>
                      <a:pt x="641" y="6985"/>
                      <a:pt x="760" y="7222"/>
                    </a:cubicBezTo>
                    <a:cubicBezTo>
                      <a:pt x="902" y="7507"/>
                      <a:pt x="1139" y="7720"/>
                      <a:pt x="1424" y="7815"/>
                    </a:cubicBezTo>
                    <a:cubicBezTo>
                      <a:pt x="1566" y="7910"/>
                      <a:pt x="1732" y="7934"/>
                      <a:pt x="1922" y="7934"/>
                    </a:cubicBezTo>
                    <a:cubicBezTo>
                      <a:pt x="2136" y="7934"/>
                      <a:pt x="2349" y="7886"/>
                      <a:pt x="2562" y="7815"/>
                    </a:cubicBezTo>
                    <a:cubicBezTo>
                      <a:pt x="2634" y="7792"/>
                      <a:pt x="2681" y="7744"/>
                      <a:pt x="2681" y="7673"/>
                    </a:cubicBezTo>
                    <a:lnTo>
                      <a:pt x="2681" y="7602"/>
                    </a:lnTo>
                    <a:cubicBezTo>
                      <a:pt x="2705" y="7317"/>
                      <a:pt x="2657" y="7032"/>
                      <a:pt x="2515" y="6772"/>
                    </a:cubicBezTo>
                    <a:cubicBezTo>
                      <a:pt x="2420" y="6534"/>
                      <a:pt x="2230" y="6321"/>
                      <a:pt x="2017" y="6202"/>
                    </a:cubicBezTo>
                    <a:cubicBezTo>
                      <a:pt x="1859" y="6114"/>
                      <a:pt x="1687" y="6065"/>
                      <a:pt x="1512" y="60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39" name="Google Shape;1739;p14"/>
            <p:cNvGrpSpPr/>
            <p:nvPr/>
          </p:nvGrpSpPr>
          <p:grpSpPr>
            <a:xfrm>
              <a:off x="153229" y="1548117"/>
              <a:ext cx="54561" cy="54522"/>
              <a:chOff x="2943275" y="3531300"/>
              <a:chExt cx="39050" cy="39025"/>
            </a:xfrm>
          </p:grpSpPr>
          <p:sp>
            <p:nvSpPr>
              <p:cNvPr id="1740" name="Google Shape;1740;p14"/>
              <p:cNvSpPr/>
              <p:nvPr/>
            </p:nvSpPr>
            <p:spPr>
              <a:xfrm>
                <a:off x="2946500" y="3534625"/>
                <a:ext cx="35825" cy="32150"/>
              </a:xfrm>
              <a:custGeom>
                <a:avLst/>
                <a:gdLst/>
                <a:ahLst/>
                <a:cxnLst/>
                <a:rect l="l" t="t" r="r" b="b"/>
                <a:pathLst>
                  <a:path w="1433" h="1286" extrusionOk="0">
                    <a:moveTo>
                      <a:pt x="657" y="0"/>
                    </a:moveTo>
                    <a:cubicBezTo>
                      <a:pt x="330" y="0"/>
                      <a:pt x="0" y="241"/>
                      <a:pt x="14" y="645"/>
                    </a:cubicBezTo>
                    <a:cubicBezTo>
                      <a:pt x="14" y="811"/>
                      <a:pt x="85" y="977"/>
                      <a:pt x="204" y="1095"/>
                    </a:cubicBezTo>
                    <a:cubicBezTo>
                      <a:pt x="337" y="1228"/>
                      <a:pt x="491" y="1285"/>
                      <a:pt x="642" y="1285"/>
                    </a:cubicBezTo>
                    <a:cubicBezTo>
                      <a:pt x="1055" y="1285"/>
                      <a:pt x="1433" y="854"/>
                      <a:pt x="1224" y="384"/>
                    </a:cubicBezTo>
                    <a:cubicBezTo>
                      <a:pt x="1116" y="119"/>
                      <a:pt x="887" y="0"/>
                      <a:pt x="6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" name="Google Shape;1741;p14"/>
              <p:cNvSpPr/>
              <p:nvPr/>
            </p:nvSpPr>
            <p:spPr>
              <a:xfrm>
                <a:off x="2943275" y="3531300"/>
                <a:ext cx="38575" cy="39025"/>
              </a:xfrm>
              <a:custGeom>
                <a:avLst/>
                <a:gdLst/>
                <a:ahLst/>
                <a:cxnLst/>
                <a:rect l="l" t="t" r="r" b="b"/>
                <a:pathLst>
                  <a:path w="1543" h="1561" extrusionOk="0">
                    <a:moveTo>
                      <a:pt x="760" y="303"/>
                    </a:moveTo>
                    <a:cubicBezTo>
                      <a:pt x="879" y="303"/>
                      <a:pt x="1021" y="351"/>
                      <a:pt x="1092" y="446"/>
                    </a:cubicBezTo>
                    <a:cubicBezTo>
                      <a:pt x="1439" y="774"/>
                      <a:pt x="1126" y="1257"/>
                      <a:pt x="758" y="1257"/>
                    </a:cubicBezTo>
                    <a:cubicBezTo>
                      <a:pt x="647" y="1257"/>
                      <a:pt x="532" y="1214"/>
                      <a:pt x="428" y="1110"/>
                    </a:cubicBezTo>
                    <a:cubicBezTo>
                      <a:pt x="238" y="920"/>
                      <a:pt x="238" y="612"/>
                      <a:pt x="428" y="446"/>
                    </a:cubicBezTo>
                    <a:cubicBezTo>
                      <a:pt x="523" y="351"/>
                      <a:pt x="641" y="303"/>
                      <a:pt x="760" y="303"/>
                    </a:cubicBezTo>
                    <a:close/>
                    <a:moveTo>
                      <a:pt x="769" y="1"/>
                    </a:moveTo>
                    <a:cubicBezTo>
                      <a:pt x="570" y="1"/>
                      <a:pt x="369" y="78"/>
                      <a:pt x="214" y="232"/>
                    </a:cubicBezTo>
                    <a:cubicBezTo>
                      <a:pt x="72" y="374"/>
                      <a:pt x="1" y="564"/>
                      <a:pt x="1" y="778"/>
                    </a:cubicBezTo>
                    <a:cubicBezTo>
                      <a:pt x="1" y="967"/>
                      <a:pt x="72" y="1181"/>
                      <a:pt x="214" y="1323"/>
                    </a:cubicBezTo>
                    <a:cubicBezTo>
                      <a:pt x="357" y="1466"/>
                      <a:pt x="547" y="1560"/>
                      <a:pt x="760" y="1560"/>
                    </a:cubicBezTo>
                    <a:cubicBezTo>
                      <a:pt x="1187" y="1537"/>
                      <a:pt x="1519" y="1205"/>
                      <a:pt x="1543" y="778"/>
                    </a:cubicBezTo>
                    <a:cubicBezTo>
                      <a:pt x="1543" y="564"/>
                      <a:pt x="1448" y="374"/>
                      <a:pt x="1306" y="232"/>
                    </a:cubicBezTo>
                    <a:cubicBezTo>
                      <a:pt x="1163" y="78"/>
                      <a:pt x="968" y="1"/>
                      <a:pt x="7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2" name="Google Shape;1742;p14"/>
            <p:cNvGrpSpPr/>
            <p:nvPr/>
          </p:nvGrpSpPr>
          <p:grpSpPr>
            <a:xfrm>
              <a:off x="1054329" y="1091767"/>
              <a:ext cx="54561" cy="54522"/>
              <a:chOff x="2943275" y="3531300"/>
              <a:chExt cx="39050" cy="39025"/>
            </a:xfrm>
          </p:grpSpPr>
          <p:sp>
            <p:nvSpPr>
              <p:cNvPr id="1743" name="Google Shape;1743;p14"/>
              <p:cNvSpPr/>
              <p:nvPr/>
            </p:nvSpPr>
            <p:spPr>
              <a:xfrm>
                <a:off x="2946500" y="3534625"/>
                <a:ext cx="35825" cy="32150"/>
              </a:xfrm>
              <a:custGeom>
                <a:avLst/>
                <a:gdLst/>
                <a:ahLst/>
                <a:cxnLst/>
                <a:rect l="l" t="t" r="r" b="b"/>
                <a:pathLst>
                  <a:path w="1433" h="1286" extrusionOk="0">
                    <a:moveTo>
                      <a:pt x="657" y="0"/>
                    </a:moveTo>
                    <a:cubicBezTo>
                      <a:pt x="330" y="0"/>
                      <a:pt x="0" y="241"/>
                      <a:pt x="14" y="645"/>
                    </a:cubicBezTo>
                    <a:cubicBezTo>
                      <a:pt x="14" y="811"/>
                      <a:pt x="85" y="977"/>
                      <a:pt x="204" y="1095"/>
                    </a:cubicBezTo>
                    <a:cubicBezTo>
                      <a:pt x="337" y="1228"/>
                      <a:pt x="491" y="1285"/>
                      <a:pt x="642" y="1285"/>
                    </a:cubicBezTo>
                    <a:cubicBezTo>
                      <a:pt x="1055" y="1285"/>
                      <a:pt x="1433" y="854"/>
                      <a:pt x="1224" y="384"/>
                    </a:cubicBezTo>
                    <a:cubicBezTo>
                      <a:pt x="1116" y="119"/>
                      <a:pt x="887" y="0"/>
                      <a:pt x="6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" name="Google Shape;1744;p14"/>
              <p:cNvSpPr/>
              <p:nvPr/>
            </p:nvSpPr>
            <p:spPr>
              <a:xfrm>
                <a:off x="2943275" y="3531300"/>
                <a:ext cx="38575" cy="39025"/>
              </a:xfrm>
              <a:custGeom>
                <a:avLst/>
                <a:gdLst/>
                <a:ahLst/>
                <a:cxnLst/>
                <a:rect l="l" t="t" r="r" b="b"/>
                <a:pathLst>
                  <a:path w="1543" h="1561" extrusionOk="0">
                    <a:moveTo>
                      <a:pt x="760" y="303"/>
                    </a:moveTo>
                    <a:cubicBezTo>
                      <a:pt x="879" y="303"/>
                      <a:pt x="1021" y="351"/>
                      <a:pt x="1092" y="446"/>
                    </a:cubicBezTo>
                    <a:cubicBezTo>
                      <a:pt x="1439" y="774"/>
                      <a:pt x="1126" y="1257"/>
                      <a:pt x="758" y="1257"/>
                    </a:cubicBezTo>
                    <a:cubicBezTo>
                      <a:pt x="647" y="1257"/>
                      <a:pt x="532" y="1214"/>
                      <a:pt x="428" y="1110"/>
                    </a:cubicBezTo>
                    <a:cubicBezTo>
                      <a:pt x="238" y="920"/>
                      <a:pt x="238" y="612"/>
                      <a:pt x="428" y="446"/>
                    </a:cubicBezTo>
                    <a:cubicBezTo>
                      <a:pt x="523" y="351"/>
                      <a:pt x="641" y="303"/>
                      <a:pt x="760" y="303"/>
                    </a:cubicBezTo>
                    <a:close/>
                    <a:moveTo>
                      <a:pt x="769" y="1"/>
                    </a:moveTo>
                    <a:cubicBezTo>
                      <a:pt x="570" y="1"/>
                      <a:pt x="369" y="78"/>
                      <a:pt x="214" y="232"/>
                    </a:cubicBezTo>
                    <a:cubicBezTo>
                      <a:pt x="72" y="374"/>
                      <a:pt x="1" y="564"/>
                      <a:pt x="1" y="778"/>
                    </a:cubicBezTo>
                    <a:cubicBezTo>
                      <a:pt x="1" y="967"/>
                      <a:pt x="72" y="1181"/>
                      <a:pt x="214" y="1323"/>
                    </a:cubicBezTo>
                    <a:cubicBezTo>
                      <a:pt x="357" y="1466"/>
                      <a:pt x="547" y="1560"/>
                      <a:pt x="760" y="1560"/>
                    </a:cubicBezTo>
                    <a:cubicBezTo>
                      <a:pt x="1187" y="1537"/>
                      <a:pt x="1519" y="1205"/>
                      <a:pt x="1543" y="778"/>
                    </a:cubicBezTo>
                    <a:cubicBezTo>
                      <a:pt x="1543" y="564"/>
                      <a:pt x="1448" y="374"/>
                      <a:pt x="1306" y="232"/>
                    </a:cubicBezTo>
                    <a:cubicBezTo>
                      <a:pt x="1163" y="78"/>
                      <a:pt x="968" y="1"/>
                      <a:pt x="7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5" name="Google Shape;1745;p14"/>
            <p:cNvGrpSpPr/>
            <p:nvPr/>
          </p:nvGrpSpPr>
          <p:grpSpPr>
            <a:xfrm>
              <a:off x="507579" y="2881879"/>
              <a:ext cx="54561" cy="54522"/>
              <a:chOff x="2943275" y="3531300"/>
              <a:chExt cx="39050" cy="39025"/>
            </a:xfrm>
          </p:grpSpPr>
          <p:sp>
            <p:nvSpPr>
              <p:cNvPr id="1746" name="Google Shape;1746;p14"/>
              <p:cNvSpPr/>
              <p:nvPr/>
            </p:nvSpPr>
            <p:spPr>
              <a:xfrm>
                <a:off x="2946500" y="3534625"/>
                <a:ext cx="35825" cy="32150"/>
              </a:xfrm>
              <a:custGeom>
                <a:avLst/>
                <a:gdLst/>
                <a:ahLst/>
                <a:cxnLst/>
                <a:rect l="l" t="t" r="r" b="b"/>
                <a:pathLst>
                  <a:path w="1433" h="1286" extrusionOk="0">
                    <a:moveTo>
                      <a:pt x="657" y="0"/>
                    </a:moveTo>
                    <a:cubicBezTo>
                      <a:pt x="330" y="0"/>
                      <a:pt x="0" y="241"/>
                      <a:pt x="14" y="645"/>
                    </a:cubicBezTo>
                    <a:cubicBezTo>
                      <a:pt x="14" y="811"/>
                      <a:pt x="85" y="977"/>
                      <a:pt x="204" y="1095"/>
                    </a:cubicBezTo>
                    <a:cubicBezTo>
                      <a:pt x="337" y="1228"/>
                      <a:pt x="491" y="1285"/>
                      <a:pt x="642" y="1285"/>
                    </a:cubicBezTo>
                    <a:cubicBezTo>
                      <a:pt x="1055" y="1285"/>
                      <a:pt x="1433" y="854"/>
                      <a:pt x="1224" y="384"/>
                    </a:cubicBezTo>
                    <a:cubicBezTo>
                      <a:pt x="1116" y="119"/>
                      <a:pt x="887" y="0"/>
                      <a:pt x="6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" name="Google Shape;1747;p14"/>
              <p:cNvSpPr/>
              <p:nvPr/>
            </p:nvSpPr>
            <p:spPr>
              <a:xfrm>
                <a:off x="2943275" y="3531300"/>
                <a:ext cx="38575" cy="39025"/>
              </a:xfrm>
              <a:custGeom>
                <a:avLst/>
                <a:gdLst/>
                <a:ahLst/>
                <a:cxnLst/>
                <a:rect l="l" t="t" r="r" b="b"/>
                <a:pathLst>
                  <a:path w="1543" h="1561" extrusionOk="0">
                    <a:moveTo>
                      <a:pt x="760" y="303"/>
                    </a:moveTo>
                    <a:cubicBezTo>
                      <a:pt x="879" y="303"/>
                      <a:pt x="1021" y="351"/>
                      <a:pt x="1092" y="446"/>
                    </a:cubicBezTo>
                    <a:cubicBezTo>
                      <a:pt x="1439" y="774"/>
                      <a:pt x="1126" y="1257"/>
                      <a:pt x="758" y="1257"/>
                    </a:cubicBezTo>
                    <a:cubicBezTo>
                      <a:pt x="647" y="1257"/>
                      <a:pt x="532" y="1214"/>
                      <a:pt x="428" y="1110"/>
                    </a:cubicBezTo>
                    <a:cubicBezTo>
                      <a:pt x="238" y="920"/>
                      <a:pt x="238" y="612"/>
                      <a:pt x="428" y="446"/>
                    </a:cubicBezTo>
                    <a:cubicBezTo>
                      <a:pt x="523" y="351"/>
                      <a:pt x="641" y="303"/>
                      <a:pt x="760" y="303"/>
                    </a:cubicBezTo>
                    <a:close/>
                    <a:moveTo>
                      <a:pt x="769" y="1"/>
                    </a:moveTo>
                    <a:cubicBezTo>
                      <a:pt x="570" y="1"/>
                      <a:pt x="369" y="78"/>
                      <a:pt x="214" y="232"/>
                    </a:cubicBezTo>
                    <a:cubicBezTo>
                      <a:pt x="72" y="374"/>
                      <a:pt x="1" y="564"/>
                      <a:pt x="1" y="778"/>
                    </a:cubicBezTo>
                    <a:cubicBezTo>
                      <a:pt x="1" y="967"/>
                      <a:pt x="72" y="1181"/>
                      <a:pt x="214" y="1323"/>
                    </a:cubicBezTo>
                    <a:cubicBezTo>
                      <a:pt x="357" y="1466"/>
                      <a:pt x="547" y="1560"/>
                      <a:pt x="760" y="1560"/>
                    </a:cubicBezTo>
                    <a:cubicBezTo>
                      <a:pt x="1187" y="1537"/>
                      <a:pt x="1519" y="1205"/>
                      <a:pt x="1543" y="778"/>
                    </a:cubicBezTo>
                    <a:cubicBezTo>
                      <a:pt x="1543" y="564"/>
                      <a:pt x="1448" y="374"/>
                      <a:pt x="1306" y="232"/>
                    </a:cubicBezTo>
                    <a:cubicBezTo>
                      <a:pt x="1163" y="78"/>
                      <a:pt x="968" y="1"/>
                      <a:pt x="7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8" name="Google Shape;1748;p14"/>
            <p:cNvGrpSpPr/>
            <p:nvPr/>
          </p:nvGrpSpPr>
          <p:grpSpPr>
            <a:xfrm>
              <a:off x="665267" y="4151354"/>
              <a:ext cx="54561" cy="54522"/>
              <a:chOff x="2943275" y="3531300"/>
              <a:chExt cx="39050" cy="39025"/>
            </a:xfrm>
          </p:grpSpPr>
          <p:sp>
            <p:nvSpPr>
              <p:cNvPr id="1749" name="Google Shape;1749;p14"/>
              <p:cNvSpPr/>
              <p:nvPr/>
            </p:nvSpPr>
            <p:spPr>
              <a:xfrm>
                <a:off x="2946500" y="3534625"/>
                <a:ext cx="35825" cy="32150"/>
              </a:xfrm>
              <a:custGeom>
                <a:avLst/>
                <a:gdLst/>
                <a:ahLst/>
                <a:cxnLst/>
                <a:rect l="l" t="t" r="r" b="b"/>
                <a:pathLst>
                  <a:path w="1433" h="1286" extrusionOk="0">
                    <a:moveTo>
                      <a:pt x="657" y="0"/>
                    </a:moveTo>
                    <a:cubicBezTo>
                      <a:pt x="330" y="0"/>
                      <a:pt x="0" y="241"/>
                      <a:pt x="14" y="645"/>
                    </a:cubicBezTo>
                    <a:cubicBezTo>
                      <a:pt x="14" y="811"/>
                      <a:pt x="85" y="977"/>
                      <a:pt x="204" y="1095"/>
                    </a:cubicBezTo>
                    <a:cubicBezTo>
                      <a:pt x="337" y="1228"/>
                      <a:pt x="491" y="1285"/>
                      <a:pt x="642" y="1285"/>
                    </a:cubicBezTo>
                    <a:cubicBezTo>
                      <a:pt x="1055" y="1285"/>
                      <a:pt x="1433" y="854"/>
                      <a:pt x="1224" y="384"/>
                    </a:cubicBezTo>
                    <a:cubicBezTo>
                      <a:pt x="1116" y="119"/>
                      <a:pt x="887" y="0"/>
                      <a:pt x="6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14"/>
              <p:cNvSpPr/>
              <p:nvPr/>
            </p:nvSpPr>
            <p:spPr>
              <a:xfrm>
                <a:off x="2943275" y="3531300"/>
                <a:ext cx="38575" cy="39025"/>
              </a:xfrm>
              <a:custGeom>
                <a:avLst/>
                <a:gdLst/>
                <a:ahLst/>
                <a:cxnLst/>
                <a:rect l="l" t="t" r="r" b="b"/>
                <a:pathLst>
                  <a:path w="1543" h="1561" extrusionOk="0">
                    <a:moveTo>
                      <a:pt x="760" y="303"/>
                    </a:moveTo>
                    <a:cubicBezTo>
                      <a:pt x="879" y="303"/>
                      <a:pt x="1021" y="351"/>
                      <a:pt x="1092" y="446"/>
                    </a:cubicBezTo>
                    <a:cubicBezTo>
                      <a:pt x="1439" y="774"/>
                      <a:pt x="1126" y="1257"/>
                      <a:pt x="758" y="1257"/>
                    </a:cubicBezTo>
                    <a:cubicBezTo>
                      <a:pt x="647" y="1257"/>
                      <a:pt x="532" y="1214"/>
                      <a:pt x="428" y="1110"/>
                    </a:cubicBezTo>
                    <a:cubicBezTo>
                      <a:pt x="238" y="920"/>
                      <a:pt x="238" y="612"/>
                      <a:pt x="428" y="446"/>
                    </a:cubicBezTo>
                    <a:cubicBezTo>
                      <a:pt x="523" y="351"/>
                      <a:pt x="641" y="303"/>
                      <a:pt x="760" y="303"/>
                    </a:cubicBezTo>
                    <a:close/>
                    <a:moveTo>
                      <a:pt x="769" y="1"/>
                    </a:moveTo>
                    <a:cubicBezTo>
                      <a:pt x="570" y="1"/>
                      <a:pt x="369" y="78"/>
                      <a:pt x="214" y="232"/>
                    </a:cubicBezTo>
                    <a:cubicBezTo>
                      <a:pt x="72" y="374"/>
                      <a:pt x="1" y="564"/>
                      <a:pt x="1" y="778"/>
                    </a:cubicBezTo>
                    <a:cubicBezTo>
                      <a:pt x="1" y="967"/>
                      <a:pt x="72" y="1181"/>
                      <a:pt x="214" y="1323"/>
                    </a:cubicBezTo>
                    <a:cubicBezTo>
                      <a:pt x="357" y="1466"/>
                      <a:pt x="547" y="1560"/>
                      <a:pt x="760" y="1560"/>
                    </a:cubicBezTo>
                    <a:cubicBezTo>
                      <a:pt x="1187" y="1537"/>
                      <a:pt x="1519" y="1205"/>
                      <a:pt x="1543" y="778"/>
                    </a:cubicBezTo>
                    <a:cubicBezTo>
                      <a:pt x="1543" y="564"/>
                      <a:pt x="1448" y="374"/>
                      <a:pt x="1306" y="232"/>
                    </a:cubicBezTo>
                    <a:cubicBezTo>
                      <a:pt x="1163" y="78"/>
                      <a:pt x="968" y="1"/>
                      <a:pt x="7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51" name="Google Shape;1751;p14"/>
            <p:cNvSpPr/>
            <p:nvPr/>
          </p:nvSpPr>
          <p:spPr>
            <a:xfrm>
              <a:off x="716863" y="805200"/>
              <a:ext cx="66300" cy="66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14"/>
            <p:cNvSpPr/>
            <p:nvPr/>
          </p:nvSpPr>
          <p:spPr>
            <a:xfrm>
              <a:off x="790325" y="2271925"/>
              <a:ext cx="66300" cy="66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14"/>
            <p:cNvSpPr/>
            <p:nvPr/>
          </p:nvSpPr>
          <p:spPr>
            <a:xfrm>
              <a:off x="209900" y="4200075"/>
              <a:ext cx="66300" cy="66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54" name="Google Shape;1754;p14"/>
            <p:cNvGrpSpPr/>
            <p:nvPr/>
          </p:nvGrpSpPr>
          <p:grpSpPr>
            <a:xfrm>
              <a:off x="1980280" y="4630571"/>
              <a:ext cx="435018" cy="444103"/>
              <a:chOff x="2963450" y="3492750"/>
              <a:chExt cx="311350" cy="317875"/>
            </a:xfrm>
          </p:grpSpPr>
          <p:sp>
            <p:nvSpPr>
              <p:cNvPr id="1755" name="Google Shape;1755;p14"/>
              <p:cNvSpPr/>
              <p:nvPr/>
            </p:nvSpPr>
            <p:spPr>
              <a:xfrm>
                <a:off x="3105775" y="3752950"/>
                <a:ext cx="77700" cy="57675"/>
              </a:xfrm>
              <a:custGeom>
                <a:avLst/>
                <a:gdLst/>
                <a:ahLst/>
                <a:cxnLst/>
                <a:rect l="l" t="t" r="r" b="b"/>
                <a:pathLst>
                  <a:path w="3108" h="2307" extrusionOk="0">
                    <a:moveTo>
                      <a:pt x="1803" y="0"/>
                    </a:moveTo>
                    <a:cubicBezTo>
                      <a:pt x="1708" y="0"/>
                      <a:pt x="1637" y="48"/>
                      <a:pt x="1637" y="143"/>
                    </a:cubicBezTo>
                    <a:cubicBezTo>
                      <a:pt x="1614" y="451"/>
                      <a:pt x="1685" y="783"/>
                      <a:pt x="1803" y="1068"/>
                    </a:cubicBezTo>
                    <a:cubicBezTo>
                      <a:pt x="1803" y="1092"/>
                      <a:pt x="1827" y="1139"/>
                      <a:pt x="2088" y="1803"/>
                    </a:cubicBezTo>
                    <a:cubicBezTo>
                      <a:pt x="2112" y="1851"/>
                      <a:pt x="2159" y="1898"/>
                      <a:pt x="2230" y="1898"/>
                    </a:cubicBezTo>
                    <a:lnTo>
                      <a:pt x="2278" y="1874"/>
                    </a:lnTo>
                    <a:cubicBezTo>
                      <a:pt x="2539" y="1780"/>
                      <a:pt x="2776" y="1661"/>
                      <a:pt x="3013" y="1542"/>
                    </a:cubicBezTo>
                    <a:cubicBezTo>
                      <a:pt x="3084" y="1495"/>
                      <a:pt x="3108" y="1400"/>
                      <a:pt x="3060" y="1329"/>
                    </a:cubicBezTo>
                    <a:cubicBezTo>
                      <a:pt x="3045" y="1283"/>
                      <a:pt x="3000" y="1257"/>
                      <a:pt x="2951" y="1257"/>
                    </a:cubicBezTo>
                    <a:cubicBezTo>
                      <a:pt x="2924" y="1257"/>
                      <a:pt x="2896" y="1265"/>
                      <a:pt x="2871" y="1281"/>
                    </a:cubicBezTo>
                    <a:cubicBezTo>
                      <a:pt x="2681" y="1376"/>
                      <a:pt x="2491" y="1471"/>
                      <a:pt x="2301" y="1542"/>
                    </a:cubicBezTo>
                    <a:cubicBezTo>
                      <a:pt x="2135" y="1115"/>
                      <a:pt x="2088" y="1020"/>
                      <a:pt x="2088" y="973"/>
                    </a:cubicBezTo>
                    <a:cubicBezTo>
                      <a:pt x="1969" y="736"/>
                      <a:pt x="1922" y="451"/>
                      <a:pt x="1922" y="167"/>
                    </a:cubicBezTo>
                    <a:cubicBezTo>
                      <a:pt x="1922" y="95"/>
                      <a:pt x="1874" y="24"/>
                      <a:pt x="1803" y="0"/>
                    </a:cubicBezTo>
                    <a:close/>
                    <a:moveTo>
                      <a:pt x="460" y="87"/>
                    </a:moveTo>
                    <a:cubicBezTo>
                      <a:pt x="398" y="87"/>
                      <a:pt x="336" y="118"/>
                      <a:pt x="309" y="190"/>
                    </a:cubicBezTo>
                    <a:cubicBezTo>
                      <a:pt x="309" y="261"/>
                      <a:pt x="261" y="499"/>
                      <a:pt x="24" y="1803"/>
                    </a:cubicBezTo>
                    <a:cubicBezTo>
                      <a:pt x="1" y="1874"/>
                      <a:pt x="48" y="1946"/>
                      <a:pt x="95" y="1969"/>
                    </a:cubicBezTo>
                    <a:cubicBezTo>
                      <a:pt x="380" y="2088"/>
                      <a:pt x="665" y="2207"/>
                      <a:pt x="949" y="2301"/>
                    </a:cubicBezTo>
                    <a:lnTo>
                      <a:pt x="997" y="2301"/>
                    </a:lnTo>
                    <a:cubicBezTo>
                      <a:pt x="1010" y="2305"/>
                      <a:pt x="1023" y="2306"/>
                      <a:pt x="1035" y="2306"/>
                    </a:cubicBezTo>
                    <a:cubicBezTo>
                      <a:pt x="1192" y="2306"/>
                      <a:pt x="1220" y="2039"/>
                      <a:pt x="1044" y="2017"/>
                    </a:cubicBezTo>
                    <a:cubicBezTo>
                      <a:pt x="736" y="1922"/>
                      <a:pt x="499" y="1827"/>
                      <a:pt x="333" y="1756"/>
                    </a:cubicBezTo>
                    <a:cubicBezTo>
                      <a:pt x="546" y="594"/>
                      <a:pt x="594" y="333"/>
                      <a:pt x="617" y="285"/>
                    </a:cubicBezTo>
                    <a:cubicBezTo>
                      <a:pt x="661" y="168"/>
                      <a:pt x="560" y="87"/>
                      <a:pt x="460" y="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14"/>
              <p:cNvSpPr/>
              <p:nvPr/>
            </p:nvSpPr>
            <p:spPr>
              <a:xfrm>
                <a:off x="3222600" y="3511000"/>
                <a:ext cx="48650" cy="43300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1732" extrusionOk="0">
                    <a:moveTo>
                      <a:pt x="1400" y="0"/>
                    </a:moveTo>
                    <a:cubicBezTo>
                      <a:pt x="1092" y="48"/>
                      <a:pt x="783" y="95"/>
                      <a:pt x="451" y="143"/>
                    </a:cubicBezTo>
                    <a:lnTo>
                      <a:pt x="1" y="190"/>
                    </a:lnTo>
                    <a:cubicBezTo>
                      <a:pt x="72" y="238"/>
                      <a:pt x="143" y="285"/>
                      <a:pt x="214" y="356"/>
                    </a:cubicBezTo>
                    <a:cubicBezTo>
                      <a:pt x="427" y="522"/>
                      <a:pt x="594" y="712"/>
                      <a:pt x="760" y="925"/>
                    </a:cubicBezTo>
                    <a:lnTo>
                      <a:pt x="1400" y="0"/>
                    </a:lnTo>
                    <a:close/>
                    <a:moveTo>
                      <a:pt x="760" y="925"/>
                    </a:moveTo>
                    <a:lnTo>
                      <a:pt x="783" y="949"/>
                    </a:lnTo>
                    <a:cubicBezTo>
                      <a:pt x="949" y="1210"/>
                      <a:pt x="1092" y="1471"/>
                      <a:pt x="1210" y="1732"/>
                    </a:cubicBezTo>
                    <a:lnTo>
                      <a:pt x="1946" y="1115"/>
                    </a:lnTo>
                    <a:lnTo>
                      <a:pt x="760" y="925"/>
                    </a:lnTo>
                    <a:close/>
                  </a:path>
                </a:pathLst>
              </a:custGeom>
              <a:solidFill>
                <a:srgbClr val="FCB0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14"/>
              <p:cNvSpPr/>
              <p:nvPr/>
            </p:nvSpPr>
            <p:spPr>
              <a:xfrm>
                <a:off x="2964525" y="3496500"/>
                <a:ext cx="299600" cy="270200"/>
              </a:xfrm>
              <a:custGeom>
                <a:avLst/>
                <a:gdLst/>
                <a:ahLst/>
                <a:cxnLst/>
                <a:rect l="l" t="t" r="r" b="b"/>
                <a:pathLst>
                  <a:path w="11984" h="10808" extrusionOk="0">
                    <a:moveTo>
                      <a:pt x="7368" y="5015"/>
                    </a:moveTo>
                    <a:cubicBezTo>
                      <a:pt x="7637" y="5015"/>
                      <a:pt x="7871" y="5189"/>
                      <a:pt x="8070" y="5538"/>
                    </a:cubicBezTo>
                    <a:cubicBezTo>
                      <a:pt x="8355" y="6036"/>
                      <a:pt x="8450" y="6605"/>
                      <a:pt x="8331" y="7175"/>
                    </a:cubicBezTo>
                    <a:cubicBezTo>
                      <a:pt x="8236" y="7792"/>
                      <a:pt x="7857" y="8313"/>
                      <a:pt x="7311" y="8598"/>
                    </a:cubicBezTo>
                    <a:cubicBezTo>
                      <a:pt x="6928" y="8805"/>
                      <a:pt x="6492" y="8916"/>
                      <a:pt x="6060" y="8916"/>
                    </a:cubicBezTo>
                    <a:cubicBezTo>
                      <a:pt x="5849" y="8916"/>
                      <a:pt x="5639" y="8890"/>
                      <a:pt x="5437" y="8835"/>
                    </a:cubicBezTo>
                    <a:cubicBezTo>
                      <a:pt x="4654" y="8598"/>
                      <a:pt x="3990" y="8147"/>
                      <a:pt x="3468" y="7554"/>
                    </a:cubicBezTo>
                    <a:cubicBezTo>
                      <a:pt x="2828" y="6843"/>
                      <a:pt x="2709" y="6297"/>
                      <a:pt x="3112" y="5941"/>
                    </a:cubicBezTo>
                    <a:cubicBezTo>
                      <a:pt x="3634" y="5941"/>
                      <a:pt x="4180" y="5894"/>
                      <a:pt x="4702" y="5799"/>
                    </a:cubicBezTo>
                    <a:cubicBezTo>
                      <a:pt x="5484" y="5680"/>
                      <a:pt x="6267" y="5443"/>
                      <a:pt x="7003" y="5111"/>
                    </a:cubicBezTo>
                    <a:cubicBezTo>
                      <a:pt x="7131" y="5047"/>
                      <a:pt x="7252" y="5015"/>
                      <a:pt x="7368" y="5015"/>
                    </a:cubicBezTo>
                    <a:close/>
                    <a:moveTo>
                      <a:pt x="8107" y="0"/>
                    </a:moveTo>
                    <a:cubicBezTo>
                      <a:pt x="8016" y="0"/>
                      <a:pt x="7924" y="4"/>
                      <a:pt x="7833" y="11"/>
                    </a:cubicBezTo>
                    <a:cubicBezTo>
                      <a:pt x="6979" y="106"/>
                      <a:pt x="6172" y="865"/>
                      <a:pt x="5366" y="2336"/>
                    </a:cubicBezTo>
                    <a:lnTo>
                      <a:pt x="5366" y="2312"/>
                    </a:lnTo>
                    <a:cubicBezTo>
                      <a:pt x="4583" y="3783"/>
                      <a:pt x="3800" y="4660"/>
                      <a:pt x="3041" y="4945"/>
                    </a:cubicBezTo>
                    <a:cubicBezTo>
                      <a:pt x="2424" y="5182"/>
                      <a:pt x="1784" y="5325"/>
                      <a:pt x="1120" y="5372"/>
                    </a:cubicBezTo>
                    <a:cubicBezTo>
                      <a:pt x="997" y="5349"/>
                      <a:pt x="885" y="5337"/>
                      <a:pt x="785" y="5337"/>
                    </a:cubicBezTo>
                    <a:cubicBezTo>
                      <a:pt x="174" y="5337"/>
                      <a:pt x="1" y="5773"/>
                      <a:pt x="266" y="6629"/>
                    </a:cubicBezTo>
                    <a:cubicBezTo>
                      <a:pt x="717" y="8100"/>
                      <a:pt x="1499" y="9167"/>
                      <a:pt x="2614" y="9832"/>
                    </a:cubicBezTo>
                    <a:cubicBezTo>
                      <a:pt x="3624" y="10467"/>
                      <a:pt x="4795" y="10808"/>
                      <a:pt x="5989" y="10808"/>
                    </a:cubicBezTo>
                    <a:cubicBezTo>
                      <a:pt x="6310" y="10808"/>
                      <a:pt x="6633" y="10783"/>
                      <a:pt x="6955" y="10733"/>
                    </a:cubicBezTo>
                    <a:cubicBezTo>
                      <a:pt x="8426" y="10519"/>
                      <a:pt x="9754" y="9737"/>
                      <a:pt x="10632" y="8527"/>
                    </a:cubicBezTo>
                    <a:cubicBezTo>
                      <a:pt x="11533" y="7317"/>
                      <a:pt x="11984" y="5846"/>
                      <a:pt x="11913" y="4328"/>
                    </a:cubicBezTo>
                    <a:cubicBezTo>
                      <a:pt x="11889" y="3640"/>
                      <a:pt x="11770" y="2952"/>
                      <a:pt x="11533" y="2312"/>
                    </a:cubicBezTo>
                    <a:cubicBezTo>
                      <a:pt x="11415" y="2051"/>
                      <a:pt x="11272" y="1790"/>
                      <a:pt x="11106" y="1529"/>
                    </a:cubicBezTo>
                    <a:lnTo>
                      <a:pt x="11059" y="1505"/>
                    </a:lnTo>
                    <a:cubicBezTo>
                      <a:pt x="10917" y="1292"/>
                      <a:pt x="10727" y="1102"/>
                      <a:pt x="10537" y="936"/>
                    </a:cubicBezTo>
                    <a:cubicBezTo>
                      <a:pt x="10466" y="865"/>
                      <a:pt x="10395" y="818"/>
                      <a:pt x="10324" y="770"/>
                    </a:cubicBezTo>
                    <a:cubicBezTo>
                      <a:pt x="9705" y="280"/>
                      <a:pt x="8915" y="0"/>
                      <a:pt x="81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14"/>
              <p:cNvSpPr/>
              <p:nvPr/>
            </p:nvSpPr>
            <p:spPr>
              <a:xfrm>
                <a:off x="3032250" y="3621850"/>
                <a:ext cx="143525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3908" extrusionOk="0">
                    <a:moveTo>
                      <a:pt x="4659" y="1"/>
                    </a:moveTo>
                    <a:cubicBezTo>
                      <a:pt x="4543" y="1"/>
                      <a:pt x="4422" y="33"/>
                      <a:pt x="4294" y="97"/>
                    </a:cubicBezTo>
                    <a:cubicBezTo>
                      <a:pt x="3558" y="429"/>
                      <a:pt x="2775" y="666"/>
                      <a:pt x="1993" y="809"/>
                    </a:cubicBezTo>
                    <a:cubicBezTo>
                      <a:pt x="1471" y="880"/>
                      <a:pt x="925" y="927"/>
                      <a:pt x="403" y="927"/>
                    </a:cubicBezTo>
                    <a:cubicBezTo>
                      <a:pt x="0" y="1283"/>
                      <a:pt x="119" y="1829"/>
                      <a:pt x="759" y="2540"/>
                    </a:cubicBezTo>
                    <a:cubicBezTo>
                      <a:pt x="1281" y="3133"/>
                      <a:pt x="1945" y="3584"/>
                      <a:pt x="2704" y="3821"/>
                    </a:cubicBezTo>
                    <a:cubicBezTo>
                      <a:pt x="2925" y="3878"/>
                      <a:pt x="3151" y="3907"/>
                      <a:pt x="3375" y="3907"/>
                    </a:cubicBezTo>
                    <a:cubicBezTo>
                      <a:pt x="3801" y="3907"/>
                      <a:pt x="4220" y="3802"/>
                      <a:pt x="4578" y="3584"/>
                    </a:cubicBezTo>
                    <a:cubicBezTo>
                      <a:pt x="5148" y="3299"/>
                      <a:pt x="5527" y="2778"/>
                      <a:pt x="5622" y="2161"/>
                    </a:cubicBezTo>
                    <a:cubicBezTo>
                      <a:pt x="5741" y="1615"/>
                      <a:pt x="5646" y="1022"/>
                      <a:pt x="5361" y="524"/>
                    </a:cubicBezTo>
                    <a:cubicBezTo>
                      <a:pt x="5162" y="175"/>
                      <a:pt x="4928" y="1"/>
                      <a:pt x="46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14"/>
              <p:cNvSpPr/>
              <p:nvPr/>
            </p:nvSpPr>
            <p:spPr>
              <a:xfrm>
                <a:off x="2963450" y="3492750"/>
                <a:ext cx="311350" cy="277425"/>
              </a:xfrm>
              <a:custGeom>
                <a:avLst/>
                <a:gdLst/>
                <a:ahLst/>
                <a:cxnLst/>
                <a:rect l="l" t="t" r="r" b="b"/>
                <a:pathLst>
                  <a:path w="12454" h="11097" extrusionOk="0">
                    <a:moveTo>
                      <a:pt x="11434" y="920"/>
                    </a:moveTo>
                    <a:lnTo>
                      <a:pt x="11102" y="1395"/>
                    </a:lnTo>
                    <a:cubicBezTo>
                      <a:pt x="10983" y="1252"/>
                      <a:pt x="10865" y="1134"/>
                      <a:pt x="10746" y="1039"/>
                    </a:cubicBezTo>
                    <a:lnTo>
                      <a:pt x="10841" y="1015"/>
                    </a:lnTo>
                    <a:lnTo>
                      <a:pt x="11434" y="920"/>
                    </a:lnTo>
                    <a:close/>
                    <a:moveTo>
                      <a:pt x="11410" y="1845"/>
                    </a:moveTo>
                    <a:lnTo>
                      <a:pt x="11956" y="1916"/>
                    </a:lnTo>
                    <a:lnTo>
                      <a:pt x="11600" y="2225"/>
                    </a:lnTo>
                    <a:cubicBezTo>
                      <a:pt x="11553" y="2082"/>
                      <a:pt x="11481" y="1964"/>
                      <a:pt x="11410" y="1845"/>
                    </a:cubicBezTo>
                    <a:close/>
                    <a:moveTo>
                      <a:pt x="7407" y="5310"/>
                    </a:moveTo>
                    <a:cubicBezTo>
                      <a:pt x="7590" y="5310"/>
                      <a:pt x="7788" y="5419"/>
                      <a:pt x="7994" y="5759"/>
                    </a:cubicBezTo>
                    <a:cubicBezTo>
                      <a:pt x="8232" y="6234"/>
                      <a:pt x="8327" y="6779"/>
                      <a:pt x="8232" y="7301"/>
                    </a:cubicBezTo>
                    <a:cubicBezTo>
                      <a:pt x="8137" y="7870"/>
                      <a:pt x="7781" y="8369"/>
                      <a:pt x="7259" y="8629"/>
                    </a:cubicBezTo>
                    <a:cubicBezTo>
                      <a:pt x="6920" y="8830"/>
                      <a:pt x="6531" y="8930"/>
                      <a:pt x="6137" y="8930"/>
                    </a:cubicBezTo>
                    <a:cubicBezTo>
                      <a:pt x="5925" y="8930"/>
                      <a:pt x="5711" y="8901"/>
                      <a:pt x="5504" y="8843"/>
                    </a:cubicBezTo>
                    <a:cubicBezTo>
                      <a:pt x="4768" y="8629"/>
                      <a:pt x="4104" y="8179"/>
                      <a:pt x="3606" y="7609"/>
                    </a:cubicBezTo>
                    <a:cubicBezTo>
                      <a:pt x="2847" y="6732"/>
                      <a:pt x="3084" y="6376"/>
                      <a:pt x="3203" y="6234"/>
                    </a:cubicBezTo>
                    <a:lnTo>
                      <a:pt x="3227" y="6234"/>
                    </a:lnTo>
                    <a:cubicBezTo>
                      <a:pt x="3725" y="6234"/>
                      <a:pt x="4247" y="6186"/>
                      <a:pt x="4768" y="6115"/>
                    </a:cubicBezTo>
                    <a:cubicBezTo>
                      <a:pt x="5575" y="5973"/>
                      <a:pt x="6358" y="5735"/>
                      <a:pt x="7093" y="5403"/>
                    </a:cubicBezTo>
                    <a:cubicBezTo>
                      <a:pt x="7191" y="5350"/>
                      <a:pt x="7297" y="5310"/>
                      <a:pt x="7407" y="5310"/>
                    </a:cubicBezTo>
                    <a:close/>
                    <a:moveTo>
                      <a:pt x="7413" y="5009"/>
                    </a:moveTo>
                    <a:cubicBezTo>
                      <a:pt x="7255" y="5009"/>
                      <a:pt x="7105" y="5058"/>
                      <a:pt x="6974" y="5119"/>
                    </a:cubicBezTo>
                    <a:cubicBezTo>
                      <a:pt x="6239" y="5451"/>
                      <a:pt x="5480" y="5688"/>
                      <a:pt x="4697" y="5807"/>
                    </a:cubicBezTo>
                    <a:cubicBezTo>
                      <a:pt x="4199" y="5902"/>
                      <a:pt x="3677" y="5925"/>
                      <a:pt x="3155" y="5949"/>
                    </a:cubicBezTo>
                    <a:cubicBezTo>
                      <a:pt x="3108" y="5949"/>
                      <a:pt x="3084" y="5949"/>
                      <a:pt x="3037" y="5973"/>
                    </a:cubicBezTo>
                    <a:cubicBezTo>
                      <a:pt x="2586" y="6400"/>
                      <a:pt x="2705" y="7016"/>
                      <a:pt x="3393" y="7799"/>
                    </a:cubicBezTo>
                    <a:cubicBezTo>
                      <a:pt x="3938" y="8416"/>
                      <a:pt x="4626" y="8890"/>
                      <a:pt x="5433" y="9128"/>
                    </a:cubicBezTo>
                    <a:cubicBezTo>
                      <a:pt x="5646" y="9175"/>
                      <a:pt x="5883" y="9199"/>
                      <a:pt x="6144" y="9199"/>
                    </a:cubicBezTo>
                    <a:lnTo>
                      <a:pt x="6144" y="9222"/>
                    </a:lnTo>
                    <a:cubicBezTo>
                      <a:pt x="6595" y="9199"/>
                      <a:pt x="7022" y="9080"/>
                      <a:pt x="7401" y="8867"/>
                    </a:cubicBezTo>
                    <a:cubicBezTo>
                      <a:pt x="7994" y="8558"/>
                      <a:pt x="8398" y="7989"/>
                      <a:pt x="8516" y="7349"/>
                    </a:cubicBezTo>
                    <a:cubicBezTo>
                      <a:pt x="8635" y="6755"/>
                      <a:pt x="8540" y="6139"/>
                      <a:pt x="8232" y="5617"/>
                    </a:cubicBezTo>
                    <a:cubicBezTo>
                      <a:pt x="7977" y="5152"/>
                      <a:pt x="7684" y="5009"/>
                      <a:pt x="7413" y="5009"/>
                    </a:cubicBezTo>
                    <a:close/>
                    <a:moveTo>
                      <a:pt x="8176" y="316"/>
                    </a:moveTo>
                    <a:cubicBezTo>
                      <a:pt x="8936" y="316"/>
                      <a:pt x="9679" y="576"/>
                      <a:pt x="10272" y="1062"/>
                    </a:cubicBezTo>
                    <a:lnTo>
                      <a:pt x="10295" y="1062"/>
                    </a:lnTo>
                    <a:cubicBezTo>
                      <a:pt x="10367" y="1086"/>
                      <a:pt x="10414" y="1134"/>
                      <a:pt x="10485" y="1205"/>
                    </a:cubicBezTo>
                    <a:cubicBezTo>
                      <a:pt x="10675" y="1347"/>
                      <a:pt x="10841" y="1513"/>
                      <a:pt x="10983" y="1727"/>
                    </a:cubicBezTo>
                    <a:cubicBezTo>
                      <a:pt x="10983" y="1727"/>
                      <a:pt x="11007" y="1750"/>
                      <a:pt x="11007" y="1750"/>
                    </a:cubicBezTo>
                    <a:lnTo>
                      <a:pt x="11031" y="1774"/>
                    </a:lnTo>
                    <a:cubicBezTo>
                      <a:pt x="11197" y="2011"/>
                      <a:pt x="11315" y="2249"/>
                      <a:pt x="11434" y="2509"/>
                    </a:cubicBezTo>
                    <a:cubicBezTo>
                      <a:pt x="11671" y="3150"/>
                      <a:pt x="11790" y="3814"/>
                      <a:pt x="11813" y="4478"/>
                    </a:cubicBezTo>
                    <a:cubicBezTo>
                      <a:pt x="11885" y="5949"/>
                      <a:pt x="11458" y="7396"/>
                      <a:pt x="10556" y="8582"/>
                    </a:cubicBezTo>
                    <a:cubicBezTo>
                      <a:pt x="9702" y="9744"/>
                      <a:pt x="8398" y="10527"/>
                      <a:pt x="6974" y="10717"/>
                    </a:cubicBezTo>
                    <a:cubicBezTo>
                      <a:pt x="6650" y="10769"/>
                      <a:pt x="6323" y="10795"/>
                      <a:pt x="5998" y="10795"/>
                    </a:cubicBezTo>
                    <a:cubicBezTo>
                      <a:pt x="4847" y="10795"/>
                      <a:pt x="3708" y="10473"/>
                      <a:pt x="2728" y="9863"/>
                    </a:cubicBezTo>
                    <a:cubicBezTo>
                      <a:pt x="1661" y="9222"/>
                      <a:pt x="902" y="8155"/>
                      <a:pt x="475" y="6732"/>
                    </a:cubicBezTo>
                    <a:cubicBezTo>
                      <a:pt x="309" y="6257"/>
                      <a:pt x="309" y="5925"/>
                      <a:pt x="451" y="5783"/>
                    </a:cubicBezTo>
                    <a:cubicBezTo>
                      <a:pt x="530" y="5684"/>
                      <a:pt x="659" y="5635"/>
                      <a:pt x="782" y="5635"/>
                    </a:cubicBezTo>
                    <a:cubicBezTo>
                      <a:pt x="806" y="5635"/>
                      <a:pt x="831" y="5637"/>
                      <a:pt x="854" y="5641"/>
                    </a:cubicBezTo>
                    <a:cubicBezTo>
                      <a:pt x="973" y="5641"/>
                      <a:pt x="1068" y="5664"/>
                      <a:pt x="1187" y="5688"/>
                    </a:cubicBezTo>
                    <a:cubicBezTo>
                      <a:pt x="1851" y="5641"/>
                      <a:pt x="2515" y="5498"/>
                      <a:pt x="3155" y="5237"/>
                    </a:cubicBezTo>
                    <a:cubicBezTo>
                      <a:pt x="3938" y="4953"/>
                      <a:pt x="4745" y="4075"/>
                      <a:pt x="5551" y="2557"/>
                    </a:cubicBezTo>
                    <a:cubicBezTo>
                      <a:pt x="6310" y="1157"/>
                      <a:pt x="7117" y="398"/>
                      <a:pt x="7900" y="327"/>
                    </a:cubicBezTo>
                    <a:cubicBezTo>
                      <a:pt x="7992" y="319"/>
                      <a:pt x="8084" y="316"/>
                      <a:pt x="8176" y="316"/>
                    </a:cubicBezTo>
                    <a:close/>
                    <a:moveTo>
                      <a:pt x="8220" y="1"/>
                    </a:moveTo>
                    <a:cubicBezTo>
                      <a:pt x="8105" y="1"/>
                      <a:pt x="7990" y="7"/>
                      <a:pt x="7876" y="19"/>
                    </a:cubicBezTo>
                    <a:cubicBezTo>
                      <a:pt x="6974" y="90"/>
                      <a:pt x="6097" y="896"/>
                      <a:pt x="5290" y="2415"/>
                    </a:cubicBezTo>
                    <a:cubicBezTo>
                      <a:pt x="4531" y="3838"/>
                      <a:pt x="3748" y="4692"/>
                      <a:pt x="3037" y="4953"/>
                    </a:cubicBezTo>
                    <a:cubicBezTo>
                      <a:pt x="2444" y="5190"/>
                      <a:pt x="1827" y="5332"/>
                      <a:pt x="1187" y="5380"/>
                    </a:cubicBezTo>
                    <a:cubicBezTo>
                      <a:pt x="1044" y="5350"/>
                      <a:pt x="915" y="5334"/>
                      <a:pt x="800" y="5334"/>
                    </a:cubicBezTo>
                    <a:cubicBezTo>
                      <a:pt x="550" y="5334"/>
                      <a:pt x="360" y="5407"/>
                      <a:pt x="214" y="5569"/>
                    </a:cubicBezTo>
                    <a:cubicBezTo>
                      <a:pt x="1" y="5830"/>
                      <a:pt x="1" y="6234"/>
                      <a:pt x="190" y="6827"/>
                    </a:cubicBezTo>
                    <a:cubicBezTo>
                      <a:pt x="641" y="8321"/>
                      <a:pt x="1447" y="9436"/>
                      <a:pt x="2586" y="10124"/>
                    </a:cubicBezTo>
                    <a:cubicBezTo>
                      <a:pt x="3606" y="10741"/>
                      <a:pt x="4792" y="11096"/>
                      <a:pt x="5978" y="11096"/>
                    </a:cubicBezTo>
                    <a:cubicBezTo>
                      <a:pt x="6334" y="11096"/>
                      <a:pt x="6666" y="11073"/>
                      <a:pt x="7022" y="11025"/>
                    </a:cubicBezTo>
                    <a:cubicBezTo>
                      <a:pt x="8516" y="10788"/>
                      <a:pt x="9892" y="9982"/>
                      <a:pt x="10793" y="8772"/>
                    </a:cubicBezTo>
                    <a:cubicBezTo>
                      <a:pt x="11719" y="7538"/>
                      <a:pt x="12193" y="5996"/>
                      <a:pt x="12098" y="4455"/>
                    </a:cubicBezTo>
                    <a:cubicBezTo>
                      <a:pt x="12098" y="3790"/>
                      <a:pt x="11956" y="3126"/>
                      <a:pt x="11742" y="2509"/>
                    </a:cubicBezTo>
                    <a:lnTo>
                      <a:pt x="12383" y="1940"/>
                    </a:lnTo>
                    <a:cubicBezTo>
                      <a:pt x="12430" y="1916"/>
                      <a:pt x="12454" y="1845"/>
                      <a:pt x="12430" y="1798"/>
                    </a:cubicBezTo>
                    <a:cubicBezTo>
                      <a:pt x="12430" y="1727"/>
                      <a:pt x="12383" y="1703"/>
                      <a:pt x="12312" y="1679"/>
                    </a:cubicBezTo>
                    <a:lnTo>
                      <a:pt x="11363" y="1537"/>
                    </a:lnTo>
                    <a:lnTo>
                      <a:pt x="11885" y="802"/>
                    </a:lnTo>
                    <a:cubicBezTo>
                      <a:pt x="11973" y="713"/>
                      <a:pt x="11896" y="562"/>
                      <a:pt x="11770" y="562"/>
                    </a:cubicBezTo>
                    <a:cubicBezTo>
                      <a:pt x="11761" y="562"/>
                      <a:pt x="11752" y="563"/>
                      <a:pt x="11742" y="564"/>
                    </a:cubicBezTo>
                    <a:cubicBezTo>
                      <a:pt x="11458" y="636"/>
                      <a:pt x="11126" y="683"/>
                      <a:pt x="10817" y="730"/>
                    </a:cubicBezTo>
                    <a:lnTo>
                      <a:pt x="10414" y="778"/>
                    </a:lnTo>
                    <a:cubicBezTo>
                      <a:pt x="9793" y="281"/>
                      <a:pt x="9009" y="1"/>
                      <a:pt x="82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14"/>
              <p:cNvSpPr/>
              <p:nvPr/>
            </p:nvSpPr>
            <p:spPr>
              <a:xfrm>
                <a:off x="3176350" y="3528150"/>
                <a:ext cx="27300" cy="27350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1094" extrusionOk="0">
                    <a:moveTo>
                      <a:pt x="507" y="1"/>
                    </a:moveTo>
                    <a:cubicBezTo>
                      <a:pt x="218" y="1"/>
                      <a:pt x="0" y="253"/>
                      <a:pt x="0" y="548"/>
                    </a:cubicBezTo>
                    <a:cubicBezTo>
                      <a:pt x="0" y="690"/>
                      <a:pt x="71" y="809"/>
                      <a:pt x="166" y="927"/>
                    </a:cubicBezTo>
                    <a:cubicBezTo>
                      <a:pt x="261" y="1022"/>
                      <a:pt x="404" y="1070"/>
                      <a:pt x="546" y="1093"/>
                    </a:cubicBezTo>
                    <a:cubicBezTo>
                      <a:pt x="831" y="1070"/>
                      <a:pt x="1068" y="833"/>
                      <a:pt x="1091" y="548"/>
                    </a:cubicBezTo>
                    <a:cubicBezTo>
                      <a:pt x="1091" y="406"/>
                      <a:pt x="1020" y="263"/>
                      <a:pt x="925" y="145"/>
                    </a:cubicBezTo>
                    <a:cubicBezTo>
                      <a:pt x="831" y="50"/>
                      <a:pt x="688" y="2"/>
                      <a:pt x="546" y="2"/>
                    </a:cubicBezTo>
                    <a:cubicBezTo>
                      <a:pt x="533" y="1"/>
                      <a:pt x="520" y="1"/>
                      <a:pt x="5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1" name="Google Shape;1761;p14"/>
            <p:cNvGrpSpPr/>
            <p:nvPr/>
          </p:nvGrpSpPr>
          <p:grpSpPr>
            <a:xfrm rot="-1126794">
              <a:off x="969032" y="3636422"/>
              <a:ext cx="208774" cy="289295"/>
              <a:chOff x="3109925" y="3233975"/>
              <a:chExt cx="149425" cy="207075"/>
            </a:xfrm>
          </p:grpSpPr>
          <p:sp>
            <p:nvSpPr>
              <p:cNvPr id="1762" name="Google Shape;1762;p14"/>
              <p:cNvSpPr/>
              <p:nvPr/>
            </p:nvSpPr>
            <p:spPr>
              <a:xfrm>
                <a:off x="3127125" y="3284475"/>
                <a:ext cx="122175" cy="119200"/>
              </a:xfrm>
              <a:custGeom>
                <a:avLst/>
                <a:gdLst/>
                <a:ahLst/>
                <a:cxnLst/>
                <a:rect l="l" t="t" r="r" b="b"/>
                <a:pathLst>
                  <a:path w="4887" h="4768" extrusionOk="0">
                    <a:moveTo>
                      <a:pt x="3179" y="0"/>
                    </a:moveTo>
                    <a:lnTo>
                      <a:pt x="3084" y="24"/>
                    </a:lnTo>
                    <a:lnTo>
                      <a:pt x="2800" y="24"/>
                    </a:lnTo>
                    <a:cubicBezTo>
                      <a:pt x="2633" y="71"/>
                      <a:pt x="2491" y="95"/>
                      <a:pt x="2325" y="119"/>
                    </a:cubicBezTo>
                    <a:cubicBezTo>
                      <a:pt x="2254" y="119"/>
                      <a:pt x="2159" y="95"/>
                      <a:pt x="2088" y="71"/>
                    </a:cubicBezTo>
                    <a:lnTo>
                      <a:pt x="1637" y="71"/>
                    </a:lnTo>
                    <a:cubicBezTo>
                      <a:pt x="1708" y="285"/>
                      <a:pt x="1851" y="451"/>
                      <a:pt x="2040" y="569"/>
                    </a:cubicBezTo>
                    <a:cubicBezTo>
                      <a:pt x="2159" y="617"/>
                      <a:pt x="2278" y="640"/>
                      <a:pt x="2420" y="664"/>
                    </a:cubicBezTo>
                    <a:lnTo>
                      <a:pt x="2586" y="664"/>
                    </a:lnTo>
                    <a:cubicBezTo>
                      <a:pt x="2604" y="666"/>
                      <a:pt x="2622" y="667"/>
                      <a:pt x="2640" y="667"/>
                    </a:cubicBezTo>
                    <a:cubicBezTo>
                      <a:pt x="2827" y="667"/>
                      <a:pt x="2974" y="555"/>
                      <a:pt x="3060" y="403"/>
                    </a:cubicBezTo>
                    <a:lnTo>
                      <a:pt x="3060" y="380"/>
                    </a:lnTo>
                    <a:cubicBezTo>
                      <a:pt x="3108" y="261"/>
                      <a:pt x="3155" y="119"/>
                      <a:pt x="3179" y="0"/>
                    </a:cubicBezTo>
                    <a:close/>
                    <a:moveTo>
                      <a:pt x="166" y="1589"/>
                    </a:moveTo>
                    <a:cubicBezTo>
                      <a:pt x="48" y="1589"/>
                      <a:pt x="0" y="1684"/>
                      <a:pt x="0" y="1827"/>
                    </a:cubicBezTo>
                    <a:cubicBezTo>
                      <a:pt x="0" y="2230"/>
                      <a:pt x="333" y="2680"/>
                      <a:pt x="1044" y="3155"/>
                    </a:cubicBezTo>
                    <a:cubicBezTo>
                      <a:pt x="1376" y="3416"/>
                      <a:pt x="1756" y="3606"/>
                      <a:pt x="2183" y="3748"/>
                    </a:cubicBezTo>
                    <a:cubicBezTo>
                      <a:pt x="1993" y="3321"/>
                      <a:pt x="1756" y="2918"/>
                      <a:pt x="1471" y="2562"/>
                    </a:cubicBezTo>
                    <a:cubicBezTo>
                      <a:pt x="973" y="1921"/>
                      <a:pt x="546" y="1589"/>
                      <a:pt x="166" y="1589"/>
                    </a:cubicBezTo>
                    <a:close/>
                    <a:moveTo>
                      <a:pt x="4623" y="2168"/>
                    </a:moveTo>
                    <a:cubicBezTo>
                      <a:pt x="4602" y="2168"/>
                      <a:pt x="4580" y="2172"/>
                      <a:pt x="4555" y="2182"/>
                    </a:cubicBezTo>
                    <a:cubicBezTo>
                      <a:pt x="4199" y="2254"/>
                      <a:pt x="3867" y="2680"/>
                      <a:pt x="3535" y="3440"/>
                    </a:cubicBezTo>
                    <a:cubicBezTo>
                      <a:pt x="3369" y="3867"/>
                      <a:pt x="3226" y="4317"/>
                      <a:pt x="3132" y="4768"/>
                    </a:cubicBezTo>
                    <a:cubicBezTo>
                      <a:pt x="3511" y="4531"/>
                      <a:pt x="3820" y="4222"/>
                      <a:pt x="4104" y="3890"/>
                    </a:cubicBezTo>
                    <a:cubicBezTo>
                      <a:pt x="4650" y="3250"/>
                      <a:pt x="4887" y="2728"/>
                      <a:pt x="4768" y="2348"/>
                    </a:cubicBezTo>
                    <a:cubicBezTo>
                      <a:pt x="4750" y="2236"/>
                      <a:pt x="4701" y="2168"/>
                      <a:pt x="4623" y="21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14"/>
              <p:cNvSpPr/>
              <p:nvPr/>
            </p:nvSpPr>
            <p:spPr>
              <a:xfrm>
                <a:off x="3113475" y="3237550"/>
                <a:ext cx="141175" cy="49300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1972" extrusionOk="0">
                    <a:moveTo>
                      <a:pt x="2919" y="1"/>
                    </a:moveTo>
                    <a:cubicBezTo>
                      <a:pt x="2895" y="1"/>
                      <a:pt x="2871" y="1"/>
                      <a:pt x="2847" y="3"/>
                    </a:cubicBezTo>
                    <a:cubicBezTo>
                      <a:pt x="2278" y="3"/>
                      <a:pt x="1922" y="122"/>
                      <a:pt x="1780" y="359"/>
                    </a:cubicBezTo>
                    <a:cubicBezTo>
                      <a:pt x="1709" y="454"/>
                      <a:pt x="1685" y="572"/>
                      <a:pt x="1685" y="667"/>
                    </a:cubicBezTo>
                    <a:cubicBezTo>
                      <a:pt x="1685" y="833"/>
                      <a:pt x="1732" y="999"/>
                      <a:pt x="1804" y="1142"/>
                    </a:cubicBezTo>
                    <a:cubicBezTo>
                      <a:pt x="1519" y="999"/>
                      <a:pt x="1187" y="928"/>
                      <a:pt x="879" y="904"/>
                    </a:cubicBezTo>
                    <a:lnTo>
                      <a:pt x="665" y="904"/>
                    </a:lnTo>
                    <a:cubicBezTo>
                      <a:pt x="238" y="904"/>
                      <a:pt x="1" y="999"/>
                      <a:pt x="1" y="1213"/>
                    </a:cubicBezTo>
                    <a:cubicBezTo>
                      <a:pt x="1" y="1403"/>
                      <a:pt x="167" y="1545"/>
                      <a:pt x="499" y="1711"/>
                    </a:cubicBezTo>
                    <a:cubicBezTo>
                      <a:pt x="902" y="1877"/>
                      <a:pt x="1329" y="1948"/>
                      <a:pt x="1756" y="1948"/>
                    </a:cubicBezTo>
                    <a:lnTo>
                      <a:pt x="2634" y="1948"/>
                    </a:lnTo>
                    <a:cubicBezTo>
                      <a:pt x="2397" y="1853"/>
                      <a:pt x="2183" y="1711"/>
                      <a:pt x="2041" y="1497"/>
                    </a:cubicBezTo>
                    <a:lnTo>
                      <a:pt x="2041" y="1497"/>
                    </a:lnTo>
                    <a:cubicBezTo>
                      <a:pt x="2207" y="1711"/>
                      <a:pt x="2397" y="1853"/>
                      <a:pt x="2634" y="1948"/>
                    </a:cubicBezTo>
                    <a:cubicBezTo>
                      <a:pt x="2705" y="1972"/>
                      <a:pt x="2800" y="1972"/>
                      <a:pt x="2871" y="1972"/>
                    </a:cubicBezTo>
                    <a:cubicBezTo>
                      <a:pt x="3037" y="1972"/>
                      <a:pt x="3179" y="1948"/>
                      <a:pt x="3346" y="1901"/>
                    </a:cubicBezTo>
                    <a:lnTo>
                      <a:pt x="3630" y="1901"/>
                    </a:lnTo>
                    <a:lnTo>
                      <a:pt x="3701" y="1877"/>
                    </a:lnTo>
                    <a:cubicBezTo>
                      <a:pt x="4128" y="1853"/>
                      <a:pt x="4532" y="1758"/>
                      <a:pt x="4935" y="1616"/>
                    </a:cubicBezTo>
                    <a:cubicBezTo>
                      <a:pt x="5409" y="1426"/>
                      <a:pt x="5646" y="1189"/>
                      <a:pt x="5646" y="928"/>
                    </a:cubicBezTo>
                    <a:cubicBezTo>
                      <a:pt x="5646" y="738"/>
                      <a:pt x="5552" y="644"/>
                      <a:pt x="5362" y="644"/>
                    </a:cubicBezTo>
                    <a:cubicBezTo>
                      <a:pt x="5101" y="667"/>
                      <a:pt x="4864" y="738"/>
                      <a:pt x="4626" y="833"/>
                    </a:cubicBezTo>
                    <a:cubicBezTo>
                      <a:pt x="4413" y="904"/>
                      <a:pt x="4152" y="1023"/>
                      <a:pt x="3844" y="1165"/>
                    </a:cubicBezTo>
                    <a:cubicBezTo>
                      <a:pt x="3915" y="928"/>
                      <a:pt x="3867" y="667"/>
                      <a:pt x="3749" y="430"/>
                    </a:cubicBezTo>
                    <a:cubicBezTo>
                      <a:pt x="3749" y="406"/>
                      <a:pt x="3725" y="383"/>
                      <a:pt x="3701" y="383"/>
                    </a:cubicBezTo>
                    <a:cubicBezTo>
                      <a:pt x="3503" y="141"/>
                      <a:pt x="3223" y="1"/>
                      <a:pt x="29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14"/>
              <p:cNvSpPr/>
              <p:nvPr/>
            </p:nvSpPr>
            <p:spPr>
              <a:xfrm>
                <a:off x="3134825" y="3240500"/>
                <a:ext cx="95500" cy="26200"/>
              </a:xfrm>
              <a:custGeom>
                <a:avLst/>
                <a:gdLst/>
                <a:ahLst/>
                <a:cxnLst/>
                <a:rect l="l" t="t" r="r" b="b"/>
                <a:pathLst>
                  <a:path w="3820" h="1048" extrusionOk="0">
                    <a:moveTo>
                      <a:pt x="594" y="122"/>
                    </a:moveTo>
                    <a:cubicBezTo>
                      <a:pt x="191" y="122"/>
                      <a:pt x="1" y="288"/>
                      <a:pt x="1" y="549"/>
                    </a:cubicBezTo>
                    <a:cubicBezTo>
                      <a:pt x="1" y="620"/>
                      <a:pt x="1" y="715"/>
                      <a:pt x="25" y="763"/>
                    </a:cubicBezTo>
                    <a:cubicBezTo>
                      <a:pt x="357" y="810"/>
                      <a:pt x="665" y="881"/>
                      <a:pt x="950" y="1000"/>
                    </a:cubicBezTo>
                    <a:cubicBezTo>
                      <a:pt x="878" y="881"/>
                      <a:pt x="831" y="715"/>
                      <a:pt x="831" y="549"/>
                    </a:cubicBezTo>
                    <a:cubicBezTo>
                      <a:pt x="831" y="454"/>
                      <a:pt x="855" y="336"/>
                      <a:pt x="926" y="241"/>
                    </a:cubicBezTo>
                    <a:cubicBezTo>
                      <a:pt x="831" y="170"/>
                      <a:pt x="712" y="122"/>
                      <a:pt x="594" y="122"/>
                    </a:cubicBezTo>
                    <a:close/>
                    <a:moveTo>
                      <a:pt x="3556" y="0"/>
                    </a:moveTo>
                    <a:cubicBezTo>
                      <a:pt x="3541" y="0"/>
                      <a:pt x="3526" y="1"/>
                      <a:pt x="3512" y="4"/>
                    </a:cubicBezTo>
                    <a:cubicBezTo>
                      <a:pt x="3274" y="4"/>
                      <a:pt x="3037" y="99"/>
                      <a:pt x="2847" y="241"/>
                    </a:cubicBezTo>
                    <a:cubicBezTo>
                      <a:pt x="2871" y="265"/>
                      <a:pt x="2895" y="288"/>
                      <a:pt x="2895" y="312"/>
                    </a:cubicBezTo>
                    <a:cubicBezTo>
                      <a:pt x="3013" y="549"/>
                      <a:pt x="3061" y="810"/>
                      <a:pt x="3013" y="1047"/>
                    </a:cubicBezTo>
                    <a:cubicBezTo>
                      <a:pt x="3322" y="905"/>
                      <a:pt x="3583" y="786"/>
                      <a:pt x="3796" y="715"/>
                    </a:cubicBezTo>
                    <a:cubicBezTo>
                      <a:pt x="3820" y="620"/>
                      <a:pt x="3820" y="549"/>
                      <a:pt x="3820" y="454"/>
                    </a:cubicBezTo>
                    <a:lnTo>
                      <a:pt x="3820" y="193"/>
                    </a:lnTo>
                    <a:cubicBezTo>
                      <a:pt x="3799" y="87"/>
                      <a:pt x="3682" y="0"/>
                      <a:pt x="35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14"/>
              <p:cNvSpPr/>
              <p:nvPr/>
            </p:nvSpPr>
            <p:spPr>
              <a:xfrm>
                <a:off x="3109925" y="3233975"/>
                <a:ext cx="149425" cy="207075"/>
              </a:xfrm>
              <a:custGeom>
                <a:avLst/>
                <a:gdLst/>
                <a:ahLst/>
                <a:cxnLst/>
                <a:rect l="l" t="t" r="r" b="b"/>
                <a:pathLst>
                  <a:path w="5977" h="8283" extrusionOk="0">
                    <a:moveTo>
                      <a:pt x="1566" y="573"/>
                    </a:moveTo>
                    <a:cubicBezTo>
                      <a:pt x="1614" y="573"/>
                      <a:pt x="1661" y="573"/>
                      <a:pt x="1708" y="597"/>
                    </a:cubicBezTo>
                    <a:cubicBezTo>
                      <a:pt x="1685" y="668"/>
                      <a:pt x="1661" y="739"/>
                      <a:pt x="1661" y="834"/>
                    </a:cubicBezTo>
                    <a:cubicBezTo>
                      <a:pt x="1661" y="905"/>
                      <a:pt x="1685" y="976"/>
                      <a:pt x="1685" y="1047"/>
                    </a:cubicBezTo>
                    <a:cubicBezTo>
                      <a:pt x="1519" y="1000"/>
                      <a:pt x="1329" y="953"/>
                      <a:pt x="1139" y="929"/>
                    </a:cubicBezTo>
                    <a:lnTo>
                      <a:pt x="1139" y="905"/>
                    </a:lnTo>
                    <a:cubicBezTo>
                      <a:pt x="1139" y="881"/>
                      <a:pt x="1115" y="858"/>
                      <a:pt x="1115" y="834"/>
                    </a:cubicBezTo>
                    <a:cubicBezTo>
                      <a:pt x="1115" y="739"/>
                      <a:pt x="1115" y="573"/>
                      <a:pt x="1566" y="573"/>
                    </a:cubicBezTo>
                    <a:close/>
                    <a:moveTo>
                      <a:pt x="4484" y="431"/>
                    </a:moveTo>
                    <a:cubicBezTo>
                      <a:pt x="4602" y="431"/>
                      <a:pt x="4650" y="478"/>
                      <a:pt x="4650" y="502"/>
                    </a:cubicBezTo>
                    <a:lnTo>
                      <a:pt x="4650" y="739"/>
                    </a:lnTo>
                    <a:cubicBezTo>
                      <a:pt x="4650" y="787"/>
                      <a:pt x="4650" y="834"/>
                      <a:pt x="4650" y="881"/>
                    </a:cubicBezTo>
                    <a:cubicBezTo>
                      <a:pt x="4508" y="929"/>
                      <a:pt x="4341" y="1000"/>
                      <a:pt x="4152" y="1095"/>
                    </a:cubicBezTo>
                    <a:cubicBezTo>
                      <a:pt x="4152" y="905"/>
                      <a:pt x="4128" y="739"/>
                      <a:pt x="4033" y="573"/>
                    </a:cubicBezTo>
                    <a:lnTo>
                      <a:pt x="4057" y="549"/>
                    </a:lnTo>
                    <a:cubicBezTo>
                      <a:pt x="4175" y="478"/>
                      <a:pt x="4341" y="431"/>
                      <a:pt x="4484" y="431"/>
                    </a:cubicBezTo>
                    <a:close/>
                    <a:moveTo>
                      <a:pt x="5504" y="953"/>
                    </a:moveTo>
                    <a:cubicBezTo>
                      <a:pt x="5622" y="953"/>
                      <a:pt x="5646" y="1000"/>
                      <a:pt x="5646" y="1095"/>
                    </a:cubicBezTo>
                    <a:cubicBezTo>
                      <a:pt x="5646" y="1332"/>
                      <a:pt x="5314" y="1522"/>
                      <a:pt x="5029" y="1617"/>
                    </a:cubicBezTo>
                    <a:cubicBezTo>
                      <a:pt x="4721" y="1735"/>
                      <a:pt x="4389" y="1830"/>
                      <a:pt x="4057" y="1878"/>
                    </a:cubicBezTo>
                    <a:cubicBezTo>
                      <a:pt x="4057" y="1830"/>
                      <a:pt x="4033" y="1807"/>
                      <a:pt x="4009" y="1783"/>
                    </a:cubicBezTo>
                    <a:lnTo>
                      <a:pt x="4033" y="1783"/>
                    </a:lnTo>
                    <a:cubicBezTo>
                      <a:pt x="4081" y="1664"/>
                      <a:pt x="4104" y="1546"/>
                      <a:pt x="4128" y="1427"/>
                    </a:cubicBezTo>
                    <a:cubicBezTo>
                      <a:pt x="4389" y="1308"/>
                      <a:pt x="4626" y="1190"/>
                      <a:pt x="4840" y="1119"/>
                    </a:cubicBezTo>
                    <a:cubicBezTo>
                      <a:pt x="5029" y="1024"/>
                      <a:pt x="5267" y="976"/>
                      <a:pt x="5504" y="953"/>
                    </a:cubicBezTo>
                    <a:close/>
                    <a:moveTo>
                      <a:pt x="997" y="1190"/>
                    </a:moveTo>
                    <a:cubicBezTo>
                      <a:pt x="1281" y="1214"/>
                      <a:pt x="1566" y="1285"/>
                      <a:pt x="1827" y="1403"/>
                    </a:cubicBezTo>
                    <a:cubicBezTo>
                      <a:pt x="1898" y="1522"/>
                      <a:pt x="1969" y="1640"/>
                      <a:pt x="2064" y="1735"/>
                    </a:cubicBezTo>
                    <a:cubicBezTo>
                      <a:pt x="2112" y="1807"/>
                      <a:pt x="2183" y="1878"/>
                      <a:pt x="2230" y="1949"/>
                    </a:cubicBezTo>
                    <a:lnTo>
                      <a:pt x="1874" y="1949"/>
                    </a:lnTo>
                    <a:cubicBezTo>
                      <a:pt x="1471" y="1949"/>
                      <a:pt x="1068" y="1878"/>
                      <a:pt x="688" y="1712"/>
                    </a:cubicBezTo>
                    <a:cubicBezTo>
                      <a:pt x="451" y="1593"/>
                      <a:pt x="285" y="1522"/>
                      <a:pt x="285" y="1356"/>
                    </a:cubicBezTo>
                    <a:cubicBezTo>
                      <a:pt x="285" y="1214"/>
                      <a:pt x="617" y="1190"/>
                      <a:pt x="807" y="1190"/>
                    </a:cubicBezTo>
                    <a:close/>
                    <a:moveTo>
                      <a:pt x="3056" y="309"/>
                    </a:moveTo>
                    <a:cubicBezTo>
                      <a:pt x="3298" y="309"/>
                      <a:pt x="3549" y="425"/>
                      <a:pt x="3701" y="620"/>
                    </a:cubicBezTo>
                    <a:cubicBezTo>
                      <a:pt x="3725" y="644"/>
                      <a:pt x="3725" y="668"/>
                      <a:pt x="3748" y="668"/>
                    </a:cubicBezTo>
                    <a:cubicBezTo>
                      <a:pt x="3843" y="881"/>
                      <a:pt x="3867" y="1095"/>
                      <a:pt x="3843" y="1308"/>
                    </a:cubicBezTo>
                    <a:cubicBezTo>
                      <a:pt x="3843" y="1332"/>
                      <a:pt x="3843" y="1356"/>
                      <a:pt x="3843" y="1356"/>
                    </a:cubicBezTo>
                    <a:cubicBezTo>
                      <a:pt x="3820" y="1593"/>
                      <a:pt x="3677" y="1783"/>
                      <a:pt x="3464" y="1878"/>
                    </a:cubicBezTo>
                    <a:lnTo>
                      <a:pt x="3416" y="1901"/>
                    </a:lnTo>
                    <a:cubicBezTo>
                      <a:pt x="3274" y="1949"/>
                      <a:pt x="3155" y="1973"/>
                      <a:pt x="3013" y="1996"/>
                    </a:cubicBezTo>
                    <a:cubicBezTo>
                      <a:pt x="2942" y="1973"/>
                      <a:pt x="2871" y="1973"/>
                      <a:pt x="2800" y="1949"/>
                    </a:cubicBezTo>
                    <a:cubicBezTo>
                      <a:pt x="2586" y="1878"/>
                      <a:pt x="2420" y="1759"/>
                      <a:pt x="2278" y="1569"/>
                    </a:cubicBezTo>
                    <a:cubicBezTo>
                      <a:pt x="2207" y="1474"/>
                      <a:pt x="2135" y="1356"/>
                      <a:pt x="2064" y="1237"/>
                    </a:cubicBezTo>
                    <a:cubicBezTo>
                      <a:pt x="1993" y="1119"/>
                      <a:pt x="1969" y="976"/>
                      <a:pt x="1969" y="834"/>
                    </a:cubicBezTo>
                    <a:cubicBezTo>
                      <a:pt x="1969" y="763"/>
                      <a:pt x="1969" y="668"/>
                      <a:pt x="2017" y="597"/>
                    </a:cubicBezTo>
                    <a:cubicBezTo>
                      <a:pt x="2135" y="407"/>
                      <a:pt x="2468" y="312"/>
                      <a:pt x="2989" y="312"/>
                    </a:cubicBezTo>
                    <a:cubicBezTo>
                      <a:pt x="3011" y="310"/>
                      <a:pt x="3034" y="309"/>
                      <a:pt x="3056" y="309"/>
                    </a:cubicBezTo>
                    <a:close/>
                    <a:moveTo>
                      <a:pt x="3654" y="2186"/>
                    </a:moveTo>
                    <a:cubicBezTo>
                      <a:pt x="3630" y="2234"/>
                      <a:pt x="3606" y="2257"/>
                      <a:pt x="3582" y="2352"/>
                    </a:cubicBezTo>
                    <a:cubicBezTo>
                      <a:pt x="3559" y="2423"/>
                      <a:pt x="3488" y="2518"/>
                      <a:pt x="3274" y="2518"/>
                    </a:cubicBezTo>
                    <a:lnTo>
                      <a:pt x="3108" y="2518"/>
                    </a:lnTo>
                    <a:cubicBezTo>
                      <a:pt x="3013" y="2518"/>
                      <a:pt x="2894" y="2494"/>
                      <a:pt x="2800" y="2447"/>
                    </a:cubicBezTo>
                    <a:cubicBezTo>
                      <a:pt x="2705" y="2376"/>
                      <a:pt x="2634" y="2305"/>
                      <a:pt x="2586" y="2234"/>
                    </a:cubicBezTo>
                    <a:lnTo>
                      <a:pt x="2752" y="2234"/>
                    </a:lnTo>
                    <a:cubicBezTo>
                      <a:pt x="2823" y="2257"/>
                      <a:pt x="2918" y="2257"/>
                      <a:pt x="2989" y="2257"/>
                    </a:cubicBezTo>
                    <a:cubicBezTo>
                      <a:pt x="3155" y="2257"/>
                      <a:pt x="3321" y="2234"/>
                      <a:pt x="3488" y="2186"/>
                    </a:cubicBezTo>
                    <a:close/>
                    <a:moveTo>
                      <a:pt x="831" y="3752"/>
                    </a:moveTo>
                    <a:cubicBezTo>
                      <a:pt x="1163" y="3752"/>
                      <a:pt x="1566" y="4060"/>
                      <a:pt x="2017" y="4653"/>
                    </a:cubicBezTo>
                    <a:cubicBezTo>
                      <a:pt x="2230" y="4914"/>
                      <a:pt x="2396" y="5175"/>
                      <a:pt x="2562" y="5483"/>
                    </a:cubicBezTo>
                    <a:cubicBezTo>
                      <a:pt x="2301" y="5341"/>
                      <a:pt x="2041" y="5199"/>
                      <a:pt x="1803" y="5033"/>
                    </a:cubicBezTo>
                    <a:cubicBezTo>
                      <a:pt x="1139" y="4582"/>
                      <a:pt x="831" y="4179"/>
                      <a:pt x="831" y="3847"/>
                    </a:cubicBezTo>
                    <a:cubicBezTo>
                      <a:pt x="831" y="3775"/>
                      <a:pt x="831" y="3752"/>
                      <a:pt x="831" y="3752"/>
                    </a:cubicBezTo>
                    <a:close/>
                    <a:moveTo>
                      <a:pt x="5290" y="4321"/>
                    </a:moveTo>
                    <a:cubicBezTo>
                      <a:pt x="5290" y="4321"/>
                      <a:pt x="5314" y="4345"/>
                      <a:pt x="5314" y="4416"/>
                    </a:cubicBezTo>
                    <a:cubicBezTo>
                      <a:pt x="5409" y="4724"/>
                      <a:pt x="5195" y="5222"/>
                      <a:pt x="4674" y="5815"/>
                    </a:cubicBezTo>
                    <a:cubicBezTo>
                      <a:pt x="4484" y="6029"/>
                      <a:pt x="4270" y="6242"/>
                      <a:pt x="4057" y="6432"/>
                    </a:cubicBezTo>
                    <a:cubicBezTo>
                      <a:pt x="4128" y="6124"/>
                      <a:pt x="4247" y="5815"/>
                      <a:pt x="4365" y="5507"/>
                    </a:cubicBezTo>
                    <a:cubicBezTo>
                      <a:pt x="4650" y="4819"/>
                      <a:pt x="4982" y="4416"/>
                      <a:pt x="5290" y="4321"/>
                    </a:cubicBezTo>
                    <a:close/>
                    <a:moveTo>
                      <a:pt x="3073" y="1"/>
                    </a:moveTo>
                    <a:cubicBezTo>
                      <a:pt x="3045" y="1"/>
                      <a:pt x="3017" y="2"/>
                      <a:pt x="2989" y="4"/>
                    </a:cubicBezTo>
                    <a:cubicBezTo>
                      <a:pt x="2444" y="4"/>
                      <a:pt x="2088" y="99"/>
                      <a:pt x="1874" y="312"/>
                    </a:cubicBezTo>
                    <a:cubicBezTo>
                      <a:pt x="1780" y="265"/>
                      <a:pt x="1685" y="241"/>
                      <a:pt x="1566" y="241"/>
                    </a:cubicBezTo>
                    <a:cubicBezTo>
                      <a:pt x="926" y="241"/>
                      <a:pt x="831" y="597"/>
                      <a:pt x="831" y="810"/>
                    </a:cubicBezTo>
                    <a:lnTo>
                      <a:pt x="831" y="905"/>
                    </a:lnTo>
                    <a:cubicBezTo>
                      <a:pt x="800" y="904"/>
                      <a:pt x="770" y="903"/>
                      <a:pt x="741" y="903"/>
                    </a:cubicBezTo>
                    <a:cubicBezTo>
                      <a:pt x="152" y="903"/>
                      <a:pt x="1" y="1130"/>
                      <a:pt x="1" y="1356"/>
                    </a:cubicBezTo>
                    <a:cubicBezTo>
                      <a:pt x="1" y="1617"/>
                      <a:pt x="190" y="1807"/>
                      <a:pt x="570" y="1996"/>
                    </a:cubicBezTo>
                    <a:cubicBezTo>
                      <a:pt x="953" y="2145"/>
                      <a:pt x="1356" y="2237"/>
                      <a:pt x="1760" y="2237"/>
                    </a:cubicBezTo>
                    <a:cubicBezTo>
                      <a:pt x="1806" y="2237"/>
                      <a:pt x="1852" y="2236"/>
                      <a:pt x="1898" y="2234"/>
                    </a:cubicBezTo>
                    <a:lnTo>
                      <a:pt x="2230" y="2234"/>
                    </a:lnTo>
                    <a:cubicBezTo>
                      <a:pt x="2325" y="2423"/>
                      <a:pt x="2468" y="2589"/>
                      <a:pt x="2657" y="2708"/>
                    </a:cubicBezTo>
                    <a:cubicBezTo>
                      <a:pt x="2752" y="2755"/>
                      <a:pt x="2847" y="2779"/>
                      <a:pt x="2942" y="2803"/>
                    </a:cubicBezTo>
                    <a:cubicBezTo>
                      <a:pt x="2942" y="3752"/>
                      <a:pt x="2989" y="4700"/>
                      <a:pt x="3084" y="5649"/>
                    </a:cubicBezTo>
                    <a:cubicBezTo>
                      <a:pt x="3061" y="5649"/>
                      <a:pt x="3013" y="5626"/>
                      <a:pt x="2966" y="5626"/>
                    </a:cubicBezTo>
                    <a:cubicBezTo>
                      <a:pt x="2776" y="5222"/>
                      <a:pt x="2539" y="4843"/>
                      <a:pt x="2278" y="4487"/>
                    </a:cubicBezTo>
                    <a:cubicBezTo>
                      <a:pt x="1732" y="3799"/>
                      <a:pt x="1281" y="3467"/>
                      <a:pt x="854" y="3467"/>
                    </a:cubicBezTo>
                    <a:cubicBezTo>
                      <a:pt x="783" y="3467"/>
                      <a:pt x="522" y="3491"/>
                      <a:pt x="522" y="3847"/>
                    </a:cubicBezTo>
                    <a:cubicBezTo>
                      <a:pt x="522" y="4297"/>
                      <a:pt x="902" y="4772"/>
                      <a:pt x="1637" y="5293"/>
                    </a:cubicBezTo>
                    <a:cubicBezTo>
                      <a:pt x="2017" y="5554"/>
                      <a:pt x="2396" y="5768"/>
                      <a:pt x="2823" y="5887"/>
                    </a:cubicBezTo>
                    <a:cubicBezTo>
                      <a:pt x="2918" y="5934"/>
                      <a:pt x="3037" y="5934"/>
                      <a:pt x="3132" y="5958"/>
                    </a:cubicBezTo>
                    <a:cubicBezTo>
                      <a:pt x="3179" y="6313"/>
                      <a:pt x="3227" y="6646"/>
                      <a:pt x="3298" y="6978"/>
                    </a:cubicBezTo>
                    <a:cubicBezTo>
                      <a:pt x="3393" y="7381"/>
                      <a:pt x="3511" y="7784"/>
                      <a:pt x="3630" y="8187"/>
                    </a:cubicBezTo>
                    <a:cubicBezTo>
                      <a:pt x="3654" y="8235"/>
                      <a:pt x="3701" y="8282"/>
                      <a:pt x="3772" y="8282"/>
                    </a:cubicBezTo>
                    <a:lnTo>
                      <a:pt x="3820" y="8282"/>
                    </a:lnTo>
                    <a:cubicBezTo>
                      <a:pt x="3891" y="8259"/>
                      <a:pt x="3938" y="8187"/>
                      <a:pt x="3914" y="8116"/>
                    </a:cubicBezTo>
                    <a:cubicBezTo>
                      <a:pt x="3796" y="7760"/>
                      <a:pt x="3701" y="7405"/>
                      <a:pt x="3606" y="7049"/>
                    </a:cubicBezTo>
                    <a:cubicBezTo>
                      <a:pt x="3701" y="7025"/>
                      <a:pt x="3796" y="6978"/>
                      <a:pt x="3891" y="6930"/>
                    </a:cubicBezTo>
                    <a:cubicBezTo>
                      <a:pt x="4270" y="6693"/>
                      <a:pt x="4602" y="6385"/>
                      <a:pt x="4887" y="6029"/>
                    </a:cubicBezTo>
                    <a:cubicBezTo>
                      <a:pt x="5480" y="5341"/>
                      <a:pt x="5717" y="4795"/>
                      <a:pt x="5599" y="4368"/>
                    </a:cubicBezTo>
                    <a:cubicBezTo>
                      <a:pt x="5575" y="4250"/>
                      <a:pt x="5528" y="4155"/>
                      <a:pt x="5433" y="4084"/>
                    </a:cubicBezTo>
                    <a:cubicBezTo>
                      <a:pt x="5391" y="4056"/>
                      <a:pt x="5341" y="4044"/>
                      <a:pt x="5293" y="4044"/>
                    </a:cubicBezTo>
                    <a:cubicBezTo>
                      <a:pt x="5258" y="4044"/>
                      <a:pt x="5225" y="4050"/>
                      <a:pt x="5195" y="4060"/>
                    </a:cubicBezTo>
                    <a:cubicBezTo>
                      <a:pt x="4768" y="4155"/>
                      <a:pt x="4413" y="4606"/>
                      <a:pt x="4081" y="5412"/>
                    </a:cubicBezTo>
                    <a:cubicBezTo>
                      <a:pt x="3914" y="5839"/>
                      <a:pt x="3772" y="6266"/>
                      <a:pt x="3677" y="6717"/>
                    </a:cubicBezTo>
                    <a:cubicBezTo>
                      <a:pt x="3630" y="6717"/>
                      <a:pt x="3606" y="6740"/>
                      <a:pt x="3559" y="6764"/>
                    </a:cubicBezTo>
                    <a:cubicBezTo>
                      <a:pt x="3488" y="6456"/>
                      <a:pt x="3440" y="6147"/>
                      <a:pt x="3393" y="5815"/>
                    </a:cubicBezTo>
                    <a:cubicBezTo>
                      <a:pt x="3274" y="4819"/>
                      <a:pt x="3227" y="3823"/>
                      <a:pt x="3227" y="2850"/>
                    </a:cubicBezTo>
                    <a:lnTo>
                      <a:pt x="3274" y="2850"/>
                    </a:lnTo>
                    <a:cubicBezTo>
                      <a:pt x="3535" y="2850"/>
                      <a:pt x="3772" y="2708"/>
                      <a:pt x="3867" y="2471"/>
                    </a:cubicBezTo>
                    <a:cubicBezTo>
                      <a:pt x="3914" y="2352"/>
                      <a:pt x="3962" y="2257"/>
                      <a:pt x="3986" y="2186"/>
                    </a:cubicBezTo>
                    <a:cubicBezTo>
                      <a:pt x="4389" y="2139"/>
                      <a:pt x="4768" y="2044"/>
                      <a:pt x="5124" y="1901"/>
                    </a:cubicBezTo>
                    <a:cubicBezTo>
                      <a:pt x="5694" y="1688"/>
                      <a:pt x="5954" y="1427"/>
                      <a:pt x="5954" y="1095"/>
                    </a:cubicBezTo>
                    <a:cubicBezTo>
                      <a:pt x="5977" y="847"/>
                      <a:pt x="5786" y="642"/>
                      <a:pt x="5543" y="642"/>
                    </a:cubicBezTo>
                    <a:cubicBezTo>
                      <a:pt x="5530" y="642"/>
                      <a:pt x="5517" y="643"/>
                      <a:pt x="5504" y="644"/>
                    </a:cubicBezTo>
                    <a:cubicBezTo>
                      <a:pt x="5314" y="668"/>
                      <a:pt x="5124" y="692"/>
                      <a:pt x="4958" y="763"/>
                    </a:cubicBezTo>
                    <a:lnTo>
                      <a:pt x="4958" y="478"/>
                    </a:lnTo>
                    <a:cubicBezTo>
                      <a:pt x="4958" y="454"/>
                      <a:pt x="4958" y="454"/>
                      <a:pt x="4958" y="431"/>
                    </a:cubicBezTo>
                    <a:cubicBezTo>
                      <a:pt x="4914" y="255"/>
                      <a:pt x="4748" y="120"/>
                      <a:pt x="4554" y="120"/>
                    </a:cubicBezTo>
                    <a:cubicBezTo>
                      <a:pt x="4539" y="120"/>
                      <a:pt x="4523" y="121"/>
                      <a:pt x="4508" y="122"/>
                    </a:cubicBezTo>
                    <a:cubicBezTo>
                      <a:pt x="4270" y="122"/>
                      <a:pt x="4057" y="194"/>
                      <a:pt x="3867" y="312"/>
                    </a:cubicBezTo>
                    <a:cubicBezTo>
                      <a:pt x="3650" y="117"/>
                      <a:pt x="3373" y="1"/>
                      <a:pt x="30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6" name="Google Shape;1766;p14"/>
            <p:cNvGrpSpPr/>
            <p:nvPr/>
          </p:nvGrpSpPr>
          <p:grpSpPr>
            <a:xfrm rot="-1126794">
              <a:off x="269595" y="4707972"/>
              <a:ext cx="208774" cy="289295"/>
              <a:chOff x="3109925" y="3233975"/>
              <a:chExt cx="149425" cy="207075"/>
            </a:xfrm>
          </p:grpSpPr>
          <p:sp>
            <p:nvSpPr>
              <p:cNvPr id="1767" name="Google Shape;1767;p14"/>
              <p:cNvSpPr/>
              <p:nvPr/>
            </p:nvSpPr>
            <p:spPr>
              <a:xfrm>
                <a:off x="3127125" y="3284475"/>
                <a:ext cx="122175" cy="119200"/>
              </a:xfrm>
              <a:custGeom>
                <a:avLst/>
                <a:gdLst/>
                <a:ahLst/>
                <a:cxnLst/>
                <a:rect l="l" t="t" r="r" b="b"/>
                <a:pathLst>
                  <a:path w="4887" h="4768" extrusionOk="0">
                    <a:moveTo>
                      <a:pt x="3179" y="0"/>
                    </a:moveTo>
                    <a:lnTo>
                      <a:pt x="3084" y="24"/>
                    </a:lnTo>
                    <a:lnTo>
                      <a:pt x="2800" y="24"/>
                    </a:lnTo>
                    <a:cubicBezTo>
                      <a:pt x="2633" y="71"/>
                      <a:pt x="2491" y="95"/>
                      <a:pt x="2325" y="119"/>
                    </a:cubicBezTo>
                    <a:cubicBezTo>
                      <a:pt x="2254" y="119"/>
                      <a:pt x="2159" y="95"/>
                      <a:pt x="2088" y="71"/>
                    </a:cubicBezTo>
                    <a:lnTo>
                      <a:pt x="1637" y="71"/>
                    </a:lnTo>
                    <a:cubicBezTo>
                      <a:pt x="1708" y="285"/>
                      <a:pt x="1851" y="451"/>
                      <a:pt x="2040" y="569"/>
                    </a:cubicBezTo>
                    <a:cubicBezTo>
                      <a:pt x="2159" y="617"/>
                      <a:pt x="2278" y="640"/>
                      <a:pt x="2420" y="664"/>
                    </a:cubicBezTo>
                    <a:lnTo>
                      <a:pt x="2586" y="664"/>
                    </a:lnTo>
                    <a:cubicBezTo>
                      <a:pt x="2604" y="666"/>
                      <a:pt x="2622" y="667"/>
                      <a:pt x="2640" y="667"/>
                    </a:cubicBezTo>
                    <a:cubicBezTo>
                      <a:pt x="2827" y="667"/>
                      <a:pt x="2974" y="555"/>
                      <a:pt x="3060" y="403"/>
                    </a:cubicBezTo>
                    <a:lnTo>
                      <a:pt x="3060" y="380"/>
                    </a:lnTo>
                    <a:cubicBezTo>
                      <a:pt x="3108" y="261"/>
                      <a:pt x="3155" y="119"/>
                      <a:pt x="3179" y="0"/>
                    </a:cubicBezTo>
                    <a:close/>
                    <a:moveTo>
                      <a:pt x="166" y="1589"/>
                    </a:moveTo>
                    <a:cubicBezTo>
                      <a:pt x="48" y="1589"/>
                      <a:pt x="0" y="1684"/>
                      <a:pt x="0" y="1827"/>
                    </a:cubicBezTo>
                    <a:cubicBezTo>
                      <a:pt x="0" y="2230"/>
                      <a:pt x="333" y="2680"/>
                      <a:pt x="1044" y="3155"/>
                    </a:cubicBezTo>
                    <a:cubicBezTo>
                      <a:pt x="1376" y="3416"/>
                      <a:pt x="1756" y="3606"/>
                      <a:pt x="2183" y="3748"/>
                    </a:cubicBezTo>
                    <a:cubicBezTo>
                      <a:pt x="1993" y="3321"/>
                      <a:pt x="1756" y="2918"/>
                      <a:pt x="1471" y="2562"/>
                    </a:cubicBezTo>
                    <a:cubicBezTo>
                      <a:pt x="973" y="1921"/>
                      <a:pt x="546" y="1589"/>
                      <a:pt x="166" y="1589"/>
                    </a:cubicBezTo>
                    <a:close/>
                    <a:moveTo>
                      <a:pt x="4623" y="2168"/>
                    </a:moveTo>
                    <a:cubicBezTo>
                      <a:pt x="4602" y="2168"/>
                      <a:pt x="4580" y="2172"/>
                      <a:pt x="4555" y="2182"/>
                    </a:cubicBezTo>
                    <a:cubicBezTo>
                      <a:pt x="4199" y="2254"/>
                      <a:pt x="3867" y="2680"/>
                      <a:pt x="3535" y="3440"/>
                    </a:cubicBezTo>
                    <a:cubicBezTo>
                      <a:pt x="3369" y="3867"/>
                      <a:pt x="3226" y="4317"/>
                      <a:pt x="3132" y="4768"/>
                    </a:cubicBezTo>
                    <a:cubicBezTo>
                      <a:pt x="3511" y="4531"/>
                      <a:pt x="3820" y="4222"/>
                      <a:pt x="4104" y="3890"/>
                    </a:cubicBezTo>
                    <a:cubicBezTo>
                      <a:pt x="4650" y="3250"/>
                      <a:pt x="4887" y="2728"/>
                      <a:pt x="4768" y="2348"/>
                    </a:cubicBezTo>
                    <a:cubicBezTo>
                      <a:pt x="4750" y="2236"/>
                      <a:pt x="4701" y="2168"/>
                      <a:pt x="4623" y="21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14"/>
              <p:cNvSpPr/>
              <p:nvPr/>
            </p:nvSpPr>
            <p:spPr>
              <a:xfrm>
                <a:off x="3113475" y="3237550"/>
                <a:ext cx="141175" cy="49300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1972" extrusionOk="0">
                    <a:moveTo>
                      <a:pt x="2919" y="1"/>
                    </a:moveTo>
                    <a:cubicBezTo>
                      <a:pt x="2895" y="1"/>
                      <a:pt x="2871" y="1"/>
                      <a:pt x="2847" y="3"/>
                    </a:cubicBezTo>
                    <a:cubicBezTo>
                      <a:pt x="2278" y="3"/>
                      <a:pt x="1922" y="122"/>
                      <a:pt x="1780" y="359"/>
                    </a:cubicBezTo>
                    <a:cubicBezTo>
                      <a:pt x="1709" y="454"/>
                      <a:pt x="1685" y="572"/>
                      <a:pt x="1685" y="667"/>
                    </a:cubicBezTo>
                    <a:cubicBezTo>
                      <a:pt x="1685" y="833"/>
                      <a:pt x="1732" y="999"/>
                      <a:pt x="1804" y="1142"/>
                    </a:cubicBezTo>
                    <a:cubicBezTo>
                      <a:pt x="1519" y="999"/>
                      <a:pt x="1187" y="928"/>
                      <a:pt x="879" y="904"/>
                    </a:cubicBezTo>
                    <a:lnTo>
                      <a:pt x="665" y="904"/>
                    </a:lnTo>
                    <a:cubicBezTo>
                      <a:pt x="238" y="904"/>
                      <a:pt x="1" y="999"/>
                      <a:pt x="1" y="1213"/>
                    </a:cubicBezTo>
                    <a:cubicBezTo>
                      <a:pt x="1" y="1403"/>
                      <a:pt x="167" y="1545"/>
                      <a:pt x="499" y="1711"/>
                    </a:cubicBezTo>
                    <a:cubicBezTo>
                      <a:pt x="902" y="1877"/>
                      <a:pt x="1329" y="1948"/>
                      <a:pt x="1756" y="1948"/>
                    </a:cubicBezTo>
                    <a:lnTo>
                      <a:pt x="2634" y="1948"/>
                    </a:lnTo>
                    <a:cubicBezTo>
                      <a:pt x="2397" y="1853"/>
                      <a:pt x="2183" y="1711"/>
                      <a:pt x="2041" y="1497"/>
                    </a:cubicBezTo>
                    <a:lnTo>
                      <a:pt x="2041" y="1497"/>
                    </a:lnTo>
                    <a:cubicBezTo>
                      <a:pt x="2207" y="1711"/>
                      <a:pt x="2397" y="1853"/>
                      <a:pt x="2634" y="1948"/>
                    </a:cubicBezTo>
                    <a:cubicBezTo>
                      <a:pt x="2705" y="1972"/>
                      <a:pt x="2800" y="1972"/>
                      <a:pt x="2871" y="1972"/>
                    </a:cubicBezTo>
                    <a:cubicBezTo>
                      <a:pt x="3037" y="1972"/>
                      <a:pt x="3179" y="1948"/>
                      <a:pt x="3346" y="1901"/>
                    </a:cubicBezTo>
                    <a:lnTo>
                      <a:pt x="3630" y="1901"/>
                    </a:lnTo>
                    <a:lnTo>
                      <a:pt x="3701" y="1877"/>
                    </a:lnTo>
                    <a:cubicBezTo>
                      <a:pt x="4128" y="1853"/>
                      <a:pt x="4532" y="1758"/>
                      <a:pt x="4935" y="1616"/>
                    </a:cubicBezTo>
                    <a:cubicBezTo>
                      <a:pt x="5409" y="1426"/>
                      <a:pt x="5646" y="1189"/>
                      <a:pt x="5646" y="928"/>
                    </a:cubicBezTo>
                    <a:cubicBezTo>
                      <a:pt x="5646" y="738"/>
                      <a:pt x="5552" y="644"/>
                      <a:pt x="5362" y="644"/>
                    </a:cubicBezTo>
                    <a:cubicBezTo>
                      <a:pt x="5101" y="667"/>
                      <a:pt x="4864" y="738"/>
                      <a:pt x="4626" y="833"/>
                    </a:cubicBezTo>
                    <a:cubicBezTo>
                      <a:pt x="4413" y="904"/>
                      <a:pt x="4152" y="1023"/>
                      <a:pt x="3844" y="1165"/>
                    </a:cubicBezTo>
                    <a:cubicBezTo>
                      <a:pt x="3915" y="928"/>
                      <a:pt x="3867" y="667"/>
                      <a:pt x="3749" y="430"/>
                    </a:cubicBezTo>
                    <a:cubicBezTo>
                      <a:pt x="3749" y="406"/>
                      <a:pt x="3725" y="383"/>
                      <a:pt x="3701" y="383"/>
                    </a:cubicBezTo>
                    <a:cubicBezTo>
                      <a:pt x="3503" y="141"/>
                      <a:pt x="3223" y="1"/>
                      <a:pt x="29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14"/>
              <p:cNvSpPr/>
              <p:nvPr/>
            </p:nvSpPr>
            <p:spPr>
              <a:xfrm>
                <a:off x="3134825" y="3240500"/>
                <a:ext cx="95500" cy="26200"/>
              </a:xfrm>
              <a:custGeom>
                <a:avLst/>
                <a:gdLst/>
                <a:ahLst/>
                <a:cxnLst/>
                <a:rect l="l" t="t" r="r" b="b"/>
                <a:pathLst>
                  <a:path w="3820" h="1048" extrusionOk="0">
                    <a:moveTo>
                      <a:pt x="594" y="122"/>
                    </a:moveTo>
                    <a:cubicBezTo>
                      <a:pt x="191" y="122"/>
                      <a:pt x="1" y="288"/>
                      <a:pt x="1" y="549"/>
                    </a:cubicBezTo>
                    <a:cubicBezTo>
                      <a:pt x="1" y="620"/>
                      <a:pt x="1" y="715"/>
                      <a:pt x="25" y="763"/>
                    </a:cubicBezTo>
                    <a:cubicBezTo>
                      <a:pt x="357" y="810"/>
                      <a:pt x="665" y="881"/>
                      <a:pt x="950" y="1000"/>
                    </a:cubicBezTo>
                    <a:cubicBezTo>
                      <a:pt x="878" y="881"/>
                      <a:pt x="831" y="715"/>
                      <a:pt x="831" y="549"/>
                    </a:cubicBezTo>
                    <a:cubicBezTo>
                      <a:pt x="831" y="454"/>
                      <a:pt x="855" y="336"/>
                      <a:pt x="926" y="241"/>
                    </a:cubicBezTo>
                    <a:cubicBezTo>
                      <a:pt x="831" y="170"/>
                      <a:pt x="712" y="122"/>
                      <a:pt x="594" y="122"/>
                    </a:cubicBezTo>
                    <a:close/>
                    <a:moveTo>
                      <a:pt x="3556" y="0"/>
                    </a:moveTo>
                    <a:cubicBezTo>
                      <a:pt x="3541" y="0"/>
                      <a:pt x="3526" y="1"/>
                      <a:pt x="3512" y="4"/>
                    </a:cubicBezTo>
                    <a:cubicBezTo>
                      <a:pt x="3274" y="4"/>
                      <a:pt x="3037" y="99"/>
                      <a:pt x="2847" y="241"/>
                    </a:cubicBezTo>
                    <a:cubicBezTo>
                      <a:pt x="2871" y="265"/>
                      <a:pt x="2895" y="288"/>
                      <a:pt x="2895" y="312"/>
                    </a:cubicBezTo>
                    <a:cubicBezTo>
                      <a:pt x="3013" y="549"/>
                      <a:pt x="3061" y="810"/>
                      <a:pt x="3013" y="1047"/>
                    </a:cubicBezTo>
                    <a:cubicBezTo>
                      <a:pt x="3322" y="905"/>
                      <a:pt x="3583" y="786"/>
                      <a:pt x="3796" y="715"/>
                    </a:cubicBezTo>
                    <a:cubicBezTo>
                      <a:pt x="3820" y="620"/>
                      <a:pt x="3820" y="549"/>
                      <a:pt x="3820" y="454"/>
                    </a:cubicBezTo>
                    <a:lnTo>
                      <a:pt x="3820" y="193"/>
                    </a:lnTo>
                    <a:cubicBezTo>
                      <a:pt x="3799" y="87"/>
                      <a:pt x="3682" y="0"/>
                      <a:pt x="35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14"/>
              <p:cNvSpPr/>
              <p:nvPr/>
            </p:nvSpPr>
            <p:spPr>
              <a:xfrm>
                <a:off x="3109925" y="3233975"/>
                <a:ext cx="149425" cy="207075"/>
              </a:xfrm>
              <a:custGeom>
                <a:avLst/>
                <a:gdLst/>
                <a:ahLst/>
                <a:cxnLst/>
                <a:rect l="l" t="t" r="r" b="b"/>
                <a:pathLst>
                  <a:path w="5977" h="8283" extrusionOk="0">
                    <a:moveTo>
                      <a:pt x="1566" y="573"/>
                    </a:moveTo>
                    <a:cubicBezTo>
                      <a:pt x="1614" y="573"/>
                      <a:pt x="1661" y="573"/>
                      <a:pt x="1708" y="597"/>
                    </a:cubicBezTo>
                    <a:cubicBezTo>
                      <a:pt x="1685" y="668"/>
                      <a:pt x="1661" y="739"/>
                      <a:pt x="1661" y="834"/>
                    </a:cubicBezTo>
                    <a:cubicBezTo>
                      <a:pt x="1661" y="905"/>
                      <a:pt x="1685" y="976"/>
                      <a:pt x="1685" y="1047"/>
                    </a:cubicBezTo>
                    <a:cubicBezTo>
                      <a:pt x="1519" y="1000"/>
                      <a:pt x="1329" y="953"/>
                      <a:pt x="1139" y="929"/>
                    </a:cubicBezTo>
                    <a:lnTo>
                      <a:pt x="1139" y="905"/>
                    </a:lnTo>
                    <a:cubicBezTo>
                      <a:pt x="1139" y="881"/>
                      <a:pt x="1115" y="858"/>
                      <a:pt x="1115" y="834"/>
                    </a:cubicBezTo>
                    <a:cubicBezTo>
                      <a:pt x="1115" y="739"/>
                      <a:pt x="1115" y="573"/>
                      <a:pt x="1566" y="573"/>
                    </a:cubicBezTo>
                    <a:close/>
                    <a:moveTo>
                      <a:pt x="4484" y="431"/>
                    </a:moveTo>
                    <a:cubicBezTo>
                      <a:pt x="4602" y="431"/>
                      <a:pt x="4650" y="478"/>
                      <a:pt x="4650" y="502"/>
                    </a:cubicBezTo>
                    <a:lnTo>
                      <a:pt x="4650" y="739"/>
                    </a:lnTo>
                    <a:cubicBezTo>
                      <a:pt x="4650" y="787"/>
                      <a:pt x="4650" y="834"/>
                      <a:pt x="4650" y="881"/>
                    </a:cubicBezTo>
                    <a:cubicBezTo>
                      <a:pt x="4508" y="929"/>
                      <a:pt x="4341" y="1000"/>
                      <a:pt x="4152" y="1095"/>
                    </a:cubicBezTo>
                    <a:cubicBezTo>
                      <a:pt x="4152" y="905"/>
                      <a:pt x="4128" y="739"/>
                      <a:pt x="4033" y="573"/>
                    </a:cubicBezTo>
                    <a:lnTo>
                      <a:pt x="4057" y="549"/>
                    </a:lnTo>
                    <a:cubicBezTo>
                      <a:pt x="4175" y="478"/>
                      <a:pt x="4341" y="431"/>
                      <a:pt x="4484" y="431"/>
                    </a:cubicBezTo>
                    <a:close/>
                    <a:moveTo>
                      <a:pt x="5504" y="953"/>
                    </a:moveTo>
                    <a:cubicBezTo>
                      <a:pt x="5622" y="953"/>
                      <a:pt x="5646" y="1000"/>
                      <a:pt x="5646" y="1095"/>
                    </a:cubicBezTo>
                    <a:cubicBezTo>
                      <a:pt x="5646" y="1332"/>
                      <a:pt x="5314" y="1522"/>
                      <a:pt x="5029" y="1617"/>
                    </a:cubicBezTo>
                    <a:cubicBezTo>
                      <a:pt x="4721" y="1735"/>
                      <a:pt x="4389" y="1830"/>
                      <a:pt x="4057" y="1878"/>
                    </a:cubicBezTo>
                    <a:cubicBezTo>
                      <a:pt x="4057" y="1830"/>
                      <a:pt x="4033" y="1807"/>
                      <a:pt x="4009" y="1783"/>
                    </a:cubicBezTo>
                    <a:lnTo>
                      <a:pt x="4033" y="1783"/>
                    </a:lnTo>
                    <a:cubicBezTo>
                      <a:pt x="4081" y="1664"/>
                      <a:pt x="4104" y="1546"/>
                      <a:pt x="4128" y="1427"/>
                    </a:cubicBezTo>
                    <a:cubicBezTo>
                      <a:pt x="4389" y="1308"/>
                      <a:pt x="4626" y="1190"/>
                      <a:pt x="4840" y="1119"/>
                    </a:cubicBezTo>
                    <a:cubicBezTo>
                      <a:pt x="5029" y="1024"/>
                      <a:pt x="5267" y="976"/>
                      <a:pt x="5504" y="953"/>
                    </a:cubicBezTo>
                    <a:close/>
                    <a:moveTo>
                      <a:pt x="997" y="1190"/>
                    </a:moveTo>
                    <a:cubicBezTo>
                      <a:pt x="1281" y="1214"/>
                      <a:pt x="1566" y="1285"/>
                      <a:pt x="1827" y="1403"/>
                    </a:cubicBezTo>
                    <a:cubicBezTo>
                      <a:pt x="1898" y="1522"/>
                      <a:pt x="1969" y="1640"/>
                      <a:pt x="2064" y="1735"/>
                    </a:cubicBezTo>
                    <a:cubicBezTo>
                      <a:pt x="2112" y="1807"/>
                      <a:pt x="2183" y="1878"/>
                      <a:pt x="2230" y="1949"/>
                    </a:cubicBezTo>
                    <a:lnTo>
                      <a:pt x="1874" y="1949"/>
                    </a:lnTo>
                    <a:cubicBezTo>
                      <a:pt x="1471" y="1949"/>
                      <a:pt x="1068" y="1878"/>
                      <a:pt x="688" y="1712"/>
                    </a:cubicBezTo>
                    <a:cubicBezTo>
                      <a:pt x="451" y="1593"/>
                      <a:pt x="285" y="1522"/>
                      <a:pt x="285" y="1356"/>
                    </a:cubicBezTo>
                    <a:cubicBezTo>
                      <a:pt x="285" y="1214"/>
                      <a:pt x="617" y="1190"/>
                      <a:pt x="807" y="1190"/>
                    </a:cubicBezTo>
                    <a:close/>
                    <a:moveTo>
                      <a:pt x="3056" y="309"/>
                    </a:moveTo>
                    <a:cubicBezTo>
                      <a:pt x="3298" y="309"/>
                      <a:pt x="3549" y="425"/>
                      <a:pt x="3701" y="620"/>
                    </a:cubicBezTo>
                    <a:cubicBezTo>
                      <a:pt x="3725" y="644"/>
                      <a:pt x="3725" y="668"/>
                      <a:pt x="3748" y="668"/>
                    </a:cubicBezTo>
                    <a:cubicBezTo>
                      <a:pt x="3843" y="881"/>
                      <a:pt x="3867" y="1095"/>
                      <a:pt x="3843" y="1308"/>
                    </a:cubicBezTo>
                    <a:cubicBezTo>
                      <a:pt x="3843" y="1332"/>
                      <a:pt x="3843" y="1356"/>
                      <a:pt x="3843" y="1356"/>
                    </a:cubicBezTo>
                    <a:cubicBezTo>
                      <a:pt x="3820" y="1593"/>
                      <a:pt x="3677" y="1783"/>
                      <a:pt x="3464" y="1878"/>
                    </a:cubicBezTo>
                    <a:lnTo>
                      <a:pt x="3416" y="1901"/>
                    </a:lnTo>
                    <a:cubicBezTo>
                      <a:pt x="3274" y="1949"/>
                      <a:pt x="3155" y="1973"/>
                      <a:pt x="3013" y="1996"/>
                    </a:cubicBezTo>
                    <a:cubicBezTo>
                      <a:pt x="2942" y="1973"/>
                      <a:pt x="2871" y="1973"/>
                      <a:pt x="2800" y="1949"/>
                    </a:cubicBezTo>
                    <a:cubicBezTo>
                      <a:pt x="2586" y="1878"/>
                      <a:pt x="2420" y="1759"/>
                      <a:pt x="2278" y="1569"/>
                    </a:cubicBezTo>
                    <a:cubicBezTo>
                      <a:pt x="2207" y="1474"/>
                      <a:pt x="2135" y="1356"/>
                      <a:pt x="2064" y="1237"/>
                    </a:cubicBezTo>
                    <a:cubicBezTo>
                      <a:pt x="1993" y="1119"/>
                      <a:pt x="1969" y="976"/>
                      <a:pt x="1969" y="834"/>
                    </a:cubicBezTo>
                    <a:cubicBezTo>
                      <a:pt x="1969" y="763"/>
                      <a:pt x="1969" y="668"/>
                      <a:pt x="2017" y="597"/>
                    </a:cubicBezTo>
                    <a:cubicBezTo>
                      <a:pt x="2135" y="407"/>
                      <a:pt x="2468" y="312"/>
                      <a:pt x="2989" y="312"/>
                    </a:cubicBezTo>
                    <a:cubicBezTo>
                      <a:pt x="3011" y="310"/>
                      <a:pt x="3034" y="309"/>
                      <a:pt x="3056" y="309"/>
                    </a:cubicBezTo>
                    <a:close/>
                    <a:moveTo>
                      <a:pt x="3654" y="2186"/>
                    </a:moveTo>
                    <a:cubicBezTo>
                      <a:pt x="3630" y="2234"/>
                      <a:pt x="3606" y="2257"/>
                      <a:pt x="3582" y="2352"/>
                    </a:cubicBezTo>
                    <a:cubicBezTo>
                      <a:pt x="3559" y="2423"/>
                      <a:pt x="3488" y="2518"/>
                      <a:pt x="3274" y="2518"/>
                    </a:cubicBezTo>
                    <a:lnTo>
                      <a:pt x="3108" y="2518"/>
                    </a:lnTo>
                    <a:cubicBezTo>
                      <a:pt x="3013" y="2518"/>
                      <a:pt x="2894" y="2494"/>
                      <a:pt x="2800" y="2447"/>
                    </a:cubicBezTo>
                    <a:cubicBezTo>
                      <a:pt x="2705" y="2376"/>
                      <a:pt x="2634" y="2305"/>
                      <a:pt x="2586" y="2234"/>
                    </a:cubicBezTo>
                    <a:lnTo>
                      <a:pt x="2752" y="2234"/>
                    </a:lnTo>
                    <a:cubicBezTo>
                      <a:pt x="2823" y="2257"/>
                      <a:pt x="2918" y="2257"/>
                      <a:pt x="2989" y="2257"/>
                    </a:cubicBezTo>
                    <a:cubicBezTo>
                      <a:pt x="3155" y="2257"/>
                      <a:pt x="3321" y="2234"/>
                      <a:pt x="3488" y="2186"/>
                    </a:cubicBezTo>
                    <a:close/>
                    <a:moveTo>
                      <a:pt x="831" y="3752"/>
                    </a:moveTo>
                    <a:cubicBezTo>
                      <a:pt x="1163" y="3752"/>
                      <a:pt x="1566" y="4060"/>
                      <a:pt x="2017" y="4653"/>
                    </a:cubicBezTo>
                    <a:cubicBezTo>
                      <a:pt x="2230" y="4914"/>
                      <a:pt x="2396" y="5175"/>
                      <a:pt x="2562" y="5483"/>
                    </a:cubicBezTo>
                    <a:cubicBezTo>
                      <a:pt x="2301" y="5341"/>
                      <a:pt x="2041" y="5199"/>
                      <a:pt x="1803" y="5033"/>
                    </a:cubicBezTo>
                    <a:cubicBezTo>
                      <a:pt x="1139" y="4582"/>
                      <a:pt x="831" y="4179"/>
                      <a:pt x="831" y="3847"/>
                    </a:cubicBezTo>
                    <a:cubicBezTo>
                      <a:pt x="831" y="3775"/>
                      <a:pt x="831" y="3752"/>
                      <a:pt x="831" y="3752"/>
                    </a:cubicBezTo>
                    <a:close/>
                    <a:moveTo>
                      <a:pt x="5290" y="4321"/>
                    </a:moveTo>
                    <a:cubicBezTo>
                      <a:pt x="5290" y="4321"/>
                      <a:pt x="5314" y="4345"/>
                      <a:pt x="5314" y="4416"/>
                    </a:cubicBezTo>
                    <a:cubicBezTo>
                      <a:pt x="5409" y="4724"/>
                      <a:pt x="5195" y="5222"/>
                      <a:pt x="4674" y="5815"/>
                    </a:cubicBezTo>
                    <a:cubicBezTo>
                      <a:pt x="4484" y="6029"/>
                      <a:pt x="4270" y="6242"/>
                      <a:pt x="4057" y="6432"/>
                    </a:cubicBezTo>
                    <a:cubicBezTo>
                      <a:pt x="4128" y="6124"/>
                      <a:pt x="4247" y="5815"/>
                      <a:pt x="4365" y="5507"/>
                    </a:cubicBezTo>
                    <a:cubicBezTo>
                      <a:pt x="4650" y="4819"/>
                      <a:pt x="4982" y="4416"/>
                      <a:pt x="5290" y="4321"/>
                    </a:cubicBezTo>
                    <a:close/>
                    <a:moveTo>
                      <a:pt x="3073" y="1"/>
                    </a:moveTo>
                    <a:cubicBezTo>
                      <a:pt x="3045" y="1"/>
                      <a:pt x="3017" y="2"/>
                      <a:pt x="2989" y="4"/>
                    </a:cubicBezTo>
                    <a:cubicBezTo>
                      <a:pt x="2444" y="4"/>
                      <a:pt x="2088" y="99"/>
                      <a:pt x="1874" y="312"/>
                    </a:cubicBezTo>
                    <a:cubicBezTo>
                      <a:pt x="1780" y="265"/>
                      <a:pt x="1685" y="241"/>
                      <a:pt x="1566" y="241"/>
                    </a:cubicBezTo>
                    <a:cubicBezTo>
                      <a:pt x="926" y="241"/>
                      <a:pt x="831" y="597"/>
                      <a:pt x="831" y="810"/>
                    </a:cubicBezTo>
                    <a:lnTo>
                      <a:pt x="831" y="905"/>
                    </a:lnTo>
                    <a:cubicBezTo>
                      <a:pt x="800" y="904"/>
                      <a:pt x="770" y="903"/>
                      <a:pt x="741" y="903"/>
                    </a:cubicBezTo>
                    <a:cubicBezTo>
                      <a:pt x="152" y="903"/>
                      <a:pt x="1" y="1130"/>
                      <a:pt x="1" y="1356"/>
                    </a:cubicBezTo>
                    <a:cubicBezTo>
                      <a:pt x="1" y="1617"/>
                      <a:pt x="190" y="1807"/>
                      <a:pt x="570" y="1996"/>
                    </a:cubicBezTo>
                    <a:cubicBezTo>
                      <a:pt x="953" y="2145"/>
                      <a:pt x="1356" y="2237"/>
                      <a:pt x="1760" y="2237"/>
                    </a:cubicBezTo>
                    <a:cubicBezTo>
                      <a:pt x="1806" y="2237"/>
                      <a:pt x="1852" y="2236"/>
                      <a:pt x="1898" y="2234"/>
                    </a:cubicBezTo>
                    <a:lnTo>
                      <a:pt x="2230" y="2234"/>
                    </a:lnTo>
                    <a:cubicBezTo>
                      <a:pt x="2325" y="2423"/>
                      <a:pt x="2468" y="2589"/>
                      <a:pt x="2657" y="2708"/>
                    </a:cubicBezTo>
                    <a:cubicBezTo>
                      <a:pt x="2752" y="2755"/>
                      <a:pt x="2847" y="2779"/>
                      <a:pt x="2942" y="2803"/>
                    </a:cubicBezTo>
                    <a:cubicBezTo>
                      <a:pt x="2942" y="3752"/>
                      <a:pt x="2989" y="4700"/>
                      <a:pt x="3084" y="5649"/>
                    </a:cubicBezTo>
                    <a:cubicBezTo>
                      <a:pt x="3061" y="5649"/>
                      <a:pt x="3013" y="5626"/>
                      <a:pt x="2966" y="5626"/>
                    </a:cubicBezTo>
                    <a:cubicBezTo>
                      <a:pt x="2776" y="5222"/>
                      <a:pt x="2539" y="4843"/>
                      <a:pt x="2278" y="4487"/>
                    </a:cubicBezTo>
                    <a:cubicBezTo>
                      <a:pt x="1732" y="3799"/>
                      <a:pt x="1281" y="3467"/>
                      <a:pt x="854" y="3467"/>
                    </a:cubicBezTo>
                    <a:cubicBezTo>
                      <a:pt x="783" y="3467"/>
                      <a:pt x="522" y="3491"/>
                      <a:pt x="522" y="3847"/>
                    </a:cubicBezTo>
                    <a:cubicBezTo>
                      <a:pt x="522" y="4297"/>
                      <a:pt x="902" y="4772"/>
                      <a:pt x="1637" y="5293"/>
                    </a:cubicBezTo>
                    <a:cubicBezTo>
                      <a:pt x="2017" y="5554"/>
                      <a:pt x="2396" y="5768"/>
                      <a:pt x="2823" y="5887"/>
                    </a:cubicBezTo>
                    <a:cubicBezTo>
                      <a:pt x="2918" y="5934"/>
                      <a:pt x="3037" y="5934"/>
                      <a:pt x="3132" y="5958"/>
                    </a:cubicBezTo>
                    <a:cubicBezTo>
                      <a:pt x="3179" y="6313"/>
                      <a:pt x="3227" y="6646"/>
                      <a:pt x="3298" y="6978"/>
                    </a:cubicBezTo>
                    <a:cubicBezTo>
                      <a:pt x="3393" y="7381"/>
                      <a:pt x="3511" y="7784"/>
                      <a:pt x="3630" y="8187"/>
                    </a:cubicBezTo>
                    <a:cubicBezTo>
                      <a:pt x="3654" y="8235"/>
                      <a:pt x="3701" y="8282"/>
                      <a:pt x="3772" y="8282"/>
                    </a:cubicBezTo>
                    <a:lnTo>
                      <a:pt x="3820" y="8282"/>
                    </a:lnTo>
                    <a:cubicBezTo>
                      <a:pt x="3891" y="8259"/>
                      <a:pt x="3938" y="8187"/>
                      <a:pt x="3914" y="8116"/>
                    </a:cubicBezTo>
                    <a:cubicBezTo>
                      <a:pt x="3796" y="7760"/>
                      <a:pt x="3701" y="7405"/>
                      <a:pt x="3606" y="7049"/>
                    </a:cubicBezTo>
                    <a:cubicBezTo>
                      <a:pt x="3701" y="7025"/>
                      <a:pt x="3796" y="6978"/>
                      <a:pt x="3891" y="6930"/>
                    </a:cubicBezTo>
                    <a:cubicBezTo>
                      <a:pt x="4270" y="6693"/>
                      <a:pt x="4602" y="6385"/>
                      <a:pt x="4887" y="6029"/>
                    </a:cubicBezTo>
                    <a:cubicBezTo>
                      <a:pt x="5480" y="5341"/>
                      <a:pt x="5717" y="4795"/>
                      <a:pt x="5599" y="4368"/>
                    </a:cubicBezTo>
                    <a:cubicBezTo>
                      <a:pt x="5575" y="4250"/>
                      <a:pt x="5528" y="4155"/>
                      <a:pt x="5433" y="4084"/>
                    </a:cubicBezTo>
                    <a:cubicBezTo>
                      <a:pt x="5391" y="4056"/>
                      <a:pt x="5341" y="4044"/>
                      <a:pt x="5293" y="4044"/>
                    </a:cubicBezTo>
                    <a:cubicBezTo>
                      <a:pt x="5258" y="4044"/>
                      <a:pt x="5225" y="4050"/>
                      <a:pt x="5195" y="4060"/>
                    </a:cubicBezTo>
                    <a:cubicBezTo>
                      <a:pt x="4768" y="4155"/>
                      <a:pt x="4413" y="4606"/>
                      <a:pt x="4081" y="5412"/>
                    </a:cubicBezTo>
                    <a:cubicBezTo>
                      <a:pt x="3914" y="5839"/>
                      <a:pt x="3772" y="6266"/>
                      <a:pt x="3677" y="6717"/>
                    </a:cubicBezTo>
                    <a:cubicBezTo>
                      <a:pt x="3630" y="6717"/>
                      <a:pt x="3606" y="6740"/>
                      <a:pt x="3559" y="6764"/>
                    </a:cubicBezTo>
                    <a:cubicBezTo>
                      <a:pt x="3488" y="6456"/>
                      <a:pt x="3440" y="6147"/>
                      <a:pt x="3393" y="5815"/>
                    </a:cubicBezTo>
                    <a:cubicBezTo>
                      <a:pt x="3274" y="4819"/>
                      <a:pt x="3227" y="3823"/>
                      <a:pt x="3227" y="2850"/>
                    </a:cubicBezTo>
                    <a:lnTo>
                      <a:pt x="3274" y="2850"/>
                    </a:lnTo>
                    <a:cubicBezTo>
                      <a:pt x="3535" y="2850"/>
                      <a:pt x="3772" y="2708"/>
                      <a:pt x="3867" y="2471"/>
                    </a:cubicBezTo>
                    <a:cubicBezTo>
                      <a:pt x="3914" y="2352"/>
                      <a:pt x="3962" y="2257"/>
                      <a:pt x="3986" y="2186"/>
                    </a:cubicBezTo>
                    <a:cubicBezTo>
                      <a:pt x="4389" y="2139"/>
                      <a:pt x="4768" y="2044"/>
                      <a:pt x="5124" y="1901"/>
                    </a:cubicBezTo>
                    <a:cubicBezTo>
                      <a:pt x="5694" y="1688"/>
                      <a:pt x="5954" y="1427"/>
                      <a:pt x="5954" y="1095"/>
                    </a:cubicBezTo>
                    <a:cubicBezTo>
                      <a:pt x="5977" y="847"/>
                      <a:pt x="5786" y="642"/>
                      <a:pt x="5543" y="642"/>
                    </a:cubicBezTo>
                    <a:cubicBezTo>
                      <a:pt x="5530" y="642"/>
                      <a:pt x="5517" y="643"/>
                      <a:pt x="5504" y="644"/>
                    </a:cubicBezTo>
                    <a:cubicBezTo>
                      <a:pt x="5314" y="668"/>
                      <a:pt x="5124" y="692"/>
                      <a:pt x="4958" y="763"/>
                    </a:cubicBezTo>
                    <a:lnTo>
                      <a:pt x="4958" y="478"/>
                    </a:lnTo>
                    <a:cubicBezTo>
                      <a:pt x="4958" y="454"/>
                      <a:pt x="4958" y="454"/>
                      <a:pt x="4958" y="431"/>
                    </a:cubicBezTo>
                    <a:cubicBezTo>
                      <a:pt x="4914" y="255"/>
                      <a:pt x="4748" y="120"/>
                      <a:pt x="4554" y="120"/>
                    </a:cubicBezTo>
                    <a:cubicBezTo>
                      <a:pt x="4539" y="120"/>
                      <a:pt x="4523" y="121"/>
                      <a:pt x="4508" y="122"/>
                    </a:cubicBezTo>
                    <a:cubicBezTo>
                      <a:pt x="4270" y="122"/>
                      <a:pt x="4057" y="194"/>
                      <a:pt x="3867" y="312"/>
                    </a:cubicBezTo>
                    <a:cubicBezTo>
                      <a:pt x="3650" y="117"/>
                      <a:pt x="3373" y="1"/>
                      <a:pt x="30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71" name="Google Shape;1771;p14"/>
            <p:cNvGrpSpPr/>
            <p:nvPr/>
          </p:nvGrpSpPr>
          <p:grpSpPr>
            <a:xfrm>
              <a:off x="799596" y="4469601"/>
              <a:ext cx="441515" cy="532225"/>
              <a:chOff x="2475575" y="3443625"/>
              <a:chExt cx="316000" cy="380950"/>
            </a:xfrm>
          </p:grpSpPr>
          <p:sp>
            <p:nvSpPr>
              <p:cNvPr id="1772" name="Google Shape;1772;p14"/>
              <p:cNvSpPr/>
              <p:nvPr/>
            </p:nvSpPr>
            <p:spPr>
              <a:xfrm>
                <a:off x="2550700" y="3560575"/>
                <a:ext cx="200450" cy="234300"/>
              </a:xfrm>
              <a:custGeom>
                <a:avLst/>
                <a:gdLst/>
                <a:ahLst/>
                <a:cxnLst/>
                <a:rect l="l" t="t" r="r" b="b"/>
                <a:pathLst>
                  <a:path w="8018" h="9372" extrusionOk="0">
                    <a:moveTo>
                      <a:pt x="4095" y="1"/>
                    </a:moveTo>
                    <a:cubicBezTo>
                      <a:pt x="4074" y="1"/>
                      <a:pt x="4054" y="1"/>
                      <a:pt x="4033" y="1"/>
                    </a:cubicBezTo>
                    <a:cubicBezTo>
                      <a:pt x="2372" y="72"/>
                      <a:pt x="1257" y="974"/>
                      <a:pt x="664" y="2682"/>
                    </a:cubicBezTo>
                    <a:cubicBezTo>
                      <a:pt x="546" y="3038"/>
                      <a:pt x="451" y="3393"/>
                      <a:pt x="356" y="3702"/>
                    </a:cubicBezTo>
                    <a:cubicBezTo>
                      <a:pt x="261" y="4034"/>
                      <a:pt x="190" y="4342"/>
                      <a:pt x="143" y="4627"/>
                    </a:cubicBezTo>
                    <a:cubicBezTo>
                      <a:pt x="119" y="4769"/>
                      <a:pt x="95" y="4912"/>
                      <a:pt x="95" y="5054"/>
                    </a:cubicBezTo>
                    <a:lnTo>
                      <a:pt x="95" y="5078"/>
                    </a:lnTo>
                    <a:cubicBezTo>
                      <a:pt x="48" y="5315"/>
                      <a:pt x="24" y="5528"/>
                      <a:pt x="24" y="5766"/>
                    </a:cubicBezTo>
                    <a:cubicBezTo>
                      <a:pt x="24" y="5813"/>
                      <a:pt x="24" y="5884"/>
                      <a:pt x="24" y="5932"/>
                    </a:cubicBezTo>
                    <a:cubicBezTo>
                      <a:pt x="0" y="6501"/>
                      <a:pt x="119" y="7046"/>
                      <a:pt x="332" y="7545"/>
                    </a:cubicBezTo>
                    <a:cubicBezTo>
                      <a:pt x="380" y="7663"/>
                      <a:pt x="451" y="7782"/>
                      <a:pt x="522" y="7900"/>
                    </a:cubicBezTo>
                    <a:cubicBezTo>
                      <a:pt x="1044" y="8778"/>
                      <a:pt x="1993" y="9276"/>
                      <a:pt x="3392" y="9371"/>
                    </a:cubicBezTo>
                    <a:lnTo>
                      <a:pt x="3962" y="9371"/>
                    </a:lnTo>
                    <a:cubicBezTo>
                      <a:pt x="5812" y="9347"/>
                      <a:pt x="7022" y="8707"/>
                      <a:pt x="7662" y="7497"/>
                    </a:cubicBezTo>
                    <a:cubicBezTo>
                      <a:pt x="7876" y="7023"/>
                      <a:pt x="7994" y="6525"/>
                      <a:pt x="8018" y="6003"/>
                    </a:cubicBezTo>
                    <a:lnTo>
                      <a:pt x="8018" y="5599"/>
                    </a:lnTo>
                    <a:cubicBezTo>
                      <a:pt x="8018" y="5457"/>
                      <a:pt x="7994" y="5315"/>
                      <a:pt x="7970" y="5149"/>
                    </a:cubicBezTo>
                    <a:cubicBezTo>
                      <a:pt x="7970" y="5125"/>
                      <a:pt x="7970" y="5078"/>
                      <a:pt x="7947" y="5030"/>
                    </a:cubicBezTo>
                    <a:cubicBezTo>
                      <a:pt x="7947" y="4912"/>
                      <a:pt x="7923" y="4793"/>
                      <a:pt x="7923" y="4698"/>
                    </a:cubicBezTo>
                    <a:lnTo>
                      <a:pt x="7899" y="4579"/>
                    </a:lnTo>
                    <a:cubicBezTo>
                      <a:pt x="7757" y="3892"/>
                      <a:pt x="7567" y="3251"/>
                      <a:pt x="7330" y="2611"/>
                    </a:cubicBezTo>
                    <a:cubicBezTo>
                      <a:pt x="6698" y="856"/>
                      <a:pt x="5605" y="1"/>
                      <a:pt x="40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14"/>
              <p:cNvSpPr/>
              <p:nvPr/>
            </p:nvSpPr>
            <p:spPr>
              <a:xfrm>
                <a:off x="2546550" y="3557050"/>
                <a:ext cx="208175" cy="241375"/>
              </a:xfrm>
              <a:custGeom>
                <a:avLst/>
                <a:gdLst/>
                <a:ahLst/>
                <a:cxnLst/>
                <a:rect l="l" t="t" r="r" b="b"/>
                <a:pathLst>
                  <a:path w="8327" h="9655" extrusionOk="0">
                    <a:moveTo>
                      <a:pt x="4270" y="285"/>
                    </a:moveTo>
                    <a:cubicBezTo>
                      <a:pt x="5717" y="285"/>
                      <a:pt x="6737" y="1115"/>
                      <a:pt x="7354" y="2799"/>
                    </a:cubicBezTo>
                    <a:cubicBezTo>
                      <a:pt x="7591" y="3440"/>
                      <a:pt x="7781" y="4104"/>
                      <a:pt x="7923" y="4768"/>
                    </a:cubicBezTo>
                    <a:cubicBezTo>
                      <a:pt x="7923" y="4792"/>
                      <a:pt x="7947" y="4815"/>
                      <a:pt x="7947" y="4863"/>
                    </a:cubicBezTo>
                    <a:lnTo>
                      <a:pt x="7970" y="5195"/>
                    </a:lnTo>
                    <a:cubicBezTo>
                      <a:pt x="7970" y="5219"/>
                      <a:pt x="7970" y="5266"/>
                      <a:pt x="7970" y="5290"/>
                    </a:cubicBezTo>
                    <a:lnTo>
                      <a:pt x="7970" y="5313"/>
                    </a:lnTo>
                    <a:cubicBezTo>
                      <a:pt x="7994" y="5456"/>
                      <a:pt x="8018" y="5598"/>
                      <a:pt x="8018" y="5740"/>
                    </a:cubicBezTo>
                    <a:lnTo>
                      <a:pt x="8018" y="6120"/>
                    </a:lnTo>
                    <a:cubicBezTo>
                      <a:pt x="7994" y="6618"/>
                      <a:pt x="7875" y="7093"/>
                      <a:pt x="7662" y="7543"/>
                    </a:cubicBezTo>
                    <a:cubicBezTo>
                      <a:pt x="7069" y="8706"/>
                      <a:pt x="5883" y="9322"/>
                      <a:pt x="4104" y="9346"/>
                    </a:cubicBezTo>
                    <a:lnTo>
                      <a:pt x="3535" y="9346"/>
                    </a:lnTo>
                    <a:cubicBezTo>
                      <a:pt x="2206" y="9251"/>
                      <a:pt x="1305" y="8777"/>
                      <a:pt x="807" y="7946"/>
                    </a:cubicBezTo>
                    <a:cubicBezTo>
                      <a:pt x="735" y="7852"/>
                      <a:pt x="664" y="7733"/>
                      <a:pt x="617" y="7614"/>
                    </a:cubicBezTo>
                    <a:cubicBezTo>
                      <a:pt x="403" y="7116"/>
                      <a:pt x="309" y="6594"/>
                      <a:pt x="332" y="6073"/>
                    </a:cubicBezTo>
                    <a:cubicBezTo>
                      <a:pt x="332" y="6001"/>
                      <a:pt x="332" y="5954"/>
                      <a:pt x="356" y="5907"/>
                    </a:cubicBezTo>
                    <a:cubicBezTo>
                      <a:pt x="356" y="5669"/>
                      <a:pt x="380" y="5432"/>
                      <a:pt x="427" y="5219"/>
                    </a:cubicBezTo>
                    <a:lnTo>
                      <a:pt x="427" y="5195"/>
                    </a:lnTo>
                    <a:cubicBezTo>
                      <a:pt x="427" y="5053"/>
                      <a:pt x="451" y="4934"/>
                      <a:pt x="475" y="4792"/>
                    </a:cubicBezTo>
                    <a:cubicBezTo>
                      <a:pt x="522" y="4483"/>
                      <a:pt x="593" y="4175"/>
                      <a:pt x="688" y="3867"/>
                    </a:cubicBezTo>
                    <a:cubicBezTo>
                      <a:pt x="759" y="3558"/>
                      <a:pt x="854" y="3226"/>
                      <a:pt x="973" y="2870"/>
                    </a:cubicBezTo>
                    <a:cubicBezTo>
                      <a:pt x="1542" y="1186"/>
                      <a:pt x="2609" y="356"/>
                      <a:pt x="4199" y="285"/>
                    </a:cubicBezTo>
                    <a:close/>
                    <a:moveTo>
                      <a:pt x="4175" y="0"/>
                    </a:moveTo>
                    <a:cubicBezTo>
                      <a:pt x="2467" y="71"/>
                      <a:pt x="1305" y="996"/>
                      <a:pt x="688" y="2799"/>
                    </a:cubicBezTo>
                    <a:cubicBezTo>
                      <a:pt x="569" y="3131"/>
                      <a:pt x="475" y="3487"/>
                      <a:pt x="380" y="3819"/>
                    </a:cubicBezTo>
                    <a:cubicBezTo>
                      <a:pt x="309" y="4127"/>
                      <a:pt x="214" y="4436"/>
                      <a:pt x="166" y="4744"/>
                    </a:cubicBezTo>
                    <a:cubicBezTo>
                      <a:pt x="142" y="4887"/>
                      <a:pt x="119" y="5029"/>
                      <a:pt x="119" y="5195"/>
                    </a:cubicBezTo>
                    <a:cubicBezTo>
                      <a:pt x="71" y="5408"/>
                      <a:pt x="48" y="5646"/>
                      <a:pt x="48" y="5883"/>
                    </a:cubicBezTo>
                    <a:cubicBezTo>
                      <a:pt x="24" y="5930"/>
                      <a:pt x="24" y="6001"/>
                      <a:pt x="24" y="6073"/>
                    </a:cubicBezTo>
                    <a:cubicBezTo>
                      <a:pt x="0" y="6642"/>
                      <a:pt x="119" y="7211"/>
                      <a:pt x="356" y="7733"/>
                    </a:cubicBezTo>
                    <a:cubicBezTo>
                      <a:pt x="403" y="7852"/>
                      <a:pt x="475" y="7994"/>
                      <a:pt x="546" y="8113"/>
                    </a:cubicBezTo>
                    <a:cubicBezTo>
                      <a:pt x="1091" y="9014"/>
                      <a:pt x="2088" y="9536"/>
                      <a:pt x="3535" y="9654"/>
                    </a:cubicBezTo>
                    <a:lnTo>
                      <a:pt x="4128" y="9654"/>
                    </a:lnTo>
                    <a:cubicBezTo>
                      <a:pt x="6025" y="9607"/>
                      <a:pt x="7306" y="8943"/>
                      <a:pt x="7947" y="7686"/>
                    </a:cubicBezTo>
                    <a:cubicBezTo>
                      <a:pt x="8184" y="7187"/>
                      <a:pt x="8302" y="6666"/>
                      <a:pt x="8326" y="6144"/>
                    </a:cubicBezTo>
                    <a:lnTo>
                      <a:pt x="8326" y="5740"/>
                    </a:lnTo>
                    <a:cubicBezTo>
                      <a:pt x="8326" y="5574"/>
                      <a:pt x="8302" y="5432"/>
                      <a:pt x="8279" y="5290"/>
                    </a:cubicBezTo>
                    <a:cubicBezTo>
                      <a:pt x="8279" y="5242"/>
                      <a:pt x="8279" y="5171"/>
                      <a:pt x="8255" y="5124"/>
                    </a:cubicBezTo>
                    <a:lnTo>
                      <a:pt x="8231" y="4815"/>
                    </a:lnTo>
                    <a:lnTo>
                      <a:pt x="8231" y="4792"/>
                    </a:lnTo>
                    <a:cubicBezTo>
                      <a:pt x="8231" y="4744"/>
                      <a:pt x="8208" y="4720"/>
                      <a:pt x="8208" y="4697"/>
                    </a:cubicBezTo>
                    <a:cubicBezTo>
                      <a:pt x="8065" y="4009"/>
                      <a:pt x="7875" y="3345"/>
                      <a:pt x="7638" y="2704"/>
                    </a:cubicBezTo>
                    <a:cubicBezTo>
                      <a:pt x="6974" y="901"/>
                      <a:pt x="5835" y="0"/>
                      <a:pt x="42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14"/>
              <p:cNvSpPr/>
              <p:nvPr/>
            </p:nvSpPr>
            <p:spPr>
              <a:xfrm>
                <a:off x="2593975" y="3617525"/>
                <a:ext cx="112700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928" extrusionOk="0">
                    <a:moveTo>
                      <a:pt x="4057" y="1"/>
                    </a:moveTo>
                    <a:cubicBezTo>
                      <a:pt x="3938" y="1"/>
                      <a:pt x="3820" y="48"/>
                      <a:pt x="3725" y="119"/>
                    </a:cubicBezTo>
                    <a:cubicBezTo>
                      <a:pt x="3630" y="214"/>
                      <a:pt x="3583" y="333"/>
                      <a:pt x="3583" y="451"/>
                    </a:cubicBezTo>
                    <a:cubicBezTo>
                      <a:pt x="3583" y="570"/>
                      <a:pt x="3630" y="688"/>
                      <a:pt x="3725" y="783"/>
                    </a:cubicBezTo>
                    <a:cubicBezTo>
                      <a:pt x="3796" y="878"/>
                      <a:pt x="3915" y="926"/>
                      <a:pt x="4057" y="926"/>
                    </a:cubicBezTo>
                    <a:cubicBezTo>
                      <a:pt x="4176" y="926"/>
                      <a:pt x="4294" y="878"/>
                      <a:pt x="4365" y="783"/>
                    </a:cubicBezTo>
                    <a:cubicBezTo>
                      <a:pt x="4460" y="688"/>
                      <a:pt x="4508" y="594"/>
                      <a:pt x="4508" y="475"/>
                    </a:cubicBezTo>
                    <a:cubicBezTo>
                      <a:pt x="4508" y="356"/>
                      <a:pt x="4460" y="214"/>
                      <a:pt x="4365" y="143"/>
                    </a:cubicBezTo>
                    <a:cubicBezTo>
                      <a:pt x="4294" y="48"/>
                      <a:pt x="4176" y="1"/>
                      <a:pt x="4057" y="1"/>
                    </a:cubicBezTo>
                    <a:close/>
                    <a:moveTo>
                      <a:pt x="452" y="1"/>
                    </a:moveTo>
                    <a:cubicBezTo>
                      <a:pt x="333" y="1"/>
                      <a:pt x="214" y="48"/>
                      <a:pt x="119" y="143"/>
                    </a:cubicBezTo>
                    <a:cubicBezTo>
                      <a:pt x="48" y="238"/>
                      <a:pt x="1" y="356"/>
                      <a:pt x="1" y="475"/>
                    </a:cubicBezTo>
                    <a:cubicBezTo>
                      <a:pt x="1" y="723"/>
                      <a:pt x="193" y="927"/>
                      <a:pt x="415" y="927"/>
                    </a:cubicBezTo>
                    <a:cubicBezTo>
                      <a:pt x="427" y="927"/>
                      <a:pt x="439" y="927"/>
                      <a:pt x="452" y="926"/>
                    </a:cubicBezTo>
                    <a:cubicBezTo>
                      <a:pt x="594" y="926"/>
                      <a:pt x="689" y="878"/>
                      <a:pt x="784" y="783"/>
                    </a:cubicBezTo>
                    <a:cubicBezTo>
                      <a:pt x="878" y="712"/>
                      <a:pt x="926" y="594"/>
                      <a:pt x="926" y="475"/>
                    </a:cubicBezTo>
                    <a:cubicBezTo>
                      <a:pt x="926" y="356"/>
                      <a:pt x="878" y="214"/>
                      <a:pt x="784" y="143"/>
                    </a:cubicBezTo>
                    <a:cubicBezTo>
                      <a:pt x="689" y="48"/>
                      <a:pt x="570" y="1"/>
                      <a:pt x="4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14"/>
              <p:cNvSpPr/>
              <p:nvPr/>
            </p:nvSpPr>
            <p:spPr>
              <a:xfrm>
                <a:off x="2633725" y="3643025"/>
                <a:ext cx="34400" cy="34425"/>
              </a:xfrm>
              <a:custGeom>
                <a:avLst/>
                <a:gdLst/>
                <a:ahLst/>
                <a:cxnLst/>
                <a:rect l="l" t="t" r="r" b="b"/>
                <a:pathLst>
                  <a:path w="1376" h="1377" extrusionOk="0">
                    <a:moveTo>
                      <a:pt x="830" y="1"/>
                    </a:moveTo>
                    <a:cubicBezTo>
                      <a:pt x="735" y="24"/>
                      <a:pt x="617" y="95"/>
                      <a:pt x="546" y="167"/>
                    </a:cubicBezTo>
                    <a:cubicBezTo>
                      <a:pt x="332" y="356"/>
                      <a:pt x="166" y="546"/>
                      <a:pt x="0" y="760"/>
                    </a:cubicBezTo>
                    <a:lnTo>
                      <a:pt x="332" y="736"/>
                    </a:lnTo>
                    <a:cubicBezTo>
                      <a:pt x="593" y="712"/>
                      <a:pt x="854" y="712"/>
                      <a:pt x="1115" y="712"/>
                    </a:cubicBezTo>
                    <a:lnTo>
                      <a:pt x="1376" y="712"/>
                    </a:lnTo>
                    <a:cubicBezTo>
                      <a:pt x="1328" y="594"/>
                      <a:pt x="1257" y="475"/>
                      <a:pt x="1162" y="333"/>
                    </a:cubicBezTo>
                    <a:cubicBezTo>
                      <a:pt x="1020" y="119"/>
                      <a:pt x="925" y="1"/>
                      <a:pt x="830" y="1"/>
                    </a:cubicBezTo>
                    <a:close/>
                    <a:moveTo>
                      <a:pt x="1115" y="736"/>
                    </a:moveTo>
                    <a:cubicBezTo>
                      <a:pt x="854" y="736"/>
                      <a:pt x="617" y="736"/>
                      <a:pt x="332" y="760"/>
                    </a:cubicBezTo>
                    <a:lnTo>
                      <a:pt x="759" y="1376"/>
                    </a:lnTo>
                    <a:cubicBezTo>
                      <a:pt x="902" y="1187"/>
                      <a:pt x="1044" y="973"/>
                      <a:pt x="1115" y="736"/>
                    </a:cubicBezTo>
                    <a:close/>
                  </a:path>
                </a:pathLst>
              </a:custGeom>
              <a:solidFill>
                <a:srgbClr val="FFA4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14"/>
              <p:cNvSpPr/>
              <p:nvPr/>
            </p:nvSpPr>
            <p:spPr>
              <a:xfrm>
                <a:off x="2627775" y="3639475"/>
                <a:ext cx="47475" cy="41525"/>
              </a:xfrm>
              <a:custGeom>
                <a:avLst/>
                <a:gdLst/>
                <a:ahLst/>
                <a:cxnLst/>
                <a:rect l="l" t="t" r="r" b="b"/>
                <a:pathLst>
                  <a:path w="1899" h="1661" extrusionOk="0">
                    <a:moveTo>
                      <a:pt x="1092" y="285"/>
                    </a:moveTo>
                    <a:cubicBezTo>
                      <a:pt x="1163" y="356"/>
                      <a:pt x="1234" y="451"/>
                      <a:pt x="1306" y="546"/>
                    </a:cubicBezTo>
                    <a:lnTo>
                      <a:pt x="1400" y="712"/>
                    </a:lnTo>
                    <a:cubicBezTo>
                      <a:pt x="1389" y="700"/>
                      <a:pt x="1377" y="694"/>
                      <a:pt x="1365" y="694"/>
                    </a:cubicBezTo>
                    <a:cubicBezTo>
                      <a:pt x="1353" y="694"/>
                      <a:pt x="1341" y="700"/>
                      <a:pt x="1329" y="712"/>
                    </a:cubicBezTo>
                    <a:cubicBezTo>
                      <a:pt x="1092" y="712"/>
                      <a:pt x="831" y="712"/>
                      <a:pt x="594" y="736"/>
                    </a:cubicBezTo>
                    <a:cubicBezTo>
                      <a:pt x="665" y="617"/>
                      <a:pt x="784" y="522"/>
                      <a:pt x="879" y="427"/>
                    </a:cubicBezTo>
                    <a:cubicBezTo>
                      <a:pt x="1021" y="332"/>
                      <a:pt x="1092" y="285"/>
                      <a:pt x="1092" y="285"/>
                    </a:cubicBezTo>
                    <a:close/>
                    <a:moveTo>
                      <a:pt x="1140" y="996"/>
                    </a:moveTo>
                    <a:cubicBezTo>
                      <a:pt x="1116" y="1044"/>
                      <a:pt x="1116" y="1068"/>
                      <a:pt x="1092" y="1139"/>
                    </a:cubicBezTo>
                    <a:cubicBezTo>
                      <a:pt x="1045" y="1186"/>
                      <a:pt x="1021" y="1234"/>
                      <a:pt x="997" y="1257"/>
                    </a:cubicBezTo>
                    <a:lnTo>
                      <a:pt x="855" y="1020"/>
                    </a:lnTo>
                    <a:lnTo>
                      <a:pt x="1140" y="996"/>
                    </a:lnTo>
                    <a:close/>
                    <a:moveTo>
                      <a:pt x="1092" y="0"/>
                    </a:moveTo>
                    <a:cubicBezTo>
                      <a:pt x="1021" y="0"/>
                      <a:pt x="926" y="24"/>
                      <a:pt x="689" y="214"/>
                    </a:cubicBezTo>
                    <a:cubicBezTo>
                      <a:pt x="499" y="356"/>
                      <a:pt x="333" y="546"/>
                      <a:pt x="167" y="759"/>
                    </a:cubicBezTo>
                    <a:lnTo>
                      <a:pt x="143" y="759"/>
                    </a:lnTo>
                    <a:cubicBezTo>
                      <a:pt x="72" y="759"/>
                      <a:pt x="1" y="830"/>
                      <a:pt x="1" y="925"/>
                    </a:cubicBezTo>
                    <a:cubicBezTo>
                      <a:pt x="1" y="996"/>
                      <a:pt x="72" y="1068"/>
                      <a:pt x="143" y="1068"/>
                    </a:cubicBezTo>
                    <a:lnTo>
                      <a:pt x="262" y="1068"/>
                    </a:lnTo>
                    <a:lnTo>
                      <a:pt x="499" y="1044"/>
                    </a:lnTo>
                    <a:lnTo>
                      <a:pt x="879" y="1590"/>
                    </a:lnTo>
                    <a:cubicBezTo>
                      <a:pt x="902" y="1637"/>
                      <a:pt x="926" y="1661"/>
                      <a:pt x="973" y="1661"/>
                    </a:cubicBezTo>
                    <a:lnTo>
                      <a:pt x="997" y="1661"/>
                    </a:lnTo>
                    <a:cubicBezTo>
                      <a:pt x="1045" y="1661"/>
                      <a:pt x="1068" y="1637"/>
                      <a:pt x="1092" y="1613"/>
                    </a:cubicBezTo>
                    <a:cubicBezTo>
                      <a:pt x="1187" y="1518"/>
                      <a:pt x="1282" y="1400"/>
                      <a:pt x="1353" y="1257"/>
                    </a:cubicBezTo>
                    <a:cubicBezTo>
                      <a:pt x="1400" y="1139"/>
                      <a:pt x="1448" y="1044"/>
                      <a:pt x="1472" y="973"/>
                    </a:cubicBezTo>
                    <a:lnTo>
                      <a:pt x="1756" y="973"/>
                    </a:lnTo>
                    <a:cubicBezTo>
                      <a:pt x="1827" y="973"/>
                      <a:pt x="1899" y="925"/>
                      <a:pt x="1899" y="830"/>
                    </a:cubicBezTo>
                    <a:cubicBezTo>
                      <a:pt x="1899" y="759"/>
                      <a:pt x="1827" y="688"/>
                      <a:pt x="1756" y="688"/>
                    </a:cubicBezTo>
                    <a:lnTo>
                      <a:pt x="1709" y="688"/>
                    </a:lnTo>
                    <a:cubicBezTo>
                      <a:pt x="1661" y="593"/>
                      <a:pt x="1614" y="498"/>
                      <a:pt x="1543" y="380"/>
                    </a:cubicBezTo>
                    <a:cubicBezTo>
                      <a:pt x="1377" y="119"/>
                      <a:pt x="1234" y="0"/>
                      <a:pt x="10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14"/>
              <p:cNvSpPr/>
              <p:nvPr/>
            </p:nvSpPr>
            <p:spPr>
              <a:xfrm>
                <a:off x="2535275" y="3696400"/>
                <a:ext cx="229525" cy="124625"/>
              </a:xfrm>
              <a:custGeom>
                <a:avLst/>
                <a:gdLst/>
                <a:ahLst/>
                <a:cxnLst/>
                <a:rect l="l" t="t" r="r" b="b"/>
                <a:pathLst>
                  <a:path w="9181" h="4985" extrusionOk="0">
                    <a:moveTo>
                      <a:pt x="9157" y="0"/>
                    </a:moveTo>
                    <a:lnTo>
                      <a:pt x="5883" y="807"/>
                    </a:lnTo>
                    <a:cubicBezTo>
                      <a:pt x="3321" y="1400"/>
                      <a:pt x="1353" y="1898"/>
                      <a:pt x="0" y="2278"/>
                    </a:cubicBezTo>
                    <a:cubicBezTo>
                      <a:pt x="166" y="2728"/>
                      <a:pt x="404" y="3132"/>
                      <a:pt x="712" y="3511"/>
                    </a:cubicBezTo>
                    <a:lnTo>
                      <a:pt x="5409" y="2349"/>
                    </a:lnTo>
                    <a:cubicBezTo>
                      <a:pt x="6856" y="1969"/>
                      <a:pt x="8066" y="1661"/>
                      <a:pt x="9062" y="1400"/>
                    </a:cubicBezTo>
                    <a:cubicBezTo>
                      <a:pt x="9133" y="926"/>
                      <a:pt x="9180" y="475"/>
                      <a:pt x="9157" y="0"/>
                    </a:cubicBezTo>
                    <a:close/>
                    <a:moveTo>
                      <a:pt x="8730" y="2539"/>
                    </a:moveTo>
                    <a:lnTo>
                      <a:pt x="8730" y="2539"/>
                    </a:lnTo>
                    <a:cubicBezTo>
                      <a:pt x="6951" y="3060"/>
                      <a:pt x="4650" y="3701"/>
                      <a:pt x="1851" y="4484"/>
                    </a:cubicBezTo>
                    <a:cubicBezTo>
                      <a:pt x="2540" y="4810"/>
                      <a:pt x="3271" y="4984"/>
                      <a:pt x="4012" y="4984"/>
                    </a:cubicBezTo>
                    <a:cubicBezTo>
                      <a:pt x="4240" y="4984"/>
                      <a:pt x="4469" y="4968"/>
                      <a:pt x="4697" y="4934"/>
                    </a:cubicBezTo>
                    <a:cubicBezTo>
                      <a:pt x="6429" y="4768"/>
                      <a:pt x="7591" y="4270"/>
                      <a:pt x="8232" y="3416"/>
                    </a:cubicBezTo>
                    <a:cubicBezTo>
                      <a:pt x="8445" y="3155"/>
                      <a:pt x="8611" y="2847"/>
                      <a:pt x="8730" y="253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14"/>
              <p:cNvSpPr/>
              <p:nvPr/>
            </p:nvSpPr>
            <p:spPr>
              <a:xfrm>
                <a:off x="2524000" y="3669125"/>
                <a:ext cx="240800" cy="139375"/>
              </a:xfrm>
              <a:custGeom>
                <a:avLst/>
                <a:gdLst/>
                <a:ahLst/>
                <a:cxnLst/>
                <a:rect l="l" t="t" r="r" b="b"/>
                <a:pathLst>
                  <a:path w="9632" h="5575" extrusionOk="0">
                    <a:moveTo>
                      <a:pt x="9608" y="0"/>
                    </a:moveTo>
                    <a:lnTo>
                      <a:pt x="8493" y="973"/>
                    </a:lnTo>
                    <a:cubicBezTo>
                      <a:pt x="8161" y="736"/>
                      <a:pt x="7829" y="475"/>
                      <a:pt x="7520" y="214"/>
                    </a:cubicBezTo>
                    <a:cubicBezTo>
                      <a:pt x="7141" y="617"/>
                      <a:pt x="6785" y="997"/>
                      <a:pt x="6382" y="1329"/>
                    </a:cubicBezTo>
                    <a:lnTo>
                      <a:pt x="5528" y="854"/>
                    </a:lnTo>
                    <a:cubicBezTo>
                      <a:pt x="4982" y="1305"/>
                      <a:pt x="4650" y="1590"/>
                      <a:pt x="4531" y="1661"/>
                    </a:cubicBezTo>
                    <a:cubicBezTo>
                      <a:pt x="4057" y="1400"/>
                      <a:pt x="3606" y="1068"/>
                      <a:pt x="3203" y="688"/>
                    </a:cubicBezTo>
                    <a:lnTo>
                      <a:pt x="1875" y="2064"/>
                    </a:lnTo>
                    <a:cubicBezTo>
                      <a:pt x="1258" y="1708"/>
                      <a:pt x="641" y="1352"/>
                      <a:pt x="1" y="1068"/>
                    </a:cubicBezTo>
                    <a:lnTo>
                      <a:pt x="1" y="1068"/>
                    </a:lnTo>
                    <a:cubicBezTo>
                      <a:pt x="1" y="1850"/>
                      <a:pt x="167" y="2633"/>
                      <a:pt x="451" y="3369"/>
                    </a:cubicBezTo>
                    <a:cubicBezTo>
                      <a:pt x="1804" y="2989"/>
                      <a:pt x="3772" y="2491"/>
                      <a:pt x="6334" y="1874"/>
                    </a:cubicBezTo>
                    <a:lnTo>
                      <a:pt x="9608" y="1091"/>
                    </a:lnTo>
                    <a:cubicBezTo>
                      <a:pt x="9631" y="997"/>
                      <a:pt x="9631" y="925"/>
                      <a:pt x="9608" y="830"/>
                    </a:cubicBezTo>
                    <a:lnTo>
                      <a:pt x="9608" y="0"/>
                    </a:lnTo>
                    <a:close/>
                    <a:moveTo>
                      <a:pt x="9513" y="2467"/>
                    </a:moveTo>
                    <a:cubicBezTo>
                      <a:pt x="8540" y="2728"/>
                      <a:pt x="7307" y="3037"/>
                      <a:pt x="5860" y="3416"/>
                    </a:cubicBezTo>
                    <a:lnTo>
                      <a:pt x="1163" y="4602"/>
                    </a:lnTo>
                    <a:lnTo>
                      <a:pt x="1329" y="4816"/>
                    </a:lnTo>
                    <a:cubicBezTo>
                      <a:pt x="1590" y="5124"/>
                      <a:pt x="1922" y="5385"/>
                      <a:pt x="2302" y="5575"/>
                    </a:cubicBezTo>
                    <a:cubicBezTo>
                      <a:pt x="5124" y="4792"/>
                      <a:pt x="7425" y="4128"/>
                      <a:pt x="9204" y="3630"/>
                    </a:cubicBezTo>
                    <a:cubicBezTo>
                      <a:pt x="9347" y="3250"/>
                      <a:pt x="9442" y="2870"/>
                      <a:pt x="9513" y="246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14"/>
              <p:cNvSpPr/>
              <p:nvPr/>
            </p:nvSpPr>
            <p:spPr>
              <a:xfrm>
                <a:off x="2520450" y="3666250"/>
                <a:ext cx="247900" cy="158325"/>
              </a:xfrm>
              <a:custGeom>
                <a:avLst/>
                <a:gdLst/>
                <a:ahLst/>
                <a:cxnLst/>
                <a:rect l="l" t="t" r="r" b="b"/>
                <a:pathLst>
                  <a:path w="9916" h="6333" extrusionOk="0">
                    <a:moveTo>
                      <a:pt x="9607" y="424"/>
                    </a:moveTo>
                    <a:lnTo>
                      <a:pt x="9607" y="945"/>
                    </a:lnTo>
                    <a:lnTo>
                      <a:pt x="9607" y="1088"/>
                    </a:lnTo>
                    <a:cubicBezTo>
                      <a:pt x="8635" y="1325"/>
                      <a:pt x="7591" y="1562"/>
                      <a:pt x="6429" y="1847"/>
                    </a:cubicBezTo>
                    <a:cubicBezTo>
                      <a:pt x="3962" y="2440"/>
                      <a:pt x="2040" y="2938"/>
                      <a:pt x="688" y="3318"/>
                    </a:cubicBezTo>
                    <a:cubicBezTo>
                      <a:pt x="451" y="2701"/>
                      <a:pt x="333" y="2060"/>
                      <a:pt x="309" y="1420"/>
                    </a:cubicBezTo>
                    <a:lnTo>
                      <a:pt x="309" y="1420"/>
                    </a:lnTo>
                    <a:cubicBezTo>
                      <a:pt x="854" y="1705"/>
                      <a:pt x="1424" y="1989"/>
                      <a:pt x="1969" y="2321"/>
                    </a:cubicBezTo>
                    <a:cubicBezTo>
                      <a:pt x="1989" y="2331"/>
                      <a:pt x="2013" y="2337"/>
                      <a:pt x="2037" y="2337"/>
                    </a:cubicBezTo>
                    <a:cubicBezTo>
                      <a:pt x="2072" y="2337"/>
                      <a:pt x="2108" y="2325"/>
                      <a:pt x="2135" y="2298"/>
                    </a:cubicBezTo>
                    <a:lnTo>
                      <a:pt x="3345" y="1040"/>
                    </a:lnTo>
                    <a:cubicBezTo>
                      <a:pt x="3748" y="1372"/>
                      <a:pt x="4152" y="1657"/>
                      <a:pt x="4602" y="1918"/>
                    </a:cubicBezTo>
                    <a:cubicBezTo>
                      <a:pt x="4626" y="1930"/>
                      <a:pt x="4650" y="1936"/>
                      <a:pt x="4673" y="1936"/>
                    </a:cubicBezTo>
                    <a:cubicBezTo>
                      <a:pt x="4697" y="1936"/>
                      <a:pt x="4721" y="1930"/>
                      <a:pt x="4745" y="1918"/>
                    </a:cubicBezTo>
                    <a:cubicBezTo>
                      <a:pt x="4887" y="1847"/>
                      <a:pt x="5195" y="1586"/>
                      <a:pt x="5693" y="1159"/>
                    </a:cubicBezTo>
                    <a:lnTo>
                      <a:pt x="6476" y="1562"/>
                    </a:lnTo>
                    <a:cubicBezTo>
                      <a:pt x="6496" y="1582"/>
                      <a:pt x="6521" y="1590"/>
                      <a:pt x="6546" y="1590"/>
                    </a:cubicBezTo>
                    <a:cubicBezTo>
                      <a:pt x="6580" y="1590"/>
                      <a:pt x="6615" y="1576"/>
                      <a:pt x="6642" y="1562"/>
                    </a:cubicBezTo>
                    <a:cubicBezTo>
                      <a:pt x="6998" y="1230"/>
                      <a:pt x="7330" y="898"/>
                      <a:pt x="7686" y="519"/>
                    </a:cubicBezTo>
                    <a:cubicBezTo>
                      <a:pt x="7876" y="708"/>
                      <a:pt x="8160" y="922"/>
                      <a:pt x="8540" y="1183"/>
                    </a:cubicBezTo>
                    <a:cubicBezTo>
                      <a:pt x="8564" y="1206"/>
                      <a:pt x="8599" y="1218"/>
                      <a:pt x="8635" y="1218"/>
                    </a:cubicBezTo>
                    <a:cubicBezTo>
                      <a:pt x="8670" y="1218"/>
                      <a:pt x="8706" y="1206"/>
                      <a:pt x="8730" y="1183"/>
                    </a:cubicBezTo>
                    <a:lnTo>
                      <a:pt x="9607" y="424"/>
                    </a:lnTo>
                    <a:close/>
                    <a:moveTo>
                      <a:pt x="9607" y="1396"/>
                    </a:moveTo>
                    <a:lnTo>
                      <a:pt x="9607" y="1396"/>
                    </a:lnTo>
                    <a:cubicBezTo>
                      <a:pt x="9584" y="1752"/>
                      <a:pt x="9560" y="2108"/>
                      <a:pt x="9512" y="2464"/>
                    </a:cubicBezTo>
                    <a:cubicBezTo>
                      <a:pt x="8564" y="2725"/>
                      <a:pt x="7378" y="3033"/>
                      <a:pt x="5954" y="3389"/>
                    </a:cubicBezTo>
                    <a:lnTo>
                      <a:pt x="1353" y="4551"/>
                    </a:lnTo>
                    <a:cubicBezTo>
                      <a:pt x="1139" y="4243"/>
                      <a:pt x="949" y="3911"/>
                      <a:pt x="783" y="3578"/>
                    </a:cubicBezTo>
                    <a:cubicBezTo>
                      <a:pt x="2159" y="3223"/>
                      <a:pt x="4057" y="2725"/>
                      <a:pt x="6476" y="2132"/>
                    </a:cubicBezTo>
                    <a:cubicBezTo>
                      <a:pt x="7615" y="1871"/>
                      <a:pt x="8659" y="1610"/>
                      <a:pt x="9607" y="1396"/>
                    </a:cubicBezTo>
                    <a:close/>
                    <a:moveTo>
                      <a:pt x="9465" y="2796"/>
                    </a:moveTo>
                    <a:cubicBezTo>
                      <a:pt x="9394" y="3057"/>
                      <a:pt x="9323" y="3341"/>
                      <a:pt x="9228" y="3602"/>
                    </a:cubicBezTo>
                    <a:lnTo>
                      <a:pt x="2467" y="5547"/>
                    </a:lnTo>
                    <a:cubicBezTo>
                      <a:pt x="2135" y="5358"/>
                      <a:pt x="1827" y="5097"/>
                      <a:pt x="1590" y="4812"/>
                    </a:cubicBezTo>
                    <a:lnTo>
                      <a:pt x="1566" y="4788"/>
                    </a:lnTo>
                    <a:lnTo>
                      <a:pt x="6026" y="3673"/>
                    </a:lnTo>
                    <a:lnTo>
                      <a:pt x="9465" y="2796"/>
                    </a:lnTo>
                    <a:close/>
                    <a:moveTo>
                      <a:pt x="9086" y="3958"/>
                    </a:moveTo>
                    <a:lnTo>
                      <a:pt x="9086" y="3958"/>
                    </a:lnTo>
                    <a:cubicBezTo>
                      <a:pt x="8967" y="4148"/>
                      <a:pt x="8848" y="4361"/>
                      <a:pt x="8730" y="4551"/>
                    </a:cubicBezTo>
                    <a:cubicBezTo>
                      <a:pt x="8113" y="5358"/>
                      <a:pt x="6951" y="5832"/>
                      <a:pt x="5290" y="5998"/>
                    </a:cubicBezTo>
                    <a:cubicBezTo>
                      <a:pt x="5085" y="6022"/>
                      <a:pt x="4879" y="6034"/>
                      <a:pt x="4672" y="6034"/>
                    </a:cubicBezTo>
                    <a:cubicBezTo>
                      <a:pt x="4066" y="6034"/>
                      <a:pt x="3461" y="5932"/>
                      <a:pt x="2894" y="5737"/>
                    </a:cubicBezTo>
                    <a:lnTo>
                      <a:pt x="9086" y="3958"/>
                    </a:lnTo>
                    <a:close/>
                    <a:moveTo>
                      <a:pt x="9776" y="1"/>
                    </a:moveTo>
                    <a:cubicBezTo>
                      <a:pt x="9743" y="1"/>
                      <a:pt x="9708" y="14"/>
                      <a:pt x="9679" y="44"/>
                    </a:cubicBezTo>
                    <a:lnTo>
                      <a:pt x="8635" y="945"/>
                    </a:lnTo>
                    <a:cubicBezTo>
                      <a:pt x="8232" y="637"/>
                      <a:pt x="7947" y="424"/>
                      <a:pt x="7781" y="258"/>
                    </a:cubicBezTo>
                    <a:cubicBezTo>
                      <a:pt x="7745" y="234"/>
                      <a:pt x="7704" y="222"/>
                      <a:pt x="7665" y="222"/>
                    </a:cubicBezTo>
                    <a:cubicBezTo>
                      <a:pt x="7627" y="222"/>
                      <a:pt x="7591" y="234"/>
                      <a:pt x="7567" y="258"/>
                    </a:cubicBezTo>
                    <a:cubicBezTo>
                      <a:pt x="7212" y="637"/>
                      <a:pt x="6879" y="969"/>
                      <a:pt x="6524" y="1301"/>
                    </a:cubicBezTo>
                    <a:lnTo>
                      <a:pt x="5765" y="874"/>
                    </a:lnTo>
                    <a:cubicBezTo>
                      <a:pt x="5741" y="851"/>
                      <a:pt x="5711" y="839"/>
                      <a:pt x="5682" y="839"/>
                    </a:cubicBezTo>
                    <a:cubicBezTo>
                      <a:pt x="5652" y="839"/>
                      <a:pt x="5622" y="851"/>
                      <a:pt x="5599" y="874"/>
                    </a:cubicBezTo>
                    <a:cubicBezTo>
                      <a:pt x="5148" y="1254"/>
                      <a:pt x="4839" y="1491"/>
                      <a:pt x="4673" y="1610"/>
                    </a:cubicBezTo>
                    <a:cubicBezTo>
                      <a:pt x="4246" y="1372"/>
                      <a:pt x="3819" y="1088"/>
                      <a:pt x="3464" y="732"/>
                    </a:cubicBezTo>
                    <a:cubicBezTo>
                      <a:pt x="3440" y="708"/>
                      <a:pt x="3398" y="696"/>
                      <a:pt x="3357" y="696"/>
                    </a:cubicBezTo>
                    <a:cubicBezTo>
                      <a:pt x="3315" y="696"/>
                      <a:pt x="3274" y="708"/>
                      <a:pt x="3250" y="732"/>
                    </a:cubicBezTo>
                    <a:lnTo>
                      <a:pt x="2017" y="2013"/>
                    </a:lnTo>
                    <a:cubicBezTo>
                      <a:pt x="1424" y="1657"/>
                      <a:pt x="807" y="1372"/>
                      <a:pt x="214" y="1064"/>
                    </a:cubicBezTo>
                    <a:cubicBezTo>
                      <a:pt x="190" y="1052"/>
                      <a:pt x="166" y="1046"/>
                      <a:pt x="143" y="1046"/>
                    </a:cubicBezTo>
                    <a:cubicBezTo>
                      <a:pt x="119" y="1046"/>
                      <a:pt x="95" y="1052"/>
                      <a:pt x="72" y="1064"/>
                    </a:cubicBezTo>
                    <a:cubicBezTo>
                      <a:pt x="24" y="1112"/>
                      <a:pt x="0" y="1159"/>
                      <a:pt x="0" y="1206"/>
                    </a:cubicBezTo>
                    <a:cubicBezTo>
                      <a:pt x="0" y="2013"/>
                      <a:pt x="166" y="2796"/>
                      <a:pt x="451" y="3555"/>
                    </a:cubicBezTo>
                    <a:cubicBezTo>
                      <a:pt x="641" y="4005"/>
                      <a:pt x="878" y="4432"/>
                      <a:pt x="1186" y="4812"/>
                    </a:cubicBezTo>
                    <a:cubicBezTo>
                      <a:pt x="1234" y="4883"/>
                      <a:pt x="1305" y="4954"/>
                      <a:pt x="1353" y="5025"/>
                    </a:cubicBezTo>
                    <a:cubicBezTo>
                      <a:pt x="1637" y="5358"/>
                      <a:pt x="1993" y="5618"/>
                      <a:pt x="2396" y="5832"/>
                    </a:cubicBezTo>
                    <a:cubicBezTo>
                      <a:pt x="3046" y="6145"/>
                      <a:pt x="3758" y="6332"/>
                      <a:pt x="4495" y="6332"/>
                    </a:cubicBezTo>
                    <a:cubicBezTo>
                      <a:pt x="4538" y="6332"/>
                      <a:pt x="4582" y="6331"/>
                      <a:pt x="4626" y="6330"/>
                    </a:cubicBezTo>
                    <a:cubicBezTo>
                      <a:pt x="4839" y="6330"/>
                      <a:pt x="5077" y="6306"/>
                      <a:pt x="5314" y="6306"/>
                    </a:cubicBezTo>
                    <a:cubicBezTo>
                      <a:pt x="7069" y="6140"/>
                      <a:pt x="8303" y="5618"/>
                      <a:pt x="8967" y="4765"/>
                    </a:cubicBezTo>
                    <a:cubicBezTo>
                      <a:pt x="9180" y="4456"/>
                      <a:pt x="9346" y="4148"/>
                      <a:pt x="9489" y="3816"/>
                    </a:cubicBezTo>
                    <a:cubicBezTo>
                      <a:pt x="9631" y="3436"/>
                      <a:pt x="9726" y="3057"/>
                      <a:pt x="9797" y="2653"/>
                    </a:cubicBezTo>
                    <a:cubicBezTo>
                      <a:pt x="9868" y="2179"/>
                      <a:pt x="9916" y="1728"/>
                      <a:pt x="9916" y="1254"/>
                    </a:cubicBezTo>
                    <a:lnTo>
                      <a:pt x="9916" y="993"/>
                    </a:lnTo>
                    <a:lnTo>
                      <a:pt x="9916" y="163"/>
                    </a:lnTo>
                    <a:cubicBezTo>
                      <a:pt x="9916" y="65"/>
                      <a:pt x="9849" y="1"/>
                      <a:pt x="97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14"/>
              <p:cNvSpPr/>
              <p:nvPr/>
            </p:nvSpPr>
            <p:spPr>
              <a:xfrm>
                <a:off x="2527575" y="3446575"/>
                <a:ext cx="196900" cy="118800"/>
              </a:xfrm>
              <a:custGeom>
                <a:avLst/>
                <a:gdLst/>
                <a:ahLst/>
                <a:cxnLst/>
                <a:rect l="l" t="t" r="r" b="b"/>
                <a:pathLst>
                  <a:path w="7876" h="4752" extrusionOk="0">
                    <a:moveTo>
                      <a:pt x="3712" y="1"/>
                    </a:moveTo>
                    <a:cubicBezTo>
                      <a:pt x="3529" y="1"/>
                      <a:pt x="3345" y="19"/>
                      <a:pt x="3155" y="54"/>
                    </a:cubicBezTo>
                    <a:cubicBezTo>
                      <a:pt x="2088" y="173"/>
                      <a:pt x="1281" y="861"/>
                      <a:pt x="712" y="2094"/>
                    </a:cubicBezTo>
                    <a:cubicBezTo>
                      <a:pt x="1589" y="1573"/>
                      <a:pt x="2775" y="885"/>
                      <a:pt x="4270" y="54"/>
                    </a:cubicBezTo>
                    <a:cubicBezTo>
                      <a:pt x="4080" y="19"/>
                      <a:pt x="3896" y="1"/>
                      <a:pt x="3712" y="1"/>
                    </a:cubicBezTo>
                    <a:close/>
                    <a:moveTo>
                      <a:pt x="5503" y="386"/>
                    </a:moveTo>
                    <a:cubicBezTo>
                      <a:pt x="3250" y="1667"/>
                      <a:pt x="1494" y="2735"/>
                      <a:pt x="214" y="3541"/>
                    </a:cubicBezTo>
                    <a:cubicBezTo>
                      <a:pt x="119" y="3921"/>
                      <a:pt x="48" y="4348"/>
                      <a:pt x="0" y="4751"/>
                    </a:cubicBezTo>
                    <a:cubicBezTo>
                      <a:pt x="403" y="4324"/>
                      <a:pt x="901" y="3850"/>
                      <a:pt x="1423" y="3328"/>
                    </a:cubicBezTo>
                    <a:cubicBezTo>
                      <a:pt x="1803" y="3518"/>
                      <a:pt x="2135" y="3707"/>
                      <a:pt x="2467" y="3921"/>
                    </a:cubicBezTo>
                    <a:cubicBezTo>
                      <a:pt x="2538" y="3945"/>
                      <a:pt x="2633" y="3992"/>
                      <a:pt x="2704" y="4039"/>
                    </a:cubicBezTo>
                    <a:cubicBezTo>
                      <a:pt x="3013" y="3589"/>
                      <a:pt x="3321" y="3162"/>
                      <a:pt x="3629" y="2759"/>
                    </a:cubicBezTo>
                    <a:cubicBezTo>
                      <a:pt x="3701" y="2640"/>
                      <a:pt x="3772" y="2569"/>
                      <a:pt x="3819" y="2498"/>
                    </a:cubicBezTo>
                    <a:lnTo>
                      <a:pt x="5076" y="3423"/>
                    </a:lnTo>
                    <a:cubicBezTo>
                      <a:pt x="5242" y="3114"/>
                      <a:pt x="5432" y="2735"/>
                      <a:pt x="5669" y="2332"/>
                    </a:cubicBezTo>
                    <a:cubicBezTo>
                      <a:pt x="5741" y="2213"/>
                      <a:pt x="5788" y="2118"/>
                      <a:pt x="5859" y="2023"/>
                    </a:cubicBezTo>
                    <a:lnTo>
                      <a:pt x="7875" y="2332"/>
                    </a:lnTo>
                    <a:cubicBezTo>
                      <a:pt x="7591" y="1999"/>
                      <a:pt x="7306" y="1691"/>
                      <a:pt x="6974" y="1406"/>
                    </a:cubicBezTo>
                    <a:cubicBezTo>
                      <a:pt x="6547" y="1003"/>
                      <a:pt x="6049" y="671"/>
                      <a:pt x="5503" y="3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14"/>
              <p:cNvSpPr/>
              <p:nvPr/>
            </p:nvSpPr>
            <p:spPr>
              <a:xfrm>
                <a:off x="2532900" y="3447925"/>
                <a:ext cx="132275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5291" h="3488" extrusionOk="0">
                    <a:moveTo>
                      <a:pt x="4033" y="0"/>
                    </a:moveTo>
                    <a:cubicBezTo>
                      <a:pt x="2562" y="831"/>
                      <a:pt x="1376" y="1519"/>
                      <a:pt x="475" y="2040"/>
                    </a:cubicBezTo>
                    <a:cubicBezTo>
                      <a:pt x="380" y="2301"/>
                      <a:pt x="261" y="2586"/>
                      <a:pt x="167" y="2871"/>
                    </a:cubicBezTo>
                    <a:lnTo>
                      <a:pt x="1" y="3487"/>
                    </a:lnTo>
                    <a:cubicBezTo>
                      <a:pt x="1258" y="2681"/>
                      <a:pt x="3037" y="1613"/>
                      <a:pt x="5290" y="332"/>
                    </a:cubicBezTo>
                    <a:cubicBezTo>
                      <a:pt x="4887" y="166"/>
                      <a:pt x="4484" y="48"/>
                      <a:pt x="40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14"/>
              <p:cNvSpPr/>
              <p:nvPr/>
            </p:nvSpPr>
            <p:spPr>
              <a:xfrm>
                <a:off x="2523425" y="3443625"/>
                <a:ext cx="204000" cy="125900"/>
              </a:xfrm>
              <a:custGeom>
                <a:avLst/>
                <a:gdLst/>
                <a:ahLst/>
                <a:cxnLst/>
                <a:rect l="l" t="t" r="r" b="b"/>
                <a:pathLst>
                  <a:path w="8160" h="5036" extrusionOk="0">
                    <a:moveTo>
                      <a:pt x="3938" y="267"/>
                    </a:moveTo>
                    <a:cubicBezTo>
                      <a:pt x="2894" y="884"/>
                      <a:pt x="1969" y="1406"/>
                      <a:pt x="1234" y="1833"/>
                    </a:cubicBezTo>
                    <a:cubicBezTo>
                      <a:pt x="1755" y="931"/>
                      <a:pt x="2467" y="410"/>
                      <a:pt x="3345" y="315"/>
                    </a:cubicBezTo>
                    <a:cubicBezTo>
                      <a:pt x="3534" y="291"/>
                      <a:pt x="3700" y="267"/>
                      <a:pt x="3867" y="267"/>
                    </a:cubicBezTo>
                    <a:close/>
                    <a:moveTo>
                      <a:pt x="4460" y="315"/>
                    </a:moveTo>
                    <a:cubicBezTo>
                      <a:pt x="4744" y="362"/>
                      <a:pt x="5053" y="433"/>
                      <a:pt x="5337" y="552"/>
                    </a:cubicBezTo>
                    <a:cubicBezTo>
                      <a:pt x="3392" y="1643"/>
                      <a:pt x="1803" y="2592"/>
                      <a:pt x="617" y="3327"/>
                    </a:cubicBezTo>
                    <a:lnTo>
                      <a:pt x="688" y="3090"/>
                    </a:lnTo>
                    <a:cubicBezTo>
                      <a:pt x="783" y="2829"/>
                      <a:pt x="878" y="2568"/>
                      <a:pt x="973" y="2331"/>
                    </a:cubicBezTo>
                    <a:lnTo>
                      <a:pt x="973" y="2307"/>
                    </a:lnTo>
                    <a:cubicBezTo>
                      <a:pt x="1874" y="1785"/>
                      <a:pt x="3036" y="1121"/>
                      <a:pt x="4460" y="315"/>
                    </a:cubicBezTo>
                    <a:close/>
                    <a:moveTo>
                      <a:pt x="5693" y="694"/>
                    </a:moveTo>
                    <a:cubicBezTo>
                      <a:pt x="6191" y="955"/>
                      <a:pt x="6642" y="1264"/>
                      <a:pt x="7069" y="1643"/>
                    </a:cubicBezTo>
                    <a:cubicBezTo>
                      <a:pt x="7259" y="1833"/>
                      <a:pt x="7472" y="2023"/>
                      <a:pt x="7662" y="2236"/>
                    </a:cubicBezTo>
                    <a:lnTo>
                      <a:pt x="6049" y="1999"/>
                    </a:lnTo>
                    <a:cubicBezTo>
                      <a:pt x="6030" y="1993"/>
                      <a:pt x="6012" y="1990"/>
                      <a:pt x="5997" y="1990"/>
                    </a:cubicBezTo>
                    <a:cubicBezTo>
                      <a:pt x="5954" y="1990"/>
                      <a:pt x="5924" y="2012"/>
                      <a:pt x="5907" y="2046"/>
                    </a:cubicBezTo>
                    <a:cubicBezTo>
                      <a:pt x="5835" y="2165"/>
                      <a:pt x="5764" y="2260"/>
                      <a:pt x="5693" y="2378"/>
                    </a:cubicBezTo>
                    <a:cubicBezTo>
                      <a:pt x="5503" y="2711"/>
                      <a:pt x="5337" y="3043"/>
                      <a:pt x="5195" y="3304"/>
                    </a:cubicBezTo>
                    <a:lnTo>
                      <a:pt x="4080" y="2497"/>
                    </a:lnTo>
                    <a:cubicBezTo>
                      <a:pt x="4048" y="2476"/>
                      <a:pt x="4011" y="2464"/>
                      <a:pt x="3976" y="2464"/>
                    </a:cubicBezTo>
                    <a:cubicBezTo>
                      <a:pt x="3933" y="2464"/>
                      <a:pt x="3893" y="2482"/>
                      <a:pt x="3867" y="2521"/>
                    </a:cubicBezTo>
                    <a:cubicBezTo>
                      <a:pt x="3819" y="2592"/>
                      <a:pt x="3748" y="2687"/>
                      <a:pt x="3677" y="2782"/>
                    </a:cubicBezTo>
                    <a:cubicBezTo>
                      <a:pt x="3392" y="3185"/>
                      <a:pt x="3107" y="3564"/>
                      <a:pt x="2823" y="3968"/>
                    </a:cubicBezTo>
                    <a:lnTo>
                      <a:pt x="2704" y="3920"/>
                    </a:lnTo>
                    <a:cubicBezTo>
                      <a:pt x="2372" y="3707"/>
                      <a:pt x="2016" y="3517"/>
                      <a:pt x="1660" y="3327"/>
                    </a:cubicBezTo>
                    <a:cubicBezTo>
                      <a:pt x="1641" y="3317"/>
                      <a:pt x="1617" y="3312"/>
                      <a:pt x="1593" y="3312"/>
                    </a:cubicBezTo>
                    <a:cubicBezTo>
                      <a:pt x="1558" y="3312"/>
                      <a:pt x="1522" y="3323"/>
                      <a:pt x="1494" y="3351"/>
                    </a:cubicBezTo>
                    <a:cubicBezTo>
                      <a:pt x="1091" y="3730"/>
                      <a:pt x="712" y="4110"/>
                      <a:pt x="380" y="4442"/>
                    </a:cubicBezTo>
                    <a:cubicBezTo>
                      <a:pt x="403" y="4205"/>
                      <a:pt x="451" y="3968"/>
                      <a:pt x="498" y="3754"/>
                    </a:cubicBezTo>
                    <a:lnTo>
                      <a:pt x="498" y="3730"/>
                    </a:lnTo>
                    <a:cubicBezTo>
                      <a:pt x="1755" y="2948"/>
                      <a:pt x="3487" y="1928"/>
                      <a:pt x="5693" y="694"/>
                    </a:cubicBezTo>
                    <a:close/>
                    <a:moveTo>
                      <a:pt x="3867" y="0"/>
                    </a:moveTo>
                    <a:cubicBezTo>
                      <a:pt x="3677" y="0"/>
                      <a:pt x="3487" y="18"/>
                      <a:pt x="3297" y="54"/>
                    </a:cubicBezTo>
                    <a:cubicBezTo>
                      <a:pt x="2182" y="196"/>
                      <a:pt x="1328" y="908"/>
                      <a:pt x="735" y="2189"/>
                    </a:cubicBezTo>
                    <a:cubicBezTo>
                      <a:pt x="617" y="2450"/>
                      <a:pt x="498" y="2734"/>
                      <a:pt x="403" y="3043"/>
                    </a:cubicBezTo>
                    <a:lnTo>
                      <a:pt x="237" y="3636"/>
                    </a:lnTo>
                    <a:cubicBezTo>
                      <a:pt x="142" y="4039"/>
                      <a:pt x="71" y="4442"/>
                      <a:pt x="0" y="4869"/>
                    </a:cubicBezTo>
                    <a:cubicBezTo>
                      <a:pt x="0" y="4940"/>
                      <a:pt x="24" y="4988"/>
                      <a:pt x="95" y="5035"/>
                    </a:cubicBezTo>
                    <a:lnTo>
                      <a:pt x="166" y="5035"/>
                    </a:lnTo>
                    <a:cubicBezTo>
                      <a:pt x="190" y="5011"/>
                      <a:pt x="190" y="5011"/>
                      <a:pt x="214" y="4988"/>
                    </a:cubicBezTo>
                    <a:cubicBezTo>
                      <a:pt x="617" y="4584"/>
                      <a:pt x="1067" y="4134"/>
                      <a:pt x="1566" y="3659"/>
                    </a:cubicBezTo>
                    <a:cubicBezTo>
                      <a:pt x="1898" y="3825"/>
                      <a:pt x="2206" y="3991"/>
                      <a:pt x="2514" y="4181"/>
                    </a:cubicBezTo>
                    <a:cubicBezTo>
                      <a:pt x="2586" y="4229"/>
                      <a:pt x="2657" y="4252"/>
                      <a:pt x="2728" y="4300"/>
                    </a:cubicBezTo>
                    <a:cubicBezTo>
                      <a:pt x="2755" y="4318"/>
                      <a:pt x="2786" y="4326"/>
                      <a:pt x="2816" y="4326"/>
                    </a:cubicBezTo>
                    <a:cubicBezTo>
                      <a:pt x="2865" y="4326"/>
                      <a:pt x="2912" y="4305"/>
                      <a:pt x="2941" y="4276"/>
                    </a:cubicBezTo>
                    <a:cubicBezTo>
                      <a:pt x="3226" y="3825"/>
                      <a:pt x="3558" y="3398"/>
                      <a:pt x="3867" y="2995"/>
                    </a:cubicBezTo>
                    <a:lnTo>
                      <a:pt x="3985" y="2829"/>
                    </a:lnTo>
                    <a:lnTo>
                      <a:pt x="5100" y="3683"/>
                    </a:lnTo>
                    <a:cubicBezTo>
                      <a:pt x="5147" y="3707"/>
                      <a:pt x="5195" y="3707"/>
                      <a:pt x="5219" y="3707"/>
                    </a:cubicBezTo>
                    <a:cubicBezTo>
                      <a:pt x="5266" y="3683"/>
                      <a:pt x="5314" y="3659"/>
                      <a:pt x="5337" y="3636"/>
                    </a:cubicBezTo>
                    <a:cubicBezTo>
                      <a:pt x="5503" y="3304"/>
                      <a:pt x="5693" y="2948"/>
                      <a:pt x="5930" y="2544"/>
                    </a:cubicBezTo>
                    <a:cubicBezTo>
                      <a:pt x="5978" y="2450"/>
                      <a:pt x="6001" y="2378"/>
                      <a:pt x="6049" y="2307"/>
                    </a:cubicBezTo>
                    <a:lnTo>
                      <a:pt x="7970" y="2616"/>
                    </a:lnTo>
                    <a:cubicBezTo>
                      <a:pt x="8018" y="2616"/>
                      <a:pt x="8089" y="2592"/>
                      <a:pt x="8113" y="2544"/>
                    </a:cubicBezTo>
                    <a:cubicBezTo>
                      <a:pt x="8160" y="2497"/>
                      <a:pt x="8160" y="2426"/>
                      <a:pt x="8113" y="2378"/>
                    </a:cubicBezTo>
                    <a:cubicBezTo>
                      <a:pt x="7852" y="2046"/>
                      <a:pt x="7543" y="1738"/>
                      <a:pt x="7235" y="1453"/>
                    </a:cubicBezTo>
                    <a:cubicBezTo>
                      <a:pt x="6784" y="1026"/>
                      <a:pt x="6286" y="694"/>
                      <a:pt x="5740" y="410"/>
                    </a:cubicBezTo>
                    <a:cubicBezTo>
                      <a:pt x="5314" y="244"/>
                      <a:pt x="4887" y="101"/>
                      <a:pt x="4436" y="54"/>
                    </a:cubicBezTo>
                    <a:cubicBezTo>
                      <a:pt x="4246" y="18"/>
                      <a:pt x="4056" y="0"/>
                      <a:pt x="38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3" name="Google Shape;1783;p14"/>
              <p:cNvSpPr/>
              <p:nvPr/>
            </p:nvSpPr>
            <p:spPr>
              <a:xfrm>
                <a:off x="2475575" y="3511725"/>
                <a:ext cx="316000" cy="142025"/>
              </a:xfrm>
              <a:custGeom>
                <a:avLst/>
                <a:gdLst/>
                <a:ahLst/>
                <a:cxnLst/>
                <a:rect l="l" t="t" r="r" b="b"/>
                <a:pathLst>
                  <a:path w="12640" h="5681" extrusionOk="0">
                    <a:moveTo>
                      <a:pt x="11559" y="1"/>
                    </a:moveTo>
                    <a:cubicBezTo>
                      <a:pt x="11516" y="1"/>
                      <a:pt x="11476" y="18"/>
                      <a:pt x="11450" y="58"/>
                    </a:cubicBezTo>
                    <a:lnTo>
                      <a:pt x="10548" y="1173"/>
                    </a:lnTo>
                    <a:cubicBezTo>
                      <a:pt x="10501" y="1244"/>
                      <a:pt x="10525" y="1315"/>
                      <a:pt x="10572" y="1386"/>
                    </a:cubicBezTo>
                    <a:cubicBezTo>
                      <a:pt x="10596" y="1386"/>
                      <a:pt x="10643" y="1410"/>
                      <a:pt x="10667" y="1410"/>
                    </a:cubicBezTo>
                    <a:cubicBezTo>
                      <a:pt x="10714" y="1410"/>
                      <a:pt x="10762" y="1386"/>
                      <a:pt x="10786" y="1362"/>
                    </a:cubicBezTo>
                    <a:lnTo>
                      <a:pt x="11687" y="247"/>
                    </a:lnTo>
                    <a:cubicBezTo>
                      <a:pt x="11734" y="176"/>
                      <a:pt x="11711" y="81"/>
                      <a:pt x="11663" y="34"/>
                    </a:cubicBezTo>
                    <a:cubicBezTo>
                      <a:pt x="11631" y="13"/>
                      <a:pt x="11595" y="1"/>
                      <a:pt x="11559" y="1"/>
                    </a:cubicBezTo>
                    <a:close/>
                    <a:moveTo>
                      <a:pt x="10320" y="1543"/>
                    </a:moveTo>
                    <a:cubicBezTo>
                      <a:pt x="10278" y="1543"/>
                      <a:pt x="10232" y="1560"/>
                      <a:pt x="10193" y="1600"/>
                    </a:cubicBezTo>
                    <a:lnTo>
                      <a:pt x="10027" y="1813"/>
                    </a:lnTo>
                    <a:cubicBezTo>
                      <a:pt x="9979" y="1860"/>
                      <a:pt x="9979" y="1955"/>
                      <a:pt x="10050" y="2003"/>
                    </a:cubicBezTo>
                    <a:cubicBezTo>
                      <a:pt x="10074" y="2026"/>
                      <a:pt x="10121" y="2050"/>
                      <a:pt x="10145" y="2050"/>
                    </a:cubicBezTo>
                    <a:cubicBezTo>
                      <a:pt x="10193" y="2050"/>
                      <a:pt x="10240" y="2026"/>
                      <a:pt x="10264" y="2003"/>
                    </a:cubicBezTo>
                    <a:lnTo>
                      <a:pt x="10430" y="1789"/>
                    </a:lnTo>
                    <a:cubicBezTo>
                      <a:pt x="10477" y="1718"/>
                      <a:pt x="10477" y="1623"/>
                      <a:pt x="10406" y="1576"/>
                    </a:cubicBezTo>
                    <a:cubicBezTo>
                      <a:pt x="10385" y="1554"/>
                      <a:pt x="10354" y="1543"/>
                      <a:pt x="10320" y="1543"/>
                    </a:cubicBezTo>
                    <a:close/>
                    <a:moveTo>
                      <a:pt x="12431" y="1777"/>
                    </a:moveTo>
                    <a:cubicBezTo>
                      <a:pt x="12413" y="1777"/>
                      <a:pt x="12395" y="1781"/>
                      <a:pt x="12375" y="1789"/>
                    </a:cubicBezTo>
                    <a:lnTo>
                      <a:pt x="12090" y="1932"/>
                    </a:lnTo>
                    <a:cubicBezTo>
                      <a:pt x="11995" y="1955"/>
                      <a:pt x="11972" y="2050"/>
                      <a:pt x="12019" y="2121"/>
                    </a:cubicBezTo>
                    <a:cubicBezTo>
                      <a:pt x="12043" y="2169"/>
                      <a:pt x="12090" y="2216"/>
                      <a:pt x="12138" y="2216"/>
                    </a:cubicBezTo>
                    <a:cubicBezTo>
                      <a:pt x="12161" y="2216"/>
                      <a:pt x="12185" y="2216"/>
                      <a:pt x="12209" y="2193"/>
                    </a:cubicBezTo>
                    <a:lnTo>
                      <a:pt x="12494" y="2050"/>
                    </a:lnTo>
                    <a:cubicBezTo>
                      <a:pt x="12640" y="1987"/>
                      <a:pt x="12565" y="1777"/>
                      <a:pt x="12431" y="1777"/>
                    </a:cubicBezTo>
                    <a:close/>
                    <a:moveTo>
                      <a:pt x="11298" y="2284"/>
                    </a:moveTo>
                    <a:cubicBezTo>
                      <a:pt x="11272" y="2284"/>
                      <a:pt x="11243" y="2292"/>
                      <a:pt x="11213" y="2311"/>
                    </a:cubicBezTo>
                    <a:lnTo>
                      <a:pt x="10691" y="2548"/>
                    </a:lnTo>
                    <a:cubicBezTo>
                      <a:pt x="10492" y="2570"/>
                      <a:pt x="10540" y="2838"/>
                      <a:pt x="10699" y="2838"/>
                    </a:cubicBezTo>
                    <a:cubicBezTo>
                      <a:pt x="10712" y="2838"/>
                      <a:pt x="10725" y="2836"/>
                      <a:pt x="10738" y="2833"/>
                    </a:cubicBezTo>
                    <a:lnTo>
                      <a:pt x="10738" y="2857"/>
                    </a:lnTo>
                    <a:cubicBezTo>
                      <a:pt x="10762" y="2833"/>
                      <a:pt x="10786" y="2833"/>
                      <a:pt x="10809" y="2809"/>
                    </a:cubicBezTo>
                    <a:lnTo>
                      <a:pt x="11331" y="2572"/>
                    </a:lnTo>
                    <a:cubicBezTo>
                      <a:pt x="11511" y="2512"/>
                      <a:pt x="11439" y="2284"/>
                      <a:pt x="11298" y="2284"/>
                    </a:cubicBezTo>
                    <a:close/>
                    <a:moveTo>
                      <a:pt x="315" y="2974"/>
                    </a:moveTo>
                    <a:cubicBezTo>
                      <a:pt x="263" y="2974"/>
                      <a:pt x="213" y="3001"/>
                      <a:pt x="182" y="3046"/>
                    </a:cubicBezTo>
                    <a:cubicBezTo>
                      <a:pt x="159" y="3118"/>
                      <a:pt x="182" y="3213"/>
                      <a:pt x="254" y="3260"/>
                    </a:cubicBezTo>
                    <a:lnTo>
                      <a:pt x="1131" y="3758"/>
                    </a:lnTo>
                    <a:cubicBezTo>
                      <a:pt x="1155" y="3782"/>
                      <a:pt x="1179" y="3782"/>
                      <a:pt x="1202" y="3782"/>
                    </a:cubicBezTo>
                    <a:cubicBezTo>
                      <a:pt x="1274" y="3782"/>
                      <a:pt x="1321" y="3758"/>
                      <a:pt x="1345" y="3711"/>
                    </a:cubicBezTo>
                    <a:cubicBezTo>
                      <a:pt x="1368" y="3640"/>
                      <a:pt x="1345" y="3545"/>
                      <a:pt x="1274" y="3497"/>
                    </a:cubicBezTo>
                    <a:lnTo>
                      <a:pt x="396" y="2999"/>
                    </a:lnTo>
                    <a:cubicBezTo>
                      <a:pt x="371" y="2982"/>
                      <a:pt x="343" y="2974"/>
                      <a:pt x="315" y="2974"/>
                    </a:cubicBezTo>
                    <a:close/>
                    <a:moveTo>
                      <a:pt x="1917" y="3896"/>
                    </a:moveTo>
                    <a:cubicBezTo>
                      <a:pt x="1773" y="3896"/>
                      <a:pt x="1685" y="4106"/>
                      <a:pt x="1843" y="4185"/>
                    </a:cubicBezTo>
                    <a:lnTo>
                      <a:pt x="2270" y="4422"/>
                    </a:lnTo>
                    <a:cubicBezTo>
                      <a:pt x="2270" y="4422"/>
                      <a:pt x="2317" y="4446"/>
                      <a:pt x="2341" y="4446"/>
                    </a:cubicBezTo>
                    <a:cubicBezTo>
                      <a:pt x="2483" y="4446"/>
                      <a:pt x="2531" y="4233"/>
                      <a:pt x="2412" y="4161"/>
                    </a:cubicBezTo>
                    <a:lnTo>
                      <a:pt x="2009" y="3924"/>
                    </a:lnTo>
                    <a:cubicBezTo>
                      <a:pt x="1977" y="3904"/>
                      <a:pt x="1946" y="3896"/>
                      <a:pt x="1917" y="3896"/>
                    </a:cubicBezTo>
                    <a:close/>
                    <a:moveTo>
                      <a:pt x="2166" y="4986"/>
                    </a:moveTo>
                    <a:cubicBezTo>
                      <a:pt x="2153" y="4986"/>
                      <a:pt x="2140" y="4988"/>
                      <a:pt x="2128" y="4992"/>
                    </a:cubicBezTo>
                    <a:lnTo>
                      <a:pt x="1250" y="5181"/>
                    </a:lnTo>
                    <a:cubicBezTo>
                      <a:pt x="1044" y="5181"/>
                      <a:pt x="1059" y="5467"/>
                      <a:pt x="1251" y="5467"/>
                    </a:cubicBezTo>
                    <a:cubicBezTo>
                      <a:pt x="1258" y="5467"/>
                      <a:pt x="1266" y="5467"/>
                      <a:pt x="1274" y="5466"/>
                    </a:cubicBezTo>
                    <a:lnTo>
                      <a:pt x="1297" y="5466"/>
                    </a:lnTo>
                    <a:lnTo>
                      <a:pt x="2199" y="5276"/>
                    </a:lnTo>
                    <a:cubicBezTo>
                      <a:pt x="2270" y="5253"/>
                      <a:pt x="2317" y="5181"/>
                      <a:pt x="2294" y="5110"/>
                    </a:cubicBezTo>
                    <a:cubicBezTo>
                      <a:pt x="2294" y="5032"/>
                      <a:pt x="2228" y="4986"/>
                      <a:pt x="2166" y="4986"/>
                    </a:cubicBezTo>
                    <a:close/>
                    <a:moveTo>
                      <a:pt x="657" y="5300"/>
                    </a:moveTo>
                    <a:lnTo>
                      <a:pt x="206" y="5395"/>
                    </a:lnTo>
                    <a:cubicBezTo>
                      <a:pt x="1" y="5395"/>
                      <a:pt x="15" y="5681"/>
                      <a:pt x="207" y="5681"/>
                    </a:cubicBezTo>
                    <a:cubicBezTo>
                      <a:pt x="214" y="5681"/>
                      <a:pt x="222" y="5680"/>
                      <a:pt x="230" y="5680"/>
                    </a:cubicBezTo>
                    <a:lnTo>
                      <a:pt x="254" y="5680"/>
                    </a:lnTo>
                    <a:lnTo>
                      <a:pt x="704" y="5608"/>
                    </a:lnTo>
                    <a:cubicBezTo>
                      <a:pt x="775" y="5585"/>
                      <a:pt x="847" y="5513"/>
                      <a:pt x="823" y="5419"/>
                    </a:cubicBezTo>
                    <a:cubicBezTo>
                      <a:pt x="799" y="5347"/>
                      <a:pt x="728" y="5300"/>
                      <a:pt x="657" y="53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84" name="Google Shape;1784;p14"/>
            <p:cNvSpPr/>
            <p:nvPr/>
          </p:nvSpPr>
          <p:spPr>
            <a:xfrm>
              <a:off x="1825675" y="4608488"/>
              <a:ext cx="66300" cy="66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14"/>
            <p:cNvSpPr/>
            <p:nvPr/>
          </p:nvSpPr>
          <p:spPr>
            <a:xfrm>
              <a:off x="2276950" y="141600"/>
              <a:ext cx="66300" cy="66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86" name="Google Shape;1786;p14"/>
            <p:cNvGrpSpPr/>
            <p:nvPr/>
          </p:nvGrpSpPr>
          <p:grpSpPr>
            <a:xfrm rot="2699826">
              <a:off x="1179595" y="1771645"/>
              <a:ext cx="208772" cy="289305"/>
              <a:chOff x="3109925" y="3233975"/>
              <a:chExt cx="149425" cy="207075"/>
            </a:xfrm>
          </p:grpSpPr>
          <p:sp>
            <p:nvSpPr>
              <p:cNvPr id="1787" name="Google Shape;1787;p14"/>
              <p:cNvSpPr/>
              <p:nvPr/>
            </p:nvSpPr>
            <p:spPr>
              <a:xfrm>
                <a:off x="3127125" y="3284475"/>
                <a:ext cx="122175" cy="119200"/>
              </a:xfrm>
              <a:custGeom>
                <a:avLst/>
                <a:gdLst/>
                <a:ahLst/>
                <a:cxnLst/>
                <a:rect l="l" t="t" r="r" b="b"/>
                <a:pathLst>
                  <a:path w="4887" h="4768" extrusionOk="0">
                    <a:moveTo>
                      <a:pt x="3179" y="0"/>
                    </a:moveTo>
                    <a:lnTo>
                      <a:pt x="3084" y="24"/>
                    </a:lnTo>
                    <a:lnTo>
                      <a:pt x="2800" y="24"/>
                    </a:lnTo>
                    <a:cubicBezTo>
                      <a:pt x="2633" y="71"/>
                      <a:pt x="2491" y="95"/>
                      <a:pt x="2325" y="119"/>
                    </a:cubicBezTo>
                    <a:cubicBezTo>
                      <a:pt x="2254" y="119"/>
                      <a:pt x="2159" y="95"/>
                      <a:pt x="2088" y="71"/>
                    </a:cubicBezTo>
                    <a:lnTo>
                      <a:pt x="1637" y="71"/>
                    </a:lnTo>
                    <a:cubicBezTo>
                      <a:pt x="1708" y="285"/>
                      <a:pt x="1851" y="451"/>
                      <a:pt x="2040" y="569"/>
                    </a:cubicBezTo>
                    <a:cubicBezTo>
                      <a:pt x="2159" y="617"/>
                      <a:pt x="2278" y="640"/>
                      <a:pt x="2420" y="664"/>
                    </a:cubicBezTo>
                    <a:lnTo>
                      <a:pt x="2586" y="664"/>
                    </a:lnTo>
                    <a:cubicBezTo>
                      <a:pt x="2604" y="666"/>
                      <a:pt x="2622" y="667"/>
                      <a:pt x="2640" y="667"/>
                    </a:cubicBezTo>
                    <a:cubicBezTo>
                      <a:pt x="2827" y="667"/>
                      <a:pt x="2974" y="555"/>
                      <a:pt x="3060" y="403"/>
                    </a:cubicBezTo>
                    <a:lnTo>
                      <a:pt x="3060" y="380"/>
                    </a:lnTo>
                    <a:cubicBezTo>
                      <a:pt x="3108" y="261"/>
                      <a:pt x="3155" y="119"/>
                      <a:pt x="3179" y="0"/>
                    </a:cubicBezTo>
                    <a:close/>
                    <a:moveTo>
                      <a:pt x="166" y="1589"/>
                    </a:moveTo>
                    <a:cubicBezTo>
                      <a:pt x="48" y="1589"/>
                      <a:pt x="0" y="1684"/>
                      <a:pt x="0" y="1827"/>
                    </a:cubicBezTo>
                    <a:cubicBezTo>
                      <a:pt x="0" y="2230"/>
                      <a:pt x="333" y="2680"/>
                      <a:pt x="1044" y="3155"/>
                    </a:cubicBezTo>
                    <a:cubicBezTo>
                      <a:pt x="1376" y="3416"/>
                      <a:pt x="1756" y="3606"/>
                      <a:pt x="2183" y="3748"/>
                    </a:cubicBezTo>
                    <a:cubicBezTo>
                      <a:pt x="1993" y="3321"/>
                      <a:pt x="1756" y="2918"/>
                      <a:pt x="1471" y="2562"/>
                    </a:cubicBezTo>
                    <a:cubicBezTo>
                      <a:pt x="973" y="1921"/>
                      <a:pt x="546" y="1589"/>
                      <a:pt x="166" y="1589"/>
                    </a:cubicBezTo>
                    <a:close/>
                    <a:moveTo>
                      <a:pt x="4623" y="2168"/>
                    </a:moveTo>
                    <a:cubicBezTo>
                      <a:pt x="4602" y="2168"/>
                      <a:pt x="4580" y="2172"/>
                      <a:pt x="4555" y="2182"/>
                    </a:cubicBezTo>
                    <a:cubicBezTo>
                      <a:pt x="4199" y="2254"/>
                      <a:pt x="3867" y="2680"/>
                      <a:pt x="3535" y="3440"/>
                    </a:cubicBezTo>
                    <a:cubicBezTo>
                      <a:pt x="3369" y="3867"/>
                      <a:pt x="3226" y="4317"/>
                      <a:pt x="3132" y="4768"/>
                    </a:cubicBezTo>
                    <a:cubicBezTo>
                      <a:pt x="3511" y="4531"/>
                      <a:pt x="3820" y="4222"/>
                      <a:pt x="4104" y="3890"/>
                    </a:cubicBezTo>
                    <a:cubicBezTo>
                      <a:pt x="4650" y="3250"/>
                      <a:pt x="4887" y="2728"/>
                      <a:pt x="4768" y="2348"/>
                    </a:cubicBezTo>
                    <a:cubicBezTo>
                      <a:pt x="4750" y="2236"/>
                      <a:pt x="4701" y="2168"/>
                      <a:pt x="4623" y="21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14"/>
              <p:cNvSpPr/>
              <p:nvPr/>
            </p:nvSpPr>
            <p:spPr>
              <a:xfrm>
                <a:off x="3113475" y="3237550"/>
                <a:ext cx="141175" cy="49300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1972" extrusionOk="0">
                    <a:moveTo>
                      <a:pt x="2919" y="1"/>
                    </a:moveTo>
                    <a:cubicBezTo>
                      <a:pt x="2895" y="1"/>
                      <a:pt x="2871" y="1"/>
                      <a:pt x="2847" y="3"/>
                    </a:cubicBezTo>
                    <a:cubicBezTo>
                      <a:pt x="2278" y="3"/>
                      <a:pt x="1922" y="122"/>
                      <a:pt x="1780" y="359"/>
                    </a:cubicBezTo>
                    <a:cubicBezTo>
                      <a:pt x="1709" y="454"/>
                      <a:pt x="1685" y="572"/>
                      <a:pt x="1685" y="667"/>
                    </a:cubicBezTo>
                    <a:cubicBezTo>
                      <a:pt x="1685" y="833"/>
                      <a:pt x="1732" y="999"/>
                      <a:pt x="1804" y="1142"/>
                    </a:cubicBezTo>
                    <a:cubicBezTo>
                      <a:pt x="1519" y="999"/>
                      <a:pt x="1187" y="928"/>
                      <a:pt x="879" y="904"/>
                    </a:cubicBezTo>
                    <a:lnTo>
                      <a:pt x="665" y="904"/>
                    </a:lnTo>
                    <a:cubicBezTo>
                      <a:pt x="238" y="904"/>
                      <a:pt x="1" y="999"/>
                      <a:pt x="1" y="1213"/>
                    </a:cubicBezTo>
                    <a:cubicBezTo>
                      <a:pt x="1" y="1403"/>
                      <a:pt x="167" y="1545"/>
                      <a:pt x="499" y="1711"/>
                    </a:cubicBezTo>
                    <a:cubicBezTo>
                      <a:pt x="902" y="1877"/>
                      <a:pt x="1329" y="1948"/>
                      <a:pt x="1756" y="1948"/>
                    </a:cubicBezTo>
                    <a:lnTo>
                      <a:pt x="2634" y="1948"/>
                    </a:lnTo>
                    <a:cubicBezTo>
                      <a:pt x="2397" y="1853"/>
                      <a:pt x="2183" y="1711"/>
                      <a:pt x="2041" y="1497"/>
                    </a:cubicBezTo>
                    <a:lnTo>
                      <a:pt x="2041" y="1497"/>
                    </a:lnTo>
                    <a:cubicBezTo>
                      <a:pt x="2207" y="1711"/>
                      <a:pt x="2397" y="1853"/>
                      <a:pt x="2634" y="1948"/>
                    </a:cubicBezTo>
                    <a:cubicBezTo>
                      <a:pt x="2705" y="1972"/>
                      <a:pt x="2800" y="1972"/>
                      <a:pt x="2871" y="1972"/>
                    </a:cubicBezTo>
                    <a:cubicBezTo>
                      <a:pt x="3037" y="1972"/>
                      <a:pt x="3179" y="1948"/>
                      <a:pt x="3346" y="1901"/>
                    </a:cubicBezTo>
                    <a:lnTo>
                      <a:pt x="3630" y="1901"/>
                    </a:lnTo>
                    <a:lnTo>
                      <a:pt x="3701" y="1877"/>
                    </a:lnTo>
                    <a:cubicBezTo>
                      <a:pt x="4128" y="1853"/>
                      <a:pt x="4532" y="1758"/>
                      <a:pt x="4935" y="1616"/>
                    </a:cubicBezTo>
                    <a:cubicBezTo>
                      <a:pt x="5409" y="1426"/>
                      <a:pt x="5646" y="1189"/>
                      <a:pt x="5646" y="928"/>
                    </a:cubicBezTo>
                    <a:cubicBezTo>
                      <a:pt x="5646" y="738"/>
                      <a:pt x="5552" y="644"/>
                      <a:pt x="5362" y="644"/>
                    </a:cubicBezTo>
                    <a:cubicBezTo>
                      <a:pt x="5101" y="667"/>
                      <a:pt x="4864" y="738"/>
                      <a:pt x="4626" y="833"/>
                    </a:cubicBezTo>
                    <a:cubicBezTo>
                      <a:pt x="4413" y="904"/>
                      <a:pt x="4152" y="1023"/>
                      <a:pt x="3844" y="1165"/>
                    </a:cubicBezTo>
                    <a:cubicBezTo>
                      <a:pt x="3915" y="928"/>
                      <a:pt x="3867" y="667"/>
                      <a:pt x="3749" y="430"/>
                    </a:cubicBezTo>
                    <a:cubicBezTo>
                      <a:pt x="3749" y="406"/>
                      <a:pt x="3725" y="383"/>
                      <a:pt x="3701" y="383"/>
                    </a:cubicBezTo>
                    <a:cubicBezTo>
                      <a:pt x="3503" y="141"/>
                      <a:pt x="3223" y="1"/>
                      <a:pt x="29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14"/>
              <p:cNvSpPr/>
              <p:nvPr/>
            </p:nvSpPr>
            <p:spPr>
              <a:xfrm>
                <a:off x="3134825" y="3240500"/>
                <a:ext cx="95500" cy="26200"/>
              </a:xfrm>
              <a:custGeom>
                <a:avLst/>
                <a:gdLst/>
                <a:ahLst/>
                <a:cxnLst/>
                <a:rect l="l" t="t" r="r" b="b"/>
                <a:pathLst>
                  <a:path w="3820" h="1048" extrusionOk="0">
                    <a:moveTo>
                      <a:pt x="594" y="122"/>
                    </a:moveTo>
                    <a:cubicBezTo>
                      <a:pt x="191" y="122"/>
                      <a:pt x="1" y="288"/>
                      <a:pt x="1" y="549"/>
                    </a:cubicBezTo>
                    <a:cubicBezTo>
                      <a:pt x="1" y="620"/>
                      <a:pt x="1" y="715"/>
                      <a:pt x="25" y="763"/>
                    </a:cubicBezTo>
                    <a:cubicBezTo>
                      <a:pt x="357" y="810"/>
                      <a:pt x="665" y="881"/>
                      <a:pt x="950" y="1000"/>
                    </a:cubicBezTo>
                    <a:cubicBezTo>
                      <a:pt x="878" y="881"/>
                      <a:pt x="831" y="715"/>
                      <a:pt x="831" y="549"/>
                    </a:cubicBezTo>
                    <a:cubicBezTo>
                      <a:pt x="831" y="454"/>
                      <a:pt x="855" y="336"/>
                      <a:pt x="926" y="241"/>
                    </a:cubicBezTo>
                    <a:cubicBezTo>
                      <a:pt x="831" y="170"/>
                      <a:pt x="712" y="122"/>
                      <a:pt x="594" y="122"/>
                    </a:cubicBezTo>
                    <a:close/>
                    <a:moveTo>
                      <a:pt x="3556" y="0"/>
                    </a:moveTo>
                    <a:cubicBezTo>
                      <a:pt x="3541" y="0"/>
                      <a:pt x="3526" y="1"/>
                      <a:pt x="3512" y="4"/>
                    </a:cubicBezTo>
                    <a:cubicBezTo>
                      <a:pt x="3274" y="4"/>
                      <a:pt x="3037" y="99"/>
                      <a:pt x="2847" y="241"/>
                    </a:cubicBezTo>
                    <a:cubicBezTo>
                      <a:pt x="2871" y="265"/>
                      <a:pt x="2895" y="288"/>
                      <a:pt x="2895" y="312"/>
                    </a:cubicBezTo>
                    <a:cubicBezTo>
                      <a:pt x="3013" y="549"/>
                      <a:pt x="3061" y="810"/>
                      <a:pt x="3013" y="1047"/>
                    </a:cubicBezTo>
                    <a:cubicBezTo>
                      <a:pt x="3322" y="905"/>
                      <a:pt x="3583" y="786"/>
                      <a:pt x="3796" y="715"/>
                    </a:cubicBezTo>
                    <a:cubicBezTo>
                      <a:pt x="3820" y="620"/>
                      <a:pt x="3820" y="549"/>
                      <a:pt x="3820" y="454"/>
                    </a:cubicBezTo>
                    <a:lnTo>
                      <a:pt x="3820" y="193"/>
                    </a:lnTo>
                    <a:cubicBezTo>
                      <a:pt x="3799" y="87"/>
                      <a:pt x="3682" y="0"/>
                      <a:pt x="35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0" name="Google Shape;1790;p14"/>
              <p:cNvSpPr/>
              <p:nvPr/>
            </p:nvSpPr>
            <p:spPr>
              <a:xfrm>
                <a:off x="3109925" y="3233975"/>
                <a:ext cx="149425" cy="207075"/>
              </a:xfrm>
              <a:custGeom>
                <a:avLst/>
                <a:gdLst/>
                <a:ahLst/>
                <a:cxnLst/>
                <a:rect l="l" t="t" r="r" b="b"/>
                <a:pathLst>
                  <a:path w="5977" h="8283" extrusionOk="0">
                    <a:moveTo>
                      <a:pt x="1566" y="573"/>
                    </a:moveTo>
                    <a:cubicBezTo>
                      <a:pt x="1614" y="573"/>
                      <a:pt x="1661" y="573"/>
                      <a:pt x="1708" y="597"/>
                    </a:cubicBezTo>
                    <a:cubicBezTo>
                      <a:pt x="1685" y="668"/>
                      <a:pt x="1661" y="739"/>
                      <a:pt x="1661" y="834"/>
                    </a:cubicBezTo>
                    <a:cubicBezTo>
                      <a:pt x="1661" y="905"/>
                      <a:pt x="1685" y="976"/>
                      <a:pt x="1685" y="1047"/>
                    </a:cubicBezTo>
                    <a:cubicBezTo>
                      <a:pt x="1519" y="1000"/>
                      <a:pt x="1329" y="953"/>
                      <a:pt x="1139" y="929"/>
                    </a:cubicBezTo>
                    <a:lnTo>
                      <a:pt x="1139" y="905"/>
                    </a:lnTo>
                    <a:cubicBezTo>
                      <a:pt x="1139" y="881"/>
                      <a:pt x="1115" y="858"/>
                      <a:pt x="1115" y="834"/>
                    </a:cubicBezTo>
                    <a:cubicBezTo>
                      <a:pt x="1115" y="739"/>
                      <a:pt x="1115" y="573"/>
                      <a:pt x="1566" y="573"/>
                    </a:cubicBezTo>
                    <a:close/>
                    <a:moveTo>
                      <a:pt x="4484" y="431"/>
                    </a:moveTo>
                    <a:cubicBezTo>
                      <a:pt x="4602" y="431"/>
                      <a:pt x="4650" y="478"/>
                      <a:pt x="4650" y="502"/>
                    </a:cubicBezTo>
                    <a:lnTo>
                      <a:pt x="4650" y="739"/>
                    </a:lnTo>
                    <a:cubicBezTo>
                      <a:pt x="4650" y="787"/>
                      <a:pt x="4650" y="834"/>
                      <a:pt x="4650" y="881"/>
                    </a:cubicBezTo>
                    <a:cubicBezTo>
                      <a:pt x="4508" y="929"/>
                      <a:pt x="4341" y="1000"/>
                      <a:pt x="4152" y="1095"/>
                    </a:cubicBezTo>
                    <a:cubicBezTo>
                      <a:pt x="4152" y="905"/>
                      <a:pt x="4128" y="739"/>
                      <a:pt x="4033" y="573"/>
                    </a:cubicBezTo>
                    <a:lnTo>
                      <a:pt x="4057" y="549"/>
                    </a:lnTo>
                    <a:cubicBezTo>
                      <a:pt x="4175" y="478"/>
                      <a:pt x="4341" y="431"/>
                      <a:pt x="4484" y="431"/>
                    </a:cubicBezTo>
                    <a:close/>
                    <a:moveTo>
                      <a:pt x="5504" y="953"/>
                    </a:moveTo>
                    <a:cubicBezTo>
                      <a:pt x="5622" y="953"/>
                      <a:pt x="5646" y="1000"/>
                      <a:pt x="5646" y="1095"/>
                    </a:cubicBezTo>
                    <a:cubicBezTo>
                      <a:pt x="5646" y="1332"/>
                      <a:pt x="5314" y="1522"/>
                      <a:pt x="5029" y="1617"/>
                    </a:cubicBezTo>
                    <a:cubicBezTo>
                      <a:pt x="4721" y="1735"/>
                      <a:pt x="4389" y="1830"/>
                      <a:pt x="4057" y="1878"/>
                    </a:cubicBezTo>
                    <a:cubicBezTo>
                      <a:pt x="4057" y="1830"/>
                      <a:pt x="4033" y="1807"/>
                      <a:pt x="4009" y="1783"/>
                    </a:cubicBezTo>
                    <a:lnTo>
                      <a:pt x="4033" y="1783"/>
                    </a:lnTo>
                    <a:cubicBezTo>
                      <a:pt x="4081" y="1664"/>
                      <a:pt x="4104" y="1546"/>
                      <a:pt x="4128" y="1427"/>
                    </a:cubicBezTo>
                    <a:cubicBezTo>
                      <a:pt x="4389" y="1308"/>
                      <a:pt x="4626" y="1190"/>
                      <a:pt x="4840" y="1119"/>
                    </a:cubicBezTo>
                    <a:cubicBezTo>
                      <a:pt x="5029" y="1024"/>
                      <a:pt x="5267" y="976"/>
                      <a:pt x="5504" y="953"/>
                    </a:cubicBezTo>
                    <a:close/>
                    <a:moveTo>
                      <a:pt x="997" y="1190"/>
                    </a:moveTo>
                    <a:cubicBezTo>
                      <a:pt x="1281" y="1214"/>
                      <a:pt x="1566" y="1285"/>
                      <a:pt x="1827" y="1403"/>
                    </a:cubicBezTo>
                    <a:cubicBezTo>
                      <a:pt x="1898" y="1522"/>
                      <a:pt x="1969" y="1640"/>
                      <a:pt x="2064" y="1735"/>
                    </a:cubicBezTo>
                    <a:cubicBezTo>
                      <a:pt x="2112" y="1807"/>
                      <a:pt x="2183" y="1878"/>
                      <a:pt x="2230" y="1949"/>
                    </a:cubicBezTo>
                    <a:lnTo>
                      <a:pt x="1874" y="1949"/>
                    </a:lnTo>
                    <a:cubicBezTo>
                      <a:pt x="1471" y="1949"/>
                      <a:pt x="1068" y="1878"/>
                      <a:pt x="688" y="1712"/>
                    </a:cubicBezTo>
                    <a:cubicBezTo>
                      <a:pt x="451" y="1593"/>
                      <a:pt x="285" y="1522"/>
                      <a:pt x="285" y="1356"/>
                    </a:cubicBezTo>
                    <a:cubicBezTo>
                      <a:pt x="285" y="1214"/>
                      <a:pt x="617" y="1190"/>
                      <a:pt x="807" y="1190"/>
                    </a:cubicBezTo>
                    <a:close/>
                    <a:moveTo>
                      <a:pt x="3056" y="309"/>
                    </a:moveTo>
                    <a:cubicBezTo>
                      <a:pt x="3298" y="309"/>
                      <a:pt x="3549" y="425"/>
                      <a:pt x="3701" y="620"/>
                    </a:cubicBezTo>
                    <a:cubicBezTo>
                      <a:pt x="3725" y="644"/>
                      <a:pt x="3725" y="668"/>
                      <a:pt x="3748" y="668"/>
                    </a:cubicBezTo>
                    <a:cubicBezTo>
                      <a:pt x="3843" y="881"/>
                      <a:pt x="3867" y="1095"/>
                      <a:pt x="3843" y="1308"/>
                    </a:cubicBezTo>
                    <a:cubicBezTo>
                      <a:pt x="3843" y="1332"/>
                      <a:pt x="3843" y="1356"/>
                      <a:pt x="3843" y="1356"/>
                    </a:cubicBezTo>
                    <a:cubicBezTo>
                      <a:pt x="3820" y="1593"/>
                      <a:pt x="3677" y="1783"/>
                      <a:pt x="3464" y="1878"/>
                    </a:cubicBezTo>
                    <a:lnTo>
                      <a:pt x="3416" y="1901"/>
                    </a:lnTo>
                    <a:cubicBezTo>
                      <a:pt x="3274" y="1949"/>
                      <a:pt x="3155" y="1973"/>
                      <a:pt x="3013" y="1996"/>
                    </a:cubicBezTo>
                    <a:cubicBezTo>
                      <a:pt x="2942" y="1973"/>
                      <a:pt x="2871" y="1973"/>
                      <a:pt x="2800" y="1949"/>
                    </a:cubicBezTo>
                    <a:cubicBezTo>
                      <a:pt x="2586" y="1878"/>
                      <a:pt x="2420" y="1759"/>
                      <a:pt x="2278" y="1569"/>
                    </a:cubicBezTo>
                    <a:cubicBezTo>
                      <a:pt x="2207" y="1474"/>
                      <a:pt x="2135" y="1356"/>
                      <a:pt x="2064" y="1237"/>
                    </a:cubicBezTo>
                    <a:cubicBezTo>
                      <a:pt x="1993" y="1119"/>
                      <a:pt x="1969" y="976"/>
                      <a:pt x="1969" y="834"/>
                    </a:cubicBezTo>
                    <a:cubicBezTo>
                      <a:pt x="1969" y="763"/>
                      <a:pt x="1969" y="668"/>
                      <a:pt x="2017" y="597"/>
                    </a:cubicBezTo>
                    <a:cubicBezTo>
                      <a:pt x="2135" y="407"/>
                      <a:pt x="2468" y="312"/>
                      <a:pt x="2989" y="312"/>
                    </a:cubicBezTo>
                    <a:cubicBezTo>
                      <a:pt x="3011" y="310"/>
                      <a:pt x="3034" y="309"/>
                      <a:pt x="3056" y="309"/>
                    </a:cubicBezTo>
                    <a:close/>
                    <a:moveTo>
                      <a:pt x="3654" y="2186"/>
                    </a:moveTo>
                    <a:cubicBezTo>
                      <a:pt x="3630" y="2234"/>
                      <a:pt x="3606" y="2257"/>
                      <a:pt x="3582" y="2352"/>
                    </a:cubicBezTo>
                    <a:cubicBezTo>
                      <a:pt x="3559" y="2423"/>
                      <a:pt x="3488" y="2518"/>
                      <a:pt x="3274" y="2518"/>
                    </a:cubicBezTo>
                    <a:lnTo>
                      <a:pt x="3108" y="2518"/>
                    </a:lnTo>
                    <a:cubicBezTo>
                      <a:pt x="3013" y="2518"/>
                      <a:pt x="2894" y="2494"/>
                      <a:pt x="2800" y="2447"/>
                    </a:cubicBezTo>
                    <a:cubicBezTo>
                      <a:pt x="2705" y="2376"/>
                      <a:pt x="2634" y="2305"/>
                      <a:pt x="2586" y="2234"/>
                    </a:cubicBezTo>
                    <a:lnTo>
                      <a:pt x="2752" y="2234"/>
                    </a:lnTo>
                    <a:cubicBezTo>
                      <a:pt x="2823" y="2257"/>
                      <a:pt x="2918" y="2257"/>
                      <a:pt x="2989" y="2257"/>
                    </a:cubicBezTo>
                    <a:cubicBezTo>
                      <a:pt x="3155" y="2257"/>
                      <a:pt x="3321" y="2234"/>
                      <a:pt x="3488" y="2186"/>
                    </a:cubicBezTo>
                    <a:close/>
                    <a:moveTo>
                      <a:pt x="831" y="3752"/>
                    </a:moveTo>
                    <a:cubicBezTo>
                      <a:pt x="1163" y="3752"/>
                      <a:pt x="1566" y="4060"/>
                      <a:pt x="2017" y="4653"/>
                    </a:cubicBezTo>
                    <a:cubicBezTo>
                      <a:pt x="2230" y="4914"/>
                      <a:pt x="2396" y="5175"/>
                      <a:pt x="2562" y="5483"/>
                    </a:cubicBezTo>
                    <a:cubicBezTo>
                      <a:pt x="2301" y="5341"/>
                      <a:pt x="2041" y="5199"/>
                      <a:pt x="1803" y="5033"/>
                    </a:cubicBezTo>
                    <a:cubicBezTo>
                      <a:pt x="1139" y="4582"/>
                      <a:pt x="831" y="4179"/>
                      <a:pt x="831" y="3847"/>
                    </a:cubicBezTo>
                    <a:cubicBezTo>
                      <a:pt x="831" y="3775"/>
                      <a:pt x="831" y="3752"/>
                      <a:pt x="831" y="3752"/>
                    </a:cubicBezTo>
                    <a:close/>
                    <a:moveTo>
                      <a:pt x="5290" y="4321"/>
                    </a:moveTo>
                    <a:cubicBezTo>
                      <a:pt x="5290" y="4321"/>
                      <a:pt x="5314" y="4345"/>
                      <a:pt x="5314" y="4416"/>
                    </a:cubicBezTo>
                    <a:cubicBezTo>
                      <a:pt x="5409" y="4724"/>
                      <a:pt x="5195" y="5222"/>
                      <a:pt x="4674" y="5815"/>
                    </a:cubicBezTo>
                    <a:cubicBezTo>
                      <a:pt x="4484" y="6029"/>
                      <a:pt x="4270" y="6242"/>
                      <a:pt x="4057" y="6432"/>
                    </a:cubicBezTo>
                    <a:cubicBezTo>
                      <a:pt x="4128" y="6124"/>
                      <a:pt x="4247" y="5815"/>
                      <a:pt x="4365" y="5507"/>
                    </a:cubicBezTo>
                    <a:cubicBezTo>
                      <a:pt x="4650" y="4819"/>
                      <a:pt x="4982" y="4416"/>
                      <a:pt x="5290" y="4321"/>
                    </a:cubicBezTo>
                    <a:close/>
                    <a:moveTo>
                      <a:pt x="3073" y="1"/>
                    </a:moveTo>
                    <a:cubicBezTo>
                      <a:pt x="3045" y="1"/>
                      <a:pt x="3017" y="2"/>
                      <a:pt x="2989" y="4"/>
                    </a:cubicBezTo>
                    <a:cubicBezTo>
                      <a:pt x="2444" y="4"/>
                      <a:pt x="2088" y="99"/>
                      <a:pt x="1874" y="312"/>
                    </a:cubicBezTo>
                    <a:cubicBezTo>
                      <a:pt x="1780" y="265"/>
                      <a:pt x="1685" y="241"/>
                      <a:pt x="1566" y="241"/>
                    </a:cubicBezTo>
                    <a:cubicBezTo>
                      <a:pt x="926" y="241"/>
                      <a:pt x="831" y="597"/>
                      <a:pt x="831" y="810"/>
                    </a:cubicBezTo>
                    <a:lnTo>
                      <a:pt x="831" y="905"/>
                    </a:lnTo>
                    <a:cubicBezTo>
                      <a:pt x="800" y="904"/>
                      <a:pt x="770" y="903"/>
                      <a:pt x="741" y="903"/>
                    </a:cubicBezTo>
                    <a:cubicBezTo>
                      <a:pt x="152" y="903"/>
                      <a:pt x="1" y="1130"/>
                      <a:pt x="1" y="1356"/>
                    </a:cubicBezTo>
                    <a:cubicBezTo>
                      <a:pt x="1" y="1617"/>
                      <a:pt x="190" y="1807"/>
                      <a:pt x="570" y="1996"/>
                    </a:cubicBezTo>
                    <a:cubicBezTo>
                      <a:pt x="953" y="2145"/>
                      <a:pt x="1356" y="2237"/>
                      <a:pt x="1760" y="2237"/>
                    </a:cubicBezTo>
                    <a:cubicBezTo>
                      <a:pt x="1806" y="2237"/>
                      <a:pt x="1852" y="2236"/>
                      <a:pt x="1898" y="2234"/>
                    </a:cubicBezTo>
                    <a:lnTo>
                      <a:pt x="2230" y="2234"/>
                    </a:lnTo>
                    <a:cubicBezTo>
                      <a:pt x="2325" y="2423"/>
                      <a:pt x="2468" y="2589"/>
                      <a:pt x="2657" y="2708"/>
                    </a:cubicBezTo>
                    <a:cubicBezTo>
                      <a:pt x="2752" y="2755"/>
                      <a:pt x="2847" y="2779"/>
                      <a:pt x="2942" y="2803"/>
                    </a:cubicBezTo>
                    <a:cubicBezTo>
                      <a:pt x="2942" y="3752"/>
                      <a:pt x="2989" y="4700"/>
                      <a:pt x="3084" y="5649"/>
                    </a:cubicBezTo>
                    <a:cubicBezTo>
                      <a:pt x="3061" y="5649"/>
                      <a:pt x="3013" y="5626"/>
                      <a:pt x="2966" y="5626"/>
                    </a:cubicBezTo>
                    <a:cubicBezTo>
                      <a:pt x="2776" y="5222"/>
                      <a:pt x="2539" y="4843"/>
                      <a:pt x="2278" y="4487"/>
                    </a:cubicBezTo>
                    <a:cubicBezTo>
                      <a:pt x="1732" y="3799"/>
                      <a:pt x="1281" y="3467"/>
                      <a:pt x="854" y="3467"/>
                    </a:cubicBezTo>
                    <a:cubicBezTo>
                      <a:pt x="783" y="3467"/>
                      <a:pt x="522" y="3491"/>
                      <a:pt x="522" y="3847"/>
                    </a:cubicBezTo>
                    <a:cubicBezTo>
                      <a:pt x="522" y="4297"/>
                      <a:pt x="902" y="4772"/>
                      <a:pt x="1637" y="5293"/>
                    </a:cubicBezTo>
                    <a:cubicBezTo>
                      <a:pt x="2017" y="5554"/>
                      <a:pt x="2396" y="5768"/>
                      <a:pt x="2823" y="5887"/>
                    </a:cubicBezTo>
                    <a:cubicBezTo>
                      <a:pt x="2918" y="5934"/>
                      <a:pt x="3037" y="5934"/>
                      <a:pt x="3132" y="5958"/>
                    </a:cubicBezTo>
                    <a:cubicBezTo>
                      <a:pt x="3179" y="6313"/>
                      <a:pt x="3227" y="6646"/>
                      <a:pt x="3298" y="6978"/>
                    </a:cubicBezTo>
                    <a:cubicBezTo>
                      <a:pt x="3393" y="7381"/>
                      <a:pt x="3511" y="7784"/>
                      <a:pt x="3630" y="8187"/>
                    </a:cubicBezTo>
                    <a:cubicBezTo>
                      <a:pt x="3654" y="8235"/>
                      <a:pt x="3701" y="8282"/>
                      <a:pt x="3772" y="8282"/>
                    </a:cubicBezTo>
                    <a:lnTo>
                      <a:pt x="3820" y="8282"/>
                    </a:lnTo>
                    <a:cubicBezTo>
                      <a:pt x="3891" y="8259"/>
                      <a:pt x="3938" y="8187"/>
                      <a:pt x="3914" y="8116"/>
                    </a:cubicBezTo>
                    <a:cubicBezTo>
                      <a:pt x="3796" y="7760"/>
                      <a:pt x="3701" y="7405"/>
                      <a:pt x="3606" y="7049"/>
                    </a:cubicBezTo>
                    <a:cubicBezTo>
                      <a:pt x="3701" y="7025"/>
                      <a:pt x="3796" y="6978"/>
                      <a:pt x="3891" y="6930"/>
                    </a:cubicBezTo>
                    <a:cubicBezTo>
                      <a:pt x="4270" y="6693"/>
                      <a:pt x="4602" y="6385"/>
                      <a:pt x="4887" y="6029"/>
                    </a:cubicBezTo>
                    <a:cubicBezTo>
                      <a:pt x="5480" y="5341"/>
                      <a:pt x="5717" y="4795"/>
                      <a:pt x="5599" y="4368"/>
                    </a:cubicBezTo>
                    <a:cubicBezTo>
                      <a:pt x="5575" y="4250"/>
                      <a:pt x="5528" y="4155"/>
                      <a:pt x="5433" y="4084"/>
                    </a:cubicBezTo>
                    <a:cubicBezTo>
                      <a:pt x="5391" y="4056"/>
                      <a:pt x="5341" y="4044"/>
                      <a:pt x="5293" y="4044"/>
                    </a:cubicBezTo>
                    <a:cubicBezTo>
                      <a:pt x="5258" y="4044"/>
                      <a:pt x="5225" y="4050"/>
                      <a:pt x="5195" y="4060"/>
                    </a:cubicBezTo>
                    <a:cubicBezTo>
                      <a:pt x="4768" y="4155"/>
                      <a:pt x="4413" y="4606"/>
                      <a:pt x="4081" y="5412"/>
                    </a:cubicBezTo>
                    <a:cubicBezTo>
                      <a:pt x="3914" y="5839"/>
                      <a:pt x="3772" y="6266"/>
                      <a:pt x="3677" y="6717"/>
                    </a:cubicBezTo>
                    <a:cubicBezTo>
                      <a:pt x="3630" y="6717"/>
                      <a:pt x="3606" y="6740"/>
                      <a:pt x="3559" y="6764"/>
                    </a:cubicBezTo>
                    <a:cubicBezTo>
                      <a:pt x="3488" y="6456"/>
                      <a:pt x="3440" y="6147"/>
                      <a:pt x="3393" y="5815"/>
                    </a:cubicBezTo>
                    <a:cubicBezTo>
                      <a:pt x="3274" y="4819"/>
                      <a:pt x="3227" y="3823"/>
                      <a:pt x="3227" y="2850"/>
                    </a:cubicBezTo>
                    <a:lnTo>
                      <a:pt x="3274" y="2850"/>
                    </a:lnTo>
                    <a:cubicBezTo>
                      <a:pt x="3535" y="2850"/>
                      <a:pt x="3772" y="2708"/>
                      <a:pt x="3867" y="2471"/>
                    </a:cubicBezTo>
                    <a:cubicBezTo>
                      <a:pt x="3914" y="2352"/>
                      <a:pt x="3962" y="2257"/>
                      <a:pt x="3986" y="2186"/>
                    </a:cubicBezTo>
                    <a:cubicBezTo>
                      <a:pt x="4389" y="2139"/>
                      <a:pt x="4768" y="2044"/>
                      <a:pt x="5124" y="1901"/>
                    </a:cubicBezTo>
                    <a:cubicBezTo>
                      <a:pt x="5694" y="1688"/>
                      <a:pt x="5954" y="1427"/>
                      <a:pt x="5954" y="1095"/>
                    </a:cubicBezTo>
                    <a:cubicBezTo>
                      <a:pt x="5977" y="847"/>
                      <a:pt x="5786" y="642"/>
                      <a:pt x="5543" y="642"/>
                    </a:cubicBezTo>
                    <a:cubicBezTo>
                      <a:pt x="5530" y="642"/>
                      <a:pt x="5517" y="643"/>
                      <a:pt x="5504" y="644"/>
                    </a:cubicBezTo>
                    <a:cubicBezTo>
                      <a:pt x="5314" y="668"/>
                      <a:pt x="5124" y="692"/>
                      <a:pt x="4958" y="763"/>
                    </a:cubicBezTo>
                    <a:lnTo>
                      <a:pt x="4958" y="478"/>
                    </a:lnTo>
                    <a:cubicBezTo>
                      <a:pt x="4958" y="454"/>
                      <a:pt x="4958" y="454"/>
                      <a:pt x="4958" y="431"/>
                    </a:cubicBezTo>
                    <a:cubicBezTo>
                      <a:pt x="4914" y="255"/>
                      <a:pt x="4748" y="120"/>
                      <a:pt x="4554" y="120"/>
                    </a:cubicBezTo>
                    <a:cubicBezTo>
                      <a:pt x="4539" y="120"/>
                      <a:pt x="4523" y="121"/>
                      <a:pt x="4508" y="122"/>
                    </a:cubicBezTo>
                    <a:cubicBezTo>
                      <a:pt x="4270" y="122"/>
                      <a:pt x="4057" y="194"/>
                      <a:pt x="3867" y="312"/>
                    </a:cubicBezTo>
                    <a:cubicBezTo>
                      <a:pt x="3650" y="117"/>
                      <a:pt x="3373" y="1"/>
                      <a:pt x="30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91" name="Google Shape;1791;p14"/>
            <p:cNvGrpSpPr/>
            <p:nvPr/>
          </p:nvGrpSpPr>
          <p:grpSpPr>
            <a:xfrm>
              <a:off x="1655642" y="1036479"/>
              <a:ext cx="58546" cy="109825"/>
              <a:chOff x="3028100" y="3462950"/>
              <a:chExt cx="42700" cy="80100"/>
            </a:xfrm>
          </p:grpSpPr>
          <p:sp>
            <p:nvSpPr>
              <p:cNvPr id="1792" name="Google Shape;1792;p14"/>
              <p:cNvSpPr/>
              <p:nvPr/>
            </p:nvSpPr>
            <p:spPr>
              <a:xfrm>
                <a:off x="3031050" y="3467050"/>
                <a:ext cx="36200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2281" extrusionOk="0">
                    <a:moveTo>
                      <a:pt x="648" y="0"/>
                    </a:moveTo>
                    <a:cubicBezTo>
                      <a:pt x="637" y="0"/>
                      <a:pt x="627" y="1"/>
                      <a:pt x="617" y="3"/>
                    </a:cubicBezTo>
                    <a:cubicBezTo>
                      <a:pt x="475" y="3"/>
                      <a:pt x="333" y="122"/>
                      <a:pt x="190" y="383"/>
                    </a:cubicBezTo>
                    <a:cubicBezTo>
                      <a:pt x="72" y="620"/>
                      <a:pt x="1" y="881"/>
                      <a:pt x="24" y="1165"/>
                    </a:cubicBezTo>
                    <a:cubicBezTo>
                      <a:pt x="24" y="1426"/>
                      <a:pt x="119" y="1687"/>
                      <a:pt x="309" y="1877"/>
                    </a:cubicBezTo>
                    <a:cubicBezTo>
                      <a:pt x="499" y="2090"/>
                      <a:pt x="783" y="2233"/>
                      <a:pt x="1068" y="2280"/>
                    </a:cubicBezTo>
                    <a:cubicBezTo>
                      <a:pt x="1305" y="1948"/>
                      <a:pt x="1424" y="1545"/>
                      <a:pt x="1448" y="1165"/>
                    </a:cubicBezTo>
                    <a:cubicBezTo>
                      <a:pt x="1424" y="857"/>
                      <a:pt x="1305" y="549"/>
                      <a:pt x="1092" y="335"/>
                    </a:cubicBezTo>
                    <a:cubicBezTo>
                      <a:pt x="896" y="118"/>
                      <a:pt x="760" y="0"/>
                      <a:pt x="6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14"/>
              <p:cNvSpPr/>
              <p:nvPr/>
            </p:nvSpPr>
            <p:spPr>
              <a:xfrm>
                <a:off x="3028100" y="3462950"/>
                <a:ext cx="42700" cy="80100"/>
              </a:xfrm>
              <a:custGeom>
                <a:avLst/>
                <a:gdLst/>
                <a:ahLst/>
                <a:cxnLst/>
                <a:rect l="l" t="t" r="r" b="b"/>
                <a:pathLst>
                  <a:path w="1708" h="3204" extrusionOk="0">
                    <a:moveTo>
                      <a:pt x="759" y="286"/>
                    </a:moveTo>
                    <a:cubicBezTo>
                      <a:pt x="759" y="309"/>
                      <a:pt x="854" y="309"/>
                      <a:pt x="1115" y="570"/>
                    </a:cubicBezTo>
                    <a:cubicBezTo>
                      <a:pt x="1305" y="760"/>
                      <a:pt x="1400" y="1021"/>
                      <a:pt x="1423" y="1306"/>
                    </a:cubicBezTo>
                    <a:cubicBezTo>
                      <a:pt x="1400" y="1567"/>
                      <a:pt x="1328" y="1851"/>
                      <a:pt x="1210" y="2088"/>
                    </a:cubicBezTo>
                    <a:cubicBezTo>
                      <a:pt x="1139" y="1875"/>
                      <a:pt x="1068" y="1685"/>
                      <a:pt x="996" y="1472"/>
                    </a:cubicBezTo>
                    <a:cubicBezTo>
                      <a:pt x="977" y="1386"/>
                      <a:pt x="916" y="1350"/>
                      <a:pt x="854" y="1350"/>
                    </a:cubicBezTo>
                    <a:cubicBezTo>
                      <a:pt x="762" y="1350"/>
                      <a:pt x="669" y="1429"/>
                      <a:pt x="712" y="1543"/>
                    </a:cubicBezTo>
                    <a:cubicBezTo>
                      <a:pt x="783" y="1780"/>
                      <a:pt x="854" y="1994"/>
                      <a:pt x="925" y="2207"/>
                    </a:cubicBezTo>
                    <a:cubicBezTo>
                      <a:pt x="783" y="2160"/>
                      <a:pt x="641" y="2065"/>
                      <a:pt x="522" y="1946"/>
                    </a:cubicBezTo>
                    <a:cubicBezTo>
                      <a:pt x="380" y="1756"/>
                      <a:pt x="285" y="1543"/>
                      <a:pt x="285" y="1306"/>
                    </a:cubicBezTo>
                    <a:cubicBezTo>
                      <a:pt x="285" y="1045"/>
                      <a:pt x="332" y="808"/>
                      <a:pt x="451" y="594"/>
                    </a:cubicBezTo>
                    <a:cubicBezTo>
                      <a:pt x="569" y="404"/>
                      <a:pt x="664" y="309"/>
                      <a:pt x="759" y="309"/>
                    </a:cubicBezTo>
                    <a:lnTo>
                      <a:pt x="759" y="286"/>
                    </a:lnTo>
                    <a:close/>
                    <a:moveTo>
                      <a:pt x="759" y="1"/>
                    </a:moveTo>
                    <a:cubicBezTo>
                      <a:pt x="546" y="1"/>
                      <a:pt x="356" y="143"/>
                      <a:pt x="190" y="475"/>
                    </a:cubicBezTo>
                    <a:cubicBezTo>
                      <a:pt x="71" y="736"/>
                      <a:pt x="0" y="1021"/>
                      <a:pt x="0" y="1306"/>
                    </a:cubicBezTo>
                    <a:cubicBezTo>
                      <a:pt x="0" y="1614"/>
                      <a:pt x="95" y="1922"/>
                      <a:pt x="308" y="2160"/>
                    </a:cubicBezTo>
                    <a:cubicBezTo>
                      <a:pt x="522" y="2373"/>
                      <a:pt x="783" y="2515"/>
                      <a:pt x="1068" y="2563"/>
                    </a:cubicBezTo>
                    <a:lnTo>
                      <a:pt x="1091" y="2587"/>
                    </a:lnTo>
                    <a:cubicBezTo>
                      <a:pt x="1257" y="2990"/>
                      <a:pt x="1305" y="3061"/>
                      <a:pt x="1305" y="3061"/>
                    </a:cubicBezTo>
                    <a:cubicBezTo>
                      <a:pt x="1305" y="3132"/>
                      <a:pt x="1352" y="3203"/>
                      <a:pt x="1447" y="3203"/>
                    </a:cubicBezTo>
                    <a:cubicBezTo>
                      <a:pt x="1518" y="3203"/>
                      <a:pt x="1589" y="3132"/>
                      <a:pt x="1589" y="3061"/>
                    </a:cubicBezTo>
                    <a:cubicBezTo>
                      <a:pt x="1589" y="3014"/>
                      <a:pt x="1589" y="2990"/>
                      <a:pt x="1352" y="2468"/>
                    </a:cubicBezTo>
                    <a:lnTo>
                      <a:pt x="1352" y="2444"/>
                    </a:lnTo>
                    <a:cubicBezTo>
                      <a:pt x="1566" y="2112"/>
                      <a:pt x="1684" y="1709"/>
                      <a:pt x="1708" y="1306"/>
                    </a:cubicBezTo>
                    <a:cubicBezTo>
                      <a:pt x="1708" y="974"/>
                      <a:pt x="1566" y="641"/>
                      <a:pt x="1328" y="381"/>
                    </a:cubicBezTo>
                    <a:cubicBezTo>
                      <a:pt x="1091" y="120"/>
                      <a:pt x="901" y="1"/>
                      <a:pt x="7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94" name="Google Shape;1794;p14"/>
            <p:cNvGrpSpPr/>
            <p:nvPr/>
          </p:nvGrpSpPr>
          <p:grpSpPr>
            <a:xfrm rot="5090173">
              <a:off x="468897" y="514178"/>
              <a:ext cx="58544" cy="109830"/>
              <a:chOff x="3028100" y="3462950"/>
              <a:chExt cx="42700" cy="80100"/>
            </a:xfrm>
          </p:grpSpPr>
          <p:sp>
            <p:nvSpPr>
              <p:cNvPr id="1795" name="Google Shape;1795;p14"/>
              <p:cNvSpPr/>
              <p:nvPr/>
            </p:nvSpPr>
            <p:spPr>
              <a:xfrm>
                <a:off x="3031050" y="3467050"/>
                <a:ext cx="36200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2281" extrusionOk="0">
                    <a:moveTo>
                      <a:pt x="648" y="0"/>
                    </a:moveTo>
                    <a:cubicBezTo>
                      <a:pt x="637" y="0"/>
                      <a:pt x="627" y="1"/>
                      <a:pt x="617" y="3"/>
                    </a:cubicBezTo>
                    <a:cubicBezTo>
                      <a:pt x="475" y="3"/>
                      <a:pt x="333" y="122"/>
                      <a:pt x="190" y="383"/>
                    </a:cubicBezTo>
                    <a:cubicBezTo>
                      <a:pt x="72" y="620"/>
                      <a:pt x="1" y="881"/>
                      <a:pt x="24" y="1165"/>
                    </a:cubicBezTo>
                    <a:cubicBezTo>
                      <a:pt x="24" y="1426"/>
                      <a:pt x="119" y="1687"/>
                      <a:pt x="309" y="1877"/>
                    </a:cubicBezTo>
                    <a:cubicBezTo>
                      <a:pt x="499" y="2090"/>
                      <a:pt x="783" y="2233"/>
                      <a:pt x="1068" y="2280"/>
                    </a:cubicBezTo>
                    <a:cubicBezTo>
                      <a:pt x="1305" y="1948"/>
                      <a:pt x="1424" y="1545"/>
                      <a:pt x="1448" y="1165"/>
                    </a:cubicBezTo>
                    <a:cubicBezTo>
                      <a:pt x="1424" y="857"/>
                      <a:pt x="1305" y="549"/>
                      <a:pt x="1092" y="335"/>
                    </a:cubicBezTo>
                    <a:cubicBezTo>
                      <a:pt x="896" y="118"/>
                      <a:pt x="760" y="0"/>
                      <a:pt x="6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14"/>
              <p:cNvSpPr/>
              <p:nvPr/>
            </p:nvSpPr>
            <p:spPr>
              <a:xfrm>
                <a:off x="3028100" y="3462950"/>
                <a:ext cx="42700" cy="80100"/>
              </a:xfrm>
              <a:custGeom>
                <a:avLst/>
                <a:gdLst/>
                <a:ahLst/>
                <a:cxnLst/>
                <a:rect l="l" t="t" r="r" b="b"/>
                <a:pathLst>
                  <a:path w="1708" h="3204" extrusionOk="0">
                    <a:moveTo>
                      <a:pt x="759" y="286"/>
                    </a:moveTo>
                    <a:cubicBezTo>
                      <a:pt x="759" y="309"/>
                      <a:pt x="854" y="309"/>
                      <a:pt x="1115" y="570"/>
                    </a:cubicBezTo>
                    <a:cubicBezTo>
                      <a:pt x="1305" y="760"/>
                      <a:pt x="1400" y="1021"/>
                      <a:pt x="1423" y="1306"/>
                    </a:cubicBezTo>
                    <a:cubicBezTo>
                      <a:pt x="1400" y="1567"/>
                      <a:pt x="1328" y="1851"/>
                      <a:pt x="1210" y="2088"/>
                    </a:cubicBezTo>
                    <a:cubicBezTo>
                      <a:pt x="1139" y="1875"/>
                      <a:pt x="1068" y="1685"/>
                      <a:pt x="996" y="1472"/>
                    </a:cubicBezTo>
                    <a:cubicBezTo>
                      <a:pt x="977" y="1386"/>
                      <a:pt x="916" y="1350"/>
                      <a:pt x="854" y="1350"/>
                    </a:cubicBezTo>
                    <a:cubicBezTo>
                      <a:pt x="762" y="1350"/>
                      <a:pt x="669" y="1429"/>
                      <a:pt x="712" y="1543"/>
                    </a:cubicBezTo>
                    <a:cubicBezTo>
                      <a:pt x="783" y="1780"/>
                      <a:pt x="854" y="1994"/>
                      <a:pt x="925" y="2207"/>
                    </a:cubicBezTo>
                    <a:cubicBezTo>
                      <a:pt x="783" y="2160"/>
                      <a:pt x="641" y="2065"/>
                      <a:pt x="522" y="1946"/>
                    </a:cubicBezTo>
                    <a:cubicBezTo>
                      <a:pt x="380" y="1756"/>
                      <a:pt x="285" y="1543"/>
                      <a:pt x="285" y="1306"/>
                    </a:cubicBezTo>
                    <a:cubicBezTo>
                      <a:pt x="285" y="1045"/>
                      <a:pt x="332" y="808"/>
                      <a:pt x="451" y="594"/>
                    </a:cubicBezTo>
                    <a:cubicBezTo>
                      <a:pt x="569" y="404"/>
                      <a:pt x="664" y="309"/>
                      <a:pt x="759" y="309"/>
                    </a:cubicBezTo>
                    <a:lnTo>
                      <a:pt x="759" y="286"/>
                    </a:lnTo>
                    <a:close/>
                    <a:moveTo>
                      <a:pt x="759" y="1"/>
                    </a:moveTo>
                    <a:cubicBezTo>
                      <a:pt x="546" y="1"/>
                      <a:pt x="356" y="143"/>
                      <a:pt x="190" y="475"/>
                    </a:cubicBezTo>
                    <a:cubicBezTo>
                      <a:pt x="71" y="736"/>
                      <a:pt x="0" y="1021"/>
                      <a:pt x="0" y="1306"/>
                    </a:cubicBezTo>
                    <a:cubicBezTo>
                      <a:pt x="0" y="1614"/>
                      <a:pt x="95" y="1922"/>
                      <a:pt x="308" y="2160"/>
                    </a:cubicBezTo>
                    <a:cubicBezTo>
                      <a:pt x="522" y="2373"/>
                      <a:pt x="783" y="2515"/>
                      <a:pt x="1068" y="2563"/>
                    </a:cubicBezTo>
                    <a:lnTo>
                      <a:pt x="1091" y="2587"/>
                    </a:lnTo>
                    <a:cubicBezTo>
                      <a:pt x="1257" y="2990"/>
                      <a:pt x="1305" y="3061"/>
                      <a:pt x="1305" y="3061"/>
                    </a:cubicBezTo>
                    <a:cubicBezTo>
                      <a:pt x="1305" y="3132"/>
                      <a:pt x="1352" y="3203"/>
                      <a:pt x="1447" y="3203"/>
                    </a:cubicBezTo>
                    <a:cubicBezTo>
                      <a:pt x="1518" y="3203"/>
                      <a:pt x="1589" y="3132"/>
                      <a:pt x="1589" y="3061"/>
                    </a:cubicBezTo>
                    <a:cubicBezTo>
                      <a:pt x="1589" y="3014"/>
                      <a:pt x="1589" y="2990"/>
                      <a:pt x="1352" y="2468"/>
                    </a:cubicBezTo>
                    <a:lnTo>
                      <a:pt x="1352" y="2444"/>
                    </a:lnTo>
                    <a:cubicBezTo>
                      <a:pt x="1566" y="2112"/>
                      <a:pt x="1684" y="1709"/>
                      <a:pt x="1708" y="1306"/>
                    </a:cubicBezTo>
                    <a:cubicBezTo>
                      <a:pt x="1708" y="974"/>
                      <a:pt x="1566" y="641"/>
                      <a:pt x="1328" y="381"/>
                    </a:cubicBezTo>
                    <a:cubicBezTo>
                      <a:pt x="1091" y="120"/>
                      <a:pt x="901" y="1"/>
                      <a:pt x="7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97" name="Google Shape;1797;p14"/>
            <p:cNvGrpSpPr/>
            <p:nvPr/>
          </p:nvGrpSpPr>
          <p:grpSpPr>
            <a:xfrm>
              <a:off x="1460084" y="3281476"/>
              <a:ext cx="58546" cy="109825"/>
              <a:chOff x="3028100" y="3462950"/>
              <a:chExt cx="42700" cy="80100"/>
            </a:xfrm>
          </p:grpSpPr>
          <p:sp>
            <p:nvSpPr>
              <p:cNvPr id="1798" name="Google Shape;1798;p14"/>
              <p:cNvSpPr/>
              <p:nvPr/>
            </p:nvSpPr>
            <p:spPr>
              <a:xfrm>
                <a:off x="3031050" y="3467050"/>
                <a:ext cx="36200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2281" extrusionOk="0">
                    <a:moveTo>
                      <a:pt x="648" y="0"/>
                    </a:moveTo>
                    <a:cubicBezTo>
                      <a:pt x="637" y="0"/>
                      <a:pt x="627" y="1"/>
                      <a:pt x="617" y="3"/>
                    </a:cubicBezTo>
                    <a:cubicBezTo>
                      <a:pt x="475" y="3"/>
                      <a:pt x="333" y="122"/>
                      <a:pt x="190" y="383"/>
                    </a:cubicBezTo>
                    <a:cubicBezTo>
                      <a:pt x="72" y="620"/>
                      <a:pt x="1" y="881"/>
                      <a:pt x="24" y="1165"/>
                    </a:cubicBezTo>
                    <a:cubicBezTo>
                      <a:pt x="24" y="1426"/>
                      <a:pt x="119" y="1687"/>
                      <a:pt x="309" y="1877"/>
                    </a:cubicBezTo>
                    <a:cubicBezTo>
                      <a:pt x="499" y="2090"/>
                      <a:pt x="783" y="2233"/>
                      <a:pt x="1068" y="2280"/>
                    </a:cubicBezTo>
                    <a:cubicBezTo>
                      <a:pt x="1305" y="1948"/>
                      <a:pt x="1424" y="1545"/>
                      <a:pt x="1448" y="1165"/>
                    </a:cubicBezTo>
                    <a:cubicBezTo>
                      <a:pt x="1424" y="857"/>
                      <a:pt x="1305" y="549"/>
                      <a:pt x="1092" y="335"/>
                    </a:cubicBezTo>
                    <a:cubicBezTo>
                      <a:pt x="896" y="118"/>
                      <a:pt x="760" y="0"/>
                      <a:pt x="6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9" name="Google Shape;1799;p14"/>
              <p:cNvSpPr/>
              <p:nvPr/>
            </p:nvSpPr>
            <p:spPr>
              <a:xfrm>
                <a:off x="3028100" y="3462950"/>
                <a:ext cx="42700" cy="80100"/>
              </a:xfrm>
              <a:custGeom>
                <a:avLst/>
                <a:gdLst/>
                <a:ahLst/>
                <a:cxnLst/>
                <a:rect l="l" t="t" r="r" b="b"/>
                <a:pathLst>
                  <a:path w="1708" h="3204" extrusionOk="0">
                    <a:moveTo>
                      <a:pt x="759" y="286"/>
                    </a:moveTo>
                    <a:cubicBezTo>
                      <a:pt x="759" y="309"/>
                      <a:pt x="854" y="309"/>
                      <a:pt x="1115" y="570"/>
                    </a:cubicBezTo>
                    <a:cubicBezTo>
                      <a:pt x="1305" y="760"/>
                      <a:pt x="1400" y="1021"/>
                      <a:pt x="1423" y="1306"/>
                    </a:cubicBezTo>
                    <a:cubicBezTo>
                      <a:pt x="1400" y="1567"/>
                      <a:pt x="1328" y="1851"/>
                      <a:pt x="1210" y="2088"/>
                    </a:cubicBezTo>
                    <a:cubicBezTo>
                      <a:pt x="1139" y="1875"/>
                      <a:pt x="1068" y="1685"/>
                      <a:pt x="996" y="1472"/>
                    </a:cubicBezTo>
                    <a:cubicBezTo>
                      <a:pt x="977" y="1386"/>
                      <a:pt x="916" y="1350"/>
                      <a:pt x="854" y="1350"/>
                    </a:cubicBezTo>
                    <a:cubicBezTo>
                      <a:pt x="762" y="1350"/>
                      <a:pt x="669" y="1429"/>
                      <a:pt x="712" y="1543"/>
                    </a:cubicBezTo>
                    <a:cubicBezTo>
                      <a:pt x="783" y="1780"/>
                      <a:pt x="854" y="1994"/>
                      <a:pt x="925" y="2207"/>
                    </a:cubicBezTo>
                    <a:cubicBezTo>
                      <a:pt x="783" y="2160"/>
                      <a:pt x="641" y="2065"/>
                      <a:pt x="522" y="1946"/>
                    </a:cubicBezTo>
                    <a:cubicBezTo>
                      <a:pt x="380" y="1756"/>
                      <a:pt x="285" y="1543"/>
                      <a:pt x="285" y="1306"/>
                    </a:cubicBezTo>
                    <a:cubicBezTo>
                      <a:pt x="285" y="1045"/>
                      <a:pt x="332" y="808"/>
                      <a:pt x="451" y="594"/>
                    </a:cubicBezTo>
                    <a:cubicBezTo>
                      <a:pt x="569" y="404"/>
                      <a:pt x="664" y="309"/>
                      <a:pt x="759" y="309"/>
                    </a:cubicBezTo>
                    <a:lnTo>
                      <a:pt x="759" y="286"/>
                    </a:lnTo>
                    <a:close/>
                    <a:moveTo>
                      <a:pt x="759" y="1"/>
                    </a:moveTo>
                    <a:cubicBezTo>
                      <a:pt x="546" y="1"/>
                      <a:pt x="356" y="143"/>
                      <a:pt x="190" y="475"/>
                    </a:cubicBezTo>
                    <a:cubicBezTo>
                      <a:pt x="71" y="736"/>
                      <a:pt x="0" y="1021"/>
                      <a:pt x="0" y="1306"/>
                    </a:cubicBezTo>
                    <a:cubicBezTo>
                      <a:pt x="0" y="1614"/>
                      <a:pt x="95" y="1922"/>
                      <a:pt x="308" y="2160"/>
                    </a:cubicBezTo>
                    <a:cubicBezTo>
                      <a:pt x="522" y="2373"/>
                      <a:pt x="783" y="2515"/>
                      <a:pt x="1068" y="2563"/>
                    </a:cubicBezTo>
                    <a:lnTo>
                      <a:pt x="1091" y="2587"/>
                    </a:lnTo>
                    <a:cubicBezTo>
                      <a:pt x="1257" y="2990"/>
                      <a:pt x="1305" y="3061"/>
                      <a:pt x="1305" y="3061"/>
                    </a:cubicBezTo>
                    <a:cubicBezTo>
                      <a:pt x="1305" y="3132"/>
                      <a:pt x="1352" y="3203"/>
                      <a:pt x="1447" y="3203"/>
                    </a:cubicBezTo>
                    <a:cubicBezTo>
                      <a:pt x="1518" y="3203"/>
                      <a:pt x="1589" y="3132"/>
                      <a:pt x="1589" y="3061"/>
                    </a:cubicBezTo>
                    <a:cubicBezTo>
                      <a:pt x="1589" y="3014"/>
                      <a:pt x="1589" y="2990"/>
                      <a:pt x="1352" y="2468"/>
                    </a:cubicBezTo>
                    <a:lnTo>
                      <a:pt x="1352" y="2444"/>
                    </a:lnTo>
                    <a:cubicBezTo>
                      <a:pt x="1566" y="2112"/>
                      <a:pt x="1684" y="1709"/>
                      <a:pt x="1708" y="1306"/>
                    </a:cubicBezTo>
                    <a:cubicBezTo>
                      <a:pt x="1708" y="974"/>
                      <a:pt x="1566" y="641"/>
                      <a:pt x="1328" y="381"/>
                    </a:cubicBezTo>
                    <a:cubicBezTo>
                      <a:pt x="1091" y="120"/>
                      <a:pt x="901" y="1"/>
                      <a:pt x="7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00" name="Google Shape;1800;p14"/>
            <p:cNvGrpSpPr/>
            <p:nvPr/>
          </p:nvGrpSpPr>
          <p:grpSpPr>
            <a:xfrm>
              <a:off x="1460086" y="2285420"/>
              <a:ext cx="58546" cy="109825"/>
              <a:chOff x="3028100" y="3462950"/>
              <a:chExt cx="42700" cy="80100"/>
            </a:xfrm>
          </p:grpSpPr>
          <p:sp>
            <p:nvSpPr>
              <p:cNvPr id="1801" name="Google Shape;1801;p14"/>
              <p:cNvSpPr/>
              <p:nvPr/>
            </p:nvSpPr>
            <p:spPr>
              <a:xfrm>
                <a:off x="3031050" y="3467050"/>
                <a:ext cx="36200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2281" extrusionOk="0">
                    <a:moveTo>
                      <a:pt x="648" y="0"/>
                    </a:moveTo>
                    <a:cubicBezTo>
                      <a:pt x="637" y="0"/>
                      <a:pt x="627" y="1"/>
                      <a:pt x="617" y="3"/>
                    </a:cubicBezTo>
                    <a:cubicBezTo>
                      <a:pt x="475" y="3"/>
                      <a:pt x="333" y="122"/>
                      <a:pt x="190" y="383"/>
                    </a:cubicBezTo>
                    <a:cubicBezTo>
                      <a:pt x="72" y="620"/>
                      <a:pt x="1" y="881"/>
                      <a:pt x="24" y="1165"/>
                    </a:cubicBezTo>
                    <a:cubicBezTo>
                      <a:pt x="24" y="1426"/>
                      <a:pt x="119" y="1687"/>
                      <a:pt x="309" y="1877"/>
                    </a:cubicBezTo>
                    <a:cubicBezTo>
                      <a:pt x="499" y="2090"/>
                      <a:pt x="783" y="2233"/>
                      <a:pt x="1068" y="2280"/>
                    </a:cubicBezTo>
                    <a:cubicBezTo>
                      <a:pt x="1305" y="1948"/>
                      <a:pt x="1424" y="1545"/>
                      <a:pt x="1448" y="1165"/>
                    </a:cubicBezTo>
                    <a:cubicBezTo>
                      <a:pt x="1424" y="857"/>
                      <a:pt x="1305" y="549"/>
                      <a:pt x="1092" y="335"/>
                    </a:cubicBezTo>
                    <a:cubicBezTo>
                      <a:pt x="896" y="118"/>
                      <a:pt x="760" y="0"/>
                      <a:pt x="6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2" name="Google Shape;1802;p14"/>
              <p:cNvSpPr/>
              <p:nvPr/>
            </p:nvSpPr>
            <p:spPr>
              <a:xfrm>
                <a:off x="3028100" y="3462950"/>
                <a:ext cx="42700" cy="80100"/>
              </a:xfrm>
              <a:custGeom>
                <a:avLst/>
                <a:gdLst/>
                <a:ahLst/>
                <a:cxnLst/>
                <a:rect l="l" t="t" r="r" b="b"/>
                <a:pathLst>
                  <a:path w="1708" h="3204" extrusionOk="0">
                    <a:moveTo>
                      <a:pt x="759" y="286"/>
                    </a:moveTo>
                    <a:cubicBezTo>
                      <a:pt x="759" y="309"/>
                      <a:pt x="854" y="309"/>
                      <a:pt x="1115" y="570"/>
                    </a:cubicBezTo>
                    <a:cubicBezTo>
                      <a:pt x="1305" y="760"/>
                      <a:pt x="1400" y="1021"/>
                      <a:pt x="1423" y="1306"/>
                    </a:cubicBezTo>
                    <a:cubicBezTo>
                      <a:pt x="1400" y="1567"/>
                      <a:pt x="1328" y="1851"/>
                      <a:pt x="1210" y="2088"/>
                    </a:cubicBezTo>
                    <a:cubicBezTo>
                      <a:pt x="1139" y="1875"/>
                      <a:pt x="1068" y="1685"/>
                      <a:pt x="996" y="1472"/>
                    </a:cubicBezTo>
                    <a:cubicBezTo>
                      <a:pt x="977" y="1386"/>
                      <a:pt x="916" y="1350"/>
                      <a:pt x="854" y="1350"/>
                    </a:cubicBezTo>
                    <a:cubicBezTo>
                      <a:pt x="762" y="1350"/>
                      <a:pt x="669" y="1429"/>
                      <a:pt x="712" y="1543"/>
                    </a:cubicBezTo>
                    <a:cubicBezTo>
                      <a:pt x="783" y="1780"/>
                      <a:pt x="854" y="1994"/>
                      <a:pt x="925" y="2207"/>
                    </a:cubicBezTo>
                    <a:cubicBezTo>
                      <a:pt x="783" y="2160"/>
                      <a:pt x="641" y="2065"/>
                      <a:pt x="522" y="1946"/>
                    </a:cubicBezTo>
                    <a:cubicBezTo>
                      <a:pt x="380" y="1756"/>
                      <a:pt x="285" y="1543"/>
                      <a:pt x="285" y="1306"/>
                    </a:cubicBezTo>
                    <a:cubicBezTo>
                      <a:pt x="285" y="1045"/>
                      <a:pt x="332" y="808"/>
                      <a:pt x="451" y="594"/>
                    </a:cubicBezTo>
                    <a:cubicBezTo>
                      <a:pt x="569" y="404"/>
                      <a:pt x="664" y="309"/>
                      <a:pt x="759" y="309"/>
                    </a:cubicBezTo>
                    <a:lnTo>
                      <a:pt x="759" y="286"/>
                    </a:lnTo>
                    <a:close/>
                    <a:moveTo>
                      <a:pt x="759" y="1"/>
                    </a:moveTo>
                    <a:cubicBezTo>
                      <a:pt x="546" y="1"/>
                      <a:pt x="356" y="143"/>
                      <a:pt x="190" y="475"/>
                    </a:cubicBezTo>
                    <a:cubicBezTo>
                      <a:pt x="71" y="736"/>
                      <a:pt x="0" y="1021"/>
                      <a:pt x="0" y="1306"/>
                    </a:cubicBezTo>
                    <a:cubicBezTo>
                      <a:pt x="0" y="1614"/>
                      <a:pt x="95" y="1922"/>
                      <a:pt x="308" y="2160"/>
                    </a:cubicBezTo>
                    <a:cubicBezTo>
                      <a:pt x="522" y="2373"/>
                      <a:pt x="783" y="2515"/>
                      <a:pt x="1068" y="2563"/>
                    </a:cubicBezTo>
                    <a:lnTo>
                      <a:pt x="1091" y="2587"/>
                    </a:lnTo>
                    <a:cubicBezTo>
                      <a:pt x="1257" y="2990"/>
                      <a:pt x="1305" y="3061"/>
                      <a:pt x="1305" y="3061"/>
                    </a:cubicBezTo>
                    <a:cubicBezTo>
                      <a:pt x="1305" y="3132"/>
                      <a:pt x="1352" y="3203"/>
                      <a:pt x="1447" y="3203"/>
                    </a:cubicBezTo>
                    <a:cubicBezTo>
                      <a:pt x="1518" y="3203"/>
                      <a:pt x="1589" y="3132"/>
                      <a:pt x="1589" y="3061"/>
                    </a:cubicBezTo>
                    <a:cubicBezTo>
                      <a:pt x="1589" y="3014"/>
                      <a:pt x="1589" y="2990"/>
                      <a:pt x="1352" y="2468"/>
                    </a:cubicBezTo>
                    <a:lnTo>
                      <a:pt x="1352" y="2444"/>
                    </a:lnTo>
                    <a:cubicBezTo>
                      <a:pt x="1566" y="2112"/>
                      <a:pt x="1684" y="1709"/>
                      <a:pt x="1708" y="1306"/>
                    </a:cubicBezTo>
                    <a:cubicBezTo>
                      <a:pt x="1708" y="974"/>
                      <a:pt x="1566" y="641"/>
                      <a:pt x="1328" y="381"/>
                    </a:cubicBezTo>
                    <a:cubicBezTo>
                      <a:pt x="1091" y="120"/>
                      <a:pt x="901" y="1"/>
                      <a:pt x="7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03" name="Google Shape;1803;p14"/>
            <p:cNvGrpSpPr/>
            <p:nvPr/>
          </p:nvGrpSpPr>
          <p:grpSpPr>
            <a:xfrm rot="5090173">
              <a:off x="1581427" y="4872636"/>
              <a:ext cx="58544" cy="109830"/>
              <a:chOff x="3028100" y="3462950"/>
              <a:chExt cx="42700" cy="80100"/>
            </a:xfrm>
          </p:grpSpPr>
          <p:sp>
            <p:nvSpPr>
              <p:cNvPr id="1804" name="Google Shape;1804;p14"/>
              <p:cNvSpPr/>
              <p:nvPr/>
            </p:nvSpPr>
            <p:spPr>
              <a:xfrm>
                <a:off x="3031050" y="3467050"/>
                <a:ext cx="36200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2281" extrusionOk="0">
                    <a:moveTo>
                      <a:pt x="648" y="0"/>
                    </a:moveTo>
                    <a:cubicBezTo>
                      <a:pt x="637" y="0"/>
                      <a:pt x="627" y="1"/>
                      <a:pt x="617" y="3"/>
                    </a:cubicBezTo>
                    <a:cubicBezTo>
                      <a:pt x="475" y="3"/>
                      <a:pt x="333" y="122"/>
                      <a:pt x="190" y="383"/>
                    </a:cubicBezTo>
                    <a:cubicBezTo>
                      <a:pt x="72" y="620"/>
                      <a:pt x="1" y="881"/>
                      <a:pt x="24" y="1165"/>
                    </a:cubicBezTo>
                    <a:cubicBezTo>
                      <a:pt x="24" y="1426"/>
                      <a:pt x="119" y="1687"/>
                      <a:pt x="309" y="1877"/>
                    </a:cubicBezTo>
                    <a:cubicBezTo>
                      <a:pt x="499" y="2090"/>
                      <a:pt x="783" y="2233"/>
                      <a:pt x="1068" y="2280"/>
                    </a:cubicBezTo>
                    <a:cubicBezTo>
                      <a:pt x="1305" y="1948"/>
                      <a:pt x="1424" y="1545"/>
                      <a:pt x="1448" y="1165"/>
                    </a:cubicBezTo>
                    <a:cubicBezTo>
                      <a:pt x="1424" y="857"/>
                      <a:pt x="1305" y="549"/>
                      <a:pt x="1092" y="335"/>
                    </a:cubicBezTo>
                    <a:cubicBezTo>
                      <a:pt x="896" y="118"/>
                      <a:pt x="760" y="0"/>
                      <a:pt x="6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5" name="Google Shape;1805;p14"/>
              <p:cNvSpPr/>
              <p:nvPr/>
            </p:nvSpPr>
            <p:spPr>
              <a:xfrm>
                <a:off x="3028100" y="3462950"/>
                <a:ext cx="42700" cy="80100"/>
              </a:xfrm>
              <a:custGeom>
                <a:avLst/>
                <a:gdLst/>
                <a:ahLst/>
                <a:cxnLst/>
                <a:rect l="l" t="t" r="r" b="b"/>
                <a:pathLst>
                  <a:path w="1708" h="3204" extrusionOk="0">
                    <a:moveTo>
                      <a:pt x="759" y="286"/>
                    </a:moveTo>
                    <a:cubicBezTo>
                      <a:pt x="759" y="309"/>
                      <a:pt x="854" y="309"/>
                      <a:pt x="1115" y="570"/>
                    </a:cubicBezTo>
                    <a:cubicBezTo>
                      <a:pt x="1305" y="760"/>
                      <a:pt x="1400" y="1021"/>
                      <a:pt x="1423" y="1306"/>
                    </a:cubicBezTo>
                    <a:cubicBezTo>
                      <a:pt x="1400" y="1567"/>
                      <a:pt x="1328" y="1851"/>
                      <a:pt x="1210" y="2088"/>
                    </a:cubicBezTo>
                    <a:cubicBezTo>
                      <a:pt x="1139" y="1875"/>
                      <a:pt x="1068" y="1685"/>
                      <a:pt x="996" y="1472"/>
                    </a:cubicBezTo>
                    <a:cubicBezTo>
                      <a:pt x="977" y="1386"/>
                      <a:pt x="916" y="1350"/>
                      <a:pt x="854" y="1350"/>
                    </a:cubicBezTo>
                    <a:cubicBezTo>
                      <a:pt x="762" y="1350"/>
                      <a:pt x="669" y="1429"/>
                      <a:pt x="712" y="1543"/>
                    </a:cubicBezTo>
                    <a:cubicBezTo>
                      <a:pt x="783" y="1780"/>
                      <a:pt x="854" y="1994"/>
                      <a:pt x="925" y="2207"/>
                    </a:cubicBezTo>
                    <a:cubicBezTo>
                      <a:pt x="783" y="2160"/>
                      <a:pt x="641" y="2065"/>
                      <a:pt x="522" y="1946"/>
                    </a:cubicBezTo>
                    <a:cubicBezTo>
                      <a:pt x="380" y="1756"/>
                      <a:pt x="285" y="1543"/>
                      <a:pt x="285" y="1306"/>
                    </a:cubicBezTo>
                    <a:cubicBezTo>
                      <a:pt x="285" y="1045"/>
                      <a:pt x="332" y="808"/>
                      <a:pt x="451" y="594"/>
                    </a:cubicBezTo>
                    <a:cubicBezTo>
                      <a:pt x="569" y="404"/>
                      <a:pt x="664" y="309"/>
                      <a:pt x="759" y="309"/>
                    </a:cubicBezTo>
                    <a:lnTo>
                      <a:pt x="759" y="286"/>
                    </a:lnTo>
                    <a:close/>
                    <a:moveTo>
                      <a:pt x="759" y="1"/>
                    </a:moveTo>
                    <a:cubicBezTo>
                      <a:pt x="546" y="1"/>
                      <a:pt x="356" y="143"/>
                      <a:pt x="190" y="475"/>
                    </a:cubicBezTo>
                    <a:cubicBezTo>
                      <a:pt x="71" y="736"/>
                      <a:pt x="0" y="1021"/>
                      <a:pt x="0" y="1306"/>
                    </a:cubicBezTo>
                    <a:cubicBezTo>
                      <a:pt x="0" y="1614"/>
                      <a:pt x="95" y="1922"/>
                      <a:pt x="308" y="2160"/>
                    </a:cubicBezTo>
                    <a:cubicBezTo>
                      <a:pt x="522" y="2373"/>
                      <a:pt x="783" y="2515"/>
                      <a:pt x="1068" y="2563"/>
                    </a:cubicBezTo>
                    <a:lnTo>
                      <a:pt x="1091" y="2587"/>
                    </a:lnTo>
                    <a:cubicBezTo>
                      <a:pt x="1257" y="2990"/>
                      <a:pt x="1305" y="3061"/>
                      <a:pt x="1305" y="3061"/>
                    </a:cubicBezTo>
                    <a:cubicBezTo>
                      <a:pt x="1305" y="3132"/>
                      <a:pt x="1352" y="3203"/>
                      <a:pt x="1447" y="3203"/>
                    </a:cubicBezTo>
                    <a:cubicBezTo>
                      <a:pt x="1518" y="3203"/>
                      <a:pt x="1589" y="3132"/>
                      <a:pt x="1589" y="3061"/>
                    </a:cubicBezTo>
                    <a:cubicBezTo>
                      <a:pt x="1589" y="3014"/>
                      <a:pt x="1589" y="2990"/>
                      <a:pt x="1352" y="2468"/>
                    </a:cubicBezTo>
                    <a:lnTo>
                      <a:pt x="1352" y="2444"/>
                    </a:lnTo>
                    <a:cubicBezTo>
                      <a:pt x="1566" y="2112"/>
                      <a:pt x="1684" y="1709"/>
                      <a:pt x="1708" y="1306"/>
                    </a:cubicBezTo>
                    <a:cubicBezTo>
                      <a:pt x="1708" y="974"/>
                      <a:pt x="1566" y="641"/>
                      <a:pt x="1328" y="381"/>
                    </a:cubicBezTo>
                    <a:cubicBezTo>
                      <a:pt x="1091" y="120"/>
                      <a:pt x="901" y="1"/>
                      <a:pt x="7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06" name="Google Shape;1806;p14"/>
            <p:cNvGrpSpPr/>
            <p:nvPr/>
          </p:nvGrpSpPr>
          <p:grpSpPr>
            <a:xfrm rot="-1126794">
              <a:off x="2136995" y="633884"/>
              <a:ext cx="208774" cy="289295"/>
              <a:chOff x="3109925" y="3233975"/>
              <a:chExt cx="149425" cy="207075"/>
            </a:xfrm>
          </p:grpSpPr>
          <p:sp>
            <p:nvSpPr>
              <p:cNvPr id="1807" name="Google Shape;1807;p14"/>
              <p:cNvSpPr/>
              <p:nvPr/>
            </p:nvSpPr>
            <p:spPr>
              <a:xfrm>
                <a:off x="3127125" y="3284475"/>
                <a:ext cx="122175" cy="119200"/>
              </a:xfrm>
              <a:custGeom>
                <a:avLst/>
                <a:gdLst/>
                <a:ahLst/>
                <a:cxnLst/>
                <a:rect l="l" t="t" r="r" b="b"/>
                <a:pathLst>
                  <a:path w="4887" h="4768" extrusionOk="0">
                    <a:moveTo>
                      <a:pt x="3179" y="0"/>
                    </a:moveTo>
                    <a:lnTo>
                      <a:pt x="3084" y="24"/>
                    </a:lnTo>
                    <a:lnTo>
                      <a:pt x="2800" y="24"/>
                    </a:lnTo>
                    <a:cubicBezTo>
                      <a:pt x="2633" y="71"/>
                      <a:pt x="2491" y="95"/>
                      <a:pt x="2325" y="119"/>
                    </a:cubicBezTo>
                    <a:cubicBezTo>
                      <a:pt x="2254" y="119"/>
                      <a:pt x="2159" y="95"/>
                      <a:pt x="2088" y="71"/>
                    </a:cubicBezTo>
                    <a:lnTo>
                      <a:pt x="1637" y="71"/>
                    </a:lnTo>
                    <a:cubicBezTo>
                      <a:pt x="1708" y="285"/>
                      <a:pt x="1851" y="451"/>
                      <a:pt x="2040" y="569"/>
                    </a:cubicBezTo>
                    <a:cubicBezTo>
                      <a:pt x="2159" y="617"/>
                      <a:pt x="2278" y="640"/>
                      <a:pt x="2420" y="664"/>
                    </a:cubicBezTo>
                    <a:lnTo>
                      <a:pt x="2586" y="664"/>
                    </a:lnTo>
                    <a:cubicBezTo>
                      <a:pt x="2604" y="666"/>
                      <a:pt x="2622" y="667"/>
                      <a:pt x="2640" y="667"/>
                    </a:cubicBezTo>
                    <a:cubicBezTo>
                      <a:pt x="2827" y="667"/>
                      <a:pt x="2974" y="555"/>
                      <a:pt x="3060" y="403"/>
                    </a:cubicBezTo>
                    <a:lnTo>
                      <a:pt x="3060" y="380"/>
                    </a:lnTo>
                    <a:cubicBezTo>
                      <a:pt x="3108" y="261"/>
                      <a:pt x="3155" y="119"/>
                      <a:pt x="3179" y="0"/>
                    </a:cubicBezTo>
                    <a:close/>
                    <a:moveTo>
                      <a:pt x="166" y="1589"/>
                    </a:moveTo>
                    <a:cubicBezTo>
                      <a:pt x="48" y="1589"/>
                      <a:pt x="0" y="1684"/>
                      <a:pt x="0" y="1827"/>
                    </a:cubicBezTo>
                    <a:cubicBezTo>
                      <a:pt x="0" y="2230"/>
                      <a:pt x="333" y="2680"/>
                      <a:pt x="1044" y="3155"/>
                    </a:cubicBezTo>
                    <a:cubicBezTo>
                      <a:pt x="1376" y="3416"/>
                      <a:pt x="1756" y="3606"/>
                      <a:pt x="2183" y="3748"/>
                    </a:cubicBezTo>
                    <a:cubicBezTo>
                      <a:pt x="1993" y="3321"/>
                      <a:pt x="1756" y="2918"/>
                      <a:pt x="1471" y="2562"/>
                    </a:cubicBezTo>
                    <a:cubicBezTo>
                      <a:pt x="973" y="1921"/>
                      <a:pt x="546" y="1589"/>
                      <a:pt x="166" y="1589"/>
                    </a:cubicBezTo>
                    <a:close/>
                    <a:moveTo>
                      <a:pt x="4623" y="2168"/>
                    </a:moveTo>
                    <a:cubicBezTo>
                      <a:pt x="4602" y="2168"/>
                      <a:pt x="4580" y="2172"/>
                      <a:pt x="4555" y="2182"/>
                    </a:cubicBezTo>
                    <a:cubicBezTo>
                      <a:pt x="4199" y="2254"/>
                      <a:pt x="3867" y="2680"/>
                      <a:pt x="3535" y="3440"/>
                    </a:cubicBezTo>
                    <a:cubicBezTo>
                      <a:pt x="3369" y="3867"/>
                      <a:pt x="3226" y="4317"/>
                      <a:pt x="3132" y="4768"/>
                    </a:cubicBezTo>
                    <a:cubicBezTo>
                      <a:pt x="3511" y="4531"/>
                      <a:pt x="3820" y="4222"/>
                      <a:pt x="4104" y="3890"/>
                    </a:cubicBezTo>
                    <a:cubicBezTo>
                      <a:pt x="4650" y="3250"/>
                      <a:pt x="4887" y="2728"/>
                      <a:pt x="4768" y="2348"/>
                    </a:cubicBezTo>
                    <a:cubicBezTo>
                      <a:pt x="4750" y="2236"/>
                      <a:pt x="4701" y="2168"/>
                      <a:pt x="4623" y="21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8" name="Google Shape;1808;p14"/>
              <p:cNvSpPr/>
              <p:nvPr/>
            </p:nvSpPr>
            <p:spPr>
              <a:xfrm>
                <a:off x="3113475" y="3237550"/>
                <a:ext cx="141175" cy="49300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1972" extrusionOk="0">
                    <a:moveTo>
                      <a:pt x="2919" y="1"/>
                    </a:moveTo>
                    <a:cubicBezTo>
                      <a:pt x="2895" y="1"/>
                      <a:pt x="2871" y="1"/>
                      <a:pt x="2847" y="3"/>
                    </a:cubicBezTo>
                    <a:cubicBezTo>
                      <a:pt x="2278" y="3"/>
                      <a:pt x="1922" y="122"/>
                      <a:pt x="1780" y="359"/>
                    </a:cubicBezTo>
                    <a:cubicBezTo>
                      <a:pt x="1709" y="454"/>
                      <a:pt x="1685" y="572"/>
                      <a:pt x="1685" y="667"/>
                    </a:cubicBezTo>
                    <a:cubicBezTo>
                      <a:pt x="1685" y="833"/>
                      <a:pt x="1732" y="999"/>
                      <a:pt x="1804" y="1142"/>
                    </a:cubicBezTo>
                    <a:cubicBezTo>
                      <a:pt x="1519" y="999"/>
                      <a:pt x="1187" y="928"/>
                      <a:pt x="879" y="904"/>
                    </a:cubicBezTo>
                    <a:lnTo>
                      <a:pt x="665" y="904"/>
                    </a:lnTo>
                    <a:cubicBezTo>
                      <a:pt x="238" y="904"/>
                      <a:pt x="1" y="999"/>
                      <a:pt x="1" y="1213"/>
                    </a:cubicBezTo>
                    <a:cubicBezTo>
                      <a:pt x="1" y="1403"/>
                      <a:pt x="167" y="1545"/>
                      <a:pt x="499" y="1711"/>
                    </a:cubicBezTo>
                    <a:cubicBezTo>
                      <a:pt x="902" y="1877"/>
                      <a:pt x="1329" y="1948"/>
                      <a:pt x="1756" y="1948"/>
                    </a:cubicBezTo>
                    <a:lnTo>
                      <a:pt x="2634" y="1948"/>
                    </a:lnTo>
                    <a:cubicBezTo>
                      <a:pt x="2397" y="1853"/>
                      <a:pt x="2183" y="1711"/>
                      <a:pt x="2041" y="1497"/>
                    </a:cubicBezTo>
                    <a:lnTo>
                      <a:pt x="2041" y="1497"/>
                    </a:lnTo>
                    <a:cubicBezTo>
                      <a:pt x="2207" y="1711"/>
                      <a:pt x="2397" y="1853"/>
                      <a:pt x="2634" y="1948"/>
                    </a:cubicBezTo>
                    <a:cubicBezTo>
                      <a:pt x="2705" y="1972"/>
                      <a:pt x="2800" y="1972"/>
                      <a:pt x="2871" y="1972"/>
                    </a:cubicBezTo>
                    <a:cubicBezTo>
                      <a:pt x="3037" y="1972"/>
                      <a:pt x="3179" y="1948"/>
                      <a:pt x="3346" y="1901"/>
                    </a:cubicBezTo>
                    <a:lnTo>
                      <a:pt x="3630" y="1901"/>
                    </a:lnTo>
                    <a:lnTo>
                      <a:pt x="3701" y="1877"/>
                    </a:lnTo>
                    <a:cubicBezTo>
                      <a:pt x="4128" y="1853"/>
                      <a:pt x="4532" y="1758"/>
                      <a:pt x="4935" y="1616"/>
                    </a:cubicBezTo>
                    <a:cubicBezTo>
                      <a:pt x="5409" y="1426"/>
                      <a:pt x="5646" y="1189"/>
                      <a:pt x="5646" y="928"/>
                    </a:cubicBezTo>
                    <a:cubicBezTo>
                      <a:pt x="5646" y="738"/>
                      <a:pt x="5552" y="644"/>
                      <a:pt x="5362" y="644"/>
                    </a:cubicBezTo>
                    <a:cubicBezTo>
                      <a:pt x="5101" y="667"/>
                      <a:pt x="4864" y="738"/>
                      <a:pt x="4626" y="833"/>
                    </a:cubicBezTo>
                    <a:cubicBezTo>
                      <a:pt x="4413" y="904"/>
                      <a:pt x="4152" y="1023"/>
                      <a:pt x="3844" y="1165"/>
                    </a:cubicBezTo>
                    <a:cubicBezTo>
                      <a:pt x="3915" y="928"/>
                      <a:pt x="3867" y="667"/>
                      <a:pt x="3749" y="430"/>
                    </a:cubicBezTo>
                    <a:cubicBezTo>
                      <a:pt x="3749" y="406"/>
                      <a:pt x="3725" y="383"/>
                      <a:pt x="3701" y="383"/>
                    </a:cubicBezTo>
                    <a:cubicBezTo>
                      <a:pt x="3503" y="141"/>
                      <a:pt x="3223" y="1"/>
                      <a:pt x="29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9" name="Google Shape;1809;p14"/>
              <p:cNvSpPr/>
              <p:nvPr/>
            </p:nvSpPr>
            <p:spPr>
              <a:xfrm>
                <a:off x="3134825" y="3240500"/>
                <a:ext cx="95500" cy="26200"/>
              </a:xfrm>
              <a:custGeom>
                <a:avLst/>
                <a:gdLst/>
                <a:ahLst/>
                <a:cxnLst/>
                <a:rect l="l" t="t" r="r" b="b"/>
                <a:pathLst>
                  <a:path w="3820" h="1048" extrusionOk="0">
                    <a:moveTo>
                      <a:pt x="594" y="122"/>
                    </a:moveTo>
                    <a:cubicBezTo>
                      <a:pt x="191" y="122"/>
                      <a:pt x="1" y="288"/>
                      <a:pt x="1" y="549"/>
                    </a:cubicBezTo>
                    <a:cubicBezTo>
                      <a:pt x="1" y="620"/>
                      <a:pt x="1" y="715"/>
                      <a:pt x="25" y="763"/>
                    </a:cubicBezTo>
                    <a:cubicBezTo>
                      <a:pt x="357" y="810"/>
                      <a:pt x="665" y="881"/>
                      <a:pt x="950" y="1000"/>
                    </a:cubicBezTo>
                    <a:cubicBezTo>
                      <a:pt x="878" y="881"/>
                      <a:pt x="831" y="715"/>
                      <a:pt x="831" y="549"/>
                    </a:cubicBezTo>
                    <a:cubicBezTo>
                      <a:pt x="831" y="454"/>
                      <a:pt x="855" y="336"/>
                      <a:pt x="926" y="241"/>
                    </a:cubicBezTo>
                    <a:cubicBezTo>
                      <a:pt x="831" y="170"/>
                      <a:pt x="712" y="122"/>
                      <a:pt x="594" y="122"/>
                    </a:cubicBezTo>
                    <a:close/>
                    <a:moveTo>
                      <a:pt x="3556" y="0"/>
                    </a:moveTo>
                    <a:cubicBezTo>
                      <a:pt x="3541" y="0"/>
                      <a:pt x="3526" y="1"/>
                      <a:pt x="3512" y="4"/>
                    </a:cubicBezTo>
                    <a:cubicBezTo>
                      <a:pt x="3274" y="4"/>
                      <a:pt x="3037" y="99"/>
                      <a:pt x="2847" y="241"/>
                    </a:cubicBezTo>
                    <a:cubicBezTo>
                      <a:pt x="2871" y="265"/>
                      <a:pt x="2895" y="288"/>
                      <a:pt x="2895" y="312"/>
                    </a:cubicBezTo>
                    <a:cubicBezTo>
                      <a:pt x="3013" y="549"/>
                      <a:pt x="3061" y="810"/>
                      <a:pt x="3013" y="1047"/>
                    </a:cubicBezTo>
                    <a:cubicBezTo>
                      <a:pt x="3322" y="905"/>
                      <a:pt x="3583" y="786"/>
                      <a:pt x="3796" y="715"/>
                    </a:cubicBezTo>
                    <a:cubicBezTo>
                      <a:pt x="3820" y="620"/>
                      <a:pt x="3820" y="549"/>
                      <a:pt x="3820" y="454"/>
                    </a:cubicBezTo>
                    <a:lnTo>
                      <a:pt x="3820" y="193"/>
                    </a:lnTo>
                    <a:cubicBezTo>
                      <a:pt x="3799" y="87"/>
                      <a:pt x="3682" y="0"/>
                      <a:pt x="35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0" name="Google Shape;1810;p14"/>
              <p:cNvSpPr/>
              <p:nvPr/>
            </p:nvSpPr>
            <p:spPr>
              <a:xfrm>
                <a:off x="3109925" y="3233975"/>
                <a:ext cx="149425" cy="207075"/>
              </a:xfrm>
              <a:custGeom>
                <a:avLst/>
                <a:gdLst/>
                <a:ahLst/>
                <a:cxnLst/>
                <a:rect l="l" t="t" r="r" b="b"/>
                <a:pathLst>
                  <a:path w="5977" h="8283" extrusionOk="0">
                    <a:moveTo>
                      <a:pt x="1566" y="573"/>
                    </a:moveTo>
                    <a:cubicBezTo>
                      <a:pt x="1614" y="573"/>
                      <a:pt x="1661" y="573"/>
                      <a:pt x="1708" y="597"/>
                    </a:cubicBezTo>
                    <a:cubicBezTo>
                      <a:pt x="1685" y="668"/>
                      <a:pt x="1661" y="739"/>
                      <a:pt x="1661" y="834"/>
                    </a:cubicBezTo>
                    <a:cubicBezTo>
                      <a:pt x="1661" y="905"/>
                      <a:pt x="1685" y="976"/>
                      <a:pt x="1685" y="1047"/>
                    </a:cubicBezTo>
                    <a:cubicBezTo>
                      <a:pt x="1519" y="1000"/>
                      <a:pt x="1329" y="953"/>
                      <a:pt x="1139" y="929"/>
                    </a:cubicBezTo>
                    <a:lnTo>
                      <a:pt x="1139" y="905"/>
                    </a:lnTo>
                    <a:cubicBezTo>
                      <a:pt x="1139" y="881"/>
                      <a:pt x="1115" y="858"/>
                      <a:pt x="1115" y="834"/>
                    </a:cubicBezTo>
                    <a:cubicBezTo>
                      <a:pt x="1115" y="739"/>
                      <a:pt x="1115" y="573"/>
                      <a:pt x="1566" y="573"/>
                    </a:cubicBezTo>
                    <a:close/>
                    <a:moveTo>
                      <a:pt x="4484" y="431"/>
                    </a:moveTo>
                    <a:cubicBezTo>
                      <a:pt x="4602" y="431"/>
                      <a:pt x="4650" y="478"/>
                      <a:pt x="4650" y="502"/>
                    </a:cubicBezTo>
                    <a:lnTo>
                      <a:pt x="4650" y="739"/>
                    </a:lnTo>
                    <a:cubicBezTo>
                      <a:pt x="4650" y="787"/>
                      <a:pt x="4650" y="834"/>
                      <a:pt x="4650" y="881"/>
                    </a:cubicBezTo>
                    <a:cubicBezTo>
                      <a:pt x="4508" y="929"/>
                      <a:pt x="4341" y="1000"/>
                      <a:pt x="4152" y="1095"/>
                    </a:cubicBezTo>
                    <a:cubicBezTo>
                      <a:pt x="4152" y="905"/>
                      <a:pt x="4128" y="739"/>
                      <a:pt x="4033" y="573"/>
                    </a:cubicBezTo>
                    <a:lnTo>
                      <a:pt x="4057" y="549"/>
                    </a:lnTo>
                    <a:cubicBezTo>
                      <a:pt x="4175" y="478"/>
                      <a:pt x="4341" y="431"/>
                      <a:pt x="4484" y="431"/>
                    </a:cubicBezTo>
                    <a:close/>
                    <a:moveTo>
                      <a:pt x="5504" y="953"/>
                    </a:moveTo>
                    <a:cubicBezTo>
                      <a:pt x="5622" y="953"/>
                      <a:pt x="5646" y="1000"/>
                      <a:pt x="5646" y="1095"/>
                    </a:cubicBezTo>
                    <a:cubicBezTo>
                      <a:pt x="5646" y="1332"/>
                      <a:pt x="5314" y="1522"/>
                      <a:pt x="5029" y="1617"/>
                    </a:cubicBezTo>
                    <a:cubicBezTo>
                      <a:pt x="4721" y="1735"/>
                      <a:pt x="4389" y="1830"/>
                      <a:pt x="4057" y="1878"/>
                    </a:cubicBezTo>
                    <a:cubicBezTo>
                      <a:pt x="4057" y="1830"/>
                      <a:pt x="4033" y="1807"/>
                      <a:pt x="4009" y="1783"/>
                    </a:cubicBezTo>
                    <a:lnTo>
                      <a:pt x="4033" y="1783"/>
                    </a:lnTo>
                    <a:cubicBezTo>
                      <a:pt x="4081" y="1664"/>
                      <a:pt x="4104" y="1546"/>
                      <a:pt x="4128" y="1427"/>
                    </a:cubicBezTo>
                    <a:cubicBezTo>
                      <a:pt x="4389" y="1308"/>
                      <a:pt x="4626" y="1190"/>
                      <a:pt x="4840" y="1119"/>
                    </a:cubicBezTo>
                    <a:cubicBezTo>
                      <a:pt x="5029" y="1024"/>
                      <a:pt x="5267" y="976"/>
                      <a:pt x="5504" y="953"/>
                    </a:cubicBezTo>
                    <a:close/>
                    <a:moveTo>
                      <a:pt x="997" y="1190"/>
                    </a:moveTo>
                    <a:cubicBezTo>
                      <a:pt x="1281" y="1214"/>
                      <a:pt x="1566" y="1285"/>
                      <a:pt x="1827" y="1403"/>
                    </a:cubicBezTo>
                    <a:cubicBezTo>
                      <a:pt x="1898" y="1522"/>
                      <a:pt x="1969" y="1640"/>
                      <a:pt x="2064" y="1735"/>
                    </a:cubicBezTo>
                    <a:cubicBezTo>
                      <a:pt x="2112" y="1807"/>
                      <a:pt x="2183" y="1878"/>
                      <a:pt x="2230" y="1949"/>
                    </a:cubicBezTo>
                    <a:lnTo>
                      <a:pt x="1874" y="1949"/>
                    </a:lnTo>
                    <a:cubicBezTo>
                      <a:pt x="1471" y="1949"/>
                      <a:pt x="1068" y="1878"/>
                      <a:pt x="688" y="1712"/>
                    </a:cubicBezTo>
                    <a:cubicBezTo>
                      <a:pt x="451" y="1593"/>
                      <a:pt x="285" y="1522"/>
                      <a:pt x="285" y="1356"/>
                    </a:cubicBezTo>
                    <a:cubicBezTo>
                      <a:pt x="285" y="1214"/>
                      <a:pt x="617" y="1190"/>
                      <a:pt x="807" y="1190"/>
                    </a:cubicBezTo>
                    <a:close/>
                    <a:moveTo>
                      <a:pt x="3056" y="309"/>
                    </a:moveTo>
                    <a:cubicBezTo>
                      <a:pt x="3298" y="309"/>
                      <a:pt x="3549" y="425"/>
                      <a:pt x="3701" y="620"/>
                    </a:cubicBezTo>
                    <a:cubicBezTo>
                      <a:pt x="3725" y="644"/>
                      <a:pt x="3725" y="668"/>
                      <a:pt x="3748" y="668"/>
                    </a:cubicBezTo>
                    <a:cubicBezTo>
                      <a:pt x="3843" y="881"/>
                      <a:pt x="3867" y="1095"/>
                      <a:pt x="3843" y="1308"/>
                    </a:cubicBezTo>
                    <a:cubicBezTo>
                      <a:pt x="3843" y="1332"/>
                      <a:pt x="3843" y="1356"/>
                      <a:pt x="3843" y="1356"/>
                    </a:cubicBezTo>
                    <a:cubicBezTo>
                      <a:pt x="3820" y="1593"/>
                      <a:pt x="3677" y="1783"/>
                      <a:pt x="3464" y="1878"/>
                    </a:cubicBezTo>
                    <a:lnTo>
                      <a:pt x="3416" y="1901"/>
                    </a:lnTo>
                    <a:cubicBezTo>
                      <a:pt x="3274" y="1949"/>
                      <a:pt x="3155" y="1973"/>
                      <a:pt x="3013" y="1996"/>
                    </a:cubicBezTo>
                    <a:cubicBezTo>
                      <a:pt x="2942" y="1973"/>
                      <a:pt x="2871" y="1973"/>
                      <a:pt x="2800" y="1949"/>
                    </a:cubicBezTo>
                    <a:cubicBezTo>
                      <a:pt x="2586" y="1878"/>
                      <a:pt x="2420" y="1759"/>
                      <a:pt x="2278" y="1569"/>
                    </a:cubicBezTo>
                    <a:cubicBezTo>
                      <a:pt x="2207" y="1474"/>
                      <a:pt x="2135" y="1356"/>
                      <a:pt x="2064" y="1237"/>
                    </a:cubicBezTo>
                    <a:cubicBezTo>
                      <a:pt x="1993" y="1119"/>
                      <a:pt x="1969" y="976"/>
                      <a:pt x="1969" y="834"/>
                    </a:cubicBezTo>
                    <a:cubicBezTo>
                      <a:pt x="1969" y="763"/>
                      <a:pt x="1969" y="668"/>
                      <a:pt x="2017" y="597"/>
                    </a:cubicBezTo>
                    <a:cubicBezTo>
                      <a:pt x="2135" y="407"/>
                      <a:pt x="2468" y="312"/>
                      <a:pt x="2989" y="312"/>
                    </a:cubicBezTo>
                    <a:cubicBezTo>
                      <a:pt x="3011" y="310"/>
                      <a:pt x="3034" y="309"/>
                      <a:pt x="3056" y="309"/>
                    </a:cubicBezTo>
                    <a:close/>
                    <a:moveTo>
                      <a:pt x="3654" y="2186"/>
                    </a:moveTo>
                    <a:cubicBezTo>
                      <a:pt x="3630" y="2234"/>
                      <a:pt x="3606" y="2257"/>
                      <a:pt x="3582" y="2352"/>
                    </a:cubicBezTo>
                    <a:cubicBezTo>
                      <a:pt x="3559" y="2423"/>
                      <a:pt x="3488" y="2518"/>
                      <a:pt x="3274" y="2518"/>
                    </a:cubicBezTo>
                    <a:lnTo>
                      <a:pt x="3108" y="2518"/>
                    </a:lnTo>
                    <a:cubicBezTo>
                      <a:pt x="3013" y="2518"/>
                      <a:pt x="2894" y="2494"/>
                      <a:pt x="2800" y="2447"/>
                    </a:cubicBezTo>
                    <a:cubicBezTo>
                      <a:pt x="2705" y="2376"/>
                      <a:pt x="2634" y="2305"/>
                      <a:pt x="2586" y="2234"/>
                    </a:cubicBezTo>
                    <a:lnTo>
                      <a:pt x="2752" y="2234"/>
                    </a:lnTo>
                    <a:cubicBezTo>
                      <a:pt x="2823" y="2257"/>
                      <a:pt x="2918" y="2257"/>
                      <a:pt x="2989" y="2257"/>
                    </a:cubicBezTo>
                    <a:cubicBezTo>
                      <a:pt x="3155" y="2257"/>
                      <a:pt x="3321" y="2234"/>
                      <a:pt x="3488" y="2186"/>
                    </a:cubicBezTo>
                    <a:close/>
                    <a:moveTo>
                      <a:pt x="831" y="3752"/>
                    </a:moveTo>
                    <a:cubicBezTo>
                      <a:pt x="1163" y="3752"/>
                      <a:pt x="1566" y="4060"/>
                      <a:pt x="2017" y="4653"/>
                    </a:cubicBezTo>
                    <a:cubicBezTo>
                      <a:pt x="2230" y="4914"/>
                      <a:pt x="2396" y="5175"/>
                      <a:pt x="2562" y="5483"/>
                    </a:cubicBezTo>
                    <a:cubicBezTo>
                      <a:pt x="2301" y="5341"/>
                      <a:pt x="2041" y="5199"/>
                      <a:pt x="1803" y="5033"/>
                    </a:cubicBezTo>
                    <a:cubicBezTo>
                      <a:pt x="1139" y="4582"/>
                      <a:pt x="831" y="4179"/>
                      <a:pt x="831" y="3847"/>
                    </a:cubicBezTo>
                    <a:cubicBezTo>
                      <a:pt x="831" y="3775"/>
                      <a:pt x="831" y="3752"/>
                      <a:pt x="831" y="3752"/>
                    </a:cubicBezTo>
                    <a:close/>
                    <a:moveTo>
                      <a:pt x="5290" y="4321"/>
                    </a:moveTo>
                    <a:cubicBezTo>
                      <a:pt x="5290" y="4321"/>
                      <a:pt x="5314" y="4345"/>
                      <a:pt x="5314" y="4416"/>
                    </a:cubicBezTo>
                    <a:cubicBezTo>
                      <a:pt x="5409" y="4724"/>
                      <a:pt x="5195" y="5222"/>
                      <a:pt x="4674" y="5815"/>
                    </a:cubicBezTo>
                    <a:cubicBezTo>
                      <a:pt x="4484" y="6029"/>
                      <a:pt x="4270" y="6242"/>
                      <a:pt x="4057" y="6432"/>
                    </a:cubicBezTo>
                    <a:cubicBezTo>
                      <a:pt x="4128" y="6124"/>
                      <a:pt x="4247" y="5815"/>
                      <a:pt x="4365" y="5507"/>
                    </a:cubicBezTo>
                    <a:cubicBezTo>
                      <a:pt x="4650" y="4819"/>
                      <a:pt x="4982" y="4416"/>
                      <a:pt x="5290" y="4321"/>
                    </a:cubicBezTo>
                    <a:close/>
                    <a:moveTo>
                      <a:pt x="3073" y="1"/>
                    </a:moveTo>
                    <a:cubicBezTo>
                      <a:pt x="3045" y="1"/>
                      <a:pt x="3017" y="2"/>
                      <a:pt x="2989" y="4"/>
                    </a:cubicBezTo>
                    <a:cubicBezTo>
                      <a:pt x="2444" y="4"/>
                      <a:pt x="2088" y="99"/>
                      <a:pt x="1874" y="312"/>
                    </a:cubicBezTo>
                    <a:cubicBezTo>
                      <a:pt x="1780" y="265"/>
                      <a:pt x="1685" y="241"/>
                      <a:pt x="1566" y="241"/>
                    </a:cubicBezTo>
                    <a:cubicBezTo>
                      <a:pt x="926" y="241"/>
                      <a:pt x="831" y="597"/>
                      <a:pt x="831" y="810"/>
                    </a:cubicBezTo>
                    <a:lnTo>
                      <a:pt x="831" y="905"/>
                    </a:lnTo>
                    <a:cubicBezTo>
                      <a:pt x="800" y="904"/>
                      <a:pt x="770" y="903"/>
                      <a:pt x="741" y="903"/>
                    </a:cubicBezTo>
                    <a:cubicBezTo>
                      <a:pt x="152" y="903"/>
                      <a:pt x="1" y="1130"/>
                      <a:pt x="1" y="1356"/>
                    </a:cubicBezTo>
                    <a:cubicBezTo>
                      <a:pt x="1" y="1617"/>
                      <a:pt x="190" y="1807"/>
                      <a:pt x="570" y="1996"/>
                    </a:cubicBezTo>
                    <a:cubicBezTo>
                      <a:pt x="953" y="2145"/>
                      <a:pt x="1356" y="2237"/>
                      <a:pt x="1760" y="2237"/>
                    </a:cubicBezTo>
                    <a:cubicBezTo>
                      <a:pt x="1806" y="2237"/>
                      <a:pt x="1852" y="2236"/>
                      <a:pt x="1898" y="2234"/>
                    </a:cubicBezTo>
                    <a:lnTo>
                      <a:pt x="2230" y="2234"/>
                    </a:lnTo>
                    <a:cubicBezTo>
                      <a:pt x="2325" y="2423"/>
                      <a:pt x="2468" y="2589"/>
                      <a:pt x="2657" y="2708"/>
                    </a:cubicBezTo>
                    <a:cubicBezTo>
                      <a:pt x="2752" y="2755"/>
                      <a:pt x="2847" y="2779"/>
                      <a:pt x="2942" y="2803"/>
                    </a:cubicBezTo>
                    <a:cubicBezTo>
                      <a:pt x="2942" y="3752"/>
                      <a:pt x="2989" y="4700"/>
                      <a:pt x="3084" y="5649"/>
                    </a:cubicBezTo>
                    <a:cubicBezTo>
                      <a:pt x="3061" y="5649"/>
                      <a:pt x="3013" y="5626"/>
                      <a:pt x="2966" y="5626"/>
                    </a:cubicBezTo>
                    <a:cubicBezTo>
                      <a:pt x="2776" y="5222"/>
                      <a:pt x="2539" y="4843"/>
                      <a:pt x="2278" y="4487"/>
                    </a:cubicBezTo>
                    <a:cubicBezTo>
                      <a:pt x="1732" y="3799"/>
                      <a:pt x="1281" y="3467"/>
                      <a:pt x="854" y="3467"/>
                    </a:cubicBezTo>
                    <a:cubicBezTo>
                      <a:pt x="783" y="3467"/>
                      <a:pt x="522" y="3491"/>
                      <a:pt x="522" y="3847"/>
                    </a:cubicBezTo>
                    <a:cubicBezTo>
                      <a:pt x="522" y="4297"/>
                      <a:pt x="902" y="4772"/>
                      <a:pt x="1637" y="5293"/>
                    </a:cubicBezTo>
                    <a:cubicBezTo>
                      <a:pt x="2017" y="5554"/>
                      <a:pt x="2396" y="5768"/>
                      <a:pt x="2823" y="5887"/>
                    </a:cubicBezTo>
                    <a:cubicBezTo>
                      <a:pt x="2918" y="5934"/>
                      <a:pt x="3037" y="5934"/>
                      <a:pt x="3132" y="5958"/>
                    </a:cubicBezTo>
                    <a:cubicBezTo>
                      <a:pt x="3179" y="6313"/>
                      <a:pt x="3227" y="6646"/>
                      <a:pt x="3298" y="6978"/>
                    </a:cubicBezTo>
                    <a:cubicBezTo>
                      <a:pt x="3393" y="7381"/>
                      <a:pt x="3511" y="7784"/>
                      <a:pt x="3630" y="8187"/>
                    </a:cubicBezTo>
                    <a:cubicBezTo>
                      <a:pt x="3654" y="8235"/>
                      <a:pt x="3701" y="8282"/>
                      <a:pt x="3772" y="8282"/>
                    </a:cubicBezTo>
                    <a:lnTo>
                      <a:pt x="3820" y="8282"/>
                    </a:lnTo>
                    <a:cubicBezTo>
                      <a:pt x="3891" y="8259"/>
                      <a:pt x="3938" y="8187"/>
                      <a:pt x="3914" y="8116"/>
                    </a:cubicBezTo>
                    <a:cubicBezTo>
                      <a:pt x="3796" y="7760"/>
                      <a:pt x="3701" y="7405"/>
                      <a:pt x="3606" y="7049"/>
                    </a:cubicBezTo>
                    <a:cubicBezTo>
                      <a:pt x="3701" y="7025"/>
                      <a:pt x="3796" y="6978"/>
                      <a:pt x="3891" y="6930"/>
                    </a:cubicBezTo>
                    <a:cubicBezTo>
                      <a:pt x="4270" y="6693"/>
                      <a:pt x="4602" y="6385"/>
                      <a:pt x="4887" y="6029"/>
                    </a:cubicBezTo>
                    <a:cubicBezTo>
                      <a:pt x="5480" y="5341"/>
                      <a:pt x="5717" y="4795"/>
                      <a:pt x="5599" y="4368"/>
                    </a:cubicBezTo>
                    <a:cubicBezTo>
                      <a:pt x="5575" y="4250"/>
                      <a:pt x="5528" y="4155"/>
                      <a:pt x="5433" y="4084"/>
                    </a:cubicBezTo>
                    <a:cubicBezTo>
                      <a:pt x="5391" y="4056"/>
                      <a:pt x="5341" y="4044"/>
                      <a:pt x="5293" y="4044"/>
                    </a:cubicBezTo>
                    <a:cubicBezTo>
                      <a:pt x="5258" y="4044"/>
                      <a:pt x="5225" y="4050"/>
                      <a:pt x="5195" y="4060"/>
                    </a:cubicBezTo>
                    <a:cubicBezTo>
                      <a:pt x="4768" y="4155"/>
                      <a:pt x="4413" y="4606"/>
                      <a:pt x="4081" y="5412"/>
                    </a:cubicBezTo>
                    <a:cubicBezTo>
                      <a:pt x="3914" y="5839"/>
                      <a:pt x="3772" y="6266"/>
                      <a:pt x="3677" y="6717"/>
                    </a:cubicBezTo>
                    <a:cubicBezTo>
                      <a:pt x="3630" y="6717"/>
                      <a:pt x="3606" y="6740"/>
                      <a:pt x="3559" y="6764"/>
                    </a:cubicBezTo>
                    <a:cubicBezTo>
                      <a:pt x="3488" y="6456"/>
                      <a:pt x="3440" y="6147"/>
                      <a:pt x="3393" y="5815"/>
                    </a:cubicBezTo>
                    <a:cubicBezTo>
                      <a:pt x="3274" y="4819"/>
                      <a:pt x="3227" y="3823"/>
                      <a:pt x="3227" y="2850"/>
                    </a:cubicBezTo>
                    <a:lnTo>
                      <a:pt x="3274" y="2850"/>
                    </a:lnTo>
                    <a:cubicBezTo>
                      <a:pt x="3535" y="2850"/>
                      <a:pt x="3772" y="2708"/>
                      <a:pt x="3867" y="2471"/>
                    </a:cubicBezTo>
                    <a:cubicBezTo>
                      <a:pt x="3914" y="2352"/>
                      <a:pt x="3962" y="2257"/>
                      <a:pt x="3986" y="2186"/>
                    </a:cubicBezTo>
                    <a:cubicBezTo>
                      <a:pt x="4389" y="2139"/>
                      <a:pt x="4768" y="2044"/>
                      <a:pt x="5124" y="1901"/>
                    </a:cubicBezTo>
                    <a:cubicBezTo>
                      <a:pt x="5694" y="1688"/>
                      <a:pt x="5954" y="1427"/>
                      <a:pt x="5954" y="1095"/>
                    </a:cubicBezTo>
                    <a:cubicBezTo>
                      <a:pt x="5977" y="847"/>
                      <a:pt x="5786" y="642"/>
                      <a:pt x="5543" y="642"/>
                    </a:cubicBezTo>
                    <a:cubicBezTo>
                      <a:pt x="5530" y="642"/>
                      <a:pt x="5517" y="643"/>
                      <a:pt x="5504" y="644"/>
                    </a:cubicBezTo>
                    <a:cubicBezTo>
                      <a:pt x="5314" y="668"/>
                      <a:pt x="5124" y="692"/>
                      <a:pt x="4958" y="763"/>
                    </a:cubicBezTo>
                    <a:lnTo>
                      <a:pt x="4958" y="478"/>
                    </a:lnTo>
                    <a:cubicBezTo>
                      <a:pt x="4958" y="454"/>
                      <a:pt x="4958" y="454"/>
                      <a:pt x="4958" y="431"/>
                    </a:cubicBezTo>
                    <a:cubicBezTo>
                      <a:pt x="4914" y="255"/>
                      <a:pt x="4748" y="120"/>
                      <a:pt x="4554" y="120"/>
                    </a:cubicBezTo>
                    <a:cubicBezTo>
                      <a:pt x="4539" y="120"/>
                      <a:pt x="4523" y="121"/>
                      <a:pt x="4508" y="122"/>
                    </a:cubicBezTo>
                    <a:cubicBezTo>
                      <a:pt x="4270" y="122"/>
                      <a:pt x="4057" y="194"/>
                      <a:pt x="3867" y="312"/>
                    </a:cubicBezTo>
                    <a:cubicBezTo>
                      <a:pt x="3650" y="117"/>
                      <a:pt x="3373" y="1"/>
                      <a:pt x="30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11" name="Google Shape;1811;p14"/>
            <p:cNvGrpSpPr/>
            <p:nvPr/>
          </p:nvGrpSpPr>
          <p:grpSpPr>
            <a:xfrm>
              <a:off x="2861604" y="267217"/>
              <a:ext cx="54561" cy="54522"/>
              <a:chOff x="2943275" y="3531300"/>
              <a:chExt cx="39050" cy="39025"/>
            </a:xfrm>
          </p:grpSpPr>
          <p:sp>
            <p:nvSpPr>
              <p:cNvPr id="1812" name="Google Shape;1812;p14"/>
              <p:cNvSpPr/>
              <p:nvPr/>
            </p:nvSpPr>
            <p:spPr>
              <a:xfrm>
                <a:off x="2946500" y="3534625"/>
                <a:ext cx="35825" cy="32150"/>
              </a:xfrm>
              <a:custGeom>
                <a:avLst/>
                <a:gdLst/>
                <a:ahLst/>
                <a:cxnLst/>
                <a:rect l="l" t="t" r="r" b="b"/>
                <a:pathLst>
                  <a:path w="1433" h="1286" extrusionOk="0">
                    <a:moveTo>
                      <a:pt x="657" y="0"/>
                    </a:moveTo>
                    <a:cubicBezTo>
                      <a:pt x="330" y="0"/>
                      <a:pt x="0" y="241"/>
                      <a:pt x="14" y="645"/>
                    </a:cubicBezTo>
                    <a:cubicBezTo>
                      <a:pt x="14" y="811"/>
                      <a:pt x="85" y="977"/>
                      <a:pt x="204" y="1095"/>
                    </a:cubicBezTo>
                    <a:cubicBezTo>
                      <a:pt x="337" y="1228"/>
                      <a:pt x="491" y="1285"/>
                      <a:pt x="642" y="1285"/>
                    </a:cubicBezTo>
                    <a:cubicBezTo>
                      <a:pt x="1055" y="1285"/>
                      <a:pt x="1433" y="854"/>
                      <a:pt x="1224" y="384"/>
                    </a:cubicBezTo>
                    <a:cubicBezTo>
                      <a:pt x="1116" y="119"/>
                      <a:pt x="887" y="0"/>
                      <a:pt x="6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3" name="Google Shape;1813;p14"/>
              <p:cNvSpPr/>
              <p:nvPr/>
            </p:nvSpPr>
            <p:spPr>
              <a:xfrm>
                <a:off x="2943275" y="3531300"/>
                <a:ext cx="38575" cy="39025"/>
              </a:xfrm>
              <a:custGeom>
                <a:avLst/>
                <a:gdLst/>
                <a:ahLst/>
                <a:cxnLst/>
                <a:rect l="l" t="t" r="r" b="b"/>
                <a:pathLst>
                  <a:path w="1543" h="1561" extrusionOk="0">
                    <a:moveTo>
                      <a:pt x="760" y="303"/>
                    </a:moveTo>
                    <a:cubicBezTo>
                      <a:pt x="879" y="303"/>
                      <a:pt x="1021" y="351"/>
                      <a:pt x="1092" y="446"/>
                    </a:cubicBezTo>
                    <a:cubicBezTo>
                      <a:pt x="1439" y="774"/>
                      <a:pt x="1126" y="1257"/>
                      <a:pt x="758" y="1257"/>
                    </a:cubicBezTo>
                    <a:cubicBezTo>
                      <a:pt x="647" y="1257"/>
                      <a:pt x="532" y="1214"/>
                      <a:pt x="428" y="1110"/>
                    </a:cubicBezTo>
                    <a:cubicBezTo>
                      <a:pt x="238" y="920"/>
                      <a:pt x="238" y="612"/>
                      <a:pt x="428" y="446"/>
                    </a:cubicBezTo>
                    <a:cubicBezTo>
                      <a:pt x="523" y="351"/>
                      <a:pt x="641" y="303"/>
                      <a:pt x="760" y="303"/>
                    </a:cubicBezTo>
                    <a:close/>
                    <a:moveTo>
                      <a:pt x="769" y="1"/>
                    </a:moveTo>
                    <a:cubicBezTo>
                      <a:pt x="570" y="1"/>
                      <a:pt x="369" y="78"/>
                      <a:pt x="214" y="232"/>
                    </a:cubicBezTo>
                    <a:cubicBezTo>
                      <a:pt x="72" y="374"/>
                      <a:pt x="1" y="564"/>
                      <a:pt x="1" y="778"/>
                    </a:cubicBezTo>
                    <a:cubicBezTo>
                      <a:pt x="1" y="967"/>
                      <a:pt x="72" y="1181"/>
                      <a:pt x="214" y="1323"/>
                    </a:cubicBezTo>
                    <a:cubicBezTo>
                      <a:pt x="357" y="1466"/>
                      <a:pt x="547" y="1560"/>
                      <a:pt x="760" y="1560"/>
                    </a:cubicBezTo>
                    <a:cubicBezTo>
                      <a:pt x="1187" y="1537"/>
                      <a:pt x="1519" y="1205"/>
                      <a:pt x="1543" y="778"/>
                    </a:cubicBezTo>
                    <a:cubicBezTo>
                      <a:pt x="1543" y="564"/>
                      <a:pt x="1448" y="374"/>
                      <a:pt x="1306" y="232"/>
                    </a:cubicBezTo>
                    <a:cubicBezTo>
                      <a:pt x="1163" y="78"/>
                      <a:pt x="968" y="1"/>
                      <a:pt x="7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14" name="Google Shape;1814;p14"/>
            <p:cNvGrpSpPr/>
            <p:nvPr/>
          </p:nvGrpSpPr>
          <p:grpSpPr>
            <a:xfrm>
              <a:off x="3532417" y="89729"/>
              <a:ext cx="58546" cy="109825"/>
              <a:chOff x="3028100" y="3462950"/>
              <a:chExt cx="42700" cy="80100"/>
            </a:xfrm>
          </p:grpSpPr>
          <p:sp>
            <p:nvSpPr>
              <p:cNvPr id="1815" name="Google Shape;1815;p14"/>
              <p:cNvSpPr/>
              <p:nvPr/>
            </p:nvSpPr>
            <p:spPr>
              <a:xfrm>
                <a:off x="3031050" y="3467050"/>
                <a:ext cx="36200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2281" extrusionOk="0">
                    <a:moveTo>
                      <a:pt x="648" y="0"/>
                    </a:moveTo>
                    <a:cubicBezTo>
                      <a:pt x="637" y="0"/>
                      <a:pt x="627" y="1"/>
                      <a:pt x="617" y="3"/>
                    </a:cubicBezTo>
                    <a:cubicBezTo>
                      <a:pt x="475" y="3"/>
                      <a:pt x="333" y="122"/>
                      <a:pt x="190" y="383"/>
                    </a:cubicBezTo>
                    <a:cubicBezTo>
                      <a:pt x="72" y="620"/>
                      <a:pt x="1" y="881"/>
                      <a:pt x="24" y="1165"/>
                    </a:cubicBezTo>
                    <a:cubicBezTo>
                      <a:pt x="24" y="1426"/>
                      <a:pt x="119" y="1687"/>
                      <a:pt x="309" y="1877"/>
                    </a:cubicBezTo>
                    <a:cubicBezTo>
                      <a:pt x="499" y="2090"/>
                      <a:pt x="783" y="2233"/>
                      <a:pt x="1068" y="2280"/>
                    </a:cubicBezTo>
                    <a:cubicBezTo>
                      <a:pt x="1305" y="1948"/>
                      <a:pt x="1424" y="1545"/>
                      <a:pt x="1448" y="1165"/>
                    </a:cubicBezTo>
                    <a:cubicBezTo>
                      <a:pt x="1424" y="857"/>
                      <a:pt x="1305" y="549"/>
                      <a:pt x="1092" y="335"/>
                    </a:cubicBezTo>
                    <a:cubicBezTo>
                      <a:pt x="896" y="118"/>
                      <a:pt x="760" y="0"/>
                      <a:pt x="6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6" name="Google Shape;1816;p14"/>
              <p:cNvSpPr/>
              <p:nvPr/>
            </p:nvSpPr>
            <p:spPr>
              <a:xfrm>
                <a:off x="3028100" y="3462950"/>
                <a:ext cx="42700" cy="80100"/>
              </a:xfrm>
              <a:custGeom>
                <a:avLst/>
                <a:gdLst/>
                <a:ahLst/>
                <a:cxnLst/>
                <a:rect l="l" t="t" r="r" b="b"/>
                <a:pathLst>
                  <a:path w="1708" h="3204" extrusionOk="0">
                    <a:moveTo>
                      <a:pt x="759" y="286"/>
                    </a:moveTo>
                    <a:cubicBezTo>
                      <a:pt x="759" y="309"/>
                      <a:pt x="854" y="309"/>
                      <a:pt x="1115" y="570"/>
                    </a:cubicBezTo>
                    <a:cubicBezTo>
                      <a:pt x="1305" y="760"/>
                      <a:pt x="1400" y="1021"/>
                      <a:pt x="1423" y="1306"/>
                    </a:cubicBezTo>
                    <a:cubicBezTo>
                      <a:pt x="1400" y="1567"/>
                      <a:pt x="1328" y="1851"/>
                      <a:pt x="1210" y="2088"/>
                    </a:cubicBezTo>
                    <a:cubicBezTo>
                      <a:pt x="1139" y="1875"/>
                      <a:pt x="1068" y="1685"/>
                      <a:pt x="996" y="1472"/>
                    </a:cubicBezTo>
                    <a:cubicBezTo>
                      <a:pt x="977" y="1386"/>
                      <a:pt x="916" y="1350"/>
                      <a:pt x="854" y="1350"/>
                    </a:cubicBezTo>
                    <a:cubicBezTo>
                      <a:pt x="762" y="1350"/>
                      <a:pt x="669" y="1429"/>
                      <a:pt x="712" y="1543"/>
                    </a:cubicBezTo>
                    <a:cubicBezTo>
                      <a:pt x="783" y="1780"/>
                      <a:pt x="854" y="1994"/>
                      <a:pt x="925" y="2207"/>
                    </a:cubicBezTo>
                    <a:cubicBezTo>
                      <a:pt x="783" y="2160"/>
                      <a:pt x="641" y="2065"/>
                      <a:pt x="522" y="1946"/>
                    </a:cubicBezTo>
                    <a:cubicBezTo>
                      <a:pt x="380" y="1756"/>
                      <a:pt x="285" y="1543"/>
                      <a:pt x="285" y="1306"/>
                    </a:cubicBezTo>
                    <a:cubicBezTo>
                      <a:pt x="285" y="1045"/>
                      <a:pt x="332" y="808"/>
                      <a:pt x="451" y="594"/>
                    </a:cubicBezTo>
                    <a:cubicBezTo>
                      <a:pt x="569" y="404"/>
                      <a:pt x="664" y="309"/>
                      <a:pt x="759" y="309"/>
                    </a:cubicBezTo>
                    <a:lnTo>
                      <a:pt x="759" y="286"/>
                    </a:lnTo>
                    <a:close/>
                    <a:moveTo>
                      <a:pt x="759" y="1"/>
                    </a:moveTo>
                    <a:cubicBezTo>
                      <a:pt x="546" y="1"/>
                      <a:pt x="356" y="143"/>
                      <a:pt x="190" y="475"/>
                    </a:cubicBezTo>
                    <a:cubicBezTo>
                      <a:pt x="71" y="736"/>
                      <a:pt x="0" y="1021"/>
                      <a:pt x="0" y="1306"/>
                    </a:cubicBezTo>
                    <a:cubicBezTo>
                      <a:pt x="0" y="1614"/>
                      <a:pt x="95" y="1922"/>
                      <a:pt x="308" y="2160"/>
                    </a:cubicBezTo>
                    <a:cubicBezTo>
                      <a:pt x="522" y="2373"/>
                      <a:pt x="783" y="2515"/>
                      <a:pt x="1068" y="2563"/>
                    </a:cubicBezTo>
                    <a:lnTo>
                      <a:pt x="1091" y="2587"/>
                    </a:lnTo>
                    <a:cubicBezTo>
                      <a:pt x="1257" y="2990"/>
                      <a:pt x="1305" y="3061"/>
                      <a:pt x="1305" y="3061"/>
                    </a:cubicBezTo>
                    <a:cubicBezTo>
                      <a:pt x="1305" y="3132"/>
                      <a:pt x="1352" y="3203"/>
                      <a:pt x="1447" y="3203"/>
                    </a:cubicBezTo>
                    <a:cubicBezTo>
                      <a:pt x="1518" y="3203"/>
                      <a:pt x="1589" y="3132"/>
                      <a:pt x="1589" y="3061"/>
                    </a:cubicBezTo>
                    <a:cubicBezTo>
                      <a:pt x="1589" y="3014"/>
                      <a:pt x="1589" y="2990"/>
                      <a:pt x="1352" y="2468"/>
                    </a:cubicBezTo>
                    <a:lnTo>
                      <a:pt x="1352" y="2444"/>
                    </a:lnTo>
                    <a:cubicBezTo>
                      <a:pt x="1566" y="2112"/>
                      <a:pt x="1684" y="1709"/>
                      <a:pt x="1708" y="1306"/>
                    </a:cubicBezTo>
                    <a:cubicBezTo>
                      <a:pt x="1708" y="974"/>
                      <a:pt x="1566" y="641"/>
                      <a:pt x="1328" y="381"/>
                    </a:cubicBezTo>
                    <a:cubicBezTo>
                      <a:pt x="1091" y="120"/>
                      <a:pt x="901" y="1"/>
                      <a:pt x="7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17" name="Google Shape;1817;p14"/>
            <p:cNvGrpSpPr/>
            <p:nvPr/>
          </p:nvGrpSpPr>
          <p:grpSpPr>
            <a:xfrm>
              <a:off x="2861604" y="5001829"/>
              <a:ext cx="54561" cy="54522"/>
              <a:chOff x="2943275" y="3531300"/>
              <a:chExt cx="39050" cy="39025"/>
            </a:xfrm>
          </p:grpSpPr>
          <p:sp>
            <p:nvSpPr>
              <p:cNvPr id="1818" name="Google Shape;1818;p14"/>
              <p:cNvSpPr/>
              <p:nvPr/>
            </p:nvSpPr>
            <p:spPr>
              <a:xfrm>
                <a:off x="2946500" y="3534625"/>
                <a:ext cx="35825" cy="32150"/>
              </a:xfrm>
              <a:custGeom>
                <a:avLst/>
                <a:gdLst/>
                <a:ahLst/>
                <a:cxnLst/>
                <a:rect l="l" t="t" r="r" b="b"/>
                <a:pathLst>
                  <a:path w="1433" h="1286" extrusionOk="0">
                    <a:moveTo>
                      <a:pt x="657" y="0"/>
                    </a:moveTo>
                    <a:cubicBezTo>
                      <a:pt x="330" y="0"/>
                      <a:pt x="0" y="241"/>
                      <a:pt x="14" y="645"/>
                    </a:cubicBezTo>
                    <a:cubicBezTo>
                      <a:pt x="14" y="811"/>
                      <a:pt x="85" y="977"/>
                      <a:pt x="204" y="1095"/>
                    </a:cubicBezTo>
                    <a:cubicBezTo>
                      <a:pt x="337" y="1228"/>
                      <a:pt x="491" y="1285"/>
                      <a:pt x="642" y="1285"/>
                    </a:cubicBezTo>
                    <a:cubicBezTo>
                      <a:pt x="1055" y="1285"/>
                      <a:pt x="1433" y="854"/>
                      <a:pt x="1224" y="384"/>
                    </a:cubicBezTo>
                    <a:cubicBezTo>
                      <a:pt x="1116" y="119"/>
                      <a:pt x="887" y="0"/>
                      <a:pt x="6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9" name="Google Shape;1819;p14"/>
              <p:cNvSpPr/>
              <p:nvPr/>
            </p:nvSpPr>
            <p:spPr>
              <a:xfrm>
                <a:off x="2943275" y="3531300"/>
                <a:ext cx="38575" cy="39025"/>
              </a:xfrm>
              <a:custGeom>
                <a:avLst/>
                <a:gdLst/>
                <a:ahLst/>
                <a:cxnLst/>
                <a:rect l="l" t="t" r="r" b="b"/>
                <a:pathLst>
                  <a:path w="1543" h="1561" extrusionOk="0">
                    <a:moveTo>
                      <a:pt x="760" y="303"/>
                    </a:moveTo>
                    <a:cubicBezTo>
                      <a:pt x="879" y="303"/>
                      <a:pt x="1021" y="351"/>
                      <a:pt x="1092" y="446"/>
                    </a:cubicBezTo>
                    <a:cubicBezTo>
                      <a:pt x="1439" y="774"/>
                      <a:pt x="1126" y="1257"/>
                      <a:pt x="758" y="1257"/>
                    </a:cubicBezTo>
                    <a:cubicBezTo>
                      <a:pt x="647" y="1257"/>
                      <a:pt x="532" y="1214"/>
                      <a:pt x="428" y="1110"/>
                    </a:cubicBezTo>
                    <a:cubicBezTo>
                      <a:pt x="238" y="920"/>
                      <a:pt x="238" y="612"/>
                      <a:pt x="428" y="446"/>
                    </a:cubicBezTo>
                    <a:cubicBezTo>
                      <a:pt x="523" y="351"/>
                      <a:pt x="641" y="303"/>
                      <a:pt x="760" y="303"/>
                    </a:cubicBezTo>
                    <a:close/>
                    <a:moveTo>
                      <a:pt x="769" y="1"/>
                    </a:moveTo>
                    <a:cubicBezTo>
                      <a:pt x="570" y="1"/>
                      <a:pt x="369" y="78"/>
                      <a:pt x="214" y="232"/>
                    </a:cubicBezTo>
                    <a:cubicBezTo>
                      <a:pt x="72" y="374"/>
                      <a:pt x="1" y="564"/>
                      <a:pt x="1" y="778"/>
                    </a:cubicBezTo>
                    <a:cubicBezTo>
                      <a:pt x="1" y="967"/>
                      <a:pt x="72" y="1181"/>
                      <a:pt x="214" y="1323"/>
                    </a:cubicBezTo>
                    <a:cubicBezTo>
                      <a:pt x="357" y="1466"/>
                      <a:pt x="547" y="1560"/>
                      <a:pt x="760" y="1560"/>
                    </a:cubicBezTo>
                    <a:cubicBezTo>
                      <a:pt x="1187" y="1537"/>
                      <a:pt x="1519" y="1205"/>
                      <a:pt x="1543" y="778"/>
                    </a:cubicBezTo>
                    <a:cubicBezTo>
                      <a:pt x="1543" y="564"/>
                      <a:pt x="1448" y="374"/>
                      <a:pt x="1306" y="232"/>
                    </a:cubicBezTo>
                    <a:cubicBezTo>
                      <a:pt x="1163" y="78"/>
                      <a:pt x="968" y="1"/>
                      <a:pt x="7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20" name="Google Shape;1820;p14"/>
            <p:cNvGrpSpPr/>
            <p:nvPr/>
          </p:nvGrpSpPr>
          <p:grpSpPr>
            <a:xfrm>
              <a:off x="5553046" y="89729"/>
              <a:ext cx="3449517" cy="4984945"/>
              <a:chOff x="4966109" y="89729"/>
              <a:chExt cx="3449517" cy="4984945"/>
            </a:xfrm>
          </p:grpSpPr>
          <p:grpSp>
            <p:nvGrpSpPr>
              <p:cNvPr id="1821" name="Google Shape;1821;p14"/>
              <p:cNvGrpSpPr/>
              <p:nvPr/>
            </p:nvGrpSpPr>
            <p:grpSpPr>
              <a:xfrm rot="916035" flipH="1">
                <a:off x="7156681" y="2588369"/>
                <a:ext cx="552731" cy="439163"/>
                <a:chOff x="2701325" y="3170575"/>
                <a:chExt cx="392625" cy="311975"/>
              </a:xfrm>
            </p:grpSpPr>
            <p:sp>
              <p:nvSpPr>
                <p:cNvPr id="1822" name="Google Shape;1822;p14"/>
                <p:cNvSpPr/>
                <p:nvPr/>
              </p:nvSpPr>
              <p:spPr>
                <a:xfrm>
                  <a:off x="2829425" y="3413025"/>
                  <a:ext cx="127150" cy="6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6" h="2781" extrusionOk="0">
                      <a:moveTo>
                        <a:pt x="978" y="1"/>
                      </a:moveTo>
                      <a:cubicBezTo>
                        <a:pt x="968" y="1"/>
                        <a:pt x="959" y="2"/>
                        <a:pt x="949" y="5"/>
                      </a:cubicBezTo>
                      <a:cubicBezTo>
                        <a:pt x="855" y="5"/>
                        <a:pt x="807" y="77"/>
                        <a:pt x="807" y="148"/>
                      </a:cubicBezTo>
                      <a:lnTo>
                        <a:pt x="949" y="1832"/>
                      </a:lnTo>
                      <a:lnTo>
                        <a:pt x="72" y="2425"/>
                      </a:lnTo>
                      <a:cubicBezTo>
                        <a:pt x="24" y="2472"/>
                        <a:pt x="1" y="2567"/>
                        <a:pt x="48" y="2615"/>
                      </a:cubicBezTo>
                      <a:cubicBezTo>
                        <a:pt x="79" y="2661"/>
                        <a:pt x="129" y="2687"/>
                        <a:pt x="180" y="2687"/>
                      </a:cubicBezTo>
                      <a:cubicBezTo>
                        <a:pt x="208" y="2687"/>
                        <a:pt x="236" y="2679"/>
                        <a:pt x="262" y="2662"/>
                      </a:cubicBezTo>
                      <a:lnTo>
                        <a:pt x="973" y="2164"/>
                      </a:lnTo>
                      <a:cubicBezTo>
                        <a:pt x="997" y="2283"/>
                        <a:pt x="1044" y="2449"/>
                        <a:pt x="1092" y="2686"/>
                      </a:cubicBezTo>
                      <a:cubicBezTo>
                        <a:pt x="1115" y="2733"/>
                        <a:pt x="1187" y="2781"/>
                        <a:pt x="1258" y="2781"/>
                      </a:cubicBezTo>
                      <a:lnTo>
                        <a:pt x="1282" y="2781"/>
                      </a:lnTo>
                      <a:cubicBezTo>
                        <a:pt x="1353" y="2757"/>
                        <a:pt x="1400" y="2686"/>
                        <a:pt x="1400" y="2615"/>
                      </a:cubicBezTo>
                      <a:cubicBezTo>
                        <a:pt x="1329" y="2401"/>
                        <a:pt x="1305" y="2259"/>
                        <a:pt x="1282" y="2140"/>
                      </a:cubicBezTo>
                      <a:lnTo>
                        <a:pt x="1282" y="2140"/>
                      </a:lnTo>
                      <a:lnTo>
                        <a:pt x="2159" y="2520"/>
                      </a:lnTo>
                      <a:cubicBezTo>
                        <a:pt x="2186" y="2533"/>
                        <a:pt x="2211" y="2539"/>
                        <a:pt x="2234" y="2539"/>
                      </a:cubicBezTo>
                      <a:cubicBezTo>
                        <a:pt x="2376" y="2539"/>
                        <a:pt x="2441" y="2320"/>
                        <a:pt x="2278" y="2259"/>
                      </a:cubicBezTo>
                      <a:lnTo>
                        <a:pt x="1234" y="1808"/>
                      </a:lnTo>
                      <a:lnTo>
                        <a:pt x="1115" y="124"/>
                      </a:lnTo>
                      <a:cubicBezTo>
                        <a:pt x="1095" y="62"/>
                        <a:pt x="1039" y="1"/>
                        <a:pt x="978" y="1"/>
                      </a:cubicBezTo>
                      <a:close/>
                      <a:moveTo>
                        <a:pt x="4044" y="1"/>
                      </a:moveTo>
                      <a:cubicBezTo>
                        <a:pt x="3968" y="1"/>
                        <a:pt x="3915" y="65"/>
                        <a:pt x="3915" y="148"/>
                      </a:cubicBezTo>
                      <a:lnTo>
                        <a:pt x="3796" y="1808"/>
                      </a:lnTo>
                      <a:lnTo>
                        <a:pt x="2752" y="2259"/>
                      </a:lnTo>
                      <a:cubicBezTo>
                        <a:pt x="2585" y="2322"/>
                        <a:pt x="2657" y="2532"/>
                        <a:pt x="2791" y="2532"/>
                      </a:cubicBezTo>
                      <a:cubicBezTo>
                        <a:pt x="2809" y="2532"/>
                        <a:pt x="2827" y="2528"/>
                        <a:pt x="2847" y="2520"/>
                      </a:cubicBezTo>
                      <a:lnTo>
                        <a:pt x="3748" y="2140"/>
                      </a:lnTo>
                      <a:lnTo>
                        <a:pt x="3748" y="2140"/>
                      </a:lnTo>
                      <a:cubicBezTo>
                        <a:pt x="3725" y="2259"/>
                        <a:pt x="3701" y="2401"/>
                        <a:pt x="3630" y="2615"/>
                      </a:cubicBezTo>
                      <a:cubicBezTo>
                        <a:pt x="3606" y="2686"/>
                        <a:pt x="3654" y="2757"/>
                        <a:pt x="3748" y="2781"/>
                      </a:cubicBezTo>
                      <a:lnTo>
                        <a:pt x="3772" y="2781"/>
                      </a:lnTo>
                      <a:cubicBezTo>
                        <a:pt x="3843" y="2781"/>
                        <a:pt x="3891" y="2757"/>
                        <a:pt x="3915" y="2686"/>
                      </a:cubicBezTo>
                      <a:cubicBezTo>
                        <a:pt x="3986" y="2449"/>
                        <a:pt x="4033" y="2283"/>
                        <a:pt x="4057" y="2164"/>
                      </a:cubicBezTo>
                      <a:lnTo>
                        <a:pt x="4768" y="2662"/>
                      </a:lnTo>
                      <a:cubicBezTo>
                        <a:pt x="4802" y="2691"/>
                        <a:pt x="4838" y="2704"/>
                        <a:pt x="4870" y="2704"/>
                      </a:cubicBezTo>
                      <a:cubicBezTo>
                        <a:pt x="4996" y="2704"/>
                        <a:pt x="5085" y="2519"/>
                        <a:pt x="4935" y="2425"/>
                      </a:cubicBezTo>
                      <a:lnTo>
                        <a:pt x="4081" y="1832"/>
                      </a:lnTo>
                      <a:lnTo>
                        <a:pt x="4223" y="148"/>
                      </a:lnTo>
                      <a:cubicBezTo>
                        <a:pt x="4223" y="77"/>
                        <a:pt x="4152" y="5"/>
                        <a:pt x="4081" y="5"/>
                      </a:cubicBezTo>
                      <a:cubicBezTo>
                        <a:pt x="4068" y="2"/>
                        <a:pt x="4056" y="1"/>
                        <a:pt x="404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3" name="Google Shape;1823;p14"/>
                <p:cNvSpPr/>
                <p:nvPr/>
              </p:nvSpPr>
              <p:spPr>
                <a:xfrm>
                  <a:off x="2704900" y="3304625"/>
                  <a:ext cx="384900" cy="5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96" h="2326" extrusionOk="0">
                      <a:moveTo>
                        <a:pt x="3369" y="1"/>
                      </a:moveTo>
                      <a:lnTo>
                        <a:pt x="3369" y="1"/>
                      </a:lnTo>
                      <a:cubicBezTo>
                        <a:pt x="3084" y="167"/>
                        <a:pt x="2918" y="238"/>
                        <a:pt x="2847" y="261"/>
                      </a:cubicBezTo>
                      <a:cubicBezTo>
                        <a:pt x="2530" y="360"/>
                        <a:pt x="2214" y="410"/>
                        <a:pt x="1884" y="410"/>
                      </a:cubicBezTo>
                      <a:cubicBezTo>
                        <a:pt x="1818" y="410"/>
                        <a:pt x="1752" y="408"/>
                        <a:pt x="1684" y="404"/>
                      </a:cubicBezTo>
                      <a:cubicBezTo>
                        <a:pt x="1352" y="404"/>
                        <a:pt x="1044" y="356"/>
                        <a:pt x="736" y="285"/>
                      </a:cubicBezTo>
                      <a:cubicBezTo>
                        <a:pt x="641" y="261"/>
                        <a:pt x="570" y="238"/>
                        <a:pt x="475" y="238"/>
                      </a:cubicBezTo>
                      <a:cubicBezTo>
                        <a:pt x="427" y="214"/>
                        <a:pt x="374" y="202"/>
                        <a:pt x="317" y="202"/>
                      </a:cubicBezTo>
                      <a:cubicBezTo>
                        <a:pt x="261" y="202"/>
                        <a:pt x="202" y="214"/>
                        <a:pt x="143" y="238"/>
                      </a:cubicBezTo>
                      <a:cubicBezTo>
                        <a:pt x="48" y="356"/>
                        <a:pt x="0" y="499"/>
                        <a:pt x="24" y="641"/>
                      </a:cubicBezTo>
                      <a:cubicBezTo>
                        <a:pt x="24" y="831"/>
                        <a:pt x="71" y="1044"/>
                        <a:pt x="143" y="1234"/>
                      </a:cubicBezTo>
                      <a:cubicBezTo>
                        <a:pt x="237" y="1424"/>
                        <a:pt x="356" y="1590"/>
                        <a:pt x="475" y="1756"/>
                      </a:cubicBezTo>
                      <a:cubicBezTo>
                        <a:pt x="759" y="2112"/>
                        <a:pt x="1234" y="2325"/>
                        <a:pt x="1708" y="2325"/>
                      </a:cubicBezTo>
                      <a:cubicBezTo>
                        <a:pt x="2111" y="2325"/>
                        <a:pt x="2491" y="2207"/>
                        <a:pt x="2799" y="1946"/>
                      </a:cubicBezTo>
                      <a:cubicBezTo>
                        <a:pt x="2965" y="1827"/>
                        <a:pt x="3131" y="1661"/>
                        <a:pt x="3226" y="1471"/>
                      </a:cubicBezTo>
                      <a:cubicBezTo>
                        <a:pt x="3226" y="1400"/>
                        <a:pt x="3226" y="1353"/>
                        <a:pt x="3226" y="1281"/>
                      </a:cubicBezTo>
                      <a:cubicBezTo>
                        <a:pt x="3250" y="1044"/>
                        <a:pt x="3250" y="783"/>
                        <a:pt x="3297" y="499"/>
                      </a:cubicBezTo>
                      <a:cubicBezTo>
                        <a:pt x="3297" y="499"/>
                        <a:pt x="3297" y="475"/>
                        <a:pt x="3321" y="475"/>
                      </a:cubicBezTo>
                      <a:cubicBezTo>
                        <a:pt x="3321" y="309"/>
                        <a:pt x="3345" y="167"/>
                        <a:pt x="3369" y="1"/>
                      </a:cubicBezTo>
                      <a:close/>
                      <a:moveTo>
                        <a:pt x="12122" y="48"/>
                      </a:moveTo>
                      <a:cubicBezTo>
                        <a:pt x="12145" y="190"/>
                        <a:pt x="12169" y="309"/>
                        <a:pt x="12169" y="451"/>
                      </a:cubicBezTo>
                      <a:lnTo>
                        <a:pt x="12193" y="594"/>
                      </a:lnTo>
                      <a:cubicBezTo>
                        <a:pt x="12216" y="783"/>
                        <a:pt x="12240" y="949"/>
                        <a:pt x="12240" y="1115"/>
                      </a:cubicBezTo>
                      <a:lnTo>
                        <a:pt x="12240" y="1353"/>
                      </a:lnTo>
                      <a:lnTo>
                        <a:pt x="12240" y="1542"/>
                      </a:lnTo>
                      <a:cubicBezTo>
                        <a:pt x="12335" y="1708"/>
                        <a:pt x="12454" y="1827"/>
                        <a:pt x="12596" y="1946"/>
                      </a:cubicBezTo>
                      <a:cubicBezTo>
                        <a:pt x="12904" y="2207"/>
                        <a:pt x="13308" y="2325"/>
                        <a:pt x="13687" y="2325"/>
                      </a:cubicBezTo>
                      <a:cubicBezTo>
                        <a:pt x="14185" y="2325"/>
                        <a:pt x="14636" y="2112"/>
                        <a:pt x="14944" y="1756"/>
                      </a:cubicBezTo>
                      <a:cubicBezTo>
                        <a:pt x="15205" y="1448"/>
                        <a:pt x="15371" y="1044"/>
                        <a:pt x="15395" y="641"/>
                      </a:cubicBezTo>
                      <a:cubicBezTo>
                        <a:pt x="15376" y="357"/>
                        <a:pt x="15282" y="209"/>
                        <a:pt x="15100" y="209"/>
                      </a:cubicBezTo>
                      <a:cubicBezTo>
                        <a:pt x="15054" y="209"/>
                        <a:pt x="15002" y="219"/>
                        <a:pt x="14944" y="238"/>
                      </a:cubicBezTo>
                      <a:cubicBezTo>
                        <a:pt x="14849" y="238"/>
                        <a:pt x="14755" y="261"/>
                        <a:pt x="14683" y="285"/>
                      </a:cubicBezTo>
                      <a:cubicBezTo>
                        <a:pt x="14375" y="356"/>
                        <a:pt x="14043" y="404"/>
                        <a:pt x="13711" y="404"/>
                      </a:cubicBezTo>
                      <a:cubicBezTo>
                        <a:pt x="13648" y="408"/>
                        <a:pt x="13584" y="410"/>
                        <a:pt x="13519" y="410"/>
                      </a:cubicBezTo>
                      <a:cubicBezTo>
                        <a:pt x="13198" y="410"/>
                        <a:pt x="12865" y="360"/>
                        <a:pt x="12549" y="261"/>
                      </a:cubicBezTo>
                      <a:cubicBezTo>
                        <a:pt x="12501" y="238"/>
                        <a:pt x="12359" y="167"/>
                        <a:pt x="12122" y="48"/>
                      </a:cubicBezTo>
                      <a:close/>
                    </a:path>
                  </a:pathLst>
                </a:custGeom>
                <a:solidFill>
                  <a:srgbClr val="FFA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4" name="Google Shape;1824;p14"/>
                <p:cNvSpPr/>
                <p:nvPr/>
              </p:nvSpPr>
              <p:spPr>
                <a:xfrm>
                  <a:off x="2784950" y="3174125"/>
                  <a:ext cx="225975" cy="264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39" h="10582" extrusionOk="0">
                      <a:moveTo>
                        <a:pt x="4650" y="0"/>
                      </a:moveTo>
                      <a:cubicBezTo>
                        <a:pt x="4611" y="0"/>
                        <a:pt x="4571" y="1"/>
                        <a:pt x="4531" y="2"/>
                      </a:cubicBezTo>
                      <a:cubicBezTo>
                        <a:pt x="2681" y="73"/>
                        <a:pt x="1424" y="1069"/>
                        <a:pt x="760" y="3038"/>
                      </a:cubicBezTo>
                      <a:cubicBezTo>
                        <a:pt x="617" y="3441"/>
                        <a:pt x="499" y="3821"/>
                        <a:pt x="404" y="4177"/>
                      </a:cubicBezTo>
                      <a:cubicBezTo>
                        <a:pt x="309" y="4556"/>
                        <a:pt x="238" y="4888"/>
                        <a:pt x="167" y="5221"/>
                      </a:cubicBezTo>
                      <a:cubicBezTo>
                        <a:pt x="143" y="5387"/>
                        <a:pt x="119" y="5529"/>
                        <a:pt x="119" y="5695"/>
                      </a:cubicBezTo>
                      <a:cubicBezTo>
                        <a:pt x="95" y="5695"/>
                        <a:pt x="95" y="5719"/>
                        <a:pt x="95" y="5719"/>
                      </a:cubicBezTo>
                      <a:cubicBezTo>
                        <a:pt x="48" y="6003"/>
                        <a:pt x="48" y="6264"/>
                        <a:pt x="24" y="6501"/>
                      </a:cubicBezTo>
                      <a:cubicBezTo>
                        <a:pt x="24" y="6573"/>
                        <a:pt x="24" y="6620"/>
                        <a:pt x="24" y="6691"/>
                      </a:cubicBezTo>
                      <a:cubicBezTo>
                        <a:pt x="1" y="7308"/>
                        <a:pt x="119" y="7948"/>
                        <a:pt x="380" y="8518"/>
                      </a:cubicBezTo>
                      <a:cubicBezTo>
                        <a:pt x="428" y="8660"/>
                        <a:pt x="499" y="8779"/>
                        <a:pt x="570" y="8921"/>
                      </a:cubicBezTo>
                      <a:cubicBezTo>
                        <a:pt x="1163" y="9894"/>
                        <a:pt x="2230" y="10439"/>
                        <a:pt x="3796" y="10558"/>
                      </a:cubicBezTo>
                      <a:cubicBezTo>
                        <a:pt x="4009" y="10581"/>
                        <a:pt x="4247" y="10581"/>
                        <a:pt x="4460" y="10581"/>
                      </a:cubicBezTo>
                      <a:cubicBezTo>
                        <a:pt x="6547" y="10534"/>
                        <a:pt x="7947" y="9822"/>
                        <a:pt x="8635" y="8447"/>
                      </a:cubicBezTo>
                      <a:cubicBezTo>
                        <a:pt x="8896" y="7925"/>
                        <a:pt x="9038" y="7355"/>
                        <a:pt x="9038" y="6762"/>
                      </a:cubicBezTo>
                      <a:lnTo>
                        <a:pt x="9038" y="6573"/>
                      </a:lnTo>
                      <a:cubicBezTo>
                        <a:pt x="9038" y="6478"/>
                        <a:pt x="9038" y="6407"/>
                        <a:pt x="9038" y="6335"/>
                      </a:cubicBezTo>
                      <a:cubicBezTo>
                        <a:pt x="9038" y="6169"/>
                        <a:pt x="9014" y="6003"/>
                        <a:pt x="9014" y="5814"/>
                      </a:cubicBezTo>
                      <a:lnTo>
                        <a:pt x="8991" y="5671"/>
                      </a:lnTo>
                      <a:cubicBezTo>
                        <a:pt x="8967" y="5529"/>
                        <a:pt x="8943" y="5410"/>
                        <a:pt x="8920" y="5268"/>
                      </a:cubicBezTo>
                      <a:lnTo>
                        <a:pt x="8896" y="5173"/>
                      </a:lnTo>
                      <a:cubicBezTo>
                        <a:pt x="8754" y="4414"/>
                        <a:pt x="8540" y="3655"/>
                        <a:pt x="8279" y="2943"/>
                      </a:cubicBezTo>
                      <a:cubicBezTo>
                        <a:pt x="7560" y="996"/>
                        <a:pt x="6343" y="0"/>
                        <a:pt x="465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5" name="Google Shape;1825;p14"/>
                <p:cNvSpPr/>
                <p:nvPr/>
              </p:nvSpPr>
              <p:spPr>
                <a:xfrm>
                  <a:off x="2701325" y="3170575"/>
                  <a:ext cx="392625" cy="27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05" h="10866" extrusionOk="0">
                      <a:moveTo>
                        <a:pt x="8000" y="308"/>
                      </a:moveTo>
                      <a:cubicBezTo>
                        <a:pt x="9641" y="308"/>
                        <a:pt x="10764" y="1235"/>
                        <a:pt x="11482" y="3133"/>
                      </a:cubicBezTo>
                      <a:cubicBezTo>
                        <a:pt x="11743" y="3844"/>
                        <a:pt x="11956" y="4580"/>
                        <a:pt x="12099" y="5339"/>
                      </a:cubicBezTo>
                      <a:cubicBezTo>
                        <a:pt x="12099" y="5386"/>
                        <a:pt x="12122" y="5410"/>
                        <a:pt x="12122" y="5457"/>
                      </a:cubicBezTo>
                      <a:cubicBezTo>
                        <a:pt x="12146" y="5576"/>
                        <a:pt x="12170" y="5718"/>
                        <a:pt x="12170" y="5837"/>
                      </a:cubicBezTo>
                      <a:cubicBezTo>
                        <a:pt x="12193" y="5884"/>
                        <a:pt x="12193" y="5932"/>
                        <a:pt x="12193" y="5979"/>
                      </a:cubicBezTo>
                      <a:cubicBezTo>
                        <a:pt x="12217" y="6050"/>
                        <a:pt x="12288" y="6122"/>
                        <a:pt x="12359" y="6122"/>
                      </a:cubicBezTo>
                      <a:cubicBezTo>
                        <a:pt x="12431" y="6098"/>
                        <a:pt x="12502" y="6027"/>
                        <a:pt x="12502" y="5956"/>
                      </a:cubicBezTo>
                      <a:lnTo>
                        <a:pt x="12478" y="5790"/>
                      </a:lnTo>
                      <a:cubicBezTo>
                        <a:pt x="12454" y="5766"/>
                        <a:pt x="12454" y="5718"/>
                        <a:pt x="12454" y="5695"/>
                      </a:cubicBezTo>
                      <a:lnTo>
                        <a:pt x="12454" y="5695"/>
                      </a:lnTo>
                      <a:cubicBezTo>
                        <a:pt x="12525" y="5718"/>
                        <a:pt x="12597" y="5742"/>
                        <a:pt x="12644" y="5766"/>
                      </a:cubicBezTo>
                      <a:cubicBezTo>
                        <a:pt x="13047" y="5884"/>
                        <a:pt x="13451" y="5932"/>
                        <a:pt x="13854" y="5932"/>
                      </a:cubicBezTo>
                      <a:cubicBezTo>
                        <a:pt x="14210" y="5932"/>
                        <a:pt x="14542" y="5884"/>
                        <a:pt x="14874" y="5790"/>
                      </a:cubicBezTo>
                      <a:cubicBezTo>
                        <a:pt x="14945" y="5766"/>
                        <a:pt x="15040" y="5742"/>
                        <a:pt x="15135" y="5742"/>
                      </a:cubicBezTo>
                      <a:cubicBezTo>
                        <a:pt x="15159" y="5730"/>
                        <a:pt x="15188" y="5724"/>
                        <a:pt x="15218" y="5724"/>
                      </a:cubicBezTo>
                      <a:cubicBezTo>
                        <a:pt x="15247" y="5724"/>
                        <a:pt x="15277" y="5730"/>
                        <a:pt x="15301" y="5742"/>
                      </a:cubicBezTo>
                      <a:cubicBezTo>
                        <a:pt x="15372" y="5813"/>
                        <a:pt x="15396" y="5908"/>
                        <a:pt x="15396" y="6003"/>
                      </a:cubicBezTo>
                      <a:cubicBezTo>
                        <a:pt x="15372" y="6383"/>
                        <a:pt x="15230" y="6738"/>
                        <a:pt x="14969" y="7023"/>
                      </a:cubicBezTo>
                      <a:cubicBezTo>
                        <a:pt x="14721" y="7338"/>
                        <a:pt x="14324" y="7547"/>
                        <a:pt x="13919" y="7547"/>
                      </a:cubicBezTo>
                      <a:cubicBezTo>
                        <a:pt x="13897" y="7547"/>
                        <a:pt x="13875" y="7546"/>
                        <a:pt x="13854" y="7545"/>
                      </a:cubicBezTo>
                      <a:cubicBezTo>
                        <a:pt x="13474" y="7545"/>
                        <a:pt x="13119" y="7426"/>
                        <a:pt x="12834" y="7213"/>
                      </a:cubicBezTo>
                      <a:cubicBezTo>
                        <a:pt x="12715" y="7118"/>
                        <a:pt x="12620" y="6999"/>
                        <a:pt x="12525" y="6881"/>
                      </a:cubicBezTo>
                      <a:lnTo>
                        <a:pt x="12525" y="6715"/>
                      </a:lnTo>
                      <a:cubicBezTo>
                        <a:pt x="12525" y="6632"/>
                        <a:pt x="12472" y="6568"/>
                        <a:pt x="12411" y="6568"/>
                      </a:cubicBezTo>
                      <a:cubicBezTo>
                        <a:pt x="12402" y="6568"/>
                        <a:pt x="12393" y="6569"/>
                        <a:pt x="12383" y="6572"/>
                      </a:cubicBezTo>
                      <a:cubicBezTo>
                        <a:pt x="12288" y="6572"/>
                        <a:pt x="12217" y="6643"/>
                        <a:pt x="12241" y="6715"/>
                      </a:cubicBezTo>
                      <a:lnTo>
                        <a:pt x="12241" y="6904"/>
                      </a:lnTo>
                      <a:cubicBezTo>
                        <a:pt x="12217" y="7474"/>
                        <a:pt x="12099" y="8019"/>
                        <a:pt x="11838" y="8517"/>
                      </a:cubicBezTo>
                      <a:cubicBezTo>
                        <a:pt x="11173" y="9846"/>
                        <a:pt x="9821" y="10534"/>
                        <a:pt x="7805" y="10581"/>
                      </a:cubicBezTo>
                      <a:cubicBezTo>
                        <a:pt x="7568" y="10581"/>
                        <a:pt x="7354" y="10581"/>
                        <a:pt x="7141" y="10557"/>
                      </a:cubicBezTo>
                      <a:cubicBezTo>
                        <a:pt x="5646" y="10463"/>
                        <a:pt x="4603" y="9917"/>
                        <a:pt x="4057" y="8992"/>
                      </a:cubicBezTo>
                      <a:cubicBezTo>
                        <a:pt x="3962" y="8849"/>
                        <a:pt x="3915" y="8731"/>
                        <a:pt x="3844" y="8612"/>
                      </a:cubicBezTo>
                      <a:cubicBezTo>
                        <a:pt x="3606" y="8043"/>
                        <a:pt x="3488" y="7450"/>
                        <a:pt x="3512" y="6833"/>
                      </a:cubicBezTo>
                      <a:lnTo>
                        <a:pt x="3488" y="6833"/>
                      </a:lnTo>
                      <a:lnTo>
                        <a:pt x="3488" y="6667"/>
                      </a:lnTo>
                      <a:cubicBezTo>
                        <a:pt x="3512" y="6596"/>
                        <a:pt x="3440" y="6525"/>
                        <a:pt x="3369" y="6525"/>
                      </a:cubicBezTo>
                      <a:cubicBezTo>
                        <a:pt x="3357" y="6522"/>
                        <a:pt x="3344" y="6520"/>
                        <a:pt x="3333" y="6520"/>
                      </a:cubicBezTo>
                      <a:cubicBezTo>
                        <a:pt x="3257" y="6520"/>
                        <a:pt x="3203" y="6582"/>
                        <a:pt x="3203" y="6643"/>
                      </a:cubicBezTo>
                      <a:cubicBezTo>
                        <a:pt x="3203" y="6691"/>
                        <a:pt x="3203" y="6738"/>
                        <a:pt x="3203" y="6810"/>
                      </a:cubicBezTo>
                      <a:cubicBezTo>
                        <a:pt x="3108" y="6952"/>
                        <a:pt x="2990" y="7094"/>
                        <a:pt x="2824" y="7213"/>
                      </a:cubicBezTo>
                      <a:cubicBezTo>
                        <a:pt x="2563" y="7426"/>
                        <a:pt x="2183" y="7545"/>
                        <a:pt x="1827" y="7545"/>
                      </a:cubicBezTo>
                      <a:cubicBezTo>
                        <a:pt x="1400" y="7545"/>
                        <a:pt x="973" y="7355"/>
                        <a:pt x="713" y="7023"/>
                      </a:cubicBezTo>
                      <a:cubicBezTo>
                        <a:pt x="594" y="6881"/>
                        <a:pt x="499" y="6715"/>
                        <a:pt x="428" y="6549"/>
                      </a:cubicBezTo>
                      <a:cubicBezTo>
                        <a:pt x="333" y="6383"/>
                        <a:pt x="286" y="6193"/>
                        <a:pt x="309" y="6003"/>
                      </a:cubicBezTo>
                      <a:cubicBezTo>
                        <a:pt x="309" y="5813"/>
                        <a:pt x="333" y="5790"/>
                        <a:pt x="380" y="5742"/>
                      </a:cubicBezTo>
                      <a:cubicBezTo>
                        <a:pt x="400" y="5722"/>
                        <a:pt x="425" y="5715"/>
                        <a:pt x="453" y="5715"/>
                      </a:cubicBezTo>
                      <a:cubicBezTo>
                        <a:pt x="492" y="5715"/>
                        <a:pt x="539" y="5728"/>
                        <a:pt x="594" y="5742"/>
                      </a:cubicBezTo>
                      <a:cubicBezTo>
                        <a:pt x="665" y="5742"/>
                        <a:pt x="736" y="5766"/>
                        <a:pt x="831" y="5790"/>
                      </a:cubicBezTo>
                      <a:cubicBezTo>
                        <a:pt x="1139" y="5884"/>
                        <a:pt x="1472" y="5932"/>
                        <a:pt x="1827" y="5932"/>
                      </a:cubicBezTo>
                      <a:cubicBezTo>
                        <a:pt x="2231" y="5932"/>
                        <a:pt x="2634" y="5884"/>
                        <a:pt x="3037" y="5766"/>
                      </a:cubicBezTo>
                      <a:cubicBezTo>
                        <a:pt x="3132" y="5718"/>
                        <a:pt x="3227" y="5695"/>
                        <a:pt x="3322" y="5647"/>
                      </a:cubicBezTo>
                      <a:lnTo>
                        <a:pt x="3322" y="5647"/>
                      </a:lnTo>
                      <a:cubicBezTo>
                        <a:pt x="3298" y="5695"/>
                        <a:pt x="3298" y="5742"/>
                        <a:pt x="3298" y="5813"/>
                      </a:cubicBezTo>
                      <a:lnTo>
                        <a:pt x="3298" y="5837"/>
                      </a:lnTo>
                      <a:cubicBezTo>
                        <a:pt x="3298" y="5908"/>
                        <a:pt x="3322" y="5979"/>
                        <a:pt x="3417" y="6027"/>
                      </a:cubicBezTo>
                      <a:cubicBezTo>
                        <a:pt x="3488" y="6027"/>
                        <a:pt x="3583" y="5979"/>
                        <a:pt x="3606" y="5908"/>
                      </a:cubicBezTo>
                      <a:lnTo>
                        <a:pt x="3606" y="5837"/>
                      </a:lnTo>
                      <a:cubicBezTo>
                        <a:pt x="3606" y="5695"/>
                        <a:pt x="3630" y="5552"/>
                        <a:pt x="3654" y="5410"/>
                      </a:cubicBezTo>
                      <a:cubicBezTo>
                        <a:pt x="3701" y="5078"/>
                        <a:pt x="3796" y="4722"/>
                        <a:pt x="3891" y="4366"/>
                      </a:cubicBezTo>
                      <a:cubicBezTo>
                        <a:pt x="3986" y="4010"/>
                        <a:pt x="4081" y="3631"/>
                        <a:pt x="4223" y="3228"/>
                      </a:cubicBezTo>
                      <a:cubicBezTo>
                        <a:pt x="4864" y="1306"/>
                        <a:pt x="6073" y="357"/>
                        <a:pt x="7876" y="310"/>
                      </a:cubicBezTo>
                      <a:cubicBezTo>
                        <a:pt x="7918" y="309"/>
                        <a:pt x="7959" y="308"/>
                        <a:pt x="8000" y="308"/>
                      </a:cubicBezTo>
                      <a:close/>
                      <a:moveTo>
                        <a:pt x="7997" y="0"/>
                      </a:moveTo>
                      <a:cubicBezTo>
                        <a:pt x="7957" y="0"/>
                        <a:pt x="7917" y="1"/>
                        <a:pt x="7876" y="2"/>
                      </a:cubicBezTo>
                      <a:cubicBezTo>
                        <a:pt x="5955" y="49"/>
                        <a:pt x="4650" y="1116"/>
                        <a:pt x="3962" y="3133"/>
                      </a:cubicBezTo>
                      <a:cubicBezTo>
                        <a:pt x="3820" y="3512"/>
                        <a:pt x="3701" y="3939"/>
                        <a:pt x="3606" y="4271"/>
                      </a:cubicBezTo>
                      <a:cubicBezTo>
                        <a:pt x="3512" y="4627"/>
                        <a:pt x="3440" y="4959"/>
                        <a:pt x="3393" y="5268"/>
                      </a:cubicBezTo>
                      <a:cubicBezTo>
                        <a:pt x="3085" y="5434"/>
                        <a:pt x="2990" y="5481"/>
                        <a:pt x="2942" y="5481"/>
                      </a:cubicBezTo>
                      <a:cubicBezTo>
                        <a:pt x="2646" y="5580"/>
                        <a:pt x="2333" y="5629"/>
                        <a:pt x="2017" y="5629"/>
                      </a:cubicBezTo>
                      <a:cubicBezTo>
                        <a:pt x="1954" y="5629"/>
                        <a:pt x="1891" y="5627"/>
                        <a:pt x="1827" y="5623"/>
                      </a:cubicBezTo>
                      <a:cubicBezTo>
                        <a:pt x="1519" y="5623"/>
                        <a:pt x="1211" y="5576"/>
                        <a:pt x="926" y="5505"/>
                      </a:cubicBezTo>
                      <a:cubicBezTo>
                        <a:pt x="831" y="5457"/>
                        <a:pt x="760" y="5457"/>
                        <a:pt x="665" y="5457"/>
                      </a:cubicBezTo>
                      <a:cubicBezTo>
                        <a:pt x="609" y="5429"/>
                        <a:pt x="545" y="5416"/>
                        <a:pt x="482" y="5416"/>
                      </a:cubicBezTo>
                      <a:cubicBezTo>
                        <a:pt x="384" y="5416"/>
                        <a:pt x="286" y="5447"/>
                        <a:pt x="214" y="5505"/>
                      </a:cubicBezTo>
                      <a:cubicBezTo>
                        <a:pt x="72" y="5623"/>
                        <a:pt x="1" y="5790"/>
                        <a:pt x="25" y="5979"/>
                      </a:cubicBezTo>
                      <a:cubicBezTo>
                        <a:pt x="1" y="6216"/>
                        <a:pt x="72" y="6454"/>
                        <a:pt x="167" y="6667"/>
                      </a:cubicBezTo>
                      <a:cubicBezTo>
                        <a:pt x="262" y="6857"/>
                        <a:pt x="380" y="7047"/>
                        <a:pt x="499" y="7213"/>
                      </a:cubicBezTo>
                      <a:cubicBezTo>
                        <a:pt x="831" y="7616"/>
                        <a:pt x="1329" y="7829"/>
                        <a:pt x="1851" y="7829"/>
                      </a:cubicBezTo>
                      <a:cubicBezTo>
                        <a:pt x="2278" y="7829"/>
                        <a:pt x="2705" y="7687"/>
                        <a:pt x="3037" y="7426"/>
                      </a:cubicBezTo>
                      <a:cubicBezTo>
                        <a:pt x="3108" y="7379"/>
                        <a:pt x="3179" y="7308"/>
                        <a:pt x="3227" y="7260"/>
                      </a:cubicBezTo>
                      <a:cubicBezTo>
                        <a:pt x="3251" y="7758"/>
                        <a:pt x="3369" y="8256"/>
                        <a:pt x="3583" y="8707"/>
                      </a:cubicBezTo>
                      <a:cubicBezTo>
                        <a:pt x="3654" y="8849"/>
                        <a:pt x="3725" y="8992"/>
                        <a:pt x="3796" y="9134"/>
                      </a:cubicBezTo>
                      <a:cubicBezTo>
                        <a:pt x="4413" y="10154"/>
                        <a:pt x="5528" y="10723"/>
                        <a:pt x="7141" y="10842"/>
                      </a:cubicBezTo>
                      <a:cubicBezTo>
                        <a:pt x="7331" y="10866"/>
                        <a:pt x="7544" y="10866"/>
                        <a:pt x="7758" y="10866"/>
                      </a:cubicBezTo>
                      <a:lnTo>
                        <a:pt x="7805" y="10866"/>
                      </a:lnTo>
                      <a:cubicBezTo>
                        <a:pt x="9940" y="10818"/>
                        <a:pt x="11387" y="10059"/>
                        <a:pt x="12122" y="8636"/>
                      </a:cubicBezTo>
                      <a:cubicBezTo>
                        <a:pt x="12336" y="8209"/>
                        <a:pt x="12454" y="7758"/>
                        <a:pt x="12502" y="7284"/>
                      </a:cubicBezTo>
                      <a:cubicBezTo>
                        <a:pt x="12549" y="7331"/>
                        <a:pt x="12620" y="7379"/>
                        <a:pt x="12668" y="7403"/>
                      </a:cubicBezTo>
                      <a:cubicBezTo>
                        <a:pt x="12976" y="7667"/>
                        <a:pt x="13366" y="7808"/>
                        <a:pt x="13762" y="7808"/>
                      </a:cubicBezTo>
                      <a:cubicBezTo>
                        <a:pt x="13793" y="7808"/>
                        <a:pt x="13823" y="7807"/>
                        <a:pt x="13854" y="7806"/>
                      </a:cubicBezTo>
                      <a:cubicBezTo>
                        <a:pt x="13878" y="7807"/>
                        <a:pt x="13902" y="7807"/>
                        <a:pt x="13925" y="7807"/>
                      </a:cubicBezTo>
                      <a:cubicBezTo>
                        <a:pt x="14421" y="7807"/>
                        <a:pt x="14889" y="7574"/>
                        <a:pt x="15206" y="7189"/>
                      </a:cubicBezTo>
                      <a:cubicBezTo>
                        <a:pt x="15491" y="6857"/>
                        <a:pt x="15680" y="6430"/>
                        <a:pt x="15680" y="5979"/>
                      </a:cubicBezTo>
                      <a:cubicBezTo>
                        <a:pt x="15704" y="5790"/>
                        <a:pt x="15633" y="5600"/>
                        <a:pt x="15491" y="5481"/>
                      </a:cubicBezTo>
                      <a:cubicBezTo>
                        <a:pt x="15404" y="5424"/>
                        <a:pt x="15318" y="5392"/>
                        <a:pt x="15232" y="5392"/>
                      </a:cubicBezTo>
                      <a:cubicBezTo>
                        <a:pt x="15176" y="5392"/>
                        <a:pt x="15120" y="5406"/>
                        <a:pt x="15064" y="5434"/>
                      </a:cubicBezTo>
                      <a:cubicBezTo>
                        <a:pt x="14969" y="5434"/>
                        <a:pt x="14874" y="5457"/>
                        <a:pt x="14779" y="5481"/>
                      </a:cubicBezTo>
                      <a:cubicBezTo>
                        <a:pt x="14494" y="5576"/>
                        <a:pt x="14186" y="5600"/>
                        <a:pt x="13878" y="5623"/>
                      </a:cubicBezTo>
                      <a:cubicBezTo>
                        <a:pt x="13801" y="5630"/>
                        <a:pt x="13725" y="5634"/>
                        <a:pt x="13649" y="5634"/>
                      </a:cubicBezTo>
                      <a:cubicBezTo>
                        <a:pt x="13205" y="5634"/>
                        <a:pt x="12772" y="5518"/>
                        <a:pt x="12407" y="5315"/>
                      </a:cubicBezTo>
                      <a:lnTo>
                        <a:pt x="12407" y="5268"/>
                      </a:lnTo>
                      <a:cubicBezTo>
                        <a:pt x="12241" y="4509"/>
                        <a:pt x="12027" y="3750"/>
                        <a:pt x="11766" y="3014"/>
                      </a:cubicBezTo>
                      <a:cubicBezTo>
                        <a:pt x="11024" y="1020"/>
                        <a:pt x="9760" y="0"/>
                        <a:pt x="799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6" name="Google Shape;1826;p14"/>
                <p:cNvSpPr/>
                <p:nvPr/>
              </p:nvSpPr>
              <p:spPr>
                <a:xfrm>
                  <a:off x="2879250" y="3266675"/>
                  <a:ext cx="38550" cy="39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2" h="1566" extrusionOk="0">
                      <a:moveTo>
                        <a:pt x="949" y="0"/>
                      </a:moveTo>
                      <a:cubicBezTo>
                        <a:pt x="830" y="48"/>
                        <a:pt x="712" y="119"/>
                        <a:pt x="617" y="214"/>
                      </a:cubicBezTo>
                      <a:cubicBezTo>
                        <a:pt x="380" y="404"/>
                        <a:pt x="166" y="641"/>
                        <a:pt x="0" y="878"/>
                      </a:cubicBezTo>
                      <a:lnTo>
                        <a:pt x="380" y="854"/>
                      </a:lnTo>
                      <a:cubicBezTo>
                        <a:pt x="688" y="807"/>
                        <a:pt x="996" y="807"/>
                        <a:pt x="1281" y="807"/>
                      </a:cubicBezTo>
                      <a:cubicBezTo>
                        <a:pt x="973" y="807"/>
                        <a:pt x="688" y="831"/>
                        <a:pt x="380" y="854"/>
                      </a:cubicBezTo>
                      <a:lnTo>
                        <a:pt x="854" y="1566"/>
                      </a:lnTo>
                      <a:cubicBezTo>
                        <a:pt x="949" y="1447"/>
                        <a:pt x="1044" y="1329"/>
                        <a:pt x="1091" y="1210"/>
                      </a:cubicBezTo>
                      <a:lnTo>
                        <a:pt x="1115" y="1210"/>
                      </a:lnTo>
                      <a:cubicBezTo>
                        <a:pt x="1186" y="1092"/>
                        <a:pt x="1234" y="949"/>
                        <a:pt x="1281" y="807"/>
                      </a:cubicBezTo>
                      <a:lnTo>
                        <a:pt x="1542" y="807"/>
                      </a:lnTo>
                      <a:cubicBezTo>
                        <a:pt x="1495" y="688"/>
                        <a:pt x="1447" y="546"/>
                        <a:pt x="1329" y="380"/>
                      </a:cubicBezTo>
                      <a:cubicBezTo>
                        <a:pt x="1162" y="143"/>
                        <a:pt x="1044" y="0"/>
                        <a:pt x="94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7" name="Google Shape;1827;p14"/>
                <p:cNvSpPr/>
                <p:nvPr/>
              </p:nvSpPr>
              <p:spPr>
                <a:xfrm>
                  <a:off x="2834175" y="3237625"/>
                  <a:ext cx="128125" cy="2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25" h="1044" extrusionOk="0">
                      <a:moveTo>
                        <a:pt x="546" y="0"/>
                      </a:moveTo>
                      <a:cubicBezTo>
                        <a:pt x="404" y="0"/>
                        <a:pt x="261" y="48"/>
                        <a:pt x="143" y="166"/>
                      </a:cubicBezTo>
                      <a:cubicBezTo>
                        <a:pt x="48" y="261"/>
                        <a:pt x="0" y="380"/>
                        <a:pt x="24" y="522"/>
                      </a:cubicBezTo>
                      <a:cubicBezTo>
                        <a:pt x="0" y="664"/>
                        <a:pt x="48" y="783"/>
                        <a:pt x="143" y="878"/>
                      </a:cubicBezTo>
                      <a:cubicBezTo>
                        <a:pt x="238" y="996"/>
                        <a:pt x="380" y="1044"/>
                        <a:pt x="546" y="1044"/>
                      </a:cubicBezTo>
                      <a:cubicBezTo>
                        <a:pt x="807" y="1020"/>
                        <a:pt x="1020" y="807"/>
                        <a:pt x="1068" y="522"/>
                      </a:cubicBezTo>
                      <a:cubicBezTo>
                        <a:pt x="1068" y="380"/>
                        <a:pt x="997" y="237"/>
                        <a:pt x="902" y="166"/>
                      </a:cubicBezTo>
                      <a:cubicBezTo>
                        <a:pt x="807" y="48"/>
                        <a:pt x="665" y="0"/>
                        <a:pt x="546" y="0"/>
                      </a:cubicBezTo>
                      <a:close/>
                      <a:moveTo>
                        <a:pt x="4602" y="0"/>
                      </a:moveTo>
                      <a:cubicBezTo>
                        <a:pt x="4318" y="0"/>
                        <a:pt x="4080" y="237"/>
                        <a:pt x="4080" y="522"/>
                      </a:cubicBezTo>
                      <a:cubicBezTo>
                        <a:pt x="4080" y="664"/>
                        <a:pt x="4128" y="783"/>
                        <a:pt x="4246" y="878"/>
                      </a:cubicBezTo>
                      <a:cubicBezTo>
                        <a:pt x="4318" y="996"/>
                        <a:pt x="4460" y="1044"/>
                        <a:pt x="4602" y="1044"/>
                      </a:cubicBezTo>
                      <a:cubicBezTo>
                        <a:pt x="4745" y="1044"/>
                        <a:pt x="4887" y="996"/>
                        <a:pt x="4958" y="878"/>
                      </a:cubicBezTo>
                      <a:cubicBezTo>
                        <a:pt x="5077" y="783"/>
                        <a:pt x="5124" y="664"/>
                        <a:pt x="5124" y="522"/>
                      </a:cubicBezTo>
                      <a:cubicBezTo>
                        <a:pt x="5124" y="380"/>
                        <a:pt x="5077" y="237"/>
                        <a:pt x="4958" y="166"/>
                      </a:cubicBezTo>
                      <a:cubicBezTo>
                        <a:pt x="4863" y="48"/>
                        <a:pt x="4745" y="0"/>
                        <a:pt x="460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8" name="Google Shape;1828;p14"/>
                <p:cNvSpPr/>
                <p:nvPr/>
              </p:nvSpPr>
              <p:spPr>
                <a:xfrm>
                  <a:off x="2871525" y="3263125"/>
                  <a:ext cx="54600" cy="4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4" h="1851" extrusionOk="0">
                      <a:moveTo>
                        <a:pt x="1258" y="285"/>
                      </a:moveTo>
                      <a:cubicBezTo>
                        <a:pt x="1282" y="308"/>
                        <a:pt x="1353" y="332"/>
                        <a:pt x="1519" y="593"/>
                      </a:cubicBezTo>
                      <a:cubicBezTo>
                        <a:pt x="1566" y="664"/>
                        <a:pt x="1590" y="735"/>
                        <a:pt x="1638" y="807"/>
                      </a:cubicBezTo>
                      <a:lnTo>
                        <a:pt x="1566" y="807"/>
                      </a:lnTo>
                      <a:cubicBezTo>
                        <a:pt x="1282" y="807"/>
                        <a:pt x="997" y="830"/>
                        <a:pt x="689" y="854"/>
                      </a:cubicBezTo>
                      <a:lnTo>
                        <a:pt x="641" y="854"/>
                      </a:lnTo>
                      <a:cubicBezTo>
                        <a:pt x="760" y="712"/>
                        <a:pt x="878" y="569"/>
                        <a:pt x="1021" y="474"/>
                      </a:cubicBezTo>
                      <a:cubicBezTo>
                        <a:pt x="1092" y="403"/>
                        <a:pt x="1187" y="356"/>
                        <a:pt x="1258" y="285"/>
                      </a:cubicBezTo>
                      <a:close/>
                      <a:moveTo>
                        <a:pt x="1353" y="1115"/>
                      </a:moveTo>
                      <a:cubicBezTo>
                        <a:pt x="1353" y="1139"/>
                        <a:pt x="1305" y="1210"/>
                        <a:pt x="1282" y="1281"/>
                      </a:cubicBezTo>
                      <a:cubicBezTo>
                        <a:pt x="1234" y="1352"/>
                        <a:pt x="1211" y="1400"/>
                        <a:pt x="1187" y="1447"/>
                      </a:cubicBezTo>
                      <a:lnTo>
                        <a:pt x="973" y="1115"/>
                      </a:lnTo>
                      <a:close/>
                      <a:moveTo>
                        <a:pt x="1282" y="0"/>
                      </a:moveTo>
                      <a:cubicBezTo>
                        <a:pt x="1211" y="0"/>
                        <a:pt x="1092" y="48"/>
                        <a:pt x="855" y="237"/>
                      </a:cubicBezTo>
                      <a:cubicBezTo>
                        <a:pt x="618" y="427"/>
                        <a:pt x="428" y="641"/>
                        <a:pt x="262" y="878"/>
                      </a:cubicBezTo>
                      <a:lnTo>
                        <a:pt x="191" y="878"/>
                      </a:lnTo>
                      <a:cubicBezTo>
                        <a:pt x="1" y="878"/>
                        <a:pt x="1" y="1186"/>
                        <a:pt x="191" y="1186"/>
                      </a:cubicBezTo>
                      <a:lnTo>
                        <a:pt x="333" y="1186"/>
                      </a:lnTo>
                      <a:lnTo>
                        <a:pt x="641" y="1139"/>
                      </a:lnTo>
                      <a:lnTo>
                        <a:pt x="1044" y="1779"/>
                      </a:lnTo>
                      <a:cubicBezTo>
                        <a:pt x="1068" y="1827"/>
                        <a:pt x="1116" y="1850"/>
                        <a:pt x="1163" y="1850"/>
                      </a:cubicBezTo>
                      <a:cubicBezTo>
                        <a:pt x="1211" y="1850"/>
                        <a:pt x="1234" y="1827"/>
                        <a:pt x="1282" y="1803"/>
                      </a:cubicBezTo>
                      <a:cubicBezTo>
                        <a:pt x="1377" y="1684"/>
                        <a:pt x="1471" y="1566"/>
                        <a:pt x="1543" y="1400"/>
                      </a:cubicBezTo>
                      <a:cubicBezTo>
                        <a:pt x="1614" y="1305"/>
                        <a:pt x="1661" y="1186"/>
                        <a:pt x="1709" y="1091"/>
                      </a:cubicBezTo>
                      <a:lnTo>
                        <a:pt x="2017" y="1091"/>
                      </a:lnTo>
                      <a:cubicBezTo>
                        <a:pt x="2112" y="1091"/>
                        <a:pt x="2183" y="1020"/>
                        <a:pt x="2183" y="949"/>
                      </a:cubicBezTo>
                      <a:cubicBezTo>
                        <a:pt x="2183" y="854"/>
                        <a:pt x="2112" y="783"/>
                        <a:pt x="2017" y="783"/>
                      </a:cubicBezTo>
                      <a:lnTo>
                        <a:pt x="1970" y="783"/>
                      </a:lnTo>
                      <a:cubicBezTo>
                        <a:pt x="1922" y="688"/>
                        <a:pt x="1851" y="569"/>
                        <a:pt x="1780" y="427"/>
                      </a:cubicBezTo>
                      <a:cubicBezTo>
                        <a:pt x="1590" y="119"/>
                        <a:pt x="1424" y="0"/>
                        <a:pt x="128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29" name="Google Shape;1829;p14"/>
              <p:cNvGrpSpPr/>
              <p:nvPr/>
            </p:nvGrpSpPr>
            <p:grpSpPr>
              <a:xfrm flipH="1">
                <a:off x="7681223" y="1437334"/>
                <a:ext cx="435018" cy="444103"/>
                <a:chOff x="2963450" y="3492750"/>
                <a:chExt cx="311350" cy="317875"/>
              </a:xfrm>
            </p:grpSpPr>
            <p:sp>
              <p:nvSpPr>
                <p:cNvPr id="1830" name="Google Shape;1830;p14"/>
                <p:cNvSpPr/>
                <p:nvPr/>
              </p:nvSpPr>
              <p:spPr>
                <a:xfrm>
                  <a:off x="3105775" y="3752950"/>
                  <a:ext cx="77700" cy="5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8" h="2307" extrusionOk="0">
                      <a:moveTo>
                        <a:pt x="1803" y="0"/>
                      </a:moveTo>
                      <a:cubicBezTo>
                        <a:pt x="1708" y="0"/>
                        <a:pt x="1637" y="48"/>
                        <a:pt x="1637" y="143"/>
                      </a:cubicBezTo>
                      <a:cubicBezTo>
                        <a:pt x="1614" y="451"/>
                        <a:pt x="1685" y="783"/>
                        <a:pt x="1803" y="1068"/>
                      </a:cubicBezTo>
                      <a:cubicBezTo>
                        <a:pt x="1803" y="1092"/>
                        <a:pt x="1827" y="1139"/>
                        <a:pt x="2088" y="1803"/>
                      </a:cubicBezTo>
                      <a:cubicBezTo>
                        <a:pt x="2112" y="1851"/>
                        <a:pt x="2159" y="1898"/>
                        <a:pt x="2230" y="1898"/>
                      </a:cubicBezTo>
                      <a:lnTo>
                        <a:pt x="2278" y="1874"/>
                      </a:lnTo>
                      <a:cubicBezTo>
                        <a:pt x="2539" y="1780"/>
                        <a:pt x="2776" y="1661"/>
                        <a:pt x="3013" y="1542"/>
                      </a:cubicBezTo>
                      <a:cubicBezTo>
                        <a:pt x="3084" y="1495"/>
                        <a:pt x="3108" y="1400"/>
                        <a:pt x="3060" y="1329"/>
                      </a:cubicBezTo>
                      <a:cubicBezTo>
                        <a:pt x="3045" y="1283"/>
                        <a:pt x="3000" y="1257"/>
                        <a:pt x="2951" y="1257"/>
                      </a:cubicBezTo>
                      <a:cubicBezTo>
                        <a:pt x="2924" y="1257"/>
                        <a:pt x="2896" y="1265"/>
                        <a:pt x="2871" y="1281"/>
                      </a:cubicBezTo>
                      <a:cubicBezTo>
                        <a:pt x="2681" y="1376"/>
                        <a:pt x="2491" y="1471"/>
                        <a:pt x="2301" y="1542"/>
                      </a:cubicBezTo>
                      <a:cubicBezTo>
                        <a:pt x="2135" y="1115"/>
                        <a:pt x="2088" y="1020"/>
                        <a:pt x="2088" y="973"/>
                      </a:cubicBezTo>
                      <a:cubicBezTo>
                        <a:pt x="1969" y="736"/>
                        <a:pt x="1922" y="451"/>
                        <a:pt x="1922" y="167"/>
                      </a:cubicBezTo>
                      <a:cubicBezTo>
                        <a:pt x="1922" y="95"/>
                        <a:pt x="1874" y="24"/>
                        <a:pt x="1803" y="0"/>
                      </a:cubicBezTo>
                      <a:close/>
                      <a:moveTo>
                        <a:pt x="460" y="87"/>
                      </a:moveTo>
                      <a:cubicBezTo>
                        <a:pt x="398" y="87"/>
                        <a:pt x="336" y="118"/>
                        <a:pt x="309" y="190"/>
                      </a:cubicBezTo>
                      <a:cubicBezTo>
                        <a:pt x="309" y="261"/>
                        <a:pt x="261" y="499"/>
                        <a:pt x="24" y="1803"/>
                      </a:cubicBezTo>
                      <a:cubicBezTo>
                        <a:pt x="1" y="1874"/>
                        <a:pt x="48" y="1946"/>
                        <a:pt x="95" y="1969"/>
                      </a:cubicBezTo>
                      <a:cubicBezTo>
                        <a:pt x="380" y="2088"/>
                        <a:pt x="665" y="2207"/>
                        <a:pt x="949" y="2301"/>
                      </a:cubicBezTo>
                      <a:lnTo>
                        <a:pt x="997" y="2301"/>
                      </a:lnTo>
                      <a:cubicBezTo>
                        <a:pt x="1010" y="2305"/>
                        <a:pt x="1023" y="2306"/>
                        <a:pt x="1035" y="2306"/>
                      </a:cubicBezTo>
                      <a:cubicBezTo>
                        <a:pt x="1192" y="2306"/>
                        <a:pt x="1220" y="2039"/>
                        <a:pt x="1044" y="2017"/>
                      </a:cubicBezTo>
                      <a:cubicBezTo>
                        <a:pt x="736" y="1922"/>
                        <a:pt x="499" y="1827"/>
                        <a:pt x="333" y="1756"/>
                      </a:cubicBezTo>
                      <a:cubicBezTo>
                        <a:pt x="546" y="594"/>
                        <a:pt x="594" y="333"/>
                        <a:pt x="617" y="285"/>
                      </a:cubicBezTo>
                      <a:cubicBezTo>
                        <a:pt x="661" y="168"/>
                        <a:pt x="560" y="87"/>
                        <a:pt x="460" y="8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1" name="Google Shape;1831;p14"/>
                <p:cNvSpPr/>
                <p:nvPr/>
              </p:nvSpPr>
              <p:spPr>
                <a:xfrm>
                  <a:off x="3222600" y="3511000"/>
                  <a:ext cx="48650" cy="4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6" h="1732" extrusionOk="0">
                      <a:moveTo>
                        <a:pt x="1400" y="0"/>
                      </a:moveTo>
                      <a:cubicBezTo>
                        <a:pt x="1092" y="48"/>
                        <a:pt x="783" y="95"/>
                        <a:pt x="451" y="143"/>
                      </a:cubicBezTo>
                      <a:lnTo>
                        <a:pt x="1" y="190"/>
                      </a:lnTo>
                      <a:cubicBezTo>
                        <a:pt x="72" y="238"/>
                        <a:pt x="143" y="285"/>
                        <a:pt x="214" y="356"/>
                      </a:cubicBezTo>
                      <a:cubicBezTo>
                        <a:pt x="427" y="522"/>
                        <a:pt x="594" y="712"/>
                        <a:pt x="760" y="925"/>
                      </a:cubicBezTo>
                      <a:lnTo>
                        <a:pt x="1400" y="0"/>
                      </a:lnTo>
                      <a:close/>
                      <a:moveTo>
                        <a:pt x="760" y="925"/>
                      </a:moveTo>
                      <a:lnTo>
                        <a:pt x="783" y="949"/>
                      </a:lnTo>
                      <a:cubicBezTo>
                        <a:pt x="949" y="1210"/>
                        <a:pt x="1092" y="1471"/>
                        <a:pt x="1210" y="1732"/>
                      </a:cubicBezTo>
                      <a:lnTo>
                        <a:pt x="1946" y="1115"/>
                      </a:lnTo>
                      <a:lnTo>
                        <a:pt x="760" y="925"/>
                      </a:lnTo>
                      <a:close/>
                    </a:path>
                  </a:pathLst>
                </a:custGeom>
                <a:solidFill>
                  <a:srgbClr val="FCB05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2" name="Google Shape;1832;p14"/>
                <p:cNvSpPr/>
                <p:nvPr/>
              </p:nvSpPr>
              <p:spPr>
                <a:xfrm>
                  <a:off x="2964525" y="3496500"/>
                  <a:ext cx="299600" cy="270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4" h="10808" extrusionOk="0">
                      <a:moveTo>
                        <a:pt x="7368" y="5015"/>
                      </a:moveTo>
                      <a:cubicBezTo>
                        <a:pt x="7637" y="5015"/>
                        <a:pt x="7871" y="5189"/>
                        <a:pt x="8070" y="5538"/>
                      </a:cubicBezTo>
                      <a:cubicBezTo>
                        <a:pt x="8355" y="6036"/>
                        <a:pt x="8450" y="6605"/>
                        <a:pt x="8331" y="7175"/>
                      </a:cubicBezTo>
                      <a:cubicBezTo>
                        <a:pt x="8236" y="7792"/>
                        <a:pt x="7857" y="8313"/>
                        <a:pt x="7311" y="8598"/>
                      </a:cubicBezTo>
                      <a:cubicBezTo>
                        <a:pt x="6928" y="8805"/>
                        <a:pt x="6492" y="8916"/>
                        <a:pt x="6060" y="8916"/>
                      </a:cubicBezTo>
                      <a:cubicBezTo>
                        <a:pt x="5849" y="8916"/>
                        <a:pt x="5639" y="8890"/>
                        <a:pt x="5437" y="8835"/>
                      </a:cubicBezTo>
                      <a:cubicBezTo>
                        <a:pt x="4654" y="8598"/>
                        <a:pt x="3990" y="8147"/>
                        <a:pt x="3468" y="7554"/>
                      </a:cubicBezTo>
                      <a:cubicBezTo>
                        <a:pt x="2828" y="6843"/>
                        <a:pt x="2709" y="6297"/>
                        <a:pt x="3112" y="5941"/>
                      </a:cubicBezTo>
                      <a:cubicBezTo>
                        <a:pt x="3634" y="5941"/>
                        <a:pt x="4180" y="5894"/>
                        <a:pt x="4702" y="5799"/>
                      </a:cubicBezTo>
                      <a:cubicBezTo>
                        <a:pt x="5484" y="5680"/>
                        <a:pt x="6267" y="5443"/>
                        <a:pt x="7003" y="5111"/>
                      </a:cubicBezTo>
                      <a:cubicBezTo>
                        <a:pt x="7131" y="5047"/>
                        <a:pt x="7252" y="5015"/>
                        <a:pt x="7368" y="5015"/>
                      </a:cubicBezTo>
                      <a:close/>
                      <a:moveTo>
                        <a:pt x="8107" y="0"/>
                      </a:moveTo>
                      <a:cubicBezTo>
                        <a:pt x="8016" y="0"/>
                        <a:pt x="7924" y="4"/>
                        <a:pt x="7833" y="11"/>
                      </a:cubicBezTo>
                      <a:cubicBezTo>
                        <a:pt x="6979" y="106"/>
                        <a:pt x="6172" y="865"/>
                        <a:pt x="5366" y="2336"/>
                      </a:cubicBezTo>
                      <a:lnTo>
                        <a:pt x="5366" y="2312"/>
                      </a:lnTo>
                      <a:cubicBezTo>
                        <a:pt x="4583" y="3783"/>
                        <a:pt x="3800" y="4660"/>
                        <a:pt x="3041" y="4945"/>
                      </a:cubicBezTo>
                      <a:cubicBezTo>
                        <a:pt x="2424" y="5182"/>
                        <a:pt x="1784" y="5325"/>
                        <a:pt x="1120" y="5372"/>
                      </a:cubicBezTo>
                      <a:cubicBezTo>
                        <a:pt x="997" y="5349"/>
                        <a:pt x="885" y="5337"/>
                        <a:pt x="785" y="5337"/>
                      </a:cubicBezTo>
                      <a:cubicBezTo>
                        <a:pt x="174" y="5337"/>
                        <a:pt x="1" y="5773"/>
                        <a:pt x="266" y="6629"/>
                      </a:cubicBezTo>
                      <a:cubicBezTo>
                        <a:pt x="717" y="8100"/>
                        <a:pt x="1499" y="9167"/>
                        <a:pt x="2614" y="9832"/>
                      </a:cubicBezTo>
                      <a:cubicBezTo>
                        <a:pt x="3624" y="10467"/>
                        <a:pt x="4795" y="10808"/>
                        <a:pt x="5989" y="10808"/>
                      </a:cubicBezTo>
                      <a:cubicBezTo>
                        <a:pt x="6310" y="10808"/>
                        <a:pt x="6633" y="10783"/>
                        <a:pt x="6955" y="10733"/>
                      </a:cubicBezTo>
                      <a:cubicBezTo>
                        <a:pt x="8426" y="10519"/>
                        <a:pt x="9754" y="9737"/>
                        <a:pt x="10632" y="8527"/>
                      </a:cubicBezTo>
                      <a:cubicBezTo>
                        <a:pt x="11533" y="7317"/>
                        <a:pt x="11984" y="5846"/>
                        <a:pt x="11913" y="4328"/>
                      </a:cubicBezTo>
                      <a:cubicBezTo>
                        <a:pt x="11889" y="3640"/>
                        <a:pt x="11770" y="2952"/>
                        <a:pt x="11533" y="2312"/>
                      </a:cubicBezTo>
                      <a:cubicBezTo>
                        <a:pt x="11415" y="2051"/>
                        <a:pt x="11272" y="1790"/>
                        <a:pt x="11106" y="1529"/>
                      </a:cubicBezTo>
                      <a:lnTo>
                        <a:pt x="11059" y="1505"/>
                      </a:lnTo>
                      <a:cubicBezTo>
                        <a:pt x="10917" y="1292"/>
                        <a:pt x="10727" y="1102"/>
                        <a:pt x="10537" y="936"/>
                      </a:cubicBezTo>
                      <a:cubicBezTo>
                        <a:pt x="10466" y="865"/>
                        <a:pt x="10395" y="818"/>
                        <a:pt x="10324" y="770"/>
                      </a:cubicBezTo>
                      <a:cubicBezTo>
                        <a:pt x="9705" y="280"/>
                        <a:pt x="8915" y="0"/>
                        <a:pt x="810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3" name="Google Shape;1833;p14"/>
                <p:cNvSpPr/>
                <p:nvPr/>
              </p:nvSpPr>
              <p:spPr>
                <a:xfrm>
                  <a:off x="3032250" y="3621850"/>
                  <a:ext cx="143525" cy="9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1" h="3908" extrusionOk="0">
                      <a:moveTo>
                        <a:pt x="4659" y="1"/>
                      </a:moveTo>
                      <a:cubicBezTo>
                        <a:pt x="4543" y="1"/>
                        <a:pt x="4422" y="33"/>
                        <a:pt x="4294" y="97"/>
                      </a:cubicBezTo>
                      <a:cubicBezTo>
                        <a:pt x="3558" y="429"/>
                        <a:pt x="2775" y="666"/>
                        <a:pt x="1993" y="809"/>
                      </a:cubicBezTo>
                      <a:cubicBezTo>
                        <a:pt x="1471" y="880"/>
                        <a:pt x="925" y="927"/>
                        <a:pt x="403" y="927"/>
                      </a:cubicBezTo>
                      <a:cubicBezTo>
                        <a:pt x="0" y="1283"/>
                        <a:pt x="119" y="1829"/>
                        <a:pt x="759" y="2540"/>
                      </a:cubicBezTo>
                      <a:cubicBezTo>
                        <a:pt x="1281" y="3133"/>
                        <a:pt x="1945" y="3584"/>
                        <a:pt x="2704" y="3821"/>
                      </a:cubicBezTo>
                      <a:cubicBezTo>
                        <a:pt x="2925" y="3878"/>
                        <a:pt x="3151" y="3907"/>
                        <a:pt x="3375" y="3907"/>
                      </a:cubicBezTo>
                      <a:cubicBezTo>
                        <a:pt x="3801" y="3907"/>
                        <a:pt x="4220" y="3802"/>
                        <a:pt x="4578" y="3584"/>
                      </a:cubicBezTo>
                      <a:cubicBezTo>
                        <a:pt x="5148" y="3299"/>
                        <a:pt x="5527" y="2778"/>
                        <a:pt x="5622" y="2161"/>
                      </a:cubicBezTo>
                      <a:cubicBezTo>
                        <a:pt x="5741" y="1615"/>
                        <a:pt x="5646" y="1022"/>
                        <a:pt x="5361" y="524"/>
                      </a:cubicBezTo>
                      <a:cubicBezTo>
                        <a:pt x="5162" y="175"/>
                        <a:pt x="4928" y="1"/>
                        <a:pt x="465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4" name="Google Shape;1834;p14"/>
                <p:cNvSpPr/>
                <p:nvPr/>
              </p:nvSpPr>
              <p:spPr>
                <a:xfrm>
                  <a:off x="2963450" y="3492750"/>
                  <a:ext cx="311350" cy="27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54" h="11097" extrusionOk="0">
                      <a:moveTo>
                        <a:pt x="11434" y="920"/>
                      </a:moveTo>
                      <a:lnTo>
                        <a:pt x="11102" y="1395"/>
                      </a:lnTo>
                      <a:cubicBezTo>
                        <a:pt x="10983" y="1252"/>
                        <a:pt x="10865" y="1134"/>
                        <a:pt x="10746" y="1039"/>
                      </a:cubicBezTo>
                      <a:lnTo>
                        <a:pt x="10841" y="1015"/>
                      </a:lnTo>
                      <a:lnTo>
                        <a:pt x="11434" y="920"/>
                      </a:lnTo>
                      <a:close/>
                      <a:moveTo>
                        <a:pt x="11410" y="1845"/>
                      </a:moveTo>
                      <a:lnTo>
                        <a:pt x="11956" y="1916"/>
                      </a:lnTo>
                      <a:lnTo>
                        <a:pt x="11600" y="2225"/>
                      </a:lnTo>
                      <a:cubicBezTo>
                        <a:pt x="11553" y="2082"/>
                        <a:pt x="11481" y="1964"/>
                        <a:pt x="11410" y="1845"/>
                      </a:cubicBezTo>
                      <a:close/>
                      <a:moveTo>
                        <a:pt x="7407" y="5310"/>
                      </a:moveTo>
                      <a:cubicBezTo>
                        <a:pt x="7590" y="5310"/>
                        <a:pt x="7788" y="5419"/>
                        <a:pt x="7994" y="5759"/>
                      </a:cubicBezTo>
                      <a:cubicBezTo>
                        <a:pt x="8232" y="6234"/>
                        <a:pt x="8327" y="6779"/>
                        <a:pt x="8232" y="7301"/>
                      </a:cubicBezTo>
                      <a:cubicBezTo>
                        <a:pt x="8137" y="7870"/>
                        <a:pt x="7781" y="8369"/>
                        <a:pt x="7259" y="8629"/>
                      </a:cubicBezTo>
                      <a:cubicBezTo>
                        <a:pt x="6920" y="8830"/>
                        <a:pt x="6531" y="8930"/>
                        <a:pt x="6137" y="8930"/>
                      </a:cubicBezTo>
                      <a:cubicBezTo>
                        <a:pt x="5925" y="8930"/>
                        <a:pt x="5711" y="8901"/>
                        <a:pt x="5504" y="8843"/>
                      </a:cubicBezTo>
                      <a:cubicBezTo>
                        <a:pt x="4768" y="8629"/>
                        <a:pt x="4104" y="8179"/>
                        <a:pt x="3606" y="7609"/>
                      </a:cubicBezTo>
                      <a:cubicBezTo>
                        <a:pt x="2847" y="6732"/>
                        <a:pt x="3084" y="6376"/>
                        <a:pt x="3203" y="6234"/>
                      </a:cubicBezTo>
                      <a:lnTo>
                        <a:pt x="3227" y="6234"/>
                      </a:lnTo>
                      <a:cubicBezTo>
                        <a:pt x="3725" y="6234"/>
                        <a:pt x="4247" y="6186"/>
                        <a:pt x="4768" y="6115"/>
                      </a:cubicBezTo>
                      <a:cubicBezTo>
                        <a:pt x="5575" y="5973"/>
                        <a:pt x="6358" y="5735"/>
                        <a:pt x="7093" y="5403"/>
                      </a:cubicBezTo>
                      <a:cubicBezTo>
                        <a:pt x="7191" y="5350"/>
                        <a:pt x="7297" y="5310"/>
                        <a:pt x="7407" y="5310"/>
                      </a:cubicBezTo>
                      <a:close/>
                      <a:moveTo>
                        <a:pt x="7413" y="5009"/>
                      </a:moveTo>
                      <a:cubicBezTo>
                        <a:pt x="7255" y="5009"/>
                        <a:pt x="7105" y="5058"/>
                        <a:pt x="6974" y="5119"/>
                      </a:cubicBezTo>
                      <a:cubicBezTo>
                        <a:pt x="6239" y="5451"/>
                        <a:pt x="5480" y="5688"/>
                        <a:pt x="4697" y="5807"/>
                      </a:cubicBezTo>
                      <a:cubicBezTo>
                        <a:pt x="4199" y="5902"/>
                        <a:pt x="3677" y="5925"/>
                        <a:pt x="3155" y="5949"/>
                      </a:cubicBezTo>
                      <a:cubicBezTo>
                        <a:pt x="3108" y="5949"/>
                        <a:pt x="3084" y="5949"/>
                        <a:pt x="3037" y="5973"/>
                      </a:cubicBezTo>
                      <a:cubicBezTo>
                        <a:pt x="2586" y="6400"/>
                        <a:pt x="2705" y="7016"/>
                        <a:pt x="3393" y="7799"/>
                      </a:cubicBezTo>
                      <a:cubicBezTo>
                        <a:pt x="3938" y="8416"/>
                        <a:pt x="4626" y="8890"/>
                        <a:pt x="5433" y="9128"/>
                      </a:cubicBezTo>
                      <a:cubicBezTo>
                        <a:pt x="5646" y="9175"/>
                        <a:pt x="5883" y="9199"/>
                        <a:pt x="6144" y="9199"/>
                      </a:cubicBezTo>
                      <a:lnTo>
                        <a:pt x="6144" y="9222"/>
                      </a:lnTo>
                      <a:cubicBezTo>
                        <a:pt x="6595" y="9199"/>
                        <a:pt x="7022" y="9080"/>
                        <a:pt x="7401" y="8867"/>
                      </a:cubicBezTo>
                      <a:cubicBezTo>
                        <a:pt x="7994" y="8558"/>
                        <a:pt x="8398" y="7989"/>
                        <a:pt x="8516" y="7349"/>
                      </a:cubicBezTo>
                      <a:cubicBezTo>
                        <a:pt x="8635" y="6755"/>
                        <a:pt x="8540" y="6139"/>
                        <a:pt x="8232" y="5617"/>
                      </a:cubicBezTo>
                      <a:cubicBezTo>
                        <a:pt x="7977" y="5152"/>
                        <a:pt x="7684" y="5009"/>
                        <a:pt x="7413" y="5009"/>
                      </a:cubicBezTo>
                      <a:close/>
                      <a:moveTo>
                        <a:pt x="8176" y="316"/>
                      </a:moveTo>
                      <a:cubicBezTo>
                        <a:pt x="8936" y="316"/>
                        <a:pt x="9679" y="576"/>
                        <a:pt x="10272" y="1062"/>
                      </a:cubicBezTo>
                      <a:lnTo>
                        <a:pt x="10295" y="1062"/>
                      </a:lnTo>
                      <a:cubicBezTo>
                        <a:pt x="10367" y="1086"/>
                        <a:pt x="10414" y="1134"/>
                        <a:pt x="10485" y="1205"/>
                      </a:cubicBezTo>
                      <a:cubicBezTo>
                        <a:pt x="10675" y="1347"/>
                        <a:pt x="10841" y="1513"/>
                        <a:pt x="10983" y="1727"/>
                      </a:cubicBezTo>
                      <a:cubicBezTo>
                        <a:pt x="10983" y="1727"/>
                        <a:pt x="11007" y="1750"/>
                        <a:pt x="11007" y="1750"/>
                      </a:cubicBezTo>
                      <a:lnTo>
                        <a:pt x="11031" y="1774"/>
                      </a:lnTo>
                      <a:cubicBezTo>
                        <a:pt x="11197" y="2011"/>
                        <a:pt x="11315" y="2249"/>
                        <a:pt x="11434" y="2509"/>
                      </a:cubicBezTo>
                      <a:cubicBezTo>
                        <a:pt x="11671" y="3150"/>
                        <a:pt x="11790" y="3814"/>
                        <a:pt x="11813" y="4478"/>
                      </a:cubicBezTo>
                      <a:cubicBezTo>
                        <a:pt x="11885" y="5949"/>
                        <a:pt x="11458" y="7396"/>
                        <a:pt x="10556" y="8582"/>
                      </a:cubicBezTo>
                      <a:cubicBezTo>
                        <a:pt x="9702" y="9744"/>
                        <a:pt x="8398" y="10527"/>
                        <a:pt x="6974" y="10717"/>
                      </a:cubicBezTo>
                      <a:cubicBezTo>
                        <a:pt x="6650" y="10769"/>
                        <a:pt x="6323" y="10795"/>
                        <a:pt x="5998" y="10795"/>
                      </a:cubicBezTo>
                      <a:cubicBezTo>
                        <a:pt x="4847" y="10795"/>
                        <a:pt x="3708" y="10473"/>
                        <a:pt x="2728" y="9863"/>
                      </a:cubicBezTo>
                      <a:cubicBezTo>
                        <a:pt x="1661" y="9222"/>
                        <a:pt x="902" y="8155"/>
                        <a:pt x="475" y="6732"/>
                      </a:cubicBezTo>
                      <a:cubicBezTo>
                        <a:pt x="309" y="6257"/>
                        <a:pt x="309" y="5925"/>
                        <a:pt x="451" y="5783"/>
                      </a:cubicBezTo>
                      <a:cubicBezTo>
                        <a:pt x="530" y="5684"/>
                        <a:pt x="659" y="5635"/>
                        <a:pt x="782" y="5635"/>
                      </a:cubicBezTo>
                      <a:cubicBezTo>
                        <a:pt x="806" y="5635"/>
                        <a:pt x="831" y="5637"/>
                        <a:pt x="854" y="5641"/>
                      </a:cubicBezTo>
                      <a:cubicBezTo>
                        <a:pt x="973" y="5641"/>
                        <a:pt x="1068" y="5664"/>
                        <a:pt x="1187" y="5688"/>
                      </a:cubicBezTo>
                      <a:cubicBezTo>
                        <a:pt x="1851" y="5641"/>
                        <a:pt x="2515" y="5498"/>
                        <a:pt x="3155" y="5237"/>
                      </a:cubicBezTo>
                      <a:cubicBezTo>
                        <a:pt x="3938" y="4953"/>
                        <a:pt x="4745" y="4075"/>
                        <a:pt x="5551" y="2557"/>
                      </a:cubicBezTo>
                      <a:cubicBezTo>
                        <a:pt x="6310" y="1157"/>
                        <a:pt x="7117" y="398"/>
                        <a:pt x="7900" y="327"/>
                      </a:cubicBezTo>
                      <a:cubicBezTo>
                        <a:pt x="7992" y="319"/>
                        <a:pt x="8084" y="316"/>
                        <a:pt x="8176" y="316"/>
                      </a:cubicBezTo>
                      <a:close/>
                      <a:moveTo>
                        <a:pt x="8220" y="1"/>
                      </a:moveTo>
                      <a:cubicBezTo>
                        <a:pt x="8105" y="1"/>
                        <a:pt x="7990" y="7"/>
                        <a:pt x="7876" y="19"/>
                      </a:cubicBezTo>
                      <a:cubicBezTo>
                        <a:pt x="6974" y="90"/>
                        <a:pt x="6097" y="896"/>
                        <a:pt x="5290" y="2415"/>
                      </a:cubicBezTo>
                      <a:cubicBezTo>
                        <a:pt x="4531" y="3838"/>
                        <a:pt x="3748" y="4692"/>
                        <a:pt x="3037" y="4953"/>
                      </a:cubicBezTo>
                      <a:cubicBezTo>
                        <a:pt x="2444" y="5190"/>
                        <a:pt x="1827" y="5332"/>
                        <a:pt x="1187" y="5380"/>
                      </a:cubicBezTo>
                      <a:cubicBezTo>
                        <a:pt x="1044" y="5350"/>
                        <a:pt x="915" y="5334"/>
                        <a:pt x="800" y="5334"/>
                      </a:cubicBezTo>
                      <a:cubicBezTo>
                        <a:pt x="550" y="5334"/>
                        <a:pt x="360" y="5407"/>
                        <a:pt x="214" y="5569"/>
                      </a:cubicBezTo>
                      <a:cubicBezTo>
                        <a:pt x="1" y="5830"/>
                        <a:pt x="1" y="6234"/>
                        <a:pt x="190" y="6827"/>
                      </a:cubicBezTo>
                      <a:cubicBezTo>
                        <a:pt x="641" y="8321"/>
                        <a:pt x="1447" y="9436"/>
                        <a:pt x="2586" y="10124"/>
                      </a:cubicBezTo>
                      <a:cubicBezTo>
                        <a:pt x="3606" y="10741"/>
                        <a:pt x="4792" y="11096"/>
                        <a:pt x="5978" y="11096"/>
                      </a:cubicBezTo>
                      <a:cubicBezTo>
                        <a:pt x="6334" y="11096"/>
                        <a:pt x="6666" y="11073"/>
                        <a:pt x="7022" y="11025"/>
                      </a:cubicBezTo>
                      <a:cubicBezTo>
                        <a:pt x="8516" y="10788"/>
                        <a:pt x="9892" y="9982"/>
                        <a:pt x="10793" y="8772"/>
                      </a:cubicBezTo>
                      <a:cubicBezTo>
                        <a:pt x="11719" y="7538"/>
                        <a:pt x="12193" y="5996"/>
                        <a:pt x="12098" y="4455"/>
                      </a:cubicBezTo>
                      <a:cubicBezTo>
                        <a:pt x="12098" y="3790"/>
                        <a:pt x="11956" y="3126"/>
                        <a:pt x="11742" y="2509"/>
                      </a:cubicBezTo>
                      <a:lnTo>
                        <a:pt x="12383" y="1940"/>
                      </a:lnTo>
                      <a:cubicBezTo>
                        <a:pt x="12430" y="1916"/>
                        <a:pt x="12454" y="1845"/>
                        <a:pt x="12430" y="1798"/>
                      </a:cubicBezTo>
                      <a:cubicBezTo>
                        <a:pt x="12430" y="1727"/>
                        <a:pt x="12383" y="1703"/>
                        <a:pt x="12312" y="1679"/>
                      </a:cubicBezTo>
                      <a:lnTo>
                        <a:pt x="11363" y="1537"/>
                      </a:lnTo>
                      <a:lnTo>
                        <a:pt x="11885" y="802"/>
                      </a:lnTo>
                      <a:cubicBezTo>
                        <a:pt x="11973" y="713"/>
                        <a:pt x="11896" y="562"/>
                        <a:pt x="11770" y="562"/>
                      </a:cubicBezTo>
                      <a:cubicBezTo>
                        <a:pt x="11761" y="562"/>
                        <a:pt x="11752" y="563"/>
                        <a:pt x="11742" y="564"/>
                      </a:cubicBezTo>
                      <a:cubicBezTo>
                        <a:pt x="11458" y="636"/>
                        <a:pt x="11126" y="683"/>
                        <a:pt x="10817" y="730"/>
                      </a:cubicBezTo>
                      <a:lnTo>
                        <a:pt x="10414" y="778"/>
                      </a:lnTo>
                      <a:cubicBezTo>
                        <a:pt x="9793" y="281"/>
                        <a:pt x="9009" y="1"/>
                        <a:pt x="822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5" name="Google Shape;1835;p14"/>
                <p:cNvSpPr/>
                <p:nvPr/>
              </p:nvSpPr>
              <p:spPr>
                <a:xfrm>
                  <a:off x="3176350" y="3528150"/>
                  <a:ext cx="27300" cy="2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2" h="1094" extrusionOk="0">
                      <a:moveTo>
                        <a:pt x="507" y="1"/>
                      </a:moveTo>
                      <a:cubicBezTo>
                        <a:pt x="218" y="1"/>
                        <a:pt x="0" y="253"/>
                        <a:pt x="0" y="548"/>
                      </a:cubicBezTo>
                      <a:cubicBezTo>
                        <a:pt x="0" y="690"/>
                        <a:pt x="71" y="809"/>
                        <a:pt x="166" y="927"/>
                      </a:cubicBezTo>
                      <a:cubicBezTo>
                        <a:pt x="261" y="1022"/>
                        <a:pt x="404" y="1070"/>
                        <a:pt x="546" y="1093"/>
                      </a:cubicBezTo>
                      <a:cubicBezTo>
                        <a:pt x="831" y="1070"/>
                        <a:pt x="1068" y="833"/>
                        <a:pt x="1091" y="548"/>
                      </a:cubicBezTo>
                      <a:cubicBezTo>
                        <a:pt x="1091" y="406"/>
                        <a:pt x="1020" y="263"/>
                        <a:pt x="925" y="145"/>
                      </a:cubicBezTo>
                      <a:cubicBezTo>
                        <a:pt x="831" y="50"/>
                        <a:pt x="688" y="2"/>
                        <a:pt x="546" y="2"/>
                      </a:cubicBezTo>
                      <a:cubicBezTo>
                        <a:pt x="533" y="1"/>
                        <a:pt x="520" y="1"/>
                        <a:pt x="50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36" name="Google Shape;1836;p14"/>
              <p:cNvGrpSpPr/>
              <p:nvPr/>
            </p:nvGrpSpPr>
            <p:grpSpPr>
              <a:xfrm rot="1126794" flipH="1">
                <a:off x="8090477" y="831109"/>
                <a:ext cx="208774" cy="289295"/>
                <a:chOff x="3109925" y="3233975"/>
                <a:chExt cx="149425" cy="207075"/>
              </a:xfrm>
            </p:grpSpPr>
            <p:sp>
              <p:nvSpPr>
                <p:cNvPr id="1837" name="Google Shape;1837;p14"/>
                <p:cNvSpPr/>
                <p:nvPr/>
              </p:nvSpPr>
              <p:spPr>
                <a:xfrm>
                  <a:off x="3127125" y="3284475"/>
                  <a:ext cx="122175" cy="11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7" h="4768" extrusionOk="0">
                      <a:moveTo>
                        <a:pt x="3179" y="0"/>
                      </a:moveTo>
                      <a:lnTo>
                        <a:pt x="3084" y="24"/>
                      </a:lnTo>
                      <a:lnTo>
                        <a:pt x="2800" y="24"/>
                      </a:lnTo>
                      <a:cubicBezTo>
                        <a:pt x="2633" y="71"/>
                        <a:pt x="2491" y="95"/>
                        <a:pt x="2325" y="119"/>
                      </a:cubicBezTo>
                      <a:cubicBezTo>
                        <a:pt x="2254" y="119"/>
                        <a:pt x="2159" y="95"/>
                        <a:pt x="2088" y="71"/>
                      </a:cubicBezTo>
                      <a:lnTo>
                        <a:pt x="1637" y="71"/>
                      </a:lnTo>
                      <a:cubicBezTo>
                        <a:pt x="1708" y="285"/>
                        <a:pt x="1851" y="451"/>
                        <a:pt x="2040" y="569"/>
                      </a:cubicBezTo>
                      <a:cubicBezTo>
                        <a:pt x="2159" y="617"/>
                        <a:pt x="2278" y="640"/>
                        <a:pt x="2420" y="664"/>
                      </a:cubicBezTo>
                      <a:lnTo>
                        <a:pt x="2586" y="664"/>
                      </a:lnTo>
                      <a:cubicBezTo>
                        <a:pt x="2604" y="666"/>
                        <a:pt x="2622" y="667"/>
                        <a:pt x="2640" y="667"/>
                      </a:cubicBezTo>
                      <a:cubicBezTo>
                        <a:pt x="2827" y="667"/>
                        <a:pt x="2974" y="555"/>
                        <a:pt x="3060" y="403"/>
                      </a:cubicBezTo>
                      <a:lnTo>
                        <a:pt x="3060" y="380"/>
                      </a:lnTo>
                      <a:cubicBezTo>
                        <a:pt x="3108" y="261"/>
                        <a:pt x="3155" y="119"/>
                        <a:pt x="3179" y="0"/>
                      </a:cubicBezTo>
                      <a:close/>
                      <a:moveTo>
                        <a:pt x="166" y="1589"/>
                      </a:moveTo>
                      <a:cubicBezTo>
                        <a:pt x="48" y="1589"/>
                        <a:pt x="0" y="1684"/>
                        <a:pt x="0" y="1827"/>
                      </a:cubicBezTo>
                      <a:cubicBezTo>
                        <a:pt x="0" y="2230"/>
                        <a:pt x="333" y="2680"/>
                        <a:pt x="1044" y="3155"/>
                      </a:cubicBezTo>
                      <a:cubicBezTo>
                        <a:pt x="1376" y="3416"/>
                        <a:pt x="1756" y="3606"/>
                        <a:pt x="2183" y="3748"/>
                      </a:cubicBezTo>
                      <a:cubicBezTo>
                        <a:pt x="1993" y="3321"/>
                        <a:pt x="1756" y="2918"/>
                        <a:pt x="1471" y="2562"/>
                      </a:cubicBezTo>
                      <a:cubicBezTo>
                        <a:pt x="973" y="1921"/>
                        <a:pt x="546" y="1589"/>
                        <a:pt x="166" y="1589"/>
                      </a:cubicBezTo>
                      <a:close/>
                      <a:moveTo>
                        <a:pt x="4623" y="2168"/>
                      </a:moveTo>
                      <a:cubicBezTo>
                        <a:pt x="4602" y="2168"/>
                        <a:pt x="4580" y="2172"/>
                        <a:pt x="4555" y="2182"/>
                      </a:cubicBezTo>
                      <a:cubicBezTo>
                        <a:pt x="4199" y="2254"/>
                        <a:pt x="3867" y="2680"/>
                        <a:pt x="3535" y="3440"/>
                      </a:cubicBezTo>
                      <a:cubicBezTo>
                        <a:pt x="3369" y="3867"/>
                        <a:pt x="3226" y="4317"/>
                        <a:pt x="3132" y="4768"/>
                      </a:cubicBezTo>
                      <a:cubicBezTo>
                        <a:pt x="3511" y="4531"/>
                        <a:pt x="3820" y="4222"/>
                        <a:pt x="4104" y="3890"/>
                      </a:cubicBezTo>
                      <a:cubicBezTo>
                        <a:pt x="4650" y="3250"/>
                        <a:pt x="4887" y="2728"/>
                        <a:pt x="4768" y="2348"/>
                      </a:cubicBezTo>
                      <a:cubicBezTo>
                        <a:pt x="4750" y="2236"/>
                        <a:pt x="4701" y="2168"/>
                        <a:pt x="4623" y="216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8" name="Google Shape;1838;p14"/>
                <p:cNvSpPr/>
                <p:nvPr/>
              </p:nvSpPr>
              <p:spPr>
                <a:xfrm>
                  <a:off x="3113475" y="3237550"/>
                  <a:ext cx="141175" cy="4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7" h="1972" extrusionOk="0">
                      <a:moveTo>
                        <a:pt x="2919" y="1"/>
                      </a:moveTo>
                      <a:cubicBezTo>
                        <a:pt x="2895" y="1"/>
                        <a:pt x="2871" y="1"/>
                        <a:pt x="2847" y="3"/>
                      </a:cubicBezTo>
                      <a:cubicBezTo>
                        <a:pt x="2278" y="3"/>
                        <a:pt x="1922" y="122"/>
                        <a:pt x="1780" y="359"/>
                      </a:cubicBezTo>
                      <a:cubicBezTo>
                        <a:pt x="1709" y="454"/>
                        <a:pt x="1685" y="572"/>
                        <a:pt x="1685" y="667"/>
                      </a:cubicBezTo>
                      <a:cubicBezTo>
                        <a:pt x="1685" y="833"/>
                        <a:pt x="1732" y="999"/>
                        <a:pt x="1804" y="1142"/>
                      </a:cubicBezTo>
                      <a:cubicBezTo>
                        <a:pt x="1519" y="999"/>
                        <a:pt x="1187" y="928"/>
                        <a:pt x="879" y="904"/>
                      </a:cubicBezTo>
                      <a:lnTo>
                        <a:pt x="665" y="904"/>
                      </a:lnTo>
                      <a:cubicBezTo>
                        <a:pt x="238" y="904"/>
                        <a:pt x="1" y="999"/>
                        <a:pt x="1" y="1213"/>
                      </a:cubicBezTo>
                      <a:cubicBezTo>
                        <a:pt x="1" y="1403"/>
                        <a:pt x="167" y="1545"/>
                        <a:pt x="499" y="1711"/>
                      </a:cubicBezTo>
                      <a:cubicBezTo>
                        <a:pt x="902" y="1877"/>
                        <a:pt x="1329" y="1948"/>
                        <a:pt x="1756" y="1948"/>
                      </a:cubicBezTo>
                      <a:lnTo>
                        <a:pt x="2634" y="1948"/>
                      </a:lnTo>
                      <a:cubicBezTo>
                        <a:pt x="2397" y="1853"/>
                        <a:pt x="2183" y="1711"/>
                        <a:pt x="2041" y="1497"/>
                      </a:cubicBezTo>
                      <a:lnTo>
                        <a:pt x="2041" y="1497"/>
                      </a:lnTo>
                      <a:cubicBezTo>
                        <a:pt x="2207" y="1711"/>
                        <a:pt x="2397" y="1853"/>
                        <a:pt x="2634" y="1948"/>
                      </a:cubicBezTo>
                      <a:cubicBezTo>
                        <a:pt x="2705" y="1972"/>
                        <a:pt x="2800" y="1972"/>
                        <a:pt x="2871" y="1972"/>
                      </a:cubicBezTo>
                      <a:cubicBezTo>
                        <a:pt x="3037" y="1972"/>
                        <a:pt x="3179" y="1948"/>
                        <a:pt x="3346" y="1901"/>
                      </a:cubicBezTo>
                      <a:lnTo>
                        <a:pt x="3630" y="1901"/>
                      </a:lnTo>
                      <a:lnTo>
                        <a:pt x="3701" y="1877"/>
                      </a:lnTo>
                      <a:cubicBezTo>
                        <a:pt x="4128" y="1853"/>
                        <a:pt x="4532" y="1758"/>
                        <a:pt x="4935" y="1616"/>
                      </a:cubicBezTo>
                      <a:cubicBezTo>
                        <a:pt x="5409" y="1426"/>
                        <a:pt x="5646" y="1189"/>
                        <a:pt x="5646" y="928"/>
                      </a:cubicBezTo>
                      <a:cubicBezTo>
                        <a:pt x="5646" y="738"/>
                        <a:pt x="5552" y="644"/>
                        <a:pt x="5362" y="644"/>
                      </a:cubicBezTo>
                      <a:cubicBezTo>
                        <a:pt x="5101" y="667"/>
                        <a:pt x="4864" y="738"/>
                        <a:pt x="4626" y="833"/>
                      </a:cubicBezTo>
                      <a:cubicBezTo>
                        <a:pt x="4413" y="904"/>
                        <a:pt x="4152" y="1023"/>
                        <a:pt x="3844" y="1165"/>
                      </a:cubicBezTo>
                      <a:cubicBezTo>
                        <a:pt x="3915" y="928"/>
                        <a:pt x="3867" y="667"/>
                        <a:pt x="3749" y="430"/>
                      </a:cubicBezTo>
                      <a:cubicBezTo>
                        <a:pt x="3749" y="406"/>
                        <a:pt x="3725" y="383"/>
                        <a:pt x="3701" y="383"/>
                      </a:cubicBezTo>
                      <a:cubicBezTo>
                        <a:pt x="3503" y="141"/>
                        <a:pt x="3223" y="1"/>
                        <a:pt x="291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9" name="Google Shape;1839;p14"/>
                <p:cNvSpPr/>
                <p:nvPr/>
              </p:nvSpPr>
              <p:spPr>
                <a:xfrm>
                  <a:off x="3134825" y="3240500"/>
                  <a:ext cx="95500" cy="2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0" h="1048" extrusionOk="0">
                      <a:moveTo>
                        <a:pt x="594" y="122"/>
                      </a:moveTo>
                      <a:cubicBezTo>
                        <a:pt x="191" y="122"/>
                        <a:pt x="1" y="288"/>
                        <a:pt x="1" y="549"/>
                      </a:cubicBezTo>
                      <a:cubicBezTo>
                        <a:pt x="1" y="620"/>
                        <a:pt x="1" y="715"/>
                        <a:pt x="25" y="763"/>
                      </a:cubicBezTo>
                      <a:cubicBezTo>
                        <a:pt x="357" y="810"/>
                        <a:pt x="665" y="881"/>
                        <a:pt x="950" y="1000"/>
                      </a:cubicBezTo>
                      <a:cubicBezTo>
                        <a:pt x="878" y="881"/>
                        <a:pt x="831" y="715"/>
                        <a:pt x="831" y="549"/>
                      </a:cubicBezTo>
                      <a:cubicBezTo>
                        <a:pt x="831" y="454"/>
                        <a:pt x="855" y="336"/>
                        <a:pt x="926" y="241"/>
                      </a:cubicBezTo>
                      <a:cubicBezTo>
                        <a:pt x="831" y="170"/>
                        <a:pt x="712" y="122"/>
                        <a:pt x="594" y="122"/>
                      </a:cubicBezTo>
                      <a:close/>
                      <a:moveTo>
                        <a:pt x="3556" y="0"/>
                      </a:moveTo>
                      <a:cubicBezTo>
                        <a:pt x="3541" y="0"/>
                        <a:pt x="3526" y="1"/>
                        <a:pt x="3512" y="4"/>
                      </a:cubicBezTo>
                      <a:cubicBezTo>
                        <a:pt x="3274" y="4"/>
                        <a:pt x="3037" y="99"/>
                        <a:pt x="2847" y="241"/>
                      </a:cubicBezTo>
                      <a:cubicBezTo>
                        <a:pt x="2871" y="265"/>
                        <a:pt x="2895" y="288"/>
                        <a:pt x="2895" y="312"/>
                      </a:cubicBezTo>
                      <a:cubicBezTo>
                        <a:pt x="3013" y="549"/>
                        <a:pt x="3061" y="810"/>
                        <a:pt x="3013" y="1047"/>
                      </a:cubicBezTo>
                      <a:cubicBezTo>
                        <a:pt x="3322" y="905"/>
                        <a:pt x="3583" y="786"/>
                        <a:pt x="3796" y="715"/>
                      </a:cubicBezTo>
                      <a:cubicBezTo>
                        <a:pt x="3820" y="620"/>
                        <a:pt x="3820" y="549"/>
                        <a:pt x="3820" y="454"/>
                      </a:cubicBezTo>
                      <a:lnTo>
                        <a:pt x="3820" y="193"/>
                      </a:lnTo>
                      <a:cubicBezTo>
                        <a:pt x="3799" y="87"/>
                        <a:pt x="3682" y="0"/>
                        <a:pt x="355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0" name="Google Shape;1840;p14"/>
                <p:cNvSpPr/>
                <p:nvPr/>
              </p:nvSpPr>
              <p:spPr>
                <a:xfrm>
                  <a:off x="3109925" y="3233975"/>
                  <a:ext cx="149425" cy="20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7" h="8283" extrusionOk="0">
                      <a:moveTo>
                        <a:pt x="1566" y="573"/>
                      </a:moveTo>
                      <a:cubicBezTo>
                        <a:pt x="1614" y="573"/>
                        <a:pt x="1661" y="573"/>
                        <a:pt x="1708" y="597"/>
                      </a:cubicBezTo>
                      <a:cubicBezTo>
                        <a:pt x="1685" y="668"/>
                        <a:pt x="1661" y="739"/>
                        <a:pt x="1661" y="834"/>
                      </a:cubicBezTo>
                      <a:cubicBezTo>
                        <a:pt x="1661" y="905"/>
                        <a:pt x="1685" y="976"/>
                        <a:pt x="1685" y="1047"/>
                      </a:cubicBezTo>
                      <a:cubicBezTo>
                        <a:pt x="1519" y="1000"/>
                        <a:pt x="1329" y="953"/>
                        <a:pt x="1139" y="929"/>
                      </a:cubicBezTo>
                      <a:lnTo>
                        <a:pt x="1139" y="905"/>
                      </a:lnTo>
                      <a:cubicBezTo>
                        <a:pt x="1139" y="881"/>
                        <a:pt x="1115" y="858"/>
                        <a:pt x="1115" y="834"/>
                      </a:cubicBezTo>
                      <a:cubicBezTo>
                        <a:pt x="1115" y="739"/>
                        <a:pt x="1115" y="573"/>
                        <a:pt x="1566" y="573"/>
                      </a:cubicBezTo>
                      <a:close/>
                      <a:moveTo>
                        <a:pt x="4484" y="431"/>
                      </a:moveTo>
                      <a:cubicBezTo>
                        <a:pt x="4602" y="431"/>
                        <a:pt x="4650" y="478"/>
                        <a:pt x="4650" y="502"/>
                      </a:cubicBezTo>
                      <a:lnTo>
                        <a:pt x="4650" y="739"/>
                      </a:lnTo>
                      <a:cubicBezTo>
                        <a:pt x="4650" y="787"/>
                        <a:pt x="4650" y="834"/>
                        <a:pt x="4650" y="881"/>
                      </a:cubicBezTo>
                      <a:cubicBezTo>
                        <a:pt x="4508" y="929"/>
                        <a:pt x="4341" y="1000"/>
                        <a:pt x="4152" y="1095"/>
                      </a:cubicBezTo>
                      <a:cubicBezTo>
                        <a:pt x="4152" y="905"/>
                        <a:pt x="4128" y="739"/>
                        <a:pt x="4033" y="573"/>
                      </a:cubicBezTo>
                      <a:lnTo>
                        <a:pt x="4057" y="549"/>
                      </a:lnTo>
                      <a:cubicBezTo>
                        <a:pt x="4175" y="478"/>
                        <a:pt x="4341" y="431"/>
                        <a:pt x="4484" y="431"/>
                      </a:cubicBezTo>
                      <a:close/>
                      <a:moveTo>
                        <a:pt x="5504" y="953"/>
                      </a:moveTo>
                      <a:cubicBezTo>
                        <a:pt x="5622" y="953"/>
                        <a:pt x="5646" y="1000"/>
                        <a:pt x="5646" y="1095"/>
                      </a:cubicBezTo>
                      <a:cubicBezTo>
                        <a:pt x="5646" y="1332"/>
                        <a:pt x="5314" y="1522"/>
                        <a:pt x="5029" y="1617"/>
                      </a:cubicBezTo>
                      <a:cubicBezTo>
                        <a:pt x="4721" y="1735"/>
                        <a:pt x="4389" y="1830"/>
                        <a:pt x="4057" y="1878"/>
                      </a:cubicBezTo>
                      <a:cubicBezTo>
                        <a:pt x="4057" y="1830"/>
                        <a:pt x="4033" y="1807"/>
                        <a:pt x="4009" y="1783"/>
                      </a:cubicBezTo>
                      <a:lnTo>
                        <a:pt x="4033" y="1783"/>
                      </a:lnTo>
                      <a:cubicBezTo>
                        <a:pt x="4081" y="1664"/>
                        <a:pt x="4104" y="1546"/>
                        <a:pt x="4128" y="1427"/>
                      </a:cubicBezTo>
                      <a:cubicBezTo>
                        <a:pt x="4389" y="1308"/>
                        <a:pt x="4626" y="1190"/>
                        <a:pt x="4840" y="1119"/>
                      </a:cubicBezTo>
                      <a:cubicBezTo>
                        <a:pt x="5029" y="1024"/>
                        <a:pt x="5267" y="976"/>
                        <a:pt x="5504" y="953"/>
                      </a:cubicBezTo>
                      <a:close/>
                      <a:moveTo>
                        <a:pt x="997" y="1190"/>
                      </a:moveTo>
                      <a:cubicBezTo>
                        <a:pt x="1281" y="1214"/>
                        <a:pt x="1566" y="1285"/>
                        <a:pt x="1827" y="1403"/>
                      </a:cubicBezTo>
                      <a:cubicBezTo>
                        <a:pt x="1898" y="1522"/>
                        <a:pt x="1969" y="1640"/>
                        <a:pt x="2064" y="1735"/>
                      </a:cubicBezTo>
                      <a:cubicBezTo>
                        <a:pt x="2112" y="1807"/>
                        <a:pt x="2183" y="1878"/>
                        <a:pt x="2230" y="1949"/>
                      </a:cubicBezTo>
                      <a:lnTo>
                        <a:pt x="1874" y="1949"/>
                      </a:lnTo>
                      <a:cubicBezTo>
                        <a:pt x="1471" y="1949"/>
                        <a:pt x="1068" y="1878"/>
                        <a:pt x="688" y="1712"/>
                      </a:cubicBezTo>
                      <a:cubicBezTo>
                        <a:pt x="451" y="1593"/>
                        <a:pt x="285" y="1522"/>
                        <a:pt x="285" y="1356"/>
                      </a:cubicBezTo>
                      <a:cubicBezTo>
                        <a:pt x="285" y="1214"/>
                        <a:pt x="617" y="1190"/>
                        <a:pt x="807" y="1190"/>
                      </a:cubicBezTo>
                      <a:close/>
                      <a:moveTo>
                        <a:pt x="3056" y="309"/>
                      </a:moveTo>
                      <a:cubicBezTo>
                        <a:pt x="3298" y="309"/>
                        <a:pt x="3549" y="425"/>
                        <a:pt x="3701" y="620"/>
                      </a:cubicBezTo>
                      <a:cubicBezTo>
                        <a:pt x="3725" y="644"/>
                        <a:pt x="3725" y="668"/>
                        <a:pt x="3748" y="668"/>
                      </a:cubicBezTo>
                      <a:cubicBezTo>
                        <a:pt x="3843" y="881"/>
                        <a:pt x="3867" y="1095"/>
                        <a:pt x="3843" y="1308"/>
                      </a:cubicBezTo>
                      <a:cubicBezTo>
                        <a:pt x="3843" y="1332"/>
                        <a:pt x="3843" y="1356"/>
                        <a:pt x="3843" y="1356"/>
                      </a:cubicBezTo>
                      <a:cubicBezTo>
                        <a:pt x="3820" y="1593"/>
                        <a:pt x="3677" y="1783"/>
                        <a:pt x="3464" y="1878"/>
                      </a:cubicBezTo>
                      <a:lnTo>
                        <a:pt x="3416" y="1901"/>
                      </a:lnTo>
                      <a:cubicBezTo>
                        <a:pt x="3274" y="1949"/>
                        <a:pt x="3155" y="1973"/>
                        <a:pt x="3013" y="1996"/>
                      </a:cubicBezTo>
                      <a:cubicBezTo>
                        <a:pt x="2942" y="1973"/>
                        <a:pt x="2871" y="1973"/>
                        <a:pt x="2800" y="1949"/>
                      </a:cubicBezTo>
                      <a:cubicBezTo>
                        <a:pt x="2586" y="1878"/>
                        <a:pt x="2420" y="1759"/>
                        <a:pt x="2278" y="1569"/>
                      </a:cubicBezTo>
                      <a:cubicBezTo>
                        <a:pt x="2207" y="1474"/>
                        <a:pt x="2135" y="1356"/>
                        <a:pt x="2064" y="1237"/>
                      </a:cubicBezTo>
                      <a:cubicBezTo>
                        <a:pt x="1993" y="1119"/>
                        <a:pt x="1969" y="976"/>
                        <a:pt x="1969" y="834"/>
                      </a:cubicBezTo>
                      <a:cubicBezTo>
                        <a:pt x="1969" y="763"/>
                        <a:pt x="1969" y="668"/>
                        <a:pt x="2017" y="597"/>
                      </a:cubicBezTo>
                      <a:cubicBezTo>
                        <a:pt x="2135" y="407"/>
                        <a:pt x="2468" y="312"/>
                        <a:pt x="2989" y="312"/>
                      </a:cubicBezTo>
                      <a:cubicBezTo>
                        <a:pt x="3011" y="310"/>
                        <a:pt x="3034" y="309"/>
                        <a:pt x="3056" y="309"/>
                      </a:cubicBezTo>
                      <a:close/>
                      <a:moveTo>
                        <a:pt x="3654" y="2186"/>
                      </a:moveTo>
                      <a:cubicBezTo>
                        <a:pt x="3630" y="2234"/>
                        <a:pt x="3606" y="2257"/>
                        <a:pt x="3582" y="2352"/>
                      </a:cubicBezTo>
                      <a:cubicBezTo>
                        <a:pt x="3559" y="2423"/>
                        <a:pt x="3488" y="2518"/>
                        <a:pt x="3274" y="2518"/>
                      </a:cubicBezTo>
                      <a:lnTo>
                        <a:pt x="3108" y="2518"/>
                      </a:lnTo>
                      <a:cubicBezTo>
                        <a:pt x="3013" y="2518"/>
                        <a:pt x="2894" y="2494"/>
                        <a:pt x="2800" y="2447"/>
                      </a:cubicBezTo>
                      <a:cubicBezTo>
                        <a:pt x="2705" y="2376"/>
                        <a:pt x="2634" y="2305"/>
                        <a:pt x="2586" y="2234"/>
                      </a:cubicBezTo>
                      <a:lnTo>
                        <a:pt x="2752" y="2234"/>
                      </a:lnTo>
                      <a:cubicBezTo>
                        <a:pt x="2823" y="2257"/>
                        <a:pt x="2918" y="2257"/>
                        <a:pt x="2989" y="2257"/>
                      </a:cubicBezTo>
                      <a:cubicBezTo>
                        <a:pt x="3155" y="2257"/>
                        <a:pt x="3321" y="2234"/>
                        <a:pt x="3488" y="2186"/>
                      </a:cubicBezTo>
                      <a:close/>
                      <a:moveTo>
                        <a:pt x="831" y="3752"/>
                      </a:moveTo>
                      <a:cubicBezTo>
                        <a:pt x="1163" y="3752"/>
                        <a:pt x="1566" y="4060"/>
                        <a:pt x="2017" y="4653"/>
                      </a:cubicBezTo>
                      <a:cubicBezTo>
                        <a:pt x="2230" y="4914"/>
                        <a:pt x="2396" y="5175"/>
                        <a:pt x="2562" y="5483"/>
                      </a:cubicBezTo>
                      <a:cubicBezTo>
                        <a:pt x="2301" y="5341"/>
                        <a:pt x="2041" y="5199"/>
                        <a:pt x="1803" y="5033"/>
                      </a:cubicBezTo>
                      <a:cubicBezTo>
                        <a:pt x="1139" y="4582"/>
                        <a:pt x="831" y="4179"/>
                        <a:pt x="831" y="3847"/>
                      </a:cubicBezTo>
                      <a:cubicBezTo>
                        <a:pt x="831" y="3775"/>
                        <a:pt x="831" y="3752"/>
                        <a:pt x="831" y="3752"/>
                      </a:cubicBezTo>
                      <a:close/>
                      <a:moveTo>
                        <a:pt x="5290" y="4321"/>
                      </a:moveTo>
                      <a:cubicBezTo>
                        <a:pt x="5290" y="4321"/>
                        <a:pt x="5314" y="4345"/>
                        <a:pt x="5314" y="4416"/>
                      </a:cubicBezTo>
                      <a:cubicBezTo>
                        <a:pt x="5409" y="4724"/>
                        <a:pt x="5195" y="5222"/>
                        <a:pt x="4674" y="5815"/>
                      </a:cubicBezTo>
                      <a:cubicBezTo>
                        <a:pt x="4484" y="6029"/>
                        <a:pt x="4270" y="6242"/>
                        <a:pt x="4057" y="6432"/>
                      </a:cubicBezTo>
                      <a:cubicBezTo>
                        <a:pt x="4128" y="6124"/>
                        <a:pt x="4247" y="5815"/>
                        <a:pt x="4365" y="5507"/>
                      </a:cubicBezTo>
                      <a:cubicBezTo>
                        <a:pt x="4650" y="4819"/>
                        <a:pt x="4982" y="4416"/>
                        <a:pt x="5290" y="4321"/>
                      </a:cubicBezTo>
                      <a:close/>
                      <a:moveTo>
                        <a:pt x="3073" y="1"/>
                      </a:moveTo>
                      <a:cubicBezTo>
                        <a:pt x="3045" y="1"/>
                        <a:pt x="3017" y="2"/>
                        <a:pt x="2989" y="4"/>
                      </a:cubicBezTo>
                      <a:cubicBezTo>
                        <a:pt x="2444" y="4"/>
                        <a:pt x="2088" y="99"/>
                        <a:pt x="1874" y="312"/>
                      </a:cubicBezTo>
                      <a:cubicBezTo>
                        <a:pt x="1780" y="265"/>
                        <a:pt x="1685" y="241"/>
                        <a:pt x="1566" y="241"/>
                      </a:cubicBezTo>
                      <a:cubicBezTo>
                        <a:pt x="926" y="241"/>
                        <a:pt x="831" y="597"/>
                        <a:pt x="831" y="810"/>
                      </a:cubicBezTo>
                      <a:lnTo>
                        <a:pt x="831" y="905"/>
                      </a:lnTo>
                      <a:cubicBezTo>
                        <a:pt x="800" y="904"/>
                        <a:pt x="770" y="903"/>
                        <a:pt x="741" y="903"/>
                      </a:cubicBezTo>
                      <a:cubicBezTo>
                        <a:pt x="152" y="903"/>
                        <a:pt x="1" y="1130"/>
                        <a:pt x="1" y="1356"/>
                      </a:cubicBezTo>
                      <a:cubicBezTo>
                        <a:pt x="1" y="1617"/>
                        <a:pt x="190" y="1807"/>
                        <a:pt x="570" y="1996"/>
                      </a:cubicBezTo>
                      <a:cubicBezTo>
                        <a:pt x="953" y="2145"/>
                        <a:pt x="1356" y="2237"/>
                        <a:pt x="1760" y="2237"/>
                      </a:cubicBezTo>
                      <a:cubicBezTo>
                        <a:pt x="1806" y="2237"/>
                        <a:pt x="1852" y="2236"/>
                        <a:pt x="1898" y="2234"/>
                      </a:cubicBezTo>
                      <a:lnTo>
                        <a:pt x="2230" y="2234"/>
                      </a:lnTo>
                      <a:cubicBezTo>
                        <a:pt x="2325" y="2423"/>
                        <a:pt x="2468" y="2589"/>
                        <a:pt x="2657" y="2708"/>
                      </a:cubicBezTo>
                      <a:cubicBezTo>
                        <a:pt x="2752" y="2755"/>
                        <a:pt x="2847" y="2779"/>
                        <a:pt x="2942" y="2803"/>
                      </a:cubicBezTo>
                      <a:cubicBezTo>
                        <a:pt x="2942" y="3752"/>
                        <a:pt x="2989" y="4700"/>
                        <a:pt x="3084" y="5649"/>
                      </a:cubicBezTo>
                      <a:cubicBezTo>
                        <a:pt x="3061" y="5649"/>
                        <a:pt x="3013" y="5626"/>
                        <a:pt x="2966" y="5626"/>
                      </a:cubicBezTo>
                      <a:cubicBezTo>
                        <a:pt x="2776" y="5222"/>
                        <a:pt x="2539" y="4843"/>
                        <a:pt x="2278" y="4487"/>
                      </a:cubicBezTo>
                      <a:cubicBezTo>
                        <a:pt x="1732" y="3799"/>
                        <a:pt x="1281" y="3467"/>
                        <a:pt x="854" y="3467"/>
                      </a:cubicBezTo>
                      <a:cubicBezTo>
                        <a:pt x="783" y="3467"/>
                        <a:pt x="522" y="3491"/>
                        <a:pt x="522" y="3847"/>
                      </a:cubicBezTo>
                      <a:cubicBezTo>
                        <a:pt x="522" y="4297"/>
                        <a:pt x="902" y="4772"/>
                        <a:pt x="1637" y="5293"/>
                      </a:cubicBezTo>
                      <a:cubicBezTo>
                        <a:pt x="2017" y="5554"/>
                        <a:pt x="2396" y="5768"/>
                        <a:pt x="2823" y="5887"/>
                      </a:cubicBezTo>
                      <a:cubicBezTo>
                        <a:pt x="2918" y="5934"/>
                        <a:pt x="3037" y="5934"/>
                        <a:pt x="3132" y="5958"/>
                      </a:cubicBezTo>
                      <a:cubicBezTo>
                        <a:pt x="3179" y="6313"/>
                        <a:pt x="3227" y="6646"/>
                        <a:pt x="3298" y="6978"/>
                      </a:cubicBezTo>
                      <a:cubicBezTo>
                        <a:pt x="3393" y="7381"/>
                        <a:pt x="3511" y="7784"/>
                        <a:pt x="3630" y="8187"/>
                      </a:cubicBezTo>
                      <a:cubicBezTo>
                        <a:pt x="3654" y="8235"/>
                        <a:pt x="3701" y="8282"/>
                        <a:pt x="3772" y="8282"/>
                      </a:cubicBezTo>
                      <a:lnTo>
                        <a:pt x="3820" y="8282"/>
                      </a:lnTo>
                      <a:cubicBezTo>
                        <a:pt x="3891" y="8259"/>
                        <a:pt x="3938" y="8187"/>
                        <a:pt x="3914" y="8116"/>
                      </a:cubicBezTo>
                      <a:cubicBezTo>
                        <a:pt x="3796" y="7760"/>
                        <a:pt x="3701" y="7405"/>
                        <a:pt x="3606" y="7049"/>
                      </a:cubicBezTo>
                      <a:cubicBezTo>
                        <a:pt x="3701" y="7025"/>
                        <a:pt x="3796" y="6978"/>
                        <a:pt x="3891" y="6930"/>
                      </a:cubicBezTo>
                      <a:cubicBezTo>
                        <a:pt x="4270" y="6693"/>
                        <a:pt x="4602" y="6385"/>
                        <a:pt x="4887" y="6029"/>
                      </a:cubicBezTo>
                      <a:cubicBezTo>
                        <a:pt x="5480" y="5341"/>
                        <a:pt x="5717" y="4795"/>
                        <a:pt x="5599" y="4368"/>
                      </a:cubicBezTo>
                      <a:cubicBezTo>
                        <a:pt x="5575" y="4250"/>
                        <a:pt x="5528" y="4155"/>
                        <a:pt x="5433" y="4084"/>
                      </a:cubicBezTo>
                      <a:cubicBezTo>
                        <a:pt x="5391" y="4056"/>
                        <a:pt x="5341" y="4044"/>
                        <a:pt x="5293" y="4044"/>
                      </a:cubicBezTo>
                      <a:cubicBezTo>
                        <a:pt x="5258" y="4044"/>
                        <a:pt x="5225" y="4050"/>
                        <a:pt x="5195" y="4060"/>
                      </a:cubicBezTo>
                      <a:cubicBezTo>
                        <a:pt x="4768" y="4155"/>
                        <a:pt x="4413" y="4606"/>
                        <a:pt x="4081" y="5412"/>
                      </a:cubicBezTo>
                      <a:cubicBezTo>
                        <a:pt x="3914" y="5839"/>
                        <a:pt x="3772" y="6266"/>
                        <a:pt x="3677" y="6717"/>
                      </a:cubicBezTo>
                      <a:cubicBezTo>
                        <a:pt x="3630" y="6717"/>
                        <a:pt x="3606" y="6740"/>
                        <a:pt x="3559" y="6764"/>
                      </a:cubicBezTo>
                      <a:cubicBezTo>
                        <a:pt x="3488" y="6456"/>
                        <a:pt x="3440" y="6147"/>
                        <a:pt x="3393" y="5815"/>
                      </a:cubicBezTo>
                      <a:cubicBezTo>
                        <a:pt x="3274" y="4819"/>
                        <a:pt x="3227" y="3823"/>
                        <a:pt x="3227" y="2850"/>
                      </a:cubicBezTo>
                      <a:lnTo>
                        <a:pt x="3274" y="2850"/>
                      </a:lnTo>
                      <a:cubicBezTo>
                        <a:pt x="3535" y="2850"/>
                        <a:pt x="3772" y="2708"/>
                        <a:pt x="3867" y="2471"/>
                      </a:cubicBezTo>
                      <a:cubicBezTo>
                        <a:pt x="3914" y="2352"/>
                        <a:pt x="3962" y="2257"/>
                        <a:pt x="3986" y="2186"/>
                      </a:cubicBezTo>
                      <a:cubicBezTo>
                        <a:pt x="4389" y="2139"/>
                        <a:pt x="4768" y="2044"/>
                        <a:pt x="5124" y="1901"/>
                      </a:cubicBezTo>
                      <a:cubicBezTo>
                        <a:pt x="5694" y="1688"/>
                        <a:pt x="5954" y="1427"/>
                        <a:pt x="5954" y="1095"/>
                      </a:cubicBezTo>
                      <a:cubicBezTo>
                        <a:pt x="5977" y="847"/>
                        <a:pt x="5786" y="642"/>
                        <a:pt x="5543" y="642"/>
                      </a:cubicBezTo>
                      <a:cubicBezTo>
                        <a:pt x="5530" y="642"/>
                        <a:pt x="5517" y="643"/>
                        <a:pt x="5504" y="644"/>
                      </a:cubicBezTo>
                      <a:cubicBezTo>
                        <a:pt x="5314" y="668"/>
                        <a:pt x="5124" y="692"/>
                        <a:pt x="4958" y="763"/>
                      </a:cubicBezTo>
                      <a:lnTo>
                        <a:pt x="4958" y="478"/>
                      </a:lnTo>
                      <a:cubicBezTo>
                        <a:pt x="4958" y="454"/>
                        <a:pt x="4958" y="454"/>
                        <a:pt x="4958" y="431"/>
                      </a:cubicBezTo>
                      <a:cubicBezTo>
                        <a:pt x="4914" y="255"/>
                        <a:pt x="4748" y="120"/>
                        <a:pt x="4554" y="120"/>
                      </a:cubicBezTo>
                      <a:cubicBezTo>
                        <a:pt x="4539" y="120"/>
                        <a:pt x="4523" y="121"/>
                        <a:pt x="4508" y="122"/>
                      </a:cubicBezTo>
                      <a:cubicBezTo>
                        <a:pt x="4270" y="122"/>
                        <a:pt x="4057" y="194"/>
                        <a:pt x="3867" y="312"/>
                      </a:cubicBezTo>
                      <a:cubicBezTo>
                        <a:pt x="3650" y="117"/>
                        <a:pt x="3373" y="1"/>
                        <a:pt x="307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41" name="Google Shape;1841;p14"/>
              <p:cNvGrpSpPr/>
              <p:nvPr/>
            </p:nvGrpSpPr>
            <p:grpSpPr>
              <a:xfrm flipH="1">
                <a:off x="8286732" y="208192"/>
                <a:ext cx="54561" cy="54522"/>
                <a:chOff x="2943275" y="3531300"/>
                <a:chExt cx="39050" cy="39025"/>
              </a:xfrm>
            </p:grpSpPr>
            <p:sp>
              <p:nvSpPr>
                <p:cNvPr id="1842" name="Google Shape;1842;p14"/>
                <p:cNvSpPr/>
                <p:nvPr/>
              </p:nvSpPr>
              <p:spPr>
                <a:xfrm>
                  <a:off x="2946500" y="3534625"/>
                  <a:ext cx="35825" cy="3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3" h="1286" extrusionOk="0">
                      <a:moveTo>
                        <a:pt x="657" y="0"/>
                      </a:moveTo>
                      <a:cubicBezTo>
                        <a:pt x="330" y="0"/>
                        <a:pt x="0" y="241"/>
                        <a:pt x="14" y="645"/>
                      </a:cubicBezTo>
                      <a:cubicBezTo>
                        <a:pt x="14" y="811"/>
                        <a:pt x="85" y="977"/>
                        <a:pt x="204" y="1095"/>
                      </a:cubicBezTo>
                      <a:cubicBezTo>
                        <a:pt x="337" y="1228"/>
                        <a:pt x="491" y="1285"/>
                        <a:pt x="642" y="1285"/>
                      </a:cubicBezTo>
                      <a:cubicBezTo>
                        <a:pt x="1055" y="1285"/>
                        <a:pt x="1433" y="854"/>
                        <a:pt x="1224" y="384"/>
                      </a:cubicBezTo>
                      <a:cubicBezTo>
                        <a:pt x="1116" y="119"/>
                        <a:pt x="887" y="0"/>
                        <a:pt x="6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3" name="Google Shape;1843;p14"/>
                <p:cNvSpPr/>
                <p:nvPr/>
              </p:nvSpPr>
              <p:spPr>
                <a:xfrm>
                  <a:off x="2943275" y="3531300"/>
                  <a:ext cx="38575" cy="3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3" h="1561" extrusionOk="0">
                      <a:moveTo>
                        <a:pt x="760" y="303"/>
                      </a:moveTo>
                      <a:cubicBezTo>
                        <a:pt x="879" y="303"/>
                        <a:pt x="1021" y="351"/>
                        <a:pt x="1092" y="446"/>
                      </a:cubicBezTo>
                      <a:cubicBezTo>
                        <a:pt x="1439" y="774"/>
                        <a:pt x="1126" y="1257"/>
                        <a:pt x="758" y="1257"/>
                      </a:cubicBezTo>
                      <a:cubicBezTo>
                        <a:pt x="647" y="1257"/>
                        <a:pt x="532" y="1214"/>
                        <a:pt x="428" y="1110"/>
                      </a:cubicBezTo>
                      <a:cubicBezTo>
                        <a:pt x="238" y="920"/>
                        <a:pt x="238" y="612"/>
                        <a:pt x="428" y="446"/>
                      </a:cubicBezTo>
                      <a:cubicBezTo>
                        <a:pt x="523" y="351"/>
                        <a:pt x="641" y="303"/>
                        <a:pt x="760" y="303"/>
                      </a:cubicBezTo>
                      <a:close/>
                      <a:moveTo>
                        <a:pt x="769" y="1"/>
                      </a:moveTo>
                      <a:cubicBezTo>
                        <a:pt x="570" y="1"/>
                        <a:pt x="369" y="78"/>
                        <a:pt x="214" y="232"/>
                      </a:cubicBezTo>
                      <a:cubicBezTo>
                        <a:pt x="72" y="374"/>
                        <a:pt x="1" y="564"/>
                        <a:pt x="1" y="778"/>
                      </a:cubicBezTo>
                      <a:cubicBezTo>
                        <a:pt x="1" y="967"/>
                        <a:pt x="72" y="1181"/>
                        <a:pt x="214" y="1323"/>
                      </a:cubicBezTo>
                      <a:cubicBezTo>
                        <a:pt x="357" y="1466"/>
                        <a:pt x="547" y="1560"/>
                        <a:pt x="760" y="1560"/>
                      </a:cubicBezTo>
                      <a:cubicBezTo>
                        <a:pt x="1187" y="1537"/>
                        <a:pt x="1519" y="1205"/>
                        <a:pt x="1543" y="778"/>
                      </a:cubicBezTo>
                      <a:cubicBezTo>
                        <a:pt x="1543" y="564"/>
                        <a:pt x="1448" y="374"/>
                        <a:pt x="1306" y="232"/>
                      </a:cubicBezTo>
                      <a:cubicBezTo>
                        <a:pt x="1163" y="78"/>
                        <a:pt x="968" y="1"/>
                        <a:pt x="76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44" name="Google Shape;1844;p14"/>
              <p:cNvGrpSpPr/>
              <p:nvPr/>
            </p:nvGrpSpPr>
            <p:grpSpPr>
              <a:xfrm rot="-1652002" flipH="1">
                <a:off x="6733850" y="166179"/>
                <a:ext cx="190620" cy="344249"/>
                <a:chOff x="2808075" y="3551650"/>
                <a:chExt cx="136425" cy="246400"/>
              </a:xfrm>
            </p:grpSpPr>
            <p:sp>
              <p:nvSpPr>
                <p:cNvPr id="1845" name="Google Shape;1845;p14"/>
                <p:cNvSpPr/>
                <p:nvPr/>
              </p:nvSpPr>
              <p:spPr>
                <a:xfrm>
                  <a:off x="2843200" y="3576175"/>
                  <a:ext cx="82925" cy="22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7" h="8875" extrusionOk="0">
                      <a:moveTo>
                        <a:pt x="207" y="1"/>
                      </a:moveTo>
                      <a:cubicBezTo>
                        <a:pt x="105" y="1"/>
                        <a:pt x="1" y="109"/>
                        <a:pt x="66" y="240"/>
                      </a:cubicBezTo>
                      <a:cubicBezTo>
                        <a:pt x="517" y="999"/>
                        <a:pt x="873" y="1805"/>
                        <a:pt x="1134" y="2659"/>
                      </a:cubicBezTo>
                      <a:cubicBezTo>
                        <a:pt x="1324" y="3229"/>
                        <a:pt x="1466" y="3822"/>
                        <a:pt x="1561" y="4438"/>
                      </a:cubicBezTo>
                      <a:cubicBezTo>
                        <a:pt x="1300" y="4272"/>
                        <a:pt x="968" y="4083"/>
                        <a:pt x="612" y="3893"/>
                      </a:cubicBezTo>
                      <a:cubicBezTo>
                        <a:pt x="592" y="3880"/>
                        <a:pt x="570" y="3874"/>
                        <a:pt x="549" y="3874"/>
                      </a:cubicBezTo>
                      <a:cubicBezTo>
                        <a:pt x="493" y="3874"/>
                        <a:pt x="439" y="3913"/>
                        <a:pt x="422" y="3964"/>
                      </a:cubicBezTo>
                      <a:cubicBezTo>
                        <a:pt x="375" y="4035"/>
                        <a:pt x="398" y="4106"/>
                        <a:pt x="470" y="4154"/>
                      </a:cubicBezTo>
                      <a:cubicBezTo>
                        <a:pt x="920" y="4391"/>
                        <a:pt x="1300" y="4628"/>
                        <a:pt x="1608" y="4818"/>
                      </a:cubicBezTo>
                      <a:cubicBezTo>
                        <a:pt x="1679" y="5316"/>
                        <a:pt x="1703" y="5814"/>
                        <a:pt x="1703" y="6312"/>
                      </a:cubicBezTo>
                      <a:cubicBezTo>
                        <a:pt x="1703" y="6526"/>
                        <a:pt x="1679" y="6739"/>
                        <a:pt x="1679" y="6953"/>
                      </a:cubicBezTo>
                      <a:lnTo>
                        <a:pt x="991" y="6407"/>
                      </a:lnTo>
                      <a:cubicBezTo>
                        <a:pt x="964" y="6385"/>
                        <a:pt x="935" y="6375"/>
                        <a:pt x="908" y="6375"/>
                      </a:cubicBezTo>
                      <a:cubicBezTo>
                        <a:pt x="790" y="6375"/>
                        <a:pt x="691" y="6549"/>
                        <a:pt x="825" y="6645"/>
                      </a:cubicBezTo>
                      <a:lnTo>
                        <a:pt x="1632" y="7309"/>
                      </a:lnTo>
                      <a:cubicBezTo>
                        <a:pt x="1608" y="7783"/>
                        <a:pt x="1537" y="8234"/>
                        <a:pt x="1442" y="8708"/>
                      </a:cubicBezTo>
                      <a:cubicBezTo>
                        <a:pt x="1418" y="8779"/>
                        <a:pt x="1466" y="8851"/>
                        <a:pt x="1561" y="8874"/>
                      </a:cubicBezTo>
                      <a:lnTo>
                        <a:pt x="1584" y="8874"/>
                      </a:lnTo>
                      <a:cubicBezTo>
                        <a:pt x="1679" y="8874"/>
                        <a:pt x="1727" y="8803"/>
                        <a:pt x="1727" y="8732"/>
                      </a:cubicBezTo>
                      <a:cubicBezTo>
                        <a:pt x="1822" y="8234"/>
                        <a:pt x="1893" y="7736"/>
                        <a:pt x="1940" y="7238"/>
                      </a:cubicBezTo>
                      <a:cubicBezTo>
                        <a:pt x="1964" y="6953"/>
                        <a:pt x="1988" y="6645"/>
                        <a:pt x="1988" y="6360"/>
                      </a:cubicBezTo>
                      <a:cubicBezTo>
                        <a:pt x="2154" y="6170"/>
                        <a:pt x="2296" y="5980"/>
                        <a:pt x="2438" y="5814"/>
                      </a:cubicBezTo>
                      <a:cubicBezTo>
                        <a:pt x="2747" y="5435"/>
                        <a:pt x="3031" y="5032"/>
                        <a:pt x="3269" y="4605"/>
                      </a:cubicBezTo>
                      <a:cubicBezTo>
                        <a:pt x="3316" y="4533"/>
                        <a:pt x="3292" y="4438"/>
                        <a:pt x="3221" y="4391"/>
                      </a:cubicBezTo>
                      <a:cubicBezTo>
                        <a:pt x="3203" y="4385"/>
                        <a:pt x="3184" y="4382"/>
                        <a:pt x="3165" y="4382"/>
                      </a:cubicBezTo>
                      <a:cubicBezTo>
                        <a:pt x="3107" y="4382"/>
                        <a:pt x="3049" y="4409"/>
                        <a:pt x="3031" y="4462"/>
                      </a:cubicBezTo>
                      <a:cubicBezTo>
                        <a:pt x="2771" y="4865"/>
                        <a:pt x="2510" y="5269"/>
                        <a:pt x="2225" y="5648"/>
                      </a:cubicBezTo>
                      <a:cubicBezTo>
                        <a:pt x="2154" y="5719"/>
                        <a:pt x="2059" y="5814"/>
                        <a:pt x="1988" y="5909"/>
                      </a:cubicBezTo>
                      <a:cubicBezTo>
                        <a:pt x="1988" y="5506"/>
                        <a:pt x="1964" y="5103"/>
                        <a:pt x="1893" y="4699"/>
                      </a:cubicBezTo>
                      <a:cubicBezTo>
                        <a:pt x="1822" y="3988"/>
                        <a:pt x="1656" y="3300"/>
                        <a:pt x="1442" y="2612"/>
                      </a:cubicBezTo>
                      <a:cubicBezTo>
                        <a:pt x="1751" y="1995"/>
                        <a:pt x="2011" y="1331"/>
                        <a:pt x="2249" y="691"/>
                      </a:cubicBezTo>
                      <a:cubicBezTo>
                        <a:pt x="2308" y="557"/>
                        <a:pt x="2209" y="470"/>
                        <a:pt x="2110" y="470"/>
                      </a:cubicBezTo>
                      <a:cubicBezTo>
                        <a:pt x="2050" y="470"/>
                        <a:pt x="1991" y="501"/>
                        <a:pt x="1964" y="572"/>
                      </a:cubicBezTo>
                      <a:cubicBezTo>
                        <a:pt x="1751" y="1189"/>
                        <a:pt x="1537" y="1734"/>
                        <a:pt x="1300" y="2209"/>
                      </a:cubicBezTo>
                      <a:cubicBezTo>
                        <a:pt x="1039" y="1473"/>
                        <a:pt x="707" y="762"/>
                        <a:pt x="327" y="74"/>
                      </a:cubicBezTo>
                      <a:cubicBezTo>
                        <a:pt x="298" y="22"/>
                        <a:pt x="253" y="1"/>
                        <a:pt x="20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6" name="Google Shape;1846;p14"/>
                <p:cNvSpPr/>
                <p:nvPr/>
              </p:nvSpPr>
              <p:spPr>
                <a:xfrm>
                  <a:off x="2811625" y="3555175"/>
                  <a:ext cx="129325" cy="19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3" h="7639" extrusionOk="0">
                      <a:moveTo>
                        <a:pt x="1005" y="0"/>
                      </a:moveTo>
                      <a:cubicBezTo>
                        <a:pt x="832" y="0"/>
                        <a:pt x="672" y="89"/>
                        <a:pt x="594" y="226"/>
                      </a:cubicBezTo>
                      <a:cubicBezTo>
                        <a:pt x="452" y="368"/>
                        <a:pt x="380" y="605"/>
                        <a:pt x="428" y="795"/>
                      </a:cubicBezTo>
                      <a:cubicBezTo>
                        <a:pt x="475" y="1080"/>
                        <a:pt x="618" y="1317"/>
                        <a:pt x="855" y="1459"/>
                      </a:cubicBezTo>
                      <a:cubicBezTo>
                        <a:pt x="1059" y="1645"/>
                        <a:pt x="1321" y="1743"/>
                        <a:pt x="1596" y="1743"/>
                      </a:cubicBezTo>
                      <a:cubicBezTo>
                        <a:pt x="1673" y="1743"/>
                        <a:pt x="1750" y="1736"/>
                        <a:pt x="1827" y="1720"/>
                      </a:cubicBezTo>
                      <a:lnTo>
                        <a:pt x="1851" y="1649"/>
                      </a:lnTo>
                      <a:cubicBezTo>
                        <a:pt x="1946" y="1412"/>
                        <a:pt x="1970" y="1151"/>
                        <a:pt x="1946" y="890"/>
                      </a:cubicBezTo>
                      <a:cubicBezTo>
                        <a:pt x="1922" y="653"/>
                        <a:pt x="1827" y="439"/>
                        <a:pt x="1638" y="273"/>
                      </a:cubicBezTo>
                      <a:cubicBezTo>
                        <a:pt x="1495" y="131"/>
                        <a:pt x="1306" y="36"/>
                        <a:pt x="1116" y="12"/>
                      </a:cubicBezTo>
                      <a:cubicBezTo>
                        <a:pt x="1079" y="4"/>
                        <a:pt x="1041" y="0"/>
                        <a:pt x="1005" y="0"/>
                      </a:cubicBezTo>
                      <a:close/>
                      <a:moveTo>
                        <a:pt x="3383" y="626"/>
                      </a:moveTo>
                      <a:cubicBezTo>
                        <a:pt x="3311" y="626"/>
                        <a:pt x="3240" y="642"/>
                        <a:pt x="3180" y="677"/>
                      </a:cubicBezTo>
                      <a:cubicBezTo>
                        <a:pt x="2966" y="772"/>
                        <a:pt x="2824" y="914"/>
                        <a:pt x="2705" y="1080"/>
                      </a:cubicBezTo>
                      <a:cubicBezTo>
                        <a:pt x="2587" y="1293"/>
                        <a:pt x="2563" y="1531"/>
                        <a:pt x="2587" y="1744"/>
                      </a:cubicBezTo>
                      <a:cubicBezTo>
                        <a:pt x="2634" y="2005"/>
                        <a:pt x="2729" y="2242"/>
                        <a:pt x="2895" y="2456"/>
                      </a:cubicBezTo>
                      <a:cubicBezTo>
                        <a:pt x="2895" y="2479"/>
                        <a:pt x="2919" y="2503"/>
                        <a:pt x="2942" y="2527"/>
                      </a:cubicBezTo>
                      <a:cubicBezTo>
                        <a:pt x="3298" y="2503"/>
                        <a:pt x="3630" y="2313"/>
                        <a:pt x="3820" y="2029"/>
                      </a:cubicBezTo>
                      <a:cubicBezTo>
                        <a:pt x="4010" y="1815"/>
                        <a:pt x="4081" y="1554"/>
                        <a:pt x="4081" y="1270"/>
                      </a:cubicBezTo>
                      <a:lnTo>
                        <a:pt x="4057" y="1270"/>
                      </a:lnTo>
                      <a:cubicBezTo>
                        <a:pt x="4034" y="1056"/>
                        <a:pt x="3915" y="866"/>
                        <a:pt x="3725" y="748"/>
                      </a:cubicBezTo>
                      <a:cubicBezTo>
                        <a:pt x="3635" y="673"/>
                        <a:pt x="3507" y="626"/>
                        <a:pt x="3383" y="626"/>
                      </a:cubicBezTo>
                      <a:close/>
                      <a:moveTo>
                        <a:pt x="737" y="3609"/>
                      </a:moveTo>
                      <a:cubicBezTo>
                        <a:pt x="644" y="3609"/>
                        <a:pt x="548" y="3620"/>
                        <a:pt x="452" y="3642"/>
                      </a:cubicBezTo>
                      <a:cubicBezTo>
                        <a:pt x="262" y="3689"/>
                        <a:pt x="120" y="3832"/>
                        <a:pt x="72" y="4021"/>
                      </a:cubicBezTo>
                      <a:cubicBezTo>
                        <a:pt x="1" y="4235"/>
                        <a:pt x="25" y="4448"/>
                        <a:pt x="143" y="4638"/>
                      </a:cubicBezTo>
                      <a:cubicBezTo>
                        <a:pt x="286" y="4875"/>
                        <a:pt x="523" y="5041"/>
                        <a:pt x="784" y="5089"/>
                      </a:cubicBezTo>
                      <a:cubicBezTo>
                        <a:pt x="902" y="5120"/>
                        <a:pt x="1021" y="5136"/>
                        <a:pt x="1138" y="5136"/>
                      </a:cubicBezTo>
                      <a:cubicBezTo>
                        <a:pt x="1372" y="5136"/>
                        <a:pt x="1598" y="5073"/>
                        <a:pt x="1804" y="4946"/>
                      </a:cubicBezTo>
                      <a:lnTo>
                        <a:pt x="1804" y="4852"/>
                      </a:lnTo>
                      <a:cubicBezTo>
                        <a:pt x="1780" y="4591"/>
                        <a:pt x="1709" y="4330"/>
                        <a:pt x="1567" y="4116"/>
                      </a:cubicBezTo>
                      <a:cubicBezTo>
                        <a:pt x="1448" y="3903"/>
                        <a:pt x="1282" y="3760"/>
                        <a:pt x="1068" y="3665"/>
                      </a:cubicBezTo>
                      <a:cubicBezTo>
                        <a:pt x="964" y="3626"/>
                        <a:pt x="852" y="3609"/>
                        <a:pt x="737" y="3609"/>
                      </a:cubicBezTo>
                      <a:close/>
                      <a:moveTo>
                        <a:pt x="4539" y="4626"/>
                      </a:moveTo>
                      <a:cubicBezTo>
                        <a:pt x="4505" y="4626"/>
                        <a:pt x="4470" y="4630"/>
                        <a:pt x="4437" y="4638"/>
                      </a:cubicBezTo>
                      <a:cubicBezTo>
                        <a:pt x="4223" y="4662"/>
                        <a:pt x="4034" y="4757"/>
                        <a:pt x="3867" y="4899"/>
                      </a:cubicBezTo>
                      <a:cubicBezTo>
                        <a:pt x="3725" y="5065"/>
                        <a:pt x="3630" y="5278"/>
                        <a:pt x="3607" y="5516"/>
                      </a:cubicBezTo>
                      <a:cubicBezTo>
                        <a:pt x="3559" y="5777"/>
                        <a:pt x="3607" y="6038"/>
                        <a:pt x="3701" y="6275"/>
                      </a:cubicBezTo>
                      <a:lnTo>
                        <a:pt x="3725" y="6370"/>
                      </a:lnTo>
                      <a:cubicBezTo>
                        <a:pt x="3785" y="6378"/>
                        <a:pt x="3845" y="6382"/>
                        <a:pt x="3905" y="6382"/>
                      </a:cubicBezTo>
                      <a:cubicBezTo>
                        <a:pt x="4199" y="6382"/>
                        <a:pt x="4481" y="6286"/>
                        <a:pt x="4698" y="6109"/>
                      </a:cubicBezTo>
                      <a:cubicBezTo>
                        <a:pt x="4935" y="5943"/>
                        <a:pt x="5077" y="5705"/>
                        <a:pt x="5125" y="5421"/>
                      </a:cubicBezTo>
                      <a:cubicBezTo>
                        <a:pt x="5172" y="5207"/>
                        <a:pt x="5101" y="4994"/>
                        <a:pt x="4959" y="4828"/>
                      </a:cubicBezTo>
                      <a:cubicBezTo>
                        <a:pt x="4861" y="4711"/>
                        <a:pt x="4699" y="4626"/>
                        <a:pt x="4539" y="4626"/>
                      </a:cubicBezTo>
                      <a:close/>
                      <a:moveTo>
                        <a:pt x="1344" y="6066"/>
                      </a:moveTo>
                      <a:cubicBezTo>
                        <a:pt x="1290" y="6066"/>
                        <a:pt x="1238" y="6072"/>
                        <a:pt x="1187" y="6085"/>
                      </a:cubicBezTo>
                      <a:cubicBezTo>
                        <a:pt x="974" y="6085"/>
                        <a:pt x="807" y="6227"/>
                        <a:pt x="736" y="6417"/>
                      </a:cubicBezTo>
                      <a:cubicBezTo>
                        <a:pt x="641" y="6607"/>
                        <a:pt x="641" y="6820"/>
                        <a:pt x="736" y="7010"/>
                      </a:cubicBezTo>
                      <a:cubicBezTo>
                        <a:pt x="855" y="7271"/>
                        <a:pt x="1068" y="7461"/>
                        <a:pt x="1329" y="7532"/>
                      </a:cubicBezTo>
                      <a:cubicBezTo>
                        <a:pt x="1495" y="7603"/>
                        <a:pt x="1673" y="7639"/>
                        <a:pt x="1851" y="7639"/>
                      </a:cubicBezTo>
                      <a:cubicBezTo>
                        <a:pt x="2029" y="7639"/>
                        <a:pt x="2207" y="7603"/>
                        <a:pt x="2373" y="7532"/>
                      </a:cubicBezTo>
                      <a:lnTo>
                        <a:pt x="2373" y="7461"/>
                      </a:lnTo>
                      <a:lnTo>
                        <a:pt x="2349" y="7437"/>
                      </a:lnTo>
                      <a:cubicBezTo>
                        <a:pt x="2373" y="7176"/>
                        <a:pt x="2326" y="6915"/>
                        <a:pt x="2207" y="6678"/>
                      </a:cubicBezTo>
                      <a:cubicBezTo>
                        <a:pt x="2112" y="6465"/>
                        <a:pt x="1970" y="6298"/>
                        <a:pt x="1780" y="6180"/>
                      </a:cubicBezTo>
                      <a:cubicBezTo>
                        <a:pt x="1641" y="6110"/>
                        <a:pt x="1489" y="6066"/>
                        <a:pt x="1344" y="606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7" name="Google Shape;1847;p14"/>
                <p:cNvSpPr/>
                <p:nvPr/>
              </p:nvSpPr>
              <p:spPr>
                <a:xfrm>
                  <a:off x="2808075" y="3551650"/>
                  <a:ext cx="136425" cy="19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7" h="7934" extrusionOk="0">
                      <a:moveTo>
                        <a:pt x="1234" y="296"/>
                      </a:moveTo>
                      <a:cubicBezTo>
                        <a:pt x="1400" y="319"/>
                        <a:pt x="1566" y="414"/>
                        <a:pt x="1685" y="533"/>
                      </a:cubicBezTo>
                      <a:cubicBezTo>
                        <a:pt x="1827" y="675"/>
                        <a:pt x="1922" y="865"/>
                        <a:pt x="1922" y="1079"/>
                      </a:cubicBezTo>
                      <a:cubicBezTo>
                        <a:pt x="1969" y="1292"/>
                        <a:pt x="1946" y="1506"/>
                        <a:pt x="1851" y="1719"/>
                      </a:cubicBezTo>
                      <a:cubicBezTo>
                        <a:pt x="1802" y="1727"/>
                        <a:pt x="1753" y="1731"/>
                        <a:pt x="1705" y="1731"/>
                      </a:cubicBezTo>
                      <a:cubicBezTo>
                        <a:pt x="1471" y="1731"/>
                        <a:pt x="1245" y="1639"/>
                        <a:pt x="1068" y="1482"/>
                      </a:cubicBezTo>
                      <a:cubicBezTo>
                        <a:pt x="878" y="1363"/>
                        <a:pt x="736" y="1150"/>
                        <a:pt x="689" y="936"/>
                      </a:cubicBezTo>
                      <a:cubicBezTo>
                        <a:pt x="665" y="770"/>
                        <a:pt x="712" y="580"/>
                        <a:pt x="831" y="462"/>
                      </a:cubicBezTo>
                      <a:cubicBezTo>
                        <a:pt x="902" y="367"/>
                        <a:pt x="1021" y="296"/>
                        <a:pt x="1163" y="296"/>
                      </a:cubicBezTo>
                      <a:close/>
                      <a:moveTo>
                        <a:pt x="1167" y="1"/>
                      </a:moveTo>
                      <a:cubicBezTo>
                        <a:pt x="951" y="1"/>
                        <a:pt x="759" y="111"/>
                        <a:pt x="617" y="272"/>
                      </a:cubicBezTo>
                      <a:cubicBezTo>
                        <a:pt x="451" y="462"/>
                        <a:pt x="356" y="723"/>
                        <a:pt x="404" y="984"/>
                      </a:cubicBezTo>
                      <a:cubicBezTo>
                        <a:pt x="451" y="1268"/>
                        <a:pt x="617" y="1553"/>
                        <a:pt x="878" y="1719"/>
                      </a:cubicBezTo>
                      <a:cubicBezTo>
                        <a:pt x="1095" y="1914"/>
                        <a:pt x="1392" y="2030"/>
                        <a:pt x="1677" y="2030"/>
                      </a:cubicBezTo>
                      <a:cubicBezTo>
                        <a:pt x="1704" y="2030"/>
                        <a:pt x="1730" y="2029"/>
                        <a:pt x="1756" y="2027"/>
                      </a:cubicBezTo>
                      <a:lnTo>
                        <a:pt x="1780" y="2004"/>
                      </a:lnTo>
                      <a:cubicBezTo>
                        <a:pt x="1827" y="2004"/>
                        <a:pt x="1922" y="2004"/>
                        <a:pt x="1969" y="2027"/>
                      </a:cubicBezTo>
                      <a:cubicBezTo>
                        <a:pt x="2017" y="2004"/>
                        <a:pt x="2064" y="1980"/>
                        <a:pt x="2088" y="1933"/>
                      </a:cubicBezTo>
                      <a:lnTo>
                        <a:pt x="2136" y="1838"/>
                      </a:lnTo>
                      <a:cubicBezTo>
                        <a:pt x="2230" y="1577"/>
                        <a:pt x="2278" y="1292"/>
                        <a:pt x="2230" y="1031"/>
                      </a:cubicBezTo>
                      <a:cubicBezTo>
                        <a:pt x="2207" y="770"/>
                        <a:pt x="2088" y="509"/>
                        <a:pt x="1898" y="343"/>
                      </a:cubicBezTo>
                      <a:cubicBezTo>
                        <a:pt x="1732" y="153"/>
                        <a:pt x="1519" y="35"/>
                        <a:pt x="1282" y="11"/>
                      </a:cubicBezTo>
                      <a:cubicBezTo>
                        <a:pt x="1243" y="4"/>
                        <a:pt x="1204" y="1"/>
                        <a:pt x="1167" y="1"/>
                      </a:cubicBezTo>
                      <a:close/>
                      <a:moveTo>
                        <a:pt x="3559" y="913"/>
                      </a:moveTo>
                      <a:cubicBezTo>
                        <a:pt x="3654" y="913"/>
                        <a:pt x="3749" y="960"/>
                        <a:pt x="3820" y="1007"/>
                      </a:cubicBezTo>
                      <a:cubicBezTo>
                        <a:pt x="3962" y="1102"/>
                        <a:pt x="4057" y="1245"/>
                        <a:pt x="4057" y="1411"/>
                      </a:cubicBezTo>
                      <a:cubicBezTo>
                        <a:pt x="4057" y="1648"/>
                        <a:pt x="3986" y="1885"/>
                        <a:pt x="3843" y="2075"/>
                      </a:cubicBezTo>
                      <a:cubicBezTo>
                        <a:pt x="3677" y="2312"/>
                        <a:pt x="3416" y="2478"/>
                        <a:pt x="3132" y="2502"/>
                      </a:cubicBezTo>
                      <a:cubicBezTo>
                        <a:pt x="3013" y="2312"/>
                        <a:pt x="2918" y="2099"/>
                        <a:pt x="2895" y="1885"/>
                      </a:cubicBezTo>
                      <a:cubicBezTo>
                        <a:pt x="2847" y="1672"/>
                        <a:pt x="2895" y="1482"/>
                        <a:pt x="2989" y="1316"/>
                      </a:cubicBezTo>
                      <a:cubicBezTo>
                        <a:pt x="3061" y="1150"/>
                        <a:pt x="3203" y="1031"/>
                        <a:pt x="3369" y="960"/>
                      </a:cubicBezTo>
                      <a:cubicBezTo>
                        <a:pt x="3416" y="936"/>
                        <a:pt x="3488" y="936"/>
                        <a:pt x="3535" y="936"/>
                      </a:cubicBezTo>
                      <a:lnTo>
                        <a:pt x="3559" y="913"/>
                      </a:lnTo>
                      <a:close/>
                      <a:moveTo>
                        <a:pt x="3556" y="627"/>
                      </a:moveTo>
                      <a:cubicBezTo>
                        <a:pt x="3458" y="627"/>
                        <a:pt x="3360" y="651"/>
                        <a:pt x="3274" y="699"/>
                      </a:cubicBezTo>
                      <a:cubicBezTo>
                        <a:pt x="3037" y="770"/>
                        <a:pt x="2847" y="936"/>
                        <a:pt x="2752" y="1150"/>
                      </a:cubicBezTo>
                      <a:cubicBezTo>
                        <a:pt x="2610" y="1387"/>
                        <a:pt x="2562" y="1648"/>
                        <a:pt x="2610" y="1909"/>
                      </a:cubicBezTo>
                      <a:cubicBezTo>
                        <a:pt x="2634" y="2170"/>
                        <a:pt x="2729" y="2454"/>
                        <a:pt x="2895" y="2668"/>
                      </a:cubicBezTo>
                      <a:cubicBezTo>
                        <a:pt x="2918" y="2715"/>
                        <a:pt x="2942" y="2739"/>
                        <a:pt x="2966" y="2786"/>
                      </a:cubicBezTo>
                      <a:cubicBezTo>
                        <a:pt x="2989" y="2810"/>
                        <a:pt x="3037" y="2810"/>
                        <a:pt x="3084" y="2810"/>
                      </a:cubicBezTo>
                      <a:lnTo>
                        <a:pt x="3108" y="2810"/>
                      </a:lnTo>
                      <a:cubicBezTo>
                        <a:pt x="3511" y="2786"/>
                        <a:pt x="3867" y="2573"/>
                        <a:pt x="4081" y="2265"/>
                      </a:cubicBezTo>
                      <a:cubicBezTo>
                        <a:pt x="4270" y="2004"/>
                        <a:pt x="4365" y="1719"/>
                        <a:pt x="4342" y="1411"/>
                      </a:cubicBezTo>
                      <a:cubicBezTo>
                        <a:pt x="4318" y="1150"/>
                        <a:pt x="4176" y="913"/>
                        <a:pt x="3962" y="794"/>
                      </a:cubicBezTo>
                      <a:cubicBezTo>
                        <a:pt x="3849" y="681"/>
                        <a:pt x="3702" y="627"/>
                        <a:pt x="3556" y="627"/>
                      </a:cubicBezTo>
                      <a:close/>
                      <a:moveTo>
                        <a:pt x="878" y="3901"/>
                      </a:moveTo>
                      <a:cubicBezTo>
                        <a:pt x="973" y="3925"/>
                        <a:pt x="1092" y="3949"/>
                        <a:pt x="1163" y="3996"/>
                      </a:cubicBezTo>
                      <a:cubicBezTo>
                        <a:pt x="1353" y="4067"/>
                        <a:pt x="1495" y="4186"/>
                        <a:pt x="1590" y="4376"/>
                      </a:cubicBezTo>
                      <a:cubicBezTo>
                        <a:pt x="1709" y="4566"/>
                        <a:pt x="1780" y="4803"/>
                        <a:pt x="1803" y="5016"/>
                      </a:cubicBezTo>
                      <a:cubicBezTo>
                        <a:pt x="1623" y="5114"/>
                        <a:pt x="1432" y="5168"/>
                        <a:pt x="1237" y="5168"/>
                      </a:cubicBezTo>
                      <a:cubicBezTo>
                        <a:pt x="1149" y="5168"/>
                        <a:pt x="1061" y="5157"/>
                        <a:pt x="973" y="5135"/>
                      </a:cubicBezTo>
                      <a:cubicBezTo>
                        <a:pt x="760" y="5064"/>
                        <a:pt x="546" y="4945"/>
                        <a:pt x="428" y="4732"/>
                      </a:cubicBezTo>
                      <a:cubicBezTo>
                        <a:pt x="333" y="4589"/>
                        <a:pt x="309" y="4399"/>
                        <a:pt x="356" y="4233"/>
                      </a:cubicBezTo>
                      <a:cubicBezTo>
                        <a:pt x="380" y="4091"/>
                        <a:pt x="499" y="3973"/>
                        <a:pt x="641" y="3949"/>
                      </a:cubicBezTo>
                      <a:cubicBezTo>
                        <a:pt x="712" y="3925"/>
                        <a:pt x="783" y="3925"/>
                        <a:pt x="878" y="3925"/>
                      </a:cubicBezTo>
                      <a:lnTo>
                        <a:pt x="878" y="3901"/>
                      </a:lnTo>
                      <a:close/>
                      <a:moveTo>
                        <a:pt x="875" y="3621"/>
                      </a:moveTo>
                      <a:cubicBezTo>
                        <a:pt x="773" y="3621"/>
                        <a:pt x="669" y="3634"/>
                        <a:pt x="570" y="3664"/>
                      </a:cubicBezTo>
                      <a:cubicBezTo>
                        <a:pt x="333" y="3712"/>
                        <a:pt x="143" y="3901"/>
                        <a:pt x="96" y="4139"/>
                      </a:cubicBezTo>
                      <a:cubicBezTo>
                        <a:pt x="1" y="4399"/>
                        <a:pt x="24" y="4660"/>
                        <a:pt x="190" y="4874"/>
                      </a:cubicBezTo>
                      <a:cubicBezTo>
                        <a:pt x="333" y="5135"/>
                        <a:pt x="594" y="5325"/>
                        <a:pt x="902" y="5396"/>
                      </a:cubicBezTo>
                      <a:cubicBezTo>
                        <a:pt x="997" y="5443"/>
                        <a:pt x="1116" y="5467"/>
                        <a:pt x="1234" y="5467"/>
                      </a:cubicBezTo>
                      <a:lnTo>
                        <a:pt x="1234" y="5443"/>
                      </a:lnTo>
                      <a:cubicBezTo>
                        <a:pt x="1519" y="5443"/>
                        <a:pt x="1780" y="5372"/>
                        <a:pt x="2017" y="5230"/>
                      </a:cubicBezTo>
                      <a:cubicBezTo>
                        <a:pt x="2064" y="5206"/>
                        <a:pt x="2112" y="5159"/>
                        <a:pt x="2112" y="5087"/>
                      </a:cubicBezTo>
                      <a:lnTo>
                        <a:pt x="2112" y="4993"/>
                      </a:lnTo>
                      <a:cubicBezTo>
                        <a:pt x="2088" y="4708"/>
                        <a:pt x="1993" y="4447"/>
                        <a:pt x="1851" y="4210"/>
                      </a:cubicBezTo>
                      <a:cubicBezTo>
                        <a:pt x="1732" y="3973"/>
                        <a:pt x="1519" y="3783"/>
                        <a:pt x="1282" y="3688"/>
                      </a:cubicBezTo>
                      <a:cubicBezTo>
                        <a:pt x="1158" y="3647"/>
                        <a:pt x="1017" y="3621"/>
                        <a:pt x="875" y="3621"/>
                      </a:cubicBezTo>
                      <a:close/>
                      <a:moveTo>
                        <a:pt x="4659" y="4917"/>
                      </a:moveTo>
                      <a:cubicBezTo>
                        <a:pt x="4786" y="4917"/>
                        <a:pt x="4920" y="4984"/>
                        <a:pt x="4982" y="5087"/>
                      </a:cubicBezTo>
                      <a:cubicBezTo>
                        <a:pt x="5101" y="5206"/>
                        <a:pt x="5148" y="5396"/>
                        <a:pt x="5124" y="5562"/>
                      </a:cubicBezTo>
                      <a:cubicBezTo>
                        <a:pt x="5077" y="5799"/>
                        <a:pt x="4935" y="6013"/>
                        <a:pt x="4745" y="6155"/>
                      </a:cubicBezTo>
                      <a:cubicBezTo>
                        <a:pt x="4558" y="6300"/>
                        <a:pt x="4317" y="6373"/>
                        <a:pt x="4069" y="6373"/>
                      </a:cubicBezTo>
                      <a:cubicBezTo>
                        <a:pt x="4033" y="6373"/>
                        <a:pt x="3998" y="6371"/>
                        <a:pt x="3962" y="6368"/>
                      </a:cubicBezTo>
                      <a:lnTo>
                        <a:pt x="3986" y="6345"/>
                      </a:lnTo>
                      <a:cubicBezTo>
                        <a:pt x="3891" y="6131"/>
                        <a:pt x="3867" y="5894"/>
                        <a:pt x="3891" y="5680"/>
                      </a:cubicBezTo>
                      <a:cubicBezTo>
                        <a:pt x="3915" y="5277"/>
                        <a:pt x="4223" y="4969"/>
                        <a:pt x="4602" y="4921"/>
                      </a:cubicBezTo>
                      <a:cubicBezTo>
                        <a:pt x="4621" y="4918"/>
                        <a:pt x="4640" y="4917"/>
                        <a:pt x="4659" y="4917"/>
                      </a:cubicBezTo>
                      <a:close/>
                      <a:moveTo>
                        <a:pt x="4687" y="4648"/>
                      </a:moveTo>
                      <a:cubicBezTo>
                        <a:pt x="4643" y="4648"/>
                        <a:pt x="4599" y="4652"/>
                        <a:pt x="4555" y="4660"/>
                      </a:cubicBezTo>
                      <a:cubicBezTo>
                        <a:pt x="4318" y="4684"/>
                        <a:pt x="4104" y="4779"/>
                        <a:pt x="3915" y="4945"/>
                      </a:cubicBezTo>
                      <a:cubicBezTo>
                        <a:pt x="3749" y="5135"/>
                        <a:pt x="3630" y="5372"/>
                        <a:pt x="3606" y="5633"/>
                      </a:cubicBezTo>
                      <a:cubicBezTo>
                        <a:pt x="3559" y="5918"/>
                        <a:pt x="3582" y="6226"/>
                        <a:pt x="3701" y="6487"/>
                      </a:cubicBezTo>
                      <a:cubicBezTo>
                        <a:pt x="3725" y="6511"/>
                        <a:pt x="3725" y="6534"/>
                        <a:pt x="3725" y="6558"/>
                      </a:cubicBezTo>
                      <a:cubicBezTo>
                        <a:pt x="3749" y="6606"/>
                        <a:pt x="3796" y="6653"/>
                        <a:pt x="3867" y="6653"/>
                      </a:cubicBezTo>
                      <a:lnTo>
                        <a:pt x="4033" y="6653"/>
                      </a:lnTo>
                      <a:cubicBezTo>
                        <a:pt x="4064" y="6655"/>
                        <a:pt x="4096" y="6657"/>
                        <a:pt x="4127" y="6657"/>
                      </a:cubicBezTo>
                      <a:cubicBezTo>
                        <a:pt x="4408" y="6657"/>
                        <a:pt x="4700" y="6563"/>
                        <a:pt x="4935" y="6392"/>
                      </a:cubicBezTo>
                      <a:cubicBezTo>
                        <a:pt x="5196" y="6202"/>
                        <a:pt x="5362" y="5918"/>
                        <a:pt x="5409" y="5609"/>
                      </a:cubicBezTo>
                      <a:cubicBezTo>
                        <a:pt x="5456" y="5372"/>
                        <a:pt x="5385" y="5111"/>
                        <a:pt x="5219" y="4921"/>
                      </a:cubicBezTo>
                      <a:cubicBezTo>
                        <a:pt x="5101" y="4744"/>
                        <a:pt x="4901" y="4648"/>
                        <a:pt x="4687" y="4648"/>
                      </a:cubicBezTo>
                      <a:close/>
                      <a:moveTo>
                        <a:pt x="1584" y="6359"/>
                      </a:moveTo>
                      <a:cubicBezTo>
                        <a:pt x="1673" y="6359"/>
                        <a:pt x="1762" y="6386"/>
                        <a:pt x="1851" y="6439"/>
                      </a:cubicBezTo>
                      <a:cubicBezTo>
                        <a:pt x="2017" y="6534"/>
                        <a:pt x="2159" y="6700"/>
                        <a:pt x="2230" y="6890"/>
                      </a:cubicBezTo>
                      <a:cubicBezTo>
                        <a:pt x="2325" y="7080"/>
                        <a:pt x="2373" y="7317"/>
                        <a:pt x="2349" y="7554"/>
                      </a:cubicBezTo>
                      <a:cubicBezTo>
                        <a:pt x="2219" y="7602"/>
                        <a:pt x="2082" y="7626"/>
                        <a:pt x="1946" y="7626"/>
                      </a:cubicBezTo>
                      <a:cubicBezTo>
                        <a:pt x="1809" y="7626"/>
                        <a:pt x="1673" y="7602"/>
                        <a:pt x="1542" y="7554"/>
                      </a:cubicBezTo>
                      <a:cubicBezTo>
                        <a:pt x="1305" y="7459"/>
                        <a:pt x="1116" y="7317"/>
                        <a:pt x="1021" y="7104"/>
                      </a:cubicBezTo>
                      <a:cubicBezTo>
                        <a:pt x="926" y="6938"/>
                        <a:pt x="926" y="6772"/>
                        <a:pt x="1021" y="6606"/>
                      </a:cubicBezTo>
                      <a:cubicBezTo>
                        <a:pt x="1068" y="6463"/>
                        <a:pt x="1187" y="6368"/>
                        <a:pt x="1353" y="6368"/>
                      </a:cubicBezTo>
                      <a:lnTo>
                        <a:pt x="1495" y="6368"/>
                      </a:lnTo>
                      <a:cubicBezTo>
                        <a:pt x="1525" y="6362"/>
                        <a:pt x="1554" y="6359"/>
                        <a:pt x="1584" y="6359"/>
                      </a:cubicBezTo>
                      <a:close/>
                      <a:moveTo>
                        <a:pt x="1512" y="6065"/>
                      </a:moveTo>
                      <a:cubicBezTo>
                        <a:pt x="1452" y="6065"/>
                        <a:pt x="1390" y="6071"/>
                        <a:pt x="1329" y="6084"/>
                      </a:cubicBezTo>
                      <a:cubicBezTo>
                        <a:pt x="1068" y="6107"/>
                        <a:pt x="855" y="6250"/>
                        <a:pt x="760" y="6487"/>
                      </a:cubicBezTo>
                      <a:cubicBezTo>
                        <a:pt x="641" y="6724"/>
                        <a:pt x="641" y="6985"/>
                        <a:pt x="760" y="7222"/>
                      </a:cubicBezTo>
                      <a:cubicBezTo>
                        <a:pt x="902" y="7507"/>
                        <a:pt x="1139" y="7720"/>
                        <a:pt x="1424" y="7815"/>
                      </a:cubicBezTo>
                      <a:cubicBezTo>
                        <a:pt x="1566" y="7910"/>
                        <a:pt x="1732" y="7934"/>
                        <a:pt x="1922" y="7934"/>
                      </a:cubicBezTo>
                      <a:cubicBezTo>
                        <a:pt x="2136" y="7934"/>
                        <a:pt x="2349" y="7886"/>
                        <a:pt x="2562" y="7815"/>
                      </a:cubicBezTo>
                      <a:cubicBezTo>
                        <a:pt x="2634" y="7792"/>
                        <a:pt x="2681" y="7744"/>
                        <a:pt x="2681" y="7673"/>
                      </a:cubicBezTo>
                      <a:lnTo>
                        <a:pt x="2681" y="7602"/>
                      </a:lnTo>
                      <a:cubicBezTo>
                        <a:pt x="2705" y="7317"/>
                        <a:pt x="2657" y="7032"/>
                        <a:pt x="2515" y="6772"/>
                      </a:cubicBezTo>
                      <a:cubicBezTo>
                        <a:pt x="2420" y="6534"/>
                        <a:pt x="2230" y="6321"/>
                        <a:pt x="2017" y="6202"/>
                      </a:cubicBezTo>
                      <a:cubicBezTo>
                        <a:pt x="1859" y="6114"/>
                        <a:pt x="1687" y="6065"/>
                        <a:pt x="1512" y="606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48" name="Google Shape;1848;p14"/>
              <p:cNvGrpSpPr/>
              <p:nvPr/>
            </p:nvGrpSpPr>
            <p:grpSpPr>
              <a:xfrm flipH="1">
                <a:off x="7315973" y="199551"/>
                <a:ext cx="441515" cy="532225"/>
                <a:chOff x="2475575" y="3443625"/>
                <a:chExt cx="316000" cy="380950"/>
              </a:xfrm>
            </p:grpSpPr>
            <p:sp>
              <p:nvSpPr>
                <p:cNvPr id="1849" name="Google Shape;1849;p14"/>
                <p:cNvSpPr/>
                <p:nvPr/>
              </p:nvSpPr>
              <p:spPr>
                <a:xfrm>
                  <a:off x="2550700" y="3560575"/>
                  <a:ext cx="200450" cy="23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18" h="9372" extrusionOk="0">
                      <a:moveTo>
                        <a:pt x="4095" y="1"/>
                      </a:moveTo>
                      <a:cubicBezTo>
                        <a:pt x="4074" y="1"/>
                        <a:pt x="4054" y="1"/>
                        <a:pt x="4033" y="1"/>
                      </a:cubicBezTo>
                      <a:cubicBezTo>
                        <a:pt x="2372" y="72"/>
                        <a:pt x="1257" y="974"/>
                        <a:pt x="664" y="2682"/>
                      </a:cubicBezTo>
                      <a:cubicBezTo>
                        <a:pt x="546" y="3038"/>
                        <a:pt x="451" y="3393"/>
                        <a:pt x="356" y="3702"/>
                      </a:cubicBezTo>
                      <a:cubicBezTo>
                        <a:pt x="261" y="4034"/>
                        <a:pt x="190" y="4342"/>
                        <a:pt x="143" y="4627"/>
                      </a:cubicBezTo>
                      <a:cubicBezTo>
                        <a:pt x="119" y="4769"/>
                        <a:pt x="95" y="4912"/>
                        <a:pt x="95" y="5054"/>
                      </a:cubicBezTo>
                      <a:lnTo>
                        <a:pt x="95" y="5078"/>
                      </a:lnTo>
                      <a:cubicBezTo>
                        <a:pt x="48" y="5315"/>
                        <a:pt x="24" y="5528"/>
                        <a:pt x="24" y="5766"/>
                      </a:cubicBezTo>
                      <a:cubicBezTo>
                        <a:pt x="24" y="5813"/>
                        <a:pt x="24" y="5884"/>
                        <a:pt x="24" y="5932"/>
                      </a:cubicBezTo>
                      <a:cubicBezTo>
                        <a:pt x="0" y="6501"/>
                        <a:pt x="119" y="7046"/>
                        <a:pt x="332" y="7545"/>
                      </a:cubicBezTo>
                      <a:cubicBezTo>
                        <a:pt x="380" y="7663"/>
                        <a:pt x="451" y="7782"/>
                        <a:pt x="522" y="7900"/>
                      </a:cubicBezTo>
                      <a:cubicBezTo>
                        <a:pt x="1044" y="8778"/>
                        <a:pt x="1993" y="9276"/>
                        <a:pt x="3392" y="9371"/>
                      </a:cubicBezTo>
                      <a:lnTo>
                        <a:pt x="3962" y="9371"/>
                      </a:lnTo>
                      <a:cubicBezTo>
                        <a:pt x="5812" y="9347"/>
                        <a:pt x="7022" y="8707"/>
                        <a:pt x="7662" y="7497"/>
                      </a:cubicBezTo>
                      <a:cubicBezTo>
                        <a:pt x="7876" y="7023"/>
                        <a:pt x="7994" y="6525"/>
                        <a:pt x="8018" y="6003"/>
                      </a:cubicBezTo>
                      <a:lnTo>
                        <a:pt x="8018" y="5599"/>
                      </a:lnTo>
                      <a:cubicBezTo>
                        <a:pt x="8018" y="5457"/>
                        <a:pt x="7994" y="5315"/>
                        <a:pt x="7970" y="5149"/>
                      </a:cubicBezTo>
                      <a:cubicBezTo>
                        <a:pt x="7970" y="5125"/>
                        <a:pt x="7970" y="5078"/>
                        <a:pt x="7947" y="5030"/>
                      </a:cubicBezTo>
                      <a:cubicBezTo>
                        <a:pt x="7947" y="4912"/>
                        <a:pt x="7923" y="4793"/>
                        <a:pt x="7923" y="4698"/>
                      </a:cubicBezTo>
                      <a:lnTo>
                        <a:pt x="7899" y="4579"/>
                      </a:lnTo>
                      <a:cubicBezTo>
                        <a:pt x="7757" y="3892"/>
                        <a:pt x="7567" y="3251"/>
                        <a:pt x="7330" y="2611"/>
                      </a:cubicBezTo>
                      <a:cubicBezTo>
                        <a:pt x="6698" y="856"/>
                        <a:pt x="5605" y="1"/>
                        <a:pt x="409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0" name="Google Shape;1850;p14"/>
                <p:cNvSpPr/>
                <p:nvPr/>
              </p:nvSpPr>
              <p:spPr>
                <a:xfrm>
                  <a:off x="2546550" y="3557050"/>
                  <a:ext cx="208175" cy="24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7" h="9655" extrusionOk="0">
                      <a:moveTo>
                        <a:pt x="4270" y="285"/>
                      </a:moveTo>
                      <a:cubicBezTo>
                        <a:pt x="5717" y="285"/>
                        <a:pt x="6737" y="1115"/>
                        <a:pt x="7354" y="2799"/>
                      </a:cubicBezTo>
                      <a:cubicBezTo>
                        <a:pt x="7591" y="3440"/>
                        <a:pt x="7781" y="4104"/>
                        <a:pt x="7923" y="4768"/>
                      </a:cubicBezTo>
                      <a:cubicBezTo>
                        <a:pt x="7923" y="4792"/>
                        <a:pt x="7947" y="4815"/>
                        <a:pt x="7947" y="4863"/>
                      </a:cubicBezTo>
                      <a:lnTo>
                        <a:pt x="7970" y="5195"/>
                      </a:lnTo>
                      <a:cubicBezTo>
                        <a:pt x="7970" y="5219"/>
                        <a:pt x="7970" y="5266"/>
                        <a:pt x="7970" y="5290"/>
                      </a:cubicBezTo>
                      <a:lnTo>
                        <a:pt x="7970" y="5313"/>
                      </a:lnTo>
                      <a:cubicBezTo>
                        <a:pt x="7994" y="5456"/>
                        <a:pt x="8018" y="5598"/>
                        <a:pt x="8018" y="5740"/>
                      </a:cubicBezTo>
                      <a:lnTo>
                        <a:pt x="8018" y="6120"/>
                      </a:lnTo>
                      <a:cubicBezTo>
                        <a:pt x="7994" y="6618"/>
                        <a:pt x="7875" y="7093"/>
                        <a:pt x="7662" y="7543"/>
                      </a:cubicBezTo>
                      <a:cubicBezTo>
                        <a:pt x="7069" y="8706"/>
                        <a:pt x="5883" y="9322"/>
                        <a:pt x="4104" y="9346"/>
                      </a:cubicBezTo>
                      <a:lnTo>
                        <a:pt x="3535" y="9346"/>
                      </a:lnTo>
                      <a:cubicBezTo>
                        <a:pt x="2206" y="9251"/>
                        <a:pt x="1305" y="8777"/>
                        <a:pt x="807" y="7946"/>
                      </a:cubicBezTo>
                      <a:cubicBezTo>
                        <a:pt x="735" y="7852"/>
                        <a:pt x="664" y="7733"/>
                        <a:pt x="617" y="7614"/>
                      </a:cubicBezTo>
                      <a:cubicBezTo>
                        <a:pt x="403" y="7116"/>
                        <a:pt x="309" y="6594"/>
                        <a:pt x="332" y="6073"/>
                      </a:cubicBezTo>
                      <a:cubicBezTo>
                        <a:pt x="332" y="6001"/>
                        <a:pt x="332" y="5954"/>
                        <a:pt x="356" y="5907"/>
                      </a:cubicBezTo>
                      <a:cubicBezTo>
                        <a:pt x="356" y="5669"/>
                        <a:pt x="380" y="5432"/>
                        <a:pt x="427" y="5219"/>
                      </a:cubicBezTo>
                      <a:lnTo>
                        <a:pt x="427" y="5195"/>
                      </a:lnTo>
                      <a:cubicBezTo>
                        <a:pt x="427" y="5053"/>
                        <a:pt x="451" y="4934"/>
                        <a:pt x="475" y="4792"/>
                      </a:cubicBezTo>
                      <a:cubicBezTo>
                        <a:pt x="522" y="4483"/>
                        <a:pt x="593" y="4175"/>
                        <a:pt x="688" y="3867"/>
                      </a:cubicBezTo>
                      <a:cubicBezTo>
                        <a:pt x="759" y="3558"/>
                        <a:pt x="854" y="3226"/>
                        <a:pt x="973" y="2870"/>
                      </a:cubicBezTo>
                      <a:cubicBezTo>
                        <a:pt x="1542" y="1186"/>
                        <a:pt x="2609" y="356"/>
                        <a:pt x="4199" y="285"/>
                      </a:cubicBezTo>
                      <a:close/>
                      <a:moveTo>
                        <a:pt x="4175" y="0"/>
                      </a:moveTo>
                      <a:cubicBezTo>
                        <a:pt x="2467" y="71"/>
                        <a:pt x="1305" y="996"/>
                        <a:pt x="688" y="2799"/>
                      </a:cubicBezTo>
                      <a:cubicBezTo>
                        <a:pt x="569" y="3131"/>
                        <a:pt x="475" y="3487"/>
                        <a:pt x="380" y="3819"/>
                      </a:cubicBezTo>
                      <a:cubicBezTo>
                        <a:pt x="309" y="4127"/>
                        <a:pt x="214" y="4436"/>
                        <a:pt x="166" y="4744"/>
                      </a:cubicBezTo>
                      <a:cubicBezTo>
                        <a:pt x="142" y="4887"/>
                        <a:pt x="119" y="5029"/>
                        <a:pt x="119" y="5195"/>
                      </a:cubicBezTo>
                      <a:cubicBezTo>
                        <a:pt x="71" y="5408"/>
                        <a:pt x="48" y="5646"/>
                        <a:pt x="48" y="5883"/>
                      </a:cubicBezTo>
                      <a:cubicBezTo>
                        <a:pt x="24" y="5930"/>
                        <a:pt x="24" y="6001"/>
                        <a:pt x="24" y="6073"/>
                      </a:cubicBezTo>
                      <a:cubicBezTo>
                        <a:pt x="0" y="6642"/>
                        <a:pt x="119" y="7211"/>
                        <a:pt x="356" y="7733"/>
                      </a:cubicBezTo>
                      <a:cubicBezTo>
                        <a:pt x="403" y="7852"/>
                        <a:pt x="475" y="7994"/>
                        <a:pt x="546" y="8113"/>
                      </a:cubicBezTo>
                      <a:cubicBezTo>
                        <a:pt x="1091" y="9014"/>
                        <a:pt x="2088" y="9536"/>
                        <a:pt x="3535" y="9654"/>
                      </a:cubicBezTo>
                      <a:lnTo>
                        <a:pt x="4128" y="9654"/>
                      </a:lnTo>
                      <a:cubicBezTo>
                        <a:pt x="6025" y="9607"/>
                        <a:pt x="7306" y="8943"/>
                        <a:pt x="7947" y="7686"/>
                      </a:cubicBezTo>
                      <a:cubicBezTo>
                        <a:pt x="8184" y="7187"/>
                        <a:pt x="8302" y="6666"/>
                        <a:pt x="8326" y="6144"/>
                      </a:cubicBezTo>
                      <a:lnTo>
                        <a:pt x="8326" y="5740"/>
                      </a:lnTo>
                      <a:cubicBezTo>
                        <a:pt x="8326" y="5574"/>
                        <a:pt x="8302" y="5432"/>
                        <a:pt x="8279" y="5290"/>
                      </a:cubicBezTo>
                      <a:cubicBezTo>
                        <a:pt x="8279" y="5242"/>
                        <a:pt x="8279" y="5171"/>
                        <a:pt x="8255" y="5124"/>
                      </a:cubicBezTo>
                      <a:lnTo>
                        <a:pt x="8231" y="4815"/>
                      </a:lnTo>
                      <a:lnTo>
                        <a:pt x="8231" y="4792"/>
                      </a:lnTo>
                      <a:cubicBezTo>
                        <a:pt x="8231" y="4744"/>
                        <a:pt x="8208" y="4720"/>
                        <a:pt x="8208" y="4697"/>
                      </a:cubicBezTo>
                      <a:cubicBezTo>
                        <a:pt x="8065" y="4009"/>
                        <a:pt x="7875" y="3345"/>
                        <a:pt x="7638" y="2704"/>
                      </a:cubicBezTo>
                      <a:cubicBezTo>
                        <a:pt x="6974" y="901"/>
                        <a:pt x="5835" y="0"/>
                        <a:pt x="427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1" name="Google Shape;1851;p14"/>
                <p:cNvSpPr/>
                <p:nvPr/>
              </p:nvSpPr>
              <p:spPr>
                <a:xfrm>
                  <a:off x="2593975" y="3617525"/>
                  <a:ext cx="112700" cy="2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8" h="928" extrusionOk="0">
                      <a:moveTo>
                        <a:pt x="4057" y="1"/>
                      </a:moveTo>
                      <a:cubicBezTo>
                        <a:pt x="3938" y="1"/>
                        <a:pt x="3820" y="48"/>
                        <a:pt x="3725" y="119"/>
                      </a:cubicBezTo>
                      <a:cubicBezTo>
                        <a:pt x="3630" y="214"/>
                        <a:pt x="3583" y="333"/>
                        <a:pt x="3583" y="451"/>
                      </a:cubicBezTo>
                      <a:cubicBezTo>
                        <a:pt x="3583" y="570"/>
                        <a:pt x="3630" y="688"/>
                        <a:pt x="3725" y="783"/>
                      </a:cubicBezTo>
                      <a:cubicBezTo>
                        <a:pt x="3796" y="878"/>
                        <a:pt x="3915" y="926"/>
                        <a:pt x="4057" y="926"/>
                      </a:cubicBezTo>
                      <a:cubicBezTo>
                        <a:pt x="4176" y="926"/>
                        <a:pt x="4294" y="878"/>
                        <a:pt x="4365" y="783"/>
                      </a:cubicBezTo>
                      <a:cubicBezTo>
                        <a:pt x="4460" y="688"/>
                        <a:pt x="4508" y="594"/>
                        <a:pt x="4508" y="475"/>
                      </a:cubicBezTo>
                      <a:cubicBezTo>
                        <a:pt x="4508" y="356"/>
                        <a:pt x="4460" y="214"/>
                        <a:pt x="4365" y="143"/>
                      </a:cubicBezTo>
                      <a:cubicBezTo>
                        <a:pt x="4294" y="48"/>
                        <a:pt x="4176" y="1"/>
                        <a:pt x="4057" y="1"/>
                      </a:cubicBezTo>
                      <a:close/>
                      <a:moveTo>
                        <a:pt x="452" y="1"/>
                      </a:moveTo>
                      <a:cubicBezTo>
                        <a:pt x="333" y="1"/>
                        <a:pt x="214" y="48"/>
                        <a:pt x="119" y="143"/>
                      </a:cubicBezTo>
                      <a:cubicBezTo>
                        <a:pt x="48" y="238"/>
                        <a:pt x="1" y="356"/>
                        <a:pt x="1" y="475"/>
                      </a:cubicBezTo>
                      <a:cubicBezTo>
                        <a:pt x="1" y="723"/>
                        <a:pt x="193" y="927"/>
                        <a:pt x="415" y="927"/>
                      </a:cubicBezTo>
                      <a:cubicBezTo>
                        <a:pt x="427" y="927"/>
                        <a:pt x="439" y="927"/>
                        <a:pt x="452" y="926"/>
                      </a:cubicBezTo>
                      <a:cubicBezTo>
                        <a:pt x="594" y="926"/>
                        <a:pt x="689" y="878"/>
                        <a:pt x="784" y="783"/>
                      </a:cubicBezTo>
                      <a:cubicBezTo>
                        <a:pt x="878" y="712"/>
                        <a:pt x="926" y="594"/>
                        <a:pt x="926" y="475"/>
                      </a:cubicBezTo>
                      <a:cubicBezTo>
                        <a:pt x="926" y="356"/>
                        <a:pt x="878" y="214"/>
                        <a:pt x="784" y="143"/>
                      </a:cubicBezTo>
                      <a:cubicBezTo>
                        <a:pt x="689" y="48"/>
                        <a:pt x="570" y="1"/>
                        <a:pt x="4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2" name="Google Shape;1852;p14"/>
                <p:cNvSpPr/>
                <p:nvPr/>
              </p:nvSpPr>
              <p:spPr>
                <a:xfrm>
                  <a:off x="2633725" y="3643025"/>
                  <a:ext cx="34400" cy="3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" h="1377" extrusionOk="0">
                      <a:moveTo>
                        <a:pt x="830" y="1"/>
                      </a:moveTo>
                      <a:cubicBezTo>
                        <a:pt x="735" y="24"/>
                        <a:pt x="617" y="95"/>
                        <a:pt x="546" y="167"/>
                      </a:cubicBezTo>
                      <a:cubicBezTo>
                        <a:pt x="332" y="356"/>
                        <a:pt x="166" y="546"/>
                        <a:pt x="0" y="760"/>
                      </a:cubicBezTo>
                      <a:lnTo>
                        <a:pt x="332" y="736"/>
                      </a:lnTo>
                      <a:cubicBezTo>
                        <a:pt x="593" y="712"/>
                        <a:pt x="854" y="712"/>
                        <a:pt x="1115" y="712"/>
                      </a:cubicBezTo>
                      <a:lnTo>
                        <a:pt x="1376" y="712"/>
                      </a:lnTo>
                      <a:cubicBezTo>
                        <a:pt x="1328" y="594"/>
                        <a:pt x="1257" y="475"/>
                        <a:pt x="1162" y="333"/>
                      </a:cubicBezTo>
                      <a:cubicBezTo>
                        <a:pt x="1020" y="119"/>
                        <a:pt x="925" y="1"/>
                        <a:pt x="830" y="1"/>
                      </a:cubicBezTo>
                      <a:close/>
                      <a:moveTo>
                        <a:pt x="1115" y="736"/>
                      </a:moveTo>
                      <a:cubicBezTo>
                        <a:pt x="854" y="736"/>
                        <a:pt x="617" y="736"/>
                        <a:pt x="332" y="760"/>
                      </a:cubicBezTo>
                      <a:lnTo>
                        <a:pt x="759" y="1376"/>
                      </a:lnTo>
                      <a:cubicBezTo>
                        <a:pt x="902" y="1187"/>
                        <a:pt x="1044" y="973"/>
                        <a:pt x="1115" y="736"/>
                      </a:cubicBezTo>
                      <a:close/>
                    </a:path>
                  </a:pathLst>
                </a:custGeom>
                <a:solidFill>
                  <a:srgbClr val="FFA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3" name="Google Shape;1853;p14"/>
                <p:cNvSpPr/>
                <p:nvPr/>
              </p:nvSpPr>
              <p:spPr>
                <a:xfrm>
                  <a:off x="2627775" y="3639475"/>
                  <a:ext cx="47475" cy="4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9" h="1661" extrusionOk="0">
                      <a:moveTo>
                        <a:pt x="1092" y="285"/>
                      </a:moveTo>
                      <a:cubicBezTo>
                        <a:pt x="1163" y="356"/>
                        <a:pt x="1234" y="451"/>
                        <a:pt x="1306" y="546"/>
                      </a:cubicBezTo>
                      <a:lnTo>
                        <a:pt x="1400" y="712"/>
                      </a:lnTo>
                      <a:cubicBezTo>
                        <a:pt x="1389" y="700"/>
                        <a:pt x="1377" y="694"/>
                        <a:pt x="1365" y="694"/>
                      </a:cubicBezTo>
                      <a:cubicBezTo>
                        <a:pt x="1353" y="694"/>
                        <a:pt x="1341" y="700"/>
                        <a:pt x="1329" y="712"/>
                      </a:cubicBezTo>
                      <a:cubicBezTo>
                        <a:pt x="1092" y="712"/>
                        <a:pt x="831" y="712"/>
                        <a:pt x="594" y="736"/>
                      </a:cubicBezTo>
                      <a:cubicBezTo>
                        <a:pt x="665" y="617"/>
                        <a:pt x="784" y="522"/>
                        <a:pt x="879" y="427"/>
                      </a:cubicBezTo>
                      <a:cubicBezTo>
                        <a:pt x="1021" y="332"/>
                        <a:pt x="1092" y="285"/>
                        <a:pt x="1092" y="285"/>
                      </a:cubicBezTo>
                      <a:close/>
                      <a:moveTo>
                        <a:pt x="1140" y="996"/>
                      </a:moveTo>
                      <a:cubicBezTo>
                        <a:pt x="1116" y="1044"/>
                        <a:pt x="1116" y="1068"/>
                        <a:pt x="1092" y="1139"/>
                      </a:cubicBezTo>
                      <a:cubicBezTo>
                        <a:pt x="1045" y="1186"/>
                        <a:pt x="1021" y="1234"/>
                        <a:pt x="997" y="1257"/>
                      </a:cubicBezTo>
                      <a:lnTo>
                        <a:pt x="855" y="1020"/>
                      </a:lnTo>
                      <a:lnTo>
                        <a:pt x="1140" y="996"/>
                      </a:lnTo>
                      <a:close/>
                      <a:moveTo>
                        <a:pt x="1092" y="0"/>
                      </a:moveTo>
                      <a:cubicBezTo>
                        <a:pt x="1021" y="0"/>
                        <a:pt x="926" y="24"/>
                        <a:pt x="689" y="214"/>
                      </a:cubicBezTo>
                      <a:cubicBezTo>
                        <a:pt x="499" y="356"/>
                        <a:pt x="333" y="546"/>
                        <a:pt x="167" y="759"/>
                      </a:cubicBezTo>
                      <a:lnTo>
                        <a:pt x="143" y="759"/>
                      </a:lnTo>
                      <a:cubicBezTo>
                        <a:pt x="72" y="759"/>
                        <a:pt x="1" y="830"/>
                        <a:pt x="1" y="925"/>
                      </a:cubicBezTo>
                      <a:cubicBezTo>
                        <a:pt x="1" y="996"/>
                        <a:pt x="72" y="1068"/>
                        <a:pt x="143" y="1068"/>
                      </a:cubicBezTo>
                      <a:lnTo>
                        <a:pt x="262" y="1068"/>
                      </a:lnTo>
                      <a:lnTo>
                        <a:pt x="499" y="1044"/>
                      </a:lnTo>
                      <a:lnTo>
                        <a:pt x="879" y="1590"/>
                      </a:lnTo>
                      <a:cubicBezTo>
                        <a:pt x="902" y="1637"/>
                        <a:pt x="926" y="1661"/>
                        <a:pt x="973" y="1661"/>
                      </a:cubicBezTo>
                      <a:lnTo>
                        <a:pt x="997" y="1661"/>
                      </a:lnTo>
                      <a:cubicBezTo>
                        <a:pt x="1045" y="1661"/>
                        <a:pt x="1068" y="1637"/>
                        <a:pt x="1092" y="1613"/>
                      </a:cubicBezTo>
                      <a:cubicBezTo>
                        <a:pt x="1187" y="1518"/>
                        <a:pt x="1282" y="1400"/>
                        <a:pt x="1353" y="1257"/>
                      </a:cubicBezTo>
                      <a:cubicBezTo>
                        <a:pt x="1400" y="1139"/>
                        <a:pt x="1448" y="1044"/>
                        <a:pt x="1472" y="973"/>
                      </a:cubicBezTo>
                      <a:lnTo>
                        <a:pt x="1756" y="973"/>
                      </a:lnTo>
                      <a:cubicBezTo>
                        <a:pt x="1827" y="973"/>
                        <a:pt x="1899" y="925"/>
                        <a:pt x="1899" y="830"/>
                      </a:cubicBezTo>
                      <a:cubicBezTo>
                        <a:pt x="1899" y="759"/>
                        <a:pt x="1827" y="688"/>
                        <a:pt x="1756" y="688"/>
                      </a:cubicBezTo>
                      <a:lnTo>
                        <a:pt x="1709" y="688"/>
                      </a:lnTo>
                      <a:cubicBezTo>
                        <a:pt x="1661" y="593"/>
                        <a:pt x="1614" y="498"/>
                        <a:pt x="1543" y="380"/>
                      </a:cubicBezTo>
                      <a:cubicBezTo>
                        <a:pt x="1377" y="119"/>
                        <a:pt x="1234" y="0"/>
                        <a:pt x="109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4" name="Google Shape;1854;p14"/>
                <p:cNvSpPr/>
                <p:nvPr/>
              </p:nvSpPr>
              <p:spPr>
                <a:xfrm>
                  <a:off x="2535275" y="3696400"/>
                  <a:ext cx="229525" cy="124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1" h="4985" extrusionOk="0">
                      <a:moveTo>
                        <a:pt x="9157" y="0"/>
                      </a:moveTo>
                      <a:lnTo>
                        <a:pt x="5883" y="807"/>
                      </a:lnTo>
                      <a:cubicBezTo>
                        <a:pt x="3321" y="1400"/>
                        <a:pt x="1353" y="1898"/>
                        <a:pt x="0" y="2278"/>
                      </a:cubicBezTo>
                      <a:cubicBezTo>
                        <a:pt x="166" y="2728"/>
                        <a:pt x="404" y="3132"/>
                        <a:pt x="712" y="3511"/>
                      </a:cubicBezTo>
                      <a:lnTo>
                        <a:pt x="5409" y="2349"/>
                      </a:lnTo>
                      <a:cubicBezTo>
                        <a:pt x="6856" y="1969"/>
                        <a:pt x="8066" y="1661"/>
                        <a:pt x="9062" y="1400"/>
                      </a:cubicBezTo>
                      <a:cubicBezTo>
                        <a:pt x="9133" y="926"/>
                        <a:pt x="9180" y="475"/>
                        <a:pt x="9157" y="0"/>
                      </a:cubicBezTo>
                      <a:close/>
                      <a:moveTo>
                        <a:pt x="8730" y="2539"/>
                      </a:moveTo>
                      <a:lnTo>
                        <a:pt x="8730" y="2539"/>
                      </a:lnTo>
                      <a:cubicBezTo>
                        <a:pt x="6951" y="3060"/>
                        <a:pt x="4650" y="3701"/>
                        <a:pt x="1851" y="4484"/>
                      </a:cubicBezTo>
                      <a:cubicBezTo>
                        <a:pt x="2540" y="4810"/>
                        <a:pt x="3271" y="4984"/>
                        <a:pt x="4012" y="4984"/>
                      </a:cubicBezTo>
                      <a:cubicBezTo>
                        <a:pt x="4240" y="4984"/>
                        <a:pt x="4469" y="4968"/>
                        <a:pt x="4697" y="4934"/>
                      </a:cubicBezTo>
                      <a:cubicBezTo>
                        <a:pt x="6429" y="4768"/>
                        <a:pt x="7591" y="4270"/>
                        <a:pt x="8232" y="3416"/>
                      </a:cubicBezTo>
                      <a:cubicBezTo>
                        <a:pt x="8445" y="3155"/>
                        <a:pt x="8611" y="2847"/>
                        <a:pt x="8730" y="253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5" name="Google Shape;1855;p14"/>
                <p:cNvSpPr/>
                <p:nvPr/>
              </p:nvSpPr>
              <p:spPr>
                <a:xfrm>
                  <a:off x="2524000" y="3669125"/>
                  <a:ext cx="240800" cy="13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32" h="5575" extrusionOk="0">
                      <a:moveTo>
                        <a:pt x="9608" y="0"/>
                      </a:moveTo>
                      <a:lnTo>
                        <a:pt x="8493" y="973"/>
                      </a:lnTo>
                      <a:cubicBezTo>
                        <a:pt x="8161" y="736"/>
                        <a:pt x="7829" y="475"/>
                        <a:pt x="7520" y="214"/>
                      </a:cubicBezTo>
                      <a:cubicBezTo>
                        <a:pt x="7141" y="617"/>
                        <a:pt x="6785" y="997"/>
                        <a:pt x="6382" y="1329"/>
                      </a:cubicBezTo>
                      <a:lnTo>
                        <a:pt x="5528" y="854"/>
                      </a:lnTo>
                      <a:cubicBezTo>
                        <a:pt x="4982" y="1305"/>
                        <a:pt x="4650" y="1590"/>
                        <a:pt x="4531" y="1661"/>
                      </a:cubicBezTo>
                      <a:cubicBezTo>
                        <a:pt x="4057" y="1400"/>
                        <a:pt x="3606" y="1068"/>
                        <a:pt x="3203" y="688"/>
                      </a:cubicBezTo>
                      <a:lnTo>
                        <a:pt x="1875" y="2064"/>
                      </a:lnTo>
                      <a:cubicBezTo>
                        <a:pt x="1258" y="1708"/>
                        <a:pt x="641" y="1352"/>
                        <a:pt x="1" y="1068"/>
                      </a:cubicBezTo>
                      <a:lnTo>
                        <a:pt x="1" y="1068"/>
                      </a:lnTo>
                      <a:cubicBezTo>
                        <a:pt x="1" y="1850"/>
                        <a:pt x="167" y="2633"/>
                        <a:pt x="451" y="3369"/>
                      </a:cubicBezTo>
                      <a:cubicBezTo>
                        <a:pt x="1804" y="2989"/>
                        <a:pt x="3772" y="2491"/>
                        <a:pt x="6334" y="1874"/>
                      </a:cubicBezTo>
                      <a:lnTo>
                        <a:pt x="9608" y="1091"/>
                      </a:lnTo>
                      <a:cubicBezTo>
                        <a:pt x="9631" y="997"/>
                        <a:pt x="9631" y="925"/>
                        <a:pt x="9608" y="830"/>
                      </a:cubicBezTo>
                      <a:lnTo>
                        <a:pt x="9608" y="0"/>
                      </a:lnTo>
                      <a:close/>
                      <a:moveTo>
                        <a:pt x="9513" y="2467"/>
                      </a:moveTo>
                      <a:cubicBezTo>
                        <a:pt x="8540" y="2728"/>
                        <a:pt x="7307" y="3037"/>
                        <a:pt x="5860" y="3416"/>
                      </a:cubicBezTo>
                      <a:lnTo>
                        <a:pt x="1163" y="4602"/>
                      </a:lnTo>
                      <a:lnTo>
                        <a:pt x="1329" y="4816"/>
                      </a:lnTo>
                      <a:cubicBezTo>
                        <a:pt x="1590" y="5124"/>
                        <a:pt x="1922" y="5385"/>
                        <a:pt x="2302" y="5575"/>
                      </a:cubicBezTo>
                      <a:cubicBezTo>
                        <a:pt x="5124" y="4792"/>
                        <a:pt x="7425" y="4128"/>
                        <a:pt x="9204" y="3630"/>
                      </a:cubicBezTo>
                      <a:cubicBezTo>
                        <a:pt x="9347" y="3250"/>
                        <a:pt x="9442" y="2870"/>
                        <a:pt x="9513" y="246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6" name="Google Shape;1856;p14"/>
                <p:cNvSpPr/>
                <p:nvPr/>
              </p:nvSpPr>
              <p:spPr>
                <a:xfrm>
                  <a:off x="2520450" y="3666250"/>
                  <a:ext cx="247900" cy="15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16" h="6333" extrusionOk="0">
                      <a:moveTo>
                        <a:pt x="9607" y="424"/>
                      </a:moveTo>
                      <a:lnTo>
                        <a:pt x="9607" y="945"/>
                      </a:lnTo>
                      <a:lnTo>
                        <a:pt x="9607" y="1088"/>
                      </a:lnTo>
                      <a:cubicBezTo>
                        <a:pt x="8635" y="1325"/>
                        <a:pt x="7591" y="1562"/>
                        <a:pt x="6429" y="1847"/>
                      </a:cubicBezTo>
                      <a:cubicBezTo>
                        <a:pt x="3962" y="2440"/>
                        <a:pt x="2040" y="2938"/>
                        <a:pt x="688" y="3318"/>
                      </a:cubicBezTo>
                      <a:cubicBezTo>
                        <a:pt x="451" y="2701"/>
                        <a:pt x="333" y="2060"/>
                        <a:pt x="309" y="1420"/>
                      </a:cubicBezTo>
                      <a:lnTo>
                        <a:pt x="309" y="1420"/>
                      </a:lnTo>
                      <a:cubicBezTo>
                        <a:pt x="854" y="1705"/>
                        <a:pt x="1424" y="1989"/>
                        <a:pt x="1969" y="2321"/>
                      </a:cubicBezTo>
                      <a:cubicBezTo>
                        <a:pt x="1989" y="2331"/>
                        <a:pt x="2013" y="2337"/>
                        <a:pt x="2037" y="2337"/>
                      </a:cubicBezTo>
                      <a:cubicBezTo>
                        <a:pt x="2072" y="2337"/>
                        <a:pt x="2108" y="2325"/>
                        <a:pt x="2135" y="2298"/>
                      </a:cubicBezTo>
                      <a:lnTo>
                        <a:pt x="3345" y="1040"/>
                      </a:lnTo>
                      <a:cubicBezTo>
                        <a:pt x="3748" y="1372"/>
                        <a:pt x="4152" y="1657"/>
                        <a:pt x="4602" y="1918"/>
                      </a:cubicBezTo>
                      <a:cubicBezTo>
                        <a:pt x="4626" y="1930"/>
                        <a:pt x="4650" y="1936"/>
                        <a:pt x="4673" y="1936"/>
                      </a:cubicBezTo>
                      <a:cubicBezTo>
                        <a:pt x="4697" y="1936"/>
                        <a:pt x="4721" y="1930"/>
                        <a:pt x="4745" y="1918"/>
                      </a:cubicBezTo>
                      <a:cubicBezTo>
                        <a:pt x="4887" y="1847"/>
                        <a:pt x="5195" y="1586"/>
                        <a:pt x="5693" y="1159"/>
                      </a:cubicBezTo>
                      <a:lnTo>
                        <a:pt x="6476" y="1562"/>
                      </a:lnTo>
                      <a:cubicBezTo>
                        <a:pt x="6496" y="1582"/>
                        <a:pt x="6521" y="1590"/>
                        <a:pt x="6546" y="1590"/>
                      </a:cubicBezTo>
                      <a:cubicBezTo>
                        <a:pt x="6580" y="1590"/>
                        <a:pt x="6615" y="1576"/>
                        <a:pt x="6642" y="1562"/>
                      </a:cubicBezTo>
                      <a:cubicBezTo>
                        <a:pt x="6998" y="1230"/>
                        <a:pt x="7330" y="898"/>
                        <a:pt x="7686" y="519"/>
                      </a:cubicBezTo>
                      <a:cubicBezTo>
                        <a:pt x="7876" y="708"/>
                        <a:pt x="8160" y="922"/>
                        <a:pt x="8540" y="1183"/>
                      </a:cubicBezTo>
                      <a:cubicBezTo>
                        <a:pt x="8564" y="1206"/>
                        <a:pt x="8599" y="1218"/>
                        <a:pt x="8635" y="1218"/>
                      </a:cubicBezTo>
                      <a:cubicBezTo>
                        <a:pt x="8670" y="1218"/>
                        <a:pt x="8706" y="1206"/>
                        <a:pt x="8730" y="1183"/>
                      </a:cubicBezTo>
                      <a:lnTo>
                        <a:pt x="9607" y="424"/>
                      </a:lnTo>
                      <a:close/>
                      <a:moveTo>
                        <a:pt x="9607" y="1396"/>
                      </a:moveTo>
                      <a:lnTo>
                        <a:pt x="9607" y="1396"/>
                      </a:lnTo>
                      <a:cubicBezTo>
                        <a:pt x="9584" y="1752"/>
                        <a:pt x="9560" y="2108"/>
                        <a:pt x="9512" y="2464"/>
                      </a:cubicBezTo>
                      <a:cubicBezTo>
                        <a:pt x="8564" y="2725"/>
                        <a:pt x="7378" y="3033"/>
                        <a:pt x="5954" y="3389"/>
                      </a:cubicBezTo>
                      <a:lnTo>
                        <a:pt x="1353" y="4551"/>
                      </a:lnTo>
                      <a:cubicBezTo>
                        <a:pt x="1139" y="4243"/>
                        <a:pt x="949" y="3911"/>
                        <a:pt x="783" y="3578"/>
                      </a:cubicBezTo>
                      <a:cubicBezTo>
                        <a:pt x="2159" y="3223"/>
                        <a:pt x="4057" y="2725"/>
                        <a:pt x="6476" y="2132"/>
                      </a:cubicBezTo>
                      <a:cubicBezTo>
                        <a:pt x="7615" y="1871"/>
                        <a:pt x="8659" y="1610"/>
                        <a:pt x="9607" y="1396"/>
                      </a:cubicBezTo>
                      <a:close/>
                      <a:moveTo>
                        <a:pt x="9465" y="2796"/>
                      </a:moveTo>
                      <a:cubicBezTo>
                        <a:pt x="9394" y="3057"/>
                        <a:pt x="9323" y="3341"/>
                        <a:pt x="9228" y="3602"/>
                      </a:cubicBezTo>
                      <a:lnTo>
                        <a:pt x="2467" y="5547"/>
                      </a:lnTo>
                      <a:cubicBezTo>
                        <a:pt x="2135" y="5358"/>
                        <a:pt x="1827" y="5097"/>
                        <a:pt x="1590" y="4812"/>
                      </a:cubicBezTo>
                      <a:lnTo>
                        <a:pt x="1566" y="4788"/>
                      </a:lnTo>
                      <a:lnTo>
                        <a:pt x="6026" y="3673"/>
                      </a:lnTo>
                      <a:lnTo>
                        <a:pt x="9465" y="2796"/>
                      </a:lnTo>
                      <a:close/>
                      <a:moveTo>
                        <a:pt x="9086" y="3958"/>
                      </a:moveTo>
                      <a:lnTo>
                        <a:pt x="9086" y="3958"/>
                      </a:lnTo>
                      <a:cubicBezTo>
                        <a:pt x="8967" y="4148"/>
                        <a:pt x="8848" y="4361"/>
                        <a:pt x="8730" y="4551"/>
                      </a:cubicBezTo>
                      <a:cubicBezTo>
                        <a:pt x="8113" y="5358"/>
                        <a:pt x="6951" y="5832"/>
                        <a:pt x="5290" y="5998"/>
                      </a:cubicBezTo>
                      <a:cubicBezTo>
                        <a:pt x="5085" y="6022"/>
                        <a:pt x="4879" y="6034"/>
                        <a:pt x="4672" y="6034"/>
                      </a:cubicBezTo>
                      <a:cubicBezTo>
                        <a:pt x="4066" y="6034"/>
                        <a:pt x="3461" y="5932"/>
                        <a:pt x="2894" y="5737"/>
                      </a:cubicBezTo>
                      <a:lnTo>
                        <a:pt x="9086" y="3958"/>
                      </a:lnTo>
                      <a:close/>
                      <a:moveTo>
                        <a:pt x="9776" y="1"/>
                      </a:moveTo>
                      <a:cubicBezTo>
                        <a:pt x="9743" y="1"/>
                        <a:pt x="9708" y="14"/>
                        <a:pt x="9679" y="44"/>
                      </a:cubicBezTo>
                      <a:lnTo>
                        <a:pt x="8635" y="945"/>
                      </a:lnTo>
                      <a:cubicBezTo>
                        <a:pt x="8232" y="637"/>
                        <a:pt x="7947" y="424"/>
                        <a:pt x="7781" y="258"/>
                      </a:cubicBezTo>
                      <a:cubicBezTo>
                        <a:pt x="7745" y="234"/>
                        <a:pt x="7704" y="222"/>
                        <a:pt x="7665" y="222"/>
                      </a:cubicBezTo>
                      <a:cubicBezTo>
                        <a:pt x="7627" y="222"/>
                        <a:pt x="7591" y="234"/>
                        <a:pt x="7567" y="258"/>
                      </a:cubicBezTo>
                      <a:cubicBezTo>
                        <a:pt x="7212" y="637"/>
                        <a:pt x="6879" y="969"/>
                        <a:pt x="6524" y="1301"/>
                      </a:cubicBezTo>
                      <a:lnTo>
                        <a:pt x="5765" y="874"/>
                      </a:lnTo>
                      <a:cubicBezTo>
                        <a:pt x="5741" y="851"/>
                        <a:pt x="5711" y="839"/>
                        <a:pt x="5682" y="839"/>
                      </a:cubicBezTo>
                      <a:cubicBezTo>
                        <a:pt x="5652" y="839"/>
                        <a:pt x="5622" y="851"/>
                        <a:pt x="5599" y="874"/>
                      </a:cubicBezTo>
                      <a:cubicBezTo>
                        <a:pt x="5148" y="1254"/>
                        <a:pt x="4839" y="1491"/>
                        <a:pt x="4673" y="1610"/>
                      </a:cubicBezTo>
                      <a:cubicBezTo>
                        <a:pt x="4246" y="1372"/>
                        <a:pt x="3819" y="1088"/>
                        <a:pt x="3464" y="732"/>
                      </a:cubicBezTo>
                      <a:cubicBezTo>
                        <a:pt x="3440" y="708"/>
                        <a:pt x="3398" y="696"/>
                        <a:pt x="3357" y="696"/>
                      </a:cubicBezTo>
                      <a:cubicBezTo>
                        <a:pt x="3315" y="696"/>
                        <a:pt x="3274" y="708"/>
                        <a:pt x="3250" y="732"/>
                      </a:cubicBezTo>
                      <a:lnTo>
                        <a:pt x="2017" y="2013"/>
                      </a:lnTo>
                      <a:cubicBezTo>
                        <a:pt x="1424" y="1657"/>
                        <a:pt x="807" y="1372"/>
                        <a:pt x="214" y="1064"/>
                      </a:cubicBezTo>
                      <a:cubicBezTo>
                        <a:pt x="190" y="1052"/>
                        <a:pt x="166" y="1046"/>
                        <a:pt x="143" y="1046"/>
                      </a:cubicBezTo>
                      <a:cubicBezTo>
                        <a:pt x="119" y="1046"/>
                        <a:pt x="95" y="1052"/>
                        <a:pt x="72" y="1064"/>
                      </a:cubicBezTo>
                      <a:cubicBezTo>
                        <a:pt x="24" y="1112"/>
                        <a:pt x="0" y="1159"/>
                        <a:pt x="0" y="1206"/>
                      </a:cubicBezTo>
                      <a:cubicBezTo>
                        <a:pt x="0" y="2013"/>
                        <a:pt x="166" y="2796"/>
                        <a:pt x="451" y="3555"/>
                      </a:cubicBezTo>
                      <a:cubicBezTo>
                        <a:pt x="641" y="4005"/>
                        <a:pt x="878" y="4432"/>
                        <a:pt x="1186" y="4812"/>
                      </a:cubicBezTo>
                      <a:cubicBezTo>
                        <a:pt x="1234" y="4883"/>
                        <a:pt x="1305" y="4954"/>
                        <a:pt x="1353" y="5025"/>
                      </a:cubicBezTo>
                      <a:cubicBezTo>
                        <a:pt x="1637" y="5358"/>
                        <a:pt x="1993" y="5618"/>
                        <a:pt x="2396" y="5832"/>
                      </a:cubicBezTo>
                      <a:cubicBezTo>
                        <a:pt x="3046" y="6145"/>
                        <a:pt x="3758" y="6332"/>
                        <a:pt x="4495" y="6332"/>
                      </a:cubicBezTo>
                      <a:cubicBezTo>
                        <a:pt x="4538" y="6332"/>
                        <a:pt x="4582" y="6331"/>
                        <a:pt x="4626" y="6330"/>
                      </a:cubicBezTo>
                      <a:cubicBezTo>
                        <a:pt x="4839" y="6330"/>
                        <a:pt x="5077" y="6306"/>
                        <a:pt x="5314" y="6306"/>
                      </a:cubicBezTo>
                      <a:cubicBezTo>
                        <a:pt x="7069" y="6140"/>
                        <a:pt x="8303" y="5618"/>
                        <a:pt x="8967" y="4765"/>
                      </a:cubicBezTo>
                      <a:cubicBezTo>
                        <a:pt x="9180" y="4456"/>
                        <a:pt x="9346" y="4148"/>
                        <a:pt x="9489" y="3816"/>
                      </a:cubicBezTo>
                      <a:cubicBezTo>
                        <a:pt x="9631" y="3436"/>
                        <a:pt x="9726" y="3057"/>
                        <a:pt x="9797" y="2653"/>
                      </a:cubicBezTo>
                      <a:cubicBezTo>
                        <a:pt x="9868" y="2179"/>
                        <a:pt x="9916" y="1728"/>
                        <a:pt x="9916" y="1254"/>
                      </a:cubicBezTo>
                      <a:lnTo>
                        <a:pt x="9916" y="993"/>
                      </a:lnTo>
                      <a:lnTo>
                        <a:pt x="9916" y="163"/>
                      </a:lnTo>
                      <a:cubicBezTo>
                        <a:pt x="9916" y="65"/>
                        <a:pt x="9849" y="1"/>
                        <a:pt x="977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7" name="Google Shape;1857;p14"/>
                <p:cNvSpPr/>
                <p:nvPr/>
              </p:nvSpPr>
              <p:spPr>
                <a:xfrm>
                  <a:off x="2527575" y="3446575"/>
                  <a:ext cx="196900" cy="11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6" h="4752" extrusionOk="0">
                      <a:moveTo>
                        <a:pt x="3712" y="1"/>
                      </a:moveTo>
                      <a:cubicBezTo>
                        <a:pt x="3529" y="1"/>
                        <a:pt x="3345" y="19"/>
                        <a:pt x="3155" y="54"/>
                      </a:cubicBezTo>
                      <a:cubicBezTo>
                        <a:pt x="2088" y="173"/>
                        <a:pt x="1281" y="861"/>
                        <a:pt x="712" y="2094"/>
                      </a:cubicBezTo>
                      <a:cubicBezTo>
                        <a:pt x="1589" y="1573"/>
                        <a:pt x="2775" y="885"/>
                        <a:pt x="4270" y="54"/>
                      </a:cubicBezTo>
                      <a:cubicBezTo>
                        <a:pt x="4080" y="19"/>
                        <a:pt x="3896" y="1"/>
                        <a:pt x="3712" y="1"/>
                      </a:cubicBezTo>
                      <a:close/>
                      <a:moveTo>
                        <a:pt x="5503" y="386"/>
                      </a:moveTo>
                      <a:cubicBezTo>
                        <a:pt x="3250" y="1667"/>
                        <a:pt x="1494" y="2735"/>
                        <a:pt x="214" y="3541"/>
                      </a:cubicBezTo>
                      <a:cubicBezTo>
                        <a:pt x="119" y="3921"/>
                        <a:pt x="48" y="4348"/>
                        <a:pt x="0" y="4751"/>
                      </a:cubicBezTo>
                      <a:cubicBezTo>
                        <a:pt x="403" y="4324"/>
                        <a:pt x="901" y="3850"/>
                        <a:pt x="1423" y="3328"/>
                      </a:cubicBezTo>
                      <a:cubicBezTo>
                        <a:pt x="1803" y="3518"/>
                        <a:pt x="2135" y="3707"/>
                        <a:pt x="2467" y="3921"/>
                      </a:cubicBezTo>
                      <a:cubicBezTo>
                        <a:pt x="2538" y="3945"/>
                        <a:pt x="2633" y="3992"/>
                        <a:pt x="2704" y="4039"/>
                      </a:cubicBezTo>
                      <a:cubicBezTo>
                        <a:pt x="3013" y="3589"/>
                        <a:pt x="3321" y="3162"/>
                        <a:pt x="3629" y="2759"/>
                      </a:cubicBezTo>
                      <a:cubicBezTo>
                        <a:pt x="3701" y="2640"/>
                        <a:pt x="3772" y="2569"/>
                        <a:pt x="3819" y="2498"/>
                      </a:cubicBezTo>
                      <a:lnTo>
                        <a:pt x="5076" y="3423"/>
                      </a:lnTo>
                      <a:cubicBezTo>
                        <a:pt x="5242" y="3114"/>
                        <a:pt x="5432" y="2735"/>
                        <a:pt x="5669" y="2332"/>
                      </a:cubicBezTo>
                      <a:cubicBezTo>
                        <a:pt x="5741" y="2213"/>
                        <a:pt x="5788" y="2118"/>
                        <a:pt x="5859" y="2023"/>
                      </a:cubicBezTo>
                      <a:lnTo>
                        <a:pt x="7875" y="2332"/>
                      </a:lnTo>
                      <a:cubicBezTo>
                        <a:pt x="7591" y="1999"/>
                        <a:pt x="7306" y="1691"/>
                        <a:pt x="6974" y="1406"/>
                      </a:cubicBezTo>
                      <a:cubicBezTo>
                        <a:pt x="6547" y="1003"/>
                        <a:pt x="6049" y="671"/>
                        <a:pt x="5503" y="38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8" name="Google Shape;1858;p14"/>
                <p:cNvSpPr/>
                <p:nvPr/>
              </p:nvSpPr>
              <p:spPr>
                <a:xfrm>
                  <a:off x="2532900" y="3447925"/>
                  <a:ext cx="132275" cy="8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1" h="3488" extrusionOk="0">
                      <a:moveTo>
                        <a:pt x="4033" y="0"/>
                      </a:moveTo>
                      <a:cubicBezTo>
                        <a:pt x="2562" y="831"/>
                        <a:pt x="1376" y="1519"/>
                        <a:pt x="475" y="2040"/>
                      </a:cubicBezTo>
                      <a:cubicBezTo>
                        <a:pt x="380" y="2301"/>
                        <a:pt x="261" y="2586"/>
                        <a:pt x="167" y="2871"/>
                      </a:cubicBezTo>
                      <a:lnTo>
                        <a:pt x="1" y="3487"/>
                      </a:lnTo>
                      <a:cubicBezTo>
                        <a:pt x="1258" y="2681"/>
                        <a:pt x="3037" y="1613"/>
                        <a:pt x="5290" y="332"/>
                      </a:cubicBezTo>
                      <a:cubicBezTo>
                        <a:pt x="4887" y="166"/>
                        <a:pt x="4484" y="48"/>
                        <a:pt x="403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9" name="Google Shape;1859;p14"/>
                <p:cNvSpPr/>
                <p:nvPr/>
              </p:nvSpPr>
              <p:spPr>
                <a:xfrm>
                  <a:off x="2523425" y="3443625"/>
                  <a:ext cx="204000" cy="12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0" h="5036" extrusionOk="0">
                      <a:moveTo>
                        <a:pt x="3938" y="267"/>
                      </a:moveTo>
                      <a:cubicBezTo>
                        <a:pt x="2894" y="884"/>
                        <a:pt x="1969" y="1406"/>
                        <a:pt x="1234" y="1833"/>
                      </a:cubicBezTo>
                      <a:cubicBezTo>
                        <a:pt x="1755" y="931"/>
                        <a:pt x="2467" y="410"/>
                        <a:pt x="3345" y="315"/>
                      </a:cubicBezTo>
                      <a:cubicBezTo>
                        <a:pt x="3534" y="291"/>
                        <a:pt x="3700" y="267"/>
                        <a:pt x="3867" y="267"/>
                      </a:cubicBezTo>
                      <a:close/>
                      <a:moveTo>
                        <a:pt x="4460" y="315"/>
                      </a:moveTo>
                      <a:cubicBezTo>
                        <a:pt x="4744" y="362"/>
                        <a:pt x="5053" y="433"/>
                        <a:pt x="5337" y="552"/>
                      </a:cubicBezTo>
                      <a:cubicBezTo>
                        <a:pt x="3392" y="1643"/>
                        <a:pt x="1803" y="2592"/>
                        <a:pt x="617" y="3327"/>
                      </a:cubicBezTo>
                      <a:lnTo>
                        <a:pt x="688" y="3090"/>
                      </a:lnTo>
                      <a:cubicBezTo>
                        <a:pt x="783" y="2829"/>
                        <a:pt x="878" y="2568"/>
                        <a:pt x="973" y="2331"/>
                      </a:cubicBezTo>
                      <a:lnTo>
                        <a:pt x="973" y="2307"/>
                      </a:lnTo>
                      <a:cubicBezTo>
                        <a:pt x="1874" y="1785"/>
                        <a:pt x="3036" y="1121"/>
                        <a:pt x="4460" y="315"/>
                      </a:cubicBezTo>
                      <a:close/>
                      <a:moveTo>
                        <a:pt x="5693" y="694"/>
                      </a:moveTo>
                      <a:cubicBezTo>
                        <a:pt x="6191" y="955"/>
                        <a:pt x="6642" y="1264"/>
                        <a:pt x="7069" y="1643"/>
                      </a:cubicBezTo>
                      <a:cubicBezTo>
                        <a:pt x="7259" y="1833"/>
                        <a:pt x="7472" y="2023"/>
                        <a:pt x="7662" y="2236"/>
                      </a:cubicBezTo>
                      <a:lnTo>
                        <a:pt x="6049" y="1999"/>
                      </a:lnTo>
                      <a:cubicBezTo>
                        <a:pt x="6030" y="1993"/>
                        <a:pt x="6012" y="1990"/>
                        <a:pt x="5997" y="1990"/>
                      </a:cubicBezTo>
                      <a:cubicBezTo>
                        <a:pt x="5954" y="1990"/>
                        <a:pt x="5924" y="2012"/>
                        <a:pt x="5907" y="2046"/>
                      </a:cubicBezTo>
                      <a:cubicBezTo>
                        <a:pt x="5835" y="2165"/>
                        <a:pt x="5764" y="2260"/>
                        <a:pt x="5693" y="2378"/>
                      </a:cubicBezTo>
                      <a:cubicBezTo>
                        <a:pt x="5503" y="2711"/>
                        <a:pt x="5337" y="3043"/>
                        <a:pt x="5195" y="3304"/>
                      </a:cubicBezTo>
                      <a:lnTo>
                        <a:pt x="4080" y="2497"/>
                      </a:lnTo>
                      <a:cubicBezTo>
                        <a:pt x="4048" y="2476"/>
                        <a:pt x="4011" y="2464"/>
                        <a:pt x="3976" y="2464"/>
                      </a:cubicBezTo>
                      <a:cubicBezTo>
                        <a:pt x="3933" y="2464"/>
                        <a:pt x="3893" y="2482"/>
                        <a:pt x="3867" y="2521"/>
                      </a:cubicBezTo>
                      <a:cubicBezTo>
                        <a:pt x="3819" y="2592"/>
                        <a:pt x="3748" y="2687"/>
                        <a:pt x="3677" y="2782"/>
                      </a:cubicBezTo>
                      <a:cubicBezTo>
                        <a:pt x="3392" y="3185"/>
                        <a:pt x="3107" y="3564"/>
                        <a:pt x="2823" y="3968"/>
                      </a:cubicBezTo>
                      <a:lnTo>
                        <a:pt x="2704" y="3920"/>
                      </a:lnTo>
                      <a:cubicBezTo>
                        <a:pt x="2372" y="3707"/>
                        <a:pt x="2016" y="3517"/>
                        <a:pt x="1660" y="3327"/>
                      </a:cubicBezTo>
                      <a:cubicBezTo>
                        <a:pt x="1641" y="3317"/>
                        <a:pt x="1617" y="3312"/>
                        <a:pt x="1593" y="3312"/>
                      </a:cubicBezTo>
                      <a:cubicBezTo>
                        <a:pt x="1558" y="3312"/>
                        <a:pt x="1522" y="3323"/>
                        <a:pt x="1494" y="3351"/>
                      </a:cubicBezTo>
                      <a:cubicBezTo>
                        <a:pt x="1091" y="3730"/>
                        <a:pt x="712" y="4110"/>
                        <a:pt x="380" y="4442"/>
                      </a:cubicBezTo>
                      <a:cubicBezTo>
                        <a:pt x="403" y="4205"/>
                        <a:pt x="451" y="3968"/>
                        <a:pt x="498" y="3754"/>
                      </a:cubicBezTo>
                      <a:lnTo>
                        <a:pt x="498" y="3730"/>
                      </a:lnTo>
                      <a:cubicBezTo>
                        <a:pt x="1755" y="2948"/>
                        <a:pt x="3487" y="1928"/>
                        <a:pt x="5693" y="694"/>
                      </a:cubicBezTo>
                      <a:close/>
                      <a:moveTo>
                        <a:pt x="3867" y="0"/>
                      </a:moveTo>
                      <a:cubicBezTo>
                        <a:pt x="3677" y="0"/>
                        <a:pt x="3487" y="18"/>
                        <a:pt x="3297" y="54"/>
                      </a:cubicBezTo>
                      <a:cubicBezTo>
                        <a:pt x="2182" y="196"/>
                        <a:pt x="1328" y="908"/>
                        <a:pt x="735" y="2189"/>
                      </a:cubicBezTo>
                      <a:cubicBezTo>
                        <a:pt x="617" y="2450"/>
                        <a:pt x="498" y="2734"/>
                        <a:pt x="403" y="3043"/>
                      </a:cubicBezTo>
                      <a:lnTo>
                        <a:pt x="237" y="3636"/>
                      </a:lnTo>
                      <a:cubicBezTo>
                        <a:pt x="142" y="4039"/>
                        <a:pt x="71" y="4442"/>
                        <a:pt x="0" y="4869"/>
                      </a:cubicBezTo>
                      <a:cubicBezTo>
                        <a:pt x="0" y="4940"/>
                        <a:pt x="24" y="4988"/>
                        <a:pt x="95" y="5035"/>
                      </a:cubicBezTo>
                      <a:lnTo>
                        <a:pt x="166" y="5035"/>
                      </a:lnTo>
                      <a:cubicBezTo>
                        <a:pt x="190" y="5011"/>
                        <a:pt x="190" y="5011"/>
                        <a:pt x="214" y="4988"/>
                      </a:cubicBezTo>
                      <a:cubicBezTo>
                        <a:pt x="617" y="4584"/>
                        <a:pt x="1067" y="4134"/>
                        <a:pt x="1566" y="3659"/>
                      </a:cubicBezTo>
                      <a:cubicBezTo>
                        <a:pt x="1898" y="3825"/>
                        <a:pt x="2206" y="3991"/>
                        <a:pt x="2514" y="4181"/>
                      </a:cubicBezTo>
                      <a:cubicBezTo>
                        <a:pt x="2586" y="4229"/>
                        <a:pt x="2657" y="4252"/>
                        <a:pt x="2728" y="4300"/>
                      </a:cubicBezTo>
                      <a:cubicBezTo>
                        <a:pt x="2755" y="4318"/>
                        <a:pt x="2786" y="4326"/>
                        <a:pt x="2816" y="4326"/>
                      </a:cubicBezTo>
                      <a:cubicBezTo>
                        <a:pt x="2865" y="4326"/>
                        <a:pt x="2912" y="4305"/>
                        <a:pt x="2941" y="4276"/>
                      </a:cubicBezTo>
                      <a:cubicBezTo>
                        <a:pt x="3226" y="3825"/>
                        <a:pt x="3558" y="3398"/>
                        <a:pt x="3867" y="2995"/>
                      </a:cubicBezTo>
                      <a:lnTo>
                        <a:pt x="3985" y="2829"/>
                      </a:lnTo>
                      <a:lnTo>
                        <a:pt x="5100" y="3683"/>
                      </a:lnTo>
                      <a:cubicBezTo>
                        <a:pt x="5147" y="3707"/>
                        <a:pt x="5195" y="3707"/>
                        <a:pt x="5219" y="3707"/>
                      </a:cubicBezTo>
                      <a:cubicBezTo>
                        <a:pt x="5266" y="3683"/>
                        <a:pt x="5314" y="3659"/>
                        <a:pt x="5337" y="3636"/>
                      </a:cubicBezTo>
                      <a:cubicBezTo>
                        <a:pt x="5503" y="3304"/>
                        <a:pt x="5693" y="2948"/>
                        <a:pt x="5930" y="2544"/>
                      </a:cubicBezTo>
                      <a:cubicBezTo>
                        <a:pt x="5978" y="2450"/>
                        <a:pt x="6001" y="2378"/>
                        <a:pt x="6049" y="2307"/>
                      </a:cubicBezTo>
                      <a:lnTo>
                        <a:pt x="7970" y="2616"/>
                      </a:lnTo>
                      <a:cubicBezTo>
                        <a:pt x="8018" y="2616"/>
                        <a:pt x="8089" y="2592"/>
                        <a:pt x="8113" y="2544"/>
                      </a:cubicBezTo>
                      <a:cubicBezTo>
                        <a:pt x="8160" y="2497"/>
                        <a:pt x="8160" y="2426"/>
                        <a:pt x="8113" y="2378"/>
                      </a:cubicBezTo>
                      <a:cubicBezTo>
                        <a:pt x="7852" y="2046"/>
                        <a:pt x="7543" y="1738"/>
                        <a:pt x="7235" y="1453"/>
                      </a:cubicBezTo>
                      <a:cubicBezTo>
                        <a:pt x="6784" y="1026"/>
                        <a:pt x="6286" y="694"/>
                        <a:pt x="5740" y="410"/>
                      </a:cubicBezTo>
                      <a:cubicBezTo>
                        <a:pt x="5314" y="244"/>
                        <a:pt x="4887" y="101"/>
                        <a:pt x="4436" y="54"/>
                      </a:cubicBezTo>
                      <a:cubicBezTo>
                        <a:pt x="4246" y="18"/>
                        <a:pt x="4056" y="0"/>
                        <a:pt x="386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0" name="Google Shape;1860;p14"/>
                <p:cNvSpPr/>
                <p:nvPr/>
              </p:nvSpPr>
              <p:spPr>
                <a:xfrm>
                  <a:off x="2475575" y="3511725"/>
                  <a:ext cx="316000" cy="14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40" h="5681" extrusionOk="0">
                      <a:moveTo>
                        <a:pt x="11559" y="1"/>
                      </a:moveTo>
                      <a:cubicBezTo>
                        <a:pt x="11516" y="1"/>
                        <a:pt x="11476" y="18"/>
                        <a:pt x="11450" y="58"/>
                      </a:cubicBezTo>
                      <a:lnTo>
                        <a:pt x="10548" y="1173"/>
                      </a:lnTo>
                      <a:cubicBezTo>
                        <a:pt x="10501" y="1244"/>
                        <a:pt x="10525" y="1315"/>
                        <a:pt x="10572" y="1386"/>
                      </a:cubicBezTo>
                      <a:cubicBezTo>
                        <a:pt x="10596" y="1386"/>
                        <a:pt x="10643" y="1410"/>
                        <a:pt x="10667" y="1410"/>
                      </a:cubicBezTo>
                      <a:cubicBezTo>
                        <a:pt x="10714" y="1410"/>
                        <a:pt x="10762" y="1386"/>
                        <a:pt x="10786" y="1362"/>
                      </a:cubicBezTo>
                      <a:lnTo>
                        <a:pt x="11687" y="247"/>
                      </a:lnTo>
                      <a:cubicBezTo>
                        <a:pt x="11734" y="176"/>
                        <a:pt x="11711" y="81"/>
                        <a:pt x="11663" y="34"/>
                      </a:cubicBezTo>
                      <a:cubicBezTo>
                        <a:pt x="11631" y="13"/>
                        <a:pt x="11595" y="1"/>
                        <a:pt x="11559" y="1"/>
                      </a:cubicBezTo>
                      <a:close/>
                      <a:moveTo>
                        <a:pt x="10320" y="1543"/>
                      </a:moveTo>
                      <a:cubicBezTo>
                        <a:pt x="10278" y="1543"/>
                        <a:pt x="10232" y="1560"/>
                        <a:pt x="10193" y="1600"/>
                      </a:cubicBezTo>
                      <a:lnTo>
                        <a:pt x="10027" y="1813"/>
                      </a:lnTo>
                      <a:cubicBezTo>
                        <a:pt x="9979" y="1860"/>
                        <a:pt x="9979" y="1955"/>
                        <a:pt x="10050" y="2003"/>
                      </a:cubicBezTo>
                      <a:cubicBezTo>
                        <a:pt x="10074" y="2026"/>
                        <a:pt x="10121" y="2050"/>
                        <a:pt x="10145" y="2050"/>
                      </a:cubicBezTo>
                      <a:cubicBezTo>
                        <a:pt x="10193" y="2050"/>
                        <a:pt x="10240" y="2026"/>
                        <a:pt x="10264" y="2003"/>
                      </a:cubicBezTo>
                      <a:lnTo>
                        <a:pt x="10430" y="1789"/>
                      </a:lnTo>
                      <a:cubicBezTo>
                        <a:pt x="10477" y="1718"/>
                        <a:pt x="10477" y="1623"/>
                        <a:pt x="10406" y="1576"/>
                      </a:cubicBezTo>
                      <a:cubicBezTo>
                        <a:pt x="10385" y="1554"/>
                        <a:pt x="10354" y="1543"/>
                        <a:pt x="10320" y="1543"/>
                      </a:cubicBezTo>
                      <a:close/>
                      <a:moveTo>
                        <a:pt x="12431" y="1777"/>
                      </a:moveTo>
                      <a:cubicBezTo>
                        <a:pt x="12413" y="1777"/>
                        <a:pt x="12395" y="1781"/>
                        <a:pt x="12375" y="1789"/>
                      </a:cubicBezTo>
                      <a:lnTo>
                        <a:pt x="12090" y="1932"/>
                      </a:lnTo>
                      <a:cubicBezTo>
                        <a:pt x="11995" y="1955"/>
                        <a:pt x="11972" y="2050"/>
                        <a:pt x="12019" y="2121"/>
                      </a:cubicBezTo>
                      <a:cubicBezTo>
                        <a:pt x="12043" y="2169"/>
                        <a:pt x="12090" y="2216"/>
                        <a:pt x="12138" y="2216"/>
                      </a:cubicBezTo>
                      <a:cubicBezTo>
                        <a:pt x="12161" y="2216"/>
                        <a:pt x="12185" y="2216"/>
                        <a:pt x="12209" y="2193"/>
                      </a:cubicBezTo>
                      <a:lnTo>
                        <a:pt x="12494" y="2050"/>
                      </a:lnTo>
                      <a:cubicBezTo>
                        <a:pt x="12640" y="1987"/>
                        <a:pt x="12565" y="1777"/>
                        <a:pt x="12431" y="1777"/>
                      </a:cubicBezTo>
                      <a:close/>
                      <a:moveTo>
                        <a:pt x="11298" y="2284"/>
                      </a:moveTo>
                      <a:cubicBezTo>
                        <a:pt x="11272" y="2284"/>
                        <a:pt x="11243" y="2292"/>
                        <a:pt x="11213" y="2311"/>
                      </a:cubicBezTo>
                      <a:lnTo>
                        <a:pt x="10691" y="2548"/>
                      </a:lnTo>
                      <a:cubicBezTo>
                        <a:pt x="10492" y="2570"/>
                        <a:pt x="10540" y="2838"/>
                        <a:pt x="10699" y="2838"/>
                      </a:cubicBezTo>
                      <a:cubicBezTo>
                        <a:pt x="10712" y="2838"/>
                        <a:pt x="10725" y="2836"/>
                        <a:pt x="10738" y="2833"/>
                      </a:cubicBezTo>
                      <a:lnTo>
                        <a:pt x="10738" y="2857"/>
                      </a:lnTo>
                      <a:cubicBezTo>
                        <a:pt x="10762" y="2833"/>
                        <a:pt x="10786" y="2833"/>
                        <a:pt x="10809" y="2809"/>
                      </a:cubicBezTo>
                      <a:lnTo>
                        <a:pt x="11331" y="2572"/>
                      </a:lnTo>
                      <a:cubicBezTo>
                        <a:pt x="11511" y="2512"/>
                        <a:pt x="11439" y="2284"/>
                        <a:pt x="11298" y="2284"/>
                      </a:cubicBezTo>
                      <a:close/>
                      <a:moveTo>
                        <a:pt x="315" y="2974"/>
                      </a:moveTo>
                      <a:cubicBezTo>
                        <a:pt x="263" y="2974"/>
                        <a:pt x="213" y="3001"/>
                        <a:pt x="182" y="3046"/>
                      </a:cubicBezTo>
                      <a:cubicBezTo>
                        <a:pt x="159" y="3118"/>
                        <a:pt x="182" y="3213"/>
                        <a:pt x="254" y="3260"/>
                      </a:cubicBezTo>
                      <a:lnTo>
                        <a:pt x="1131" y="3758"/>
                      </a:lnTo>
                      <a:cubicBezTo>
                        <a:pt x="1155" y="3782"/>
                        <a:pt x="1179" y="3782"/>
                        <a:pt x="1202" y="3782"/>
                      </a:cubicBezTo>
                      <a:cubicBezTo>
                        <a:pt x="1274" y="3782"/>
                        <a:pt x="1321" y="3758"/>
                        <a:pt x="1345" y="3711"/>
                      </a:cubicBezTo>
                      <a:cubicBezTo>
                        <a:pt x="1368" y="3640"/>
                        <a:pt x="1345" y="3545"/>
                        <a:pt x="1274" y="3497"/>
                      </a:cubicBezTo>
                      <a:lnTo>
                        <a:pt x="396" y="2999"/>
                      </a:lnTo>
                      <a:cubicBezTo>
                        <a:pt x="371" y="2982"/>
                        <a:pt x="343" y="2974"/>
                        <a:pt x="315" y="2974"/>
                      </a:cubicBezTo>
                      <a:close/>
                      <a:moveTo>
                        <a:pt x="1917" y="3896"/>
                      </a:moveTo>
                      <a:cubicBezTo>
                        <a:pt x="1773" y="3896"/>
                        <a:pt x="1685" y="4106"/>
                        <a:pt x="1843" y="4185"/>
                      </a:cubicBezTo>
                      <a:lnTo>
                        <a:pt x="2270" y="4422"/>
                      </a:lnTo>
                      <a:cubicBezTo>
                        <a:pt x="2270" y="4422"/>
                        <a:pt x="2317" y="4446"/>
                        <a:pt x="2341" y="4446"/>
                      </a:cubicBezTo>
                      <a:cubicBezTo>
                        <a:pt x="2483" y="4446"/>
                        <a:pt x="2531" y="4233"/>
                        <a:pt x="2412" y="4161"/>
                      </a:cubicBezTo>
                      <a:lnTo>
                        <a:pt x="2009" y="3924"/>
                      </a:lnTo>
                      <a:cubicBezTo>
                        <a:pt x="1977" y="3904"/>
                        <a:pt x="1946" y="3896"/>
                        <a:pt x="1917" y="3896"/>
                      </a:cubicBezTo>
                      <a:close/>
                      <a:moveTo>
                        <a:pt x="2166" y="4986"/>
                      </a:moveTo>
                      <a:cubicBezTo>
                        <a:pt x="2153" y="4986"/>
                        <a:pt x="2140" y="4988"/>
                        <a:pt x="2128" y="4992"/>
                      </a:cubicBezTo>
                      <a:lnTo>
                        <a:pt x="1250" y="5181"/>
                      </a:lnTo>
                      <a:cubicBezTo>
                        <a:pt x="1044" y="5181"/>
                        <a:pt x="1059" y="5467"/>
                        <a:pt x="1251" y="5467"/>
                      </a:cubicBezTo>
                      <a:cubicBezTo>
                        <a:pt x="1258" y="5467"/>
                        <a:pt x="1266" y="5467"/>
                        <a:pt x="1274" y="5466"/>
                      </a:cubicBezTo>
                      <a:lnTo>
                        <a:pt x="1297" y="5466"/>
                      </a:lnTo>
                      <a:lnTo>
                        <a:pt x="2199" y="5276"/>
                      </a:lnTo>
                      <a:cubicBezTo>
                        <a:pt x="2270" y="5253"/>
                        <a:pt x="2317" y="5181"/>
                        <a:pt x="2294" y="5110"/>
                      </a:cubicBezTo>
                      <a:cubicBezTo>
                        <a:pt x="2294" y="5032"/>
                        <a:pt x="2228" y="4986"/>
                        <a:pt x="2166" y="4986"/>
                      </a:cubicBezTo>
                      <a:close/>
                      <a:moveTo>
                        <a:pt x="657" y="5300"/>
                      </a:moveTo>
                      <a:lnTo>
                        <a:pt x="206" y="5395"/>
                      </a:lnTo>
                      <a:cubicBezTo>
                        <a:pt x="1" y="5395"/>
                        <a:pt x="15" y="5681"/>
                        <a:pt x="207" y="5681"/>
                      </a:cubicBezTo>
                      <a:cubicBezTo>
                        <a:pt x="214" y="5681"/>
                        <a:pt x="222" y="5680"/>
                        <a:pt x="230" y="5680"/>
                      </a:cubicBezTo>
                      <a:lnTo>
                        <a:pt x="254" y="5680"/>
                      </a:lnTo>
                      <a:lnTo>
                        <a:pt x="704" y="5608"/>
                      </a:lnTo>
                      <a:cubicBezTo>
                        <a:pt x="775" y="5585"/>
                        <a:pt x="847" y="5513"/>
                        <a:pt x="823" y="5419"/>
                      </a:cubicBezTo>
                      <a:cubicBezTo>
                        <a:pt x="799" y="5347"/>
                        <a:pt x="728" y="5300"/>
                        <a:pt x="657" y="530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61" name="Google Shape;1861;p14"/>
              <p:cNvGrpSpPr/>
              <p:nvPr/>
            </p:nvGrpSpPr>
            <p:grpSpPr>
              <a:xfrm rot="-1652002" flipH="1">
                <a:off x="8087775" y="2197029"/>
                <a:ext cx="190620" cy="344249"/>
                <a:chOff x="2808075" y="3551650"/>
                <a:chExt cx="136425" cy="246400"/>
              </a:xfrm>
            </p:grpSpPr>
            <p:sp>
              <p:nvSpPr>
                <p:cNvPr id="1862" name="Google Shape;1862;p14"/>
                <p:cNvSpPr/>
                <p:nvPr/>
              </p:nvSpPr>
              <p:spPr>
                <a:xfrm>
                  <a:off x="2843200" y="3576175"/>
                  <a:ext cx="82925" cy="22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7" h="8875" extrusionOk="0">
                      <a:moveTo>
                        <a:pt x="207" y="1"/>
                      </a:moveTo>
                      <a:cubicBezTo>
                        <a:pt x="105" y="1"/>
                        <a:pt x="1" y="109"/>
                        <a:pt x="66" y="240"/>
                      </a:cubicBezTo>
                      <a:cubicBezTo>
                        <a:pt x="517" y="999"/>
                        <a:pt x="873" y="1805"/>
                        <a:pt x="1134" y="2659"/>
                      </a:cubicBezTo>
                      <a:cubicBezTo>
                        <a:pt x="1324" y="3229"/>
                        <a:pt x="1466" y="3822"/>
                        <a:pt x="1561" y="4438"/>
                      </a:cubicBezTo>
                      <a:cubicBezTo>
                        <a:pt x="1300" y="4272"/>
                        <a:pt x="968" y="4083"/>
                        <a:pt x="612" y="3893"/>
                      </a:cubicBezTo>
                      <a:cubicBezTo>
                        <a:pt x="592" y="3880"/>
                        <a:pt x="570" y="3874"/>
                        <a:pt x="549" y="3874"/>
                      </a:cubicBezTo>
                      <a:cubicBezTo>
                        <a:pt x="493" y="3874"/>
                        <a:pt x="439" y="3913"/>
                        <a:pt x="422" y="3964"/>
                      </a:cubicBezTo>
                      <a:cubicBezTo>
                        <a:pt x="375" y="4035"/>
                        <a:pt x="398" y="4106"/>
                        <a:pt x="470" y="4154"/>
                      </a:cubicBezTo>
                      <a:cubicBezTo>
                        <a:pt x="920" y="4391"/>
                        <a:pt x="1300" y="4628"/>
                        <a:pt x="1608" y="4818"/>
                      </a:cubicBezTo>
                      <a:cubicBezTo>
                        <a:pt x="1679" y="5316"/>
                        <a:pt x="1703" y="5814"/>
                        <a:pt x="1703" y="6312"/>
                      </a:cubicBezTo>
                      <a:cubicBezTo>
                        <a:pt x="1703" y="6526"/>
                        <a:pt x="1679" y="6739"/>
                        <a:pt x="1679" y="6953"/>
                      </a:cubicBezTo>
                      <a:lnTo>
                        <a:pt x="991" y="6407"/>
                      </a:lnTo>
                      <a:cubicBezTo>
                        <a:pt x="964" y="6385"/>
                        <a:pt x="935" y="6375"/>
                        <a:pt x="908" y="6375"/>
                      </a:cubicBezTo>
                      <a:cubicBezTo>
                        <a:pt x="790" y="6375"/>
                        <a:pt x="691" y="6549"/>
                        <a:pt x="825" y="6645"/>
                      </a:cubicBezTo>
                      <a:lnTo>
                        <a:pt x="1632" y="7309"/>
                      </a:lnTo>
                      <a:cubicBezTo>
                        <a:pt x="1608" y="7783"/>
                        <a:pt x="1537" y="8234"/>
                        <a:pt x="1442" y="8708"/>
                      </a:cubicBezTo>
                      <a:cubicBezTo>
                        <a:pt x="1418" y="8779"/>
                        <a:pt x="1466" y="8851"/>
                        <a:pt x="1561" y="8874"/>
                      </a:cubicBezTo>
                      <a:lnTo>
                        <a:pt x="1584" y="8874"/>
                      </a:lnTo>
                      <a:cubicBezTo>
                        <a:pt x="1679" y="8874"/>
                        <a:pt x="1727" y="8803"/>
                        <a:pt x="1727" y="8732"/>
                      </a:cubicBezTo>
                      <a:cubicBezTo>
                        <a:pt x="1822" y="8234"/>
                        <a:pt x="1893" y="7736"/>
                        <a:pt x="1940" y="7238"/>
                      </a:cubicBezTo>
                      <a:cubicBezTo>
                        <a:pt x="1964" y="6953"/>
                        <a:pt x="1988" y="6645"/>
                        <a:pt x="1988" y="6360"/>
                      </a:cubicBezTo>
                      <a:cubicBezTo>
                        <a:pt x="2154" y="6170"/>
                        <a:pt x="2296" y="5980"/>
                        <a:pt x="2438" y="5814"/>
                      </a:cubicBezTo>
                      <a:cubicBezTo>
                        <a:pt x="2747" y="5435"/>
                        <a:pt x="3031" y="5032"/>
                        <a:pt x="3269" y="4605"/>
                      </a:cubicBezTo>
                      <a:cubicBezTo>
                        <a:pt x="3316" y="4533"/>
                        <a:pt x="3292" y="4438"/>
                        <a:pt x="3221" y="4391"/>
                      </a:cubicBezTo>
                      <a:cubicBezTo>
                        <a:pt x="3203" y="4385"/>
                        <a:pt x="3184" y="4382"/>
                        <a:pt x="3165" y="4382"/>
                      </a:cubicBezTo>
                      <a:cubicBezTo>
                        <a:pt x="3107" y="4382"/>
                        <a:pt x="3049" y="4409"/>
                        <a:pt x="3031" y="4462"/>
                      </a:cubicBezTo>
                      <a:cubicBezTo>
                        <a:pt x="2771" y="4865"/>
                        <a:pt x="2510" y="5269"/>
                        <a:pt x="2225" y="5648"/>
                      </a:cubicBezTo>
                      <a:cubicBezTo>
                        <a:pt x="2154" y="5719"/>
                        <a:pt x="2059" y="5814"/>
                        <a:pt x="1988" y="5909"/>
                      </a:cubicBezTo>
                      <a:cubicBezTo>
                        <a:pt x="1988" y="5506"/>
                        <a:pt x="1964" y="5103"/>
                        <a:pt x="1893" y="4699"/>
                      </a:cubicBezTo>
                      <a:cubicBezTo>
                        <a:pt x="1822" y="3988"/>
                        <a:pt x="1656" y="3300"/>
                        <a:pt x="1442" y="2612"/>
                      </a:cubicBezTo>
                      <a:cubicBezTo>
                        <a:pt x="1751" y="1995"/>
                        <a:pt x="2011" y="1331"/>
                        <a:pt x="2249" y="691"/>
                      </a:cubicBezTo>
                      <a:cubicBezTo>
                        <a:pt x="2308" y="557"/>
                        <a:pt x="2209" y="470"/>
                        <a:pt x="2110" y="470"/>
                      </a:cubicBezTo>
                      <a:cubicBezTo>
                        <a:pt x="2050" y="470"/>
                        <a:pt x="1991" y="501"/>
                        <a:pt x="1964" y="572"/>
                      </a:cubicBezTo>
                      <a:cubicBezTo>
                        <a:pt x="1751" y="1189"/>
                        <a:pt x="1537" y="1734"/>
                        <a:pt x="1300" y="2209"/>
                      </a:cubicBezTo>
                      <a:cubicBezTo>
                        <a:pt x="1039" y="1473"/>
                        <a:pt x="707" y="762"/>
                        <a:pt x="327" y="74"/>
                      </a:cubicBezTo>
                      <a:cubicBezTo>
                        <a:pt x="298" y="22"/>
                        <a:pt x="253" y="1"/>
                        <a:pt x="20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3" name="Google Shape;1863;p14"/>
                <p:cNvSpPr/>
                <p:nvPr/>
              </p:nvSpPr>
              <p:spPr>
                <a:xfrm>
                  <a:off x="2811625" y="3555175"/>
                  <a:ext cx="129325" cy="19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3" h="7639" extrusionOk="0">
                      <a:moveTo>
                        <a:pt x="1005" y="0"/>
                      </a:moveTo>
                      <a:cubicBezTo>
                        <a:pt x="832" y="0"/>
                        <a:pt x="672" y="89"/>
                        <a:pt x="594" y="226"/>
                      </a:cubicBezTo>
                      <a:cubicBezTo>
                        <a:pt x="452" y="368"/>
                        <a:pt x="380" y="605"/>
                        <a:pt x="428" y="795"/>
                      </a:cubicBezTo>
                      <a:cubicBezTo>
                        <a:pt x="475" y="1080"/>
                        <a:pt x="618" y="1317"/>
                        <a:pt x="855" y="1459"/>
                      </a:cubicBezTo>
                      <a:cubicBezTo>
                        <a:pt x="1059" y="1645"/>
                        <a:pt x="1321" y="1743"/>
                        <a:pt x="1596" y="1743"/>
                      </a:cubicBezTo>
                      <a:cubicBezTo>
                        <a:pt x="1673" y="1743"/>
                        <a:pt x="1750" y="1736"/>
                        <a:pt x="1827" y="1720"/>
                      </a:cubicBezTo>
                      <a:lnTo>
                        <a:pt x="1851" y="1649"/>
                      </a:lnTo>
                      <a:cubicBezTo>
                        <a:pt x="1946" y="1412"/>
                        <a:pt x="1970" y="1151"/>
                        <a:pt x="1946" y="890"/>
                      </a:cubicBezTo>
                      <a:cubicBezTo>
                        <a:pt x="1922" y="653"/>
                        <a:pt x="1827" y="439"/>
                        <a:pt x="1638" y="273"/>
                      </a:cubicBezTo>
                      <a:cubicBezTo>
                        <a:pt x="1495" y="131"/>
                        <a:pt x="1306" y="36"/>
                        <a:pt x="1116" y="12"/>
                      </a:cubicBezTo>
                      <a:cubicBezTo>
                        <a:pt x="1079" y="4"/>
                        <a:pt x="1041" y="0"/>
                        <a:pt x="1005" y="0"/>
                      </a:cubicBezTo>
                      <a:close/>
                      <a:moveTo>
                        <a:pt x="3383" y="626"/>
                      </a:moveTo>
                      <a:cubicBezTo>
                        <a:pt x="3311" y="626"/>
                        <a:pt x="3240" y="642"/>
                        <a:pt x="3180" y="677"/>
                      </a:cubicBezTo>
                      <a:cubicBezTo>
                        <a:pt x="2966" y="772"/>
                        <a:pt x="2824" y="914"/>
                        <a:pt x="2705" y="1080"/>
                      </a:cubicBezTo>
                      <a:cubicBezTo>
                        <a:pt x="2587" y="1293"/>
                        <a:pt x="2563" y="1531"/>
                        <a:pt x="2587" y="1744"/>
                      </a:cubicBezTo>
                      <a:cubicBezTo>
                        <a:pt x="2634" y="2005"/>
                        <a:pt x="2729" y="2242"/>
                        <a:pt x="2895" y="2456"/>
                      </a:cubicBezTo>
                      <a:cubicBezTo>
                        <a:pt x="2895" y="2479"/>
                        <a:pt x="2919" y="2503"/>
                        <a:pt x="2942" y="2527"/>
                      </a:cubicBezTo>
                      <a:cubicBezTo>
                        <a:pt x="3298" y="2503"/>
                        <a:pt x="3630" y="2313"/>
                        <a:pt x="3820" y="2029"/>
                      </a:cubicBezTo>
                      <a:cubicBezTo>
                        <a:pt x="4010" y="1815"/>
                        <a:pt x="4081" y="1554"/>
                        <a:pt x="4081" y="1270"/>
                      </a:cubicBezTo>
                      <a:lnTo>
                        <a:pt x="4057" y="1270"/>
                      </a:lnTo>
                      <a:cubicBezTo>
                        <a:pt x="4034" y="1056"/>
                        <a:pt x="3915" y="866"/>
                        <a:pt x="3725" y="748"/>
                      </a:cubicBezTo>
                      <a:cubicBezTo>
                        <a:pt x="3635" y="673"/>
                        <a:pt x="3507" y="626"/>
                        <a:pt x="3383" y="626"/>
                      </a:cubicBezTo>
                      <a:close/>
                      <a:moveTo>
                        <a:pt x="737" y="3609"/>
                      </a:moveTo>
                      <a:cubicBezTo>
                        <a:pt x="644" y="3609"/>
                        <a:pt x="548" y="3620"/>
                        <a:pt x="452" y="3642"/>
                      </a:cubicBezTo>
                      <a:cubicBezTo>
                        <a:pt x="262" y="3689"/>
                        <a:pt x="120" y="3832"/>
                        <a:pt x="72" y="4021"/>
                      </a:cubicBezTo>
                      <a:cubicBezTo>
                        <a:pt x="1" y="4235"/>
                        <a:pt x="25" y="4448"/>
                        <a:pt x="143" y="4638"/>
                      </a:cubicBezTo>
                      <a:cubicBezTo>
                        <a:pt x="286" y="4875"/>
                        <a:pt x="523" y="5041"/>
                        <a:pt x="784" y="5089"/>
                      </a:cubicBezTo>
                      <a:cubicBezTo>
                        <a:pt x="902" y="5120"/>
                        <a:pt x="1021" y="5136"/>
                        <a:pt x="1138" y="5136"/>
                      </a:cubicBezTo>
                      <a:cubicBezTo>
                        <a:pt x="1372" y="5136"/>
                        <a:pt x="1598" y="5073"/>
                        <a:pt x="1804" y="4946"/>
                      </a:cubicBezTo>
                      <a:lnTo>
                        <a:pt x="1804" y="4852"/>
                      </a:lnTo>
                      <a:cubicBezTo>
                        <a:pt x="1780" y="4591"/>
                        <a:pt x="1709" y="4330"/>
                        <a:pt x="1567" y="4116"/>
                      </a:cubicBezTo>
                      <a:cubicBezTo>
                        <a:pt x="1448" y="3903"/>
                        <a:pt x="1282" y="3760"/>
                        <a:pt x="1068" y="3665"/>
                      </a:cubicBezTo>
                      <a:cubicBezTo>
                        <a:pt x="964" y="3626"/>
                        <a:pt x="852" y="3609"/>
                        <a:pt x="737" y="3609"/>
                      </a:cubicBezTo>
                      <a:close/>
                      <a:moveTo>
                        <a:pt x="4539" y="4626"/>
                      </a:moveTo>
                      <a:cubicBezTo>
                        <a:pt x="4505" y="4626"/>
                        <a:pt x="4470" y="4630"/>
                        <a:pt x="4437" y="4638"/>
                      </a:cubicBezTo>
                      <a:cubicBezTo>
                        <a:pt x="4223" y="4662"/>
                        <a:pt x="4034" y="4757"/>
                        <a:pt x="3867" y="4899"/>
                      </a:cubicBezTo>
                      <a:cubicBezTo>
                        <a:pt x="3725" y="5065"/>
                        <a:pt x="3630" y="5278"/>
                        <a:pt x="3607" y="5516"/>
                      </a:cubicBezTo>
                      <a:cubicBezTo>
                        <a:pt x="3559" y="5777"/>
                        <a:pt x="3607" y="6038"/>
                        <a:pt x="3701" y="6275"/>
                      </a:cubicBezTo>
                      <a:lnTo>
                        <a:pt x="3725" y="6370"/>
                      </a:lnTo>
                      <a:cubicBezTo>
                        <a:pt x="3785" y="6378"/>
                        <a:pt x="3845" y="6382"/>
                        <a:pt x="3905" y="6382"/>
                      </a:cubicBezTo>
                      <a:cubicBezTo>
                        <a:pt x="4199" y="6382"/>
                        <a:pt x="4481" y="6286"/>
                        <a:pt x="4698" y="6109"/>
                      </a:cubicBezTo>
                      <a:cubicBezTo>
                        <a:pt x="4935" y="5943"/>
                        <a:pt x="5077" y="5705"/>
                        <a:pt x="5125" y="5421"/>
                      </a:cubicBezTo>
                      <a:cubicBezTo>
                        <a:pt x="5172" y="5207"/>
                        <a:pt x="5101" y="4994"/>
                        <a:pt x="4959" y="4828"/>
                      </a:cubicBezTo>
                      <a:cubicBezTo>
                        <a:pt x="4861" y="4711"/>
                        <a:pt x="4699" y="4626"/>
                        <a:pt x="4539" y="4626"/>
                      </a:cubicBezTo>
                      <a:close/>
                      <a:moveTo>
                        <a:pt x="1344" y="6066"/>
                      </a:moveTo>
                      <a:cubicBezTo>
                        <a:pt x="1290" y="6066"/>
                        <a:pt x="1238" y="6072"/>
                        <a:pt x="1187" y="6085"/>
                      </a:cubicBezTo>
                      <a:cubicBezTo>
                        <a:pt x="974" y="6085"/>
                        <a:pt x="807" y="6227"/>
                        <a:pt x="736" y="6417"/>
                      </a:cubicBezTo>
                      <a:cubicBezTo>
                        <a:pt x="641" y="6607"/>
                        <a:pt x="641" y="6820"/>
                        <a:pt x="736" y="7010"/>
                      </a:cubicBezTo>
                      <a:cubicBezTo>
                        <a:pt x="855" y="7271"/>
                        <a:pt x="1068" y="7461"/>
                        <a:pt x="1329" y="7532"/>
                      </a:cubicBezTo>
                      <a:cubicBezTo>
                        <a:pt x="1495" y="7603"/>
                        <a:pt x="1673" y="7639"/>
                        <a:pt x="1851" y="7639"/>
                      </a:cubicBezTo>
                      <a:cubicBezTo>
                        <a:pt x="2029" y="7639"/>
                        <a:pt x="2207" y="7603"/>
                        <a:pt x="2373" y="7532"/>
                      </a:cubicBezTo>
                      <a:lnTo>
                        <a:pt x="2373" y="7461"/>
                      </a:lnTo>
                      <a:lnTo>
                        <a:pt x="2349" y="7437"/>
                      </a:lnTo>
                      <a:cubicBezTo>
                        <a:pt x="2373" y="7176"/>
                        <a:pt x="2326" y="6915"/>
                        <a:pt x="2207" y="6678"/>
                      </a:cubicBezTo>
                      <a:cubicBezTo>
                        <a:pt x="2112" y="6465"/>
                        <a:pt x="1970" y="6298"/>
                        <a:pt x="1780" y="6180"/>
                      </a:cubicBezTo>
                      <a:cubicBezTo>
                        <a:pt x="1641" y="6110"/>
                        <a:pt x="1489" y="6066"/>
                        <a:pt x="1344" y="606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4" name="Google Shape;1864;p14"/>
                <p:cNvSpPr/>
                <p:nvPr/>
              </p:nvSpPr>
              <p:spPr>
                <a:xfrm>
                  <a:off x="2808075" y="3551650"/>
                  <a:ext cx="136425" cy="19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7" h="7934" extrusionOk="0">
                      <a:moveTo>
                        <a:pt x="1234" y="296"/>
                      </a:moveTo>
                      <a:cubicBezTo>
                        <a:pt x="1400" y="319"/>
                        <a:pt x="1566" y="414"/>
                        <a:pt x="1685" y="533"/>
                      </a:cubicBezTo>
                      <a:cubicBezTo>
                        <a:pt x="1827" y="675"/>
                        <a:pt x="1922" y="865"/>
                        <a:pt x="1922" y="1079"/>
                      </a:cubicBezTo>
                      <a:cubicBezTo>
                        <a:pt x="1969" y="1292"/>
                        <a:pt x="1946" y="1506"/>
                        <a:pt x="1851" y="1719"/>
                      </a:cubicBezTo>
                      <a:cubicBezTo>
                        <a:pt x="1802" y="1727"/>
                        <a:pt x="1753" y="1731"/>
                        <a:pt x="1705" y="1731"/>
                      </a:cubicBezTo>
                      <a:cubicBezTo>
                        <a:pt x="1471" y="1731"/>
                        <a:pt x="1245" y="1639"/>
                        <a:pt x="1068" y="1482"/>
                      </a:cubicBezTo>
                      <a:cubicBezTo>
                        <a:pt x="878" y="1363"/>
                        <a:pt x="736" y="1150"/>
                        <a:pt x="689" y="936"/>
                      </a:cubicBezTo>
                      <a:cubicBezTo>
                        <a:pt x="665" y="770"/>
                        <a:pt x="712" y="580"/>
                        <a:pt x="831" y="462"/>
                      </a:cubicBezTo>
                      <a:cubicBezTo>
                        <a:pt x="902" y="367"/>
                        <a:pt x="1021" y="296"/>
                        <a:pt x="1163" y="296"/>
                      </a:cubicBezTo>
                      <a:close/>
                      <a:moveTo>
                        <a:pt x="1167" y="1"/>
                      </a:moveTo>
                      <a:cubicBezTo>
                        <a:pt x="951" y="1"/>
                        <a:pt x="759" y="111"/>
                        <a:pt x="617" y="272"/>
                      </a:cubicBezTo>
                      <a:cubicBezTo>
                        <a:pt x="451" y="462"/>
                        <a:pt x="356" y="723"/>
                        <a:pt x="404" y="984"/>
                      </a:cubicBezTo>
                      <a:cubicBezTo>
                        <a:pt x="451" y="1268"/>
                        <a:pt x="617" y="1553"/>
                        <a:pt x="878" y="1719"/>
                      </a:cubicBezTo>
                      <a:cubicBezTo>
                        <a:pt x="1095" y="1914"/>
                        <a:pt x="1392" y="2030"/>
                        <a:pt x="1677" y="2030"/>
                      </a:cubicBezTo>
                      <a:cubicBezTo>
                        <a:pt x="1704" y="2030"/>
                        <a:pt x="1730" y="2029"/>
                        <a:pt x="1756" y="2027"/>
                      </a:cubicBezTo>
                      <a:lnTo>
                        <a:pt x="1780" y="2004"/>
                      </a:lnTo>
                      <a:cubicBezTo>
                        <a:pt x="1827" y="2004"/>
                        <a:pt x="1922" y="2004"/>
                        <a:pt x="1969" y="2027"/>
                      </a:cubicBezTo>
                      <a:cubicBezTo>
                        <a:pt x="2017" y="2004"/>
                        <a:pt x="2064" y="1980"/>
                        <a:pt x="2088" y="1933"/>
                      </a:cubicBezTo>
                      <a:lnTo>
                        <a:pt x="2136" y="1838"/>
                      </a:lnTo>
                      <a:cubicBezTo>
                        <a:pt x="2230" y="1577"/>
                        <a:pt x="2278" y="1292"/>
                        <a:pt x="2230" y="1031"/>
                      </a:cubicBezTo>
                      <a:cubicBezTo>
                        <a:pt x="2207" y="770"/>
                        <a:pt x="2088" y="509"/>
                        <a:pt x="1898" y="343"/>
                      </a:cubicBezTo>
                      <a:cubicBezTo>
                        <a:pt x="1732" y="153"/>
                        <a:pt x="1519" y="35"/>
                        <a:pt x="1282" y="11"/>
                      </a:cubicBezTo>
                      <a:cubicBezTo>
                        <a:pt x="1243" y="4"/>
                        <a:pt x="1204" y="1"/>
                        <a:pt x="1167" y="1"/>
                      </a:cubicBezTo>
                      <a:close/>
                      <a:moveTo>
                        <a:pt x="3559" y="913"/>
                      </a:moveTo>
                      <a:cubicBezTo>
                        <a:pt x="3654" y="913"/>
                        <a:pt x="3749" y="960"/>
                        <a:pt x="3820" y="1007"/>
                      </a:cubicBezTo>
                      <a:cubicBezTo>
                        <a:pt x="3962" y="1102"/>
                        <a:pt x="4057" y="1245"/>
                        <a:pt x="4057" y="1411"/>
                      </a:cubicBezTo>
                      <a:cubicBezTo>
                        <a:pt x="4057" y="1648"/>
                        <a:pt x="3986" y="1885"/>
                        <a:pt x="3843" y="2075"/>
                      </a:cubicBezTo>
                      <a:cubicBezTo>
                        <a:pt x="3677" y="2312"/>
                        <a:pt x="3416" y="2478"/>
                        <a:pt x="3132" y="2502"/>
                      </a:cubicBezTo>
                      <a:cubicBezTo>
                        <a:pt x="3013" y="2312"/>
                        <a:pt x="2918" y="2099"/>
                        <a:pt x="2895" y="1885"/>
                      </a:cubicBezTo>
                      <a:cubicBezTo>
                        <a:pt x="2847" y="1672"/>
                        <a:pt x="2895" y="1482"/>
                        <a:pt x="2989" y="1316"/>
                      </a:cubicBezTo>
                      <a:cubicBezTo>
                        <a:pt x="3061" y="1150"/>
                        <a:pt x="3203" y="1031"/>
                        <a:pt x="3369" y="960"/>
                      </a:cubicBezTo>
                      <a:cubicBezTo>
                        <a:pt x="3416" y="936"/>
                        <a:pt x="3488" y="936"/>
                        <a:pt x="3535" y="936"/>
                      </a:cubicBezTo>
                      <a:lnTo>
                        <a:pt x="3559" y="913"/>
                      </a:lnTo>
                      <a:close/>
                      <a:moveTo>
                        <a:pt x="3556" y="627"/>
                      </a:moveTo>
                      <a:cubicBezTo>
                        <a:pt x="3458" y="627"/>
                        <a:pt x="3360" y="651"/>
                        <a:pt x="3274" y="699"/>
                      </a:cubicBezTo>
                      <a:cubicBezTo>
                        <a:pt x="3037" y="770"/>
                        <a:pt x="2847" y="936"/>
                        <a:pt x="2752" y="1150"/>
                      </a:cubicBezTo>
                      <a:cubicBezTo>
                        <a:pt x="2610" y="1387"/>
                        <a:pt x="2562" y="1648"/>
                        <a:pt x="2610" y="1909"/>
                      </a:cubicBezTo>
                      <a:cubicBezTo>
                        <a:pt x="2634" y="2170"/>
                        <a:pt x="2729" y="2454"/>
                        <a:pt x="2895" y="2668"/>
                      </a:cubicBezTo>
                      <a:cubicBezTo>
                        <a:pt x="2918" y="2715"/>
                        <a:pt x="2942" y="2739"/>
                        <a:pt x="2966" y="2786"/>
                      </a:cubicBezTo>
                      <a:cubicBezTo>
                        <a:pt x="2989" y="2810"/>
                        <a:pt x="3037" y="2810"/>
                        <a:pt x="3084" y="2810"/>
                      </a:cubicBezTo>
                      <a:lnTo>
                        <a:pt x="3108" y="2810"/>
                      </a:lnTo>
                      <a:cubicBezTo>
                        <a:pt x="3511" y="2786"/>
                        <a:pt x="3867" y="2573"/>
                        <a:pt x="4081" y="2265"/>
                      </a:cubicBezTo>
                      <a:cubicBezTo>
                        <a:pt x="4270" y="2004"/>
                        <a:pt x="4365" y="1719"/>
                        <a:pt x="4342" y="1411"/>
                      </a:cubicBezTo>
                      <a:cubicBezTo>
                        <a:pt x="4318" y="1150"/>
                        <a:pt x="4176" y="913"/>
                        <a:pt x="3962" y="794"/>
                      </a:cubicBezTo>
                      <a:cubicBezTo>
                        <a:pt x="3849" y="681"/>
                        <a:pt x="3702" y="627"/>
                        <a:pt x="3556" y="627"/>
                      </a:cubicBezTo>
                      <a:close/>
                      <a:moveTo>
                        <a:pt x="878" y="3901"/>
                      </a:moveTo>
                      <a:cubicBezTo>
                        <a:pt x="973" y="3925"/>
                        <a:pt x="1092" y="3949"/>
                        <a:pt x="1163" y="3996"/>
                      </a:cubicBezTo>
                      <a:cubicBezTo>
                        <a:pt x="1353" y="4067"/>
                        <a:pt x="1495" y="4186"/>
                        <a:pt x="1590" y="4376"/>
                      </a:cubicBezTo>
                      <a:cubicBezTo>
                        <a:pt x="1709" y="4566"/>
                        <a:pt x="1780" y="4803"/>
                        <a:pt x="1803" y="5016"/>
                      </a:cubicBezTo>
                      <a:cubicBezTo>
                        <a:pt x="1623" y="5114"/>
                        <a:pt x="1432" y="5168"/>
                        <a:pt x="1237" y="5168"/>
                      </a:cubicBezTo>
                      <a:cubicBezTo>
                        <a:pt x="1149" y="5168"/>
                        <a:pt x="1061" y="5157"/>
                        <a:pt x="973" y="5135"/>
                      </a:cubicBezTo>
                      <a:cubicBezTo>
                        <a:pt x="760" y="5064"/>
                        <a:pt x="546" y="4945"/>
                        <a:pt x="428" y="4732"/>
                      </a:cubicBezTo>
                      <a:cubicBezTo>
                        <a:pt x="333" y="4589"/>
                        <a:pt x="309" y="4399"/>
                        <a:pt x="356" y="4233"/>
                      </a:cubicBezTo>
                      <a:cubicBezTo>
                        <a:pt x="380" y="4091"/>
                        <a:pt x="499" y="3973"/>
                        <a:pt x="641" y="3949"/>
                      </a:cubicBezTo>
                      <a:cubicBezTo>
                        <a:pt x="712" y="3925"/>
                        <a:pt x="783" y="3925"/>
                        <a:pt x="878" y="3925"/>
                      </a:cubicBezTo>
                      <a:lnTo>
                        <a:pt x="878" y="3901"/>
                      </a:lnTo>
                      <a:close/>
                      <a:moveTo>
                        <a:pt x="875" y="3621"/>
                      </a:moveTo>
                      <a:cubicBezTo>
                        <a:pt x="773" y="3621"/>
                        <a:pt x="669" y="3634"/>
                        <a:pt x="570" y="3664"/>
                      </a:cubicBezTo>
                      <a:cubicBezTo>
                        <a:pt x="333" y="3712"/>
                        <a:pt x="143" y="3901"/>
                        <a:pt x="96" y="4139"/>
                      </a:cubicBezTo>
                      <a:cubicBezTo>
                        <a:pt x="1" y="4399"/>
                        <a:pt x="24" y="4660"/>
                        <a:pt x="190" y="4874"/>
                      </a:cubicBezTo>
                      <a:cubicBezTo>
                        <a:pt x="333" y="5135"/>
                        <a:pt x="594" y="5325"/>
                        <a:pt x="902" y="5396"/>
                      </a:cubicBezTo>
                      <a:cubicBezTo>
                        <a:pt x="997" y="5443"/>
                        <a:pt x="1116" y="5467"/>
                        <a:pt x="1234" y="5467"/>
                      </a:cubicBezTo>
                      <a:lnTo>
                        <a:pt x="1234" y="5443"/>
                      </a:lnTo>
                      <a:cubicBezTo>
                        <a:pt x="1519" y="5443"/>
                        <a:pt x="1780" y="5372"/>
                        <a:pt x="2017" y="5230"/>
                      </a:cubicBezTo>
                      <a:cubicBezTo>
                        <a:pt x="2064" y="5206"/>
                        <a:pt x="2112" y="5159"/>
                        <a:pt x="2112" y="5087"/>
                      </a:cubicBezTo>
                      <a:lnTo>
                        <a:pt x="2112" y="4993"/>
                      </a:lnTo>
                      <a:cubicBezTo>
                        <a:pt x="2088" y="4708"/>
                        <a:pt x="1993" y="4447"/>
                        <a:pt x="1851" y="4210"/>
                      </a:cubicBezTo>
                      <a:cubicBezTo>
                        <a:pt x="1732" y="3973"/>
                        <a:pt x="1519" y="3783"/>
                        <a:pt x="1282" y="3688"/>
                      </a:cubicBezTo>
                      <a:cubicBezTo>
                        <a:pt x="1158" y="3647"/>
                        <a:pt x="1017" y="3621"/>
                        <a:pt x="875" y="3621"/>
                      </a:cubicBezTo>
                      <a:close/>
                      <a:moveTo>
                        <a:pt x="4659" y="4917"/>
                      </a:moveTo>
                      <a:cubicBezTo>
                        <a:pt x="4786" y="4917"/>
                        <a:pt x="4920" y="4984"/>
                        <a:pt x="4982" y="5087"/>
                      </a:cubicBezTo>
                      <a:cubicBezTo>
                        <a:pt x="5101" y="5206"/>
                        <a:pt x="5148" y="5396"/>
                        <a:pt x="5124" y="5562"/>
                      </a:cubicBezTo>
                      <a:cubicBezTo>
                        <a:pt x="5077" y="5799"/>
                        <a:pt x="4935" y="6013"/>
                        <a:pt x="4745" y="6155"/>
                      </a:cubicBezTo>
                      <a:cubicBezTo>
                        <a:pt x="4558" y="6300"/>
                        <a:pt x="4317" y="6373"/>
                        <a:pt x="4069" y="6373"/>
                      </a:cubicBezTo>
                      <a:cubicBezTo>
                        <a:pt x="4033" y="6373"/>
                        <a:pt x="3998" y="6371"/>
                        <a:pt x="3962" y="6368"/>
                      </a:cubicBezTo>
                      <a:lnTo>
                        <a:pt x="3986" y="6345"/>
                      </a:lnTo>
                      <a:cubicBezTo>
                        <a:pt x="3891" y="6131"/>
                        <a:pt x="3867" y="5894"/>
                        <a:pt x="3891" y="5680"/>
                      </a:cubicBezTo>
                      <a:cubicBezTo>
                        <a:pt x="3915" y="5277"/>
                        <a:pt x="4223" y="4969"/>
                        <a:pt x="4602" y="4921"/>
                      </a:cubicBezTo>
                      <a:cubicBezTo>
                        <a:pt x="4621" y="4918"/>
                        <a:pt x="4640" y="4917"/>
                        <a:pt x="4659" y="4917"/>
                      </a:cubicBezTo>
                      <a:close/>
                      <a:moveTo>
                        <a:pt x="4687" y="4648"/>
                      </a:moveTo>
                      <a:cubicBezTo>
                        <a:pt x="4643" y="4648"/>
                        <a:pt x="4599" y="4652"/>
                        <a:pt x="4555" y="4660"/>
                      </a:cubicBezTo>
                      <a:cubicBezTo>
                        <a:pt x="4318" y="4684"/>
                        <a:pt x="4104" y="4779"/>
                        <a:pt x="3915" y="4945"/>
                      </a:cubicBezTo>
                      <a:cubicBezTo>
                        <a:pt x="3749" y="5135"/>
                        <a:pt x="3630" y="5372"/>
                        <a:pt x="3606" y="5633"/>
                      </a:cubicBezTo>
                      <a:cubicBezTo>
                        <a:pt x="3559" y="5918"/>
                        <a:pt x="3582" y="6226"/>
                        <a:pt x="3701" y="6487"/>
                      </a:cubicBezTo>
                      <a:cubicBezTo>
                        <a:pt x="3725" y="6511"/>
                        <a:pt x="3725" y="6534"/>
                        <a:pt x="3725" y="6558"/>
                      </a:cubicBezTo>
                      <a:cubicBezTo>
                        <a:pt x="3749" y="6606"/>
                        <a:pt x="3796" y="6653"/>
                        <a:pt x="3867" y="6653"/>
                      </a:cubicBezTo>
                      <a:lnTo>
                        <a:pt x="4033" y="6653"/>
                      </a:lnTo>
                      <a:cubicBezTo>
                        <a:pt x="4064" y="6655"/>
                        <a:pt x="4096" y="6657"/>
                        <a:pt x="4127" y="6657"/>
                      </a:cubicBezTo>
                      <a:cubicBezTo>
                        <a:pt x="4408" y="6657"/>
                        <a:pt x="4700" y="6563"/>
                        <a:pt x="4935" y="6392"/>
                      </a:cubicBezTo>
                      <a:cubicBezTo>
                        <a:pt x="5196" y="6202"/>
                        <a:pt x="5362" y="5918"/>
                        <a:pt x="5409" y="5609"/>
                      </a:cubicBezTo>
                      <a:cubicBezTo>
                        <a:pt x="5456" y="5372"/>
                        <a:pt x="5385" y="5111"/>
                        <a:pt x="5219" y="4921"/>
                      </a:cubicBezTo>
                      <a:cubicBezTo>
                        <a:pt x="5101" y="4744"/>
                        <a:pt x="4901" y="4648"/>
                        <a:pt x="4687" y="4648"/>
                      </a:cubicBezTo>
                      <a:close/>
                      <a:moveTo>
                        <a:pt x="1584" y="6359"/>
                      </a:moveTo>
                      <a:cubicBezTo>
                        <a:pt x="1673" y="6359"/>
                        <a:pt x="1762" y="6386"/>
                        <a:pt x="1851" y="6439"/>
                      </a:cubicBezTo>
                      <a:cubicBezTo>
                        <a:pt x="2017" y="6534"/>
                        <a:pt x="2159" y="6700"/>
                        <a:pt x="2230" y="6890"/>
                      </a:cubicBezTo>
                      <a:cubicBezTo>
                        <a:pt x="2325" y="7080"/>
                        <a:pt x="2373" y="7317"/>
                        <a:pt x="2349" y="7554"/>
                      </a:cubicBezTo>
                      <a:cubicBezTo>
                        <a:pt x="2219" y="7602"/>
                        <a:pt x="2082" y="7626"/>
                        <a:pt x="1946" y="7626"/>
                      </a:cubicBezTo>
                      <a:cubicBezTo>
                        <a:pt x="1809" y="7626"/>
                        <a:pt x="1673" y="7602"/>
                        <a:pt x="1542" y="7554"/>
                      </a:cubicBezTo>
                      <a:cubicBezTo>
                        <a:pt x="1305" y="7459"/>
                        <a:pt x="1116" y="7317"/>
                        <a:pt x="1021" y="7104"/>
                      </a:cubicBezTo>
                      <a:cubicBezTo>
                        <a:pt x="926" y="6938"/>
                        <a:pt x="926" y="6772"/>
                        <a:pt x="1021" y="6606"/>
                      </a:cubicBezTo>
                      <a:cubicBezTo>
                        <a:pt x="1068" y="6463"/>
                        <a:pt x="1187" y="6368"/>
                        <a:pt x="1353" y="6368"/>
                      </a:cubicBezTo>
                      <a:lnTo>
                        <a:pt x="1495" y="6368"/>
                      </a:lnTo>
                      <a:cubicBezTo>
                        <a:pt x="1525" y="6362"/>
                        <a:pt x="1554" y="6359"/>
                        <a:pt x="1584" y="6359"/>
                      </a:cubicBezTo>
                      <a:close/>
                      <a:moveTo>
                        <a:pt x="1512" y="6065"/>
                      </a:moveTo>
                      <a:cubicBezTo>
                        <a:pt x="1452" y="6065"/>
                        <a:pt x="1390" y="6071"/>
                        <a:pt x="1329" y="6084"/>
                      </a:cubicBezTo>
                      <a:cubicBezTo>
                        <a:pt x="1068" y="6107"/>
                        <a:pt x="855" y="6250"/>
                        <a:pt x="760" y="6487"/>
                      </a:cubicBezTo>
                      <a:cubicBezTo>
                        <a:pt x="641" y="6724"/>
                        <a:pt x="641" y="6985"/>
                        <a:pt x="760" y="7222"/>
                      </a:cubicBezTo>
                      <a:cubicBezTo>
                        <a:pt x="902" y="7507"/>
                        <a:pt x="1139" y="7720"/>
                        <a:pt x="1424" y="7815"/>
                      </a:cubicBezTo>
                      <a:cubicBezTo>
                        <a:pt x="1566" y="7910"/>
                        <a:pt x="1732" y="7934"/>
                        <a:pt x="1922" y="7934"/>
                      </a:cubicBezTo>
                      <a:cubicBezTo>
                        <a:pt x="2136" y="7934"/>
                        <a:pt x="2349" y="7886"/>
                        <a:pt x="2562" y="7815"/>
                      </a:cubicBezTo>
                      <a:cubicBezTo>
                        <a:pt x="2634" y="7792"/>
                        <a:pt x="2681" y="7744"/>
                        <a:pt x="2681" y="7673"/>
                      </a:cubicBezTo>
                      <a:lnTo>
                        <a:pt x="2681" y="7602"/>
                      </a:lnTo>
                      <a:cubicBezTo>
                        <a:pt x="2705" y="7317"/>
                        <a:pt x="2657" y="7032"/>
                        <a:pt x="2515" y="6772"/>
                      </a:cubicBezTo>
                      <a:cubicBezTo>
                        <a:pt x="2420" y="6534"/>
                        <a:pt x="2230" y="6321"/>
                        <a:pt x="2017" y="6202"/>
                      </a:cubicBezTo>
                      <a:cubicBezTo>
                        <a:pt x="1859" y="6114"/>
                        <a:pt x="1687" y="6065"/>
                        <a:pt x="1512" y="606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65" name="Google Shape;1865;p14"/>
              <p:cNvGrpSpPr/>
              <p:nvPr/>
            </p:nvGrpSpPr>
            <p:grpSpPr>
              <a:xfrm flipH="1">
                <a:off x="7974110" y="3199351"/>
                <a:ext cx="441515" cy="532225"/>
                <a:chOff x="2475575" y="3443625"/>
                <a:chExt cx="316000" cy="380950"/>
              </a:xfrm>
            </p:grpSpPr>
            <p:sp>
              <p:nvSpPr>
                <p:cNvPr id="1866" name="Google Shape;1866;p14"/>
                <p:cNvSpPr/>
                <p:nvPr/>
              </p:nvSpPr>
              <p:spPr>
                <a:xfrm>
                  <a:off x="2550700" y="3560575"/>
                  <a:ext cx="200450" cy="23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18" h="9372" extrusionOk="0">
                      <a:moveTo>
                        <a:pt x="4095" y="1"/>
                      </a:moveTo>
                      <a:cubicBezTo>
                        <a:pt x="4074" y="1"/>
                        <a:pt x="4054" y="1"/>
                        <a:pt x="4033" y="1"/>
                      </a:cubicBezTo>
                      <a:cubicBezTo>
                        <a:pt x="2372" y="72"/>
                        <a:pt x="1257" y="974"/>
                        <a:pt x="664" y="2682"/>
                      </a:cubicBezTo>
                      <a:cubicBezTo>
                        <a:pt x="546" y="3038"/>
                        <a:pt x="451" y="3393"/>
                        <a:pt x="356" y="3702"/>
                      </a:cubicBezTo>
                      <a:cubicBezTo>
                        <a:pt x="261" y="4034"/>
                        <a:pt x="190" y="4342"/>
                        <a:pt x="143" y="4627"/>
                      </a:cubicBezTo>
                      <a:cubicBezTo>
                        <a:pt x="119" y="4769"/>
                        <a:pt x="95" y="4912"/>
                        <a:pt x="95" y="5054"/>
                      </a:cubicBezTo>
                      <a:lnTo>
                        <a:pt x="95" y="5078"/>
                      </a:lnTo>
                      <a:cubicBezTo>
                        <a:pt x="48" y="5315"/>
                        <a:pt x="24" y="5528"/>
                        <a:pt x="24" y="5766"/>
                      </a:cubicBezTo>
                      <a:cubicBezTo>
                        <a:pt x="24" y="5813"/>
                        <a:pt x="24" y="5884"/>
                        <a:pt x="24" y="5932"/>
                      </a:cubicBezTo>
                      <a:cubicBezTo>
                        <a:pt x="0" y="6501"/>
                        <a:pt x="119" y="7046"/>
                        <a:pt x="332" y="7545"/>
                      </a:cubicBezTo>
                      <a:cubicBezTo>
                        <a:pt x="380" y="7663"/>
                        <a:pt x="451" y="7782"/>
                        <a:pt x="522" y="7900"/>
                      </a:cubicBezTo>
                      <a:cubicBezTo>
                        <a:pt x="1044" y="8778"/>
                        <a:pt x="1993" y="9276"/>
                        <a:pt x="3392" y="9371"/>
                      </a:cubicBezTo>
                      <a:lnTo>
                        <a:pt x="3962" y="9371"/>
                      </a:lnTo>
                      <a:cubicBezTo>
                        <a:pt x="5812" y="9347"/>
                        <a:pt x="7022" y="8707"/>
                        <a:pt x="7662" y="7497"/>
                      </a:cubicBezTo>
                      <a:cubicBezTo>
                        <a:pt x="7876" y="7023"/>
                        <a:pt x="7994" y="6525"/>
                        <a:pt x="8018" y="6003"/>
                      </a:cubicBezTo>
                      <a:lnTo>
                        <a:pt x="8018" y="5599"/>
                      </a:lnTo>
                      <a:cubicBezTo>
                        <a:pt x="8018" y="5457"/>
                        <a:pt x="7994" y="5315"/>
                        <a:pt x="7970" y="5149"/>
                      </a:cubicBezTo>
                      <a:cubicBezTo>
                        <a:pt x="7970" y="5125"/>
                        <a:pt x="7970" y="5078"/>
                        <a:pt x="7947" y="5030"/>
                      </a:cubicBezTo>
                      <a:cubicBezTo>
                        <a:pt x="7947" y="4912"/>
                        <a:pt x="7923" y="4793"/>
                        <a:pt x="7923" y="4698"/>
                      </a:cubicBezTo>
                      <a:lnTo>
                        <a:pt x="7899" y="4579"/>
                      </a:lnTo>
                      <a:cubicBezTo>
                        <a:pt x="7757" y="3892"/>
                        <a:pt x="7567" y="3251"/>
                        <a:pt x="7330" y="2611"/>
                      </a:cubicBezTo>
                      <a:cubicBezTo>
                        <a:pt x="6698" y="856"/>
                        <a:pt x="5605" y="1"/>
                        <a:pt x="409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7" name="Google Shape;1867;p14"/>
                <p:cNvSpPr/>
                <p:nvPr/>
              </p:nvSpPr>
              <p:spPr>
                <a:xfrm>
                  <a:off x="2546550" y="3557050"/>
                  <a:ext cx="208175" cy="24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7" h="9655" extrusionOk="0">
                      <a:moveTo>
                        <a:pt x="4270" y="285"/>
                      </a:moveTo>
                      <a:cubicBezTo>
                        <a:pt x="5717" y="285"/>
                        <a:pt x="6737" y="1115"/>
                        <a:pt x="7354" y="2799"/>
                      </a:cubicBezTo>
                      <a:cubicBezTo>
                        <a:pt x="7591" y="3440"/>
                        <a:pt x="7781" y="4104"/>
                        <a:pt x="7923" y="4768"/>
                      </a:cubicBezTo>
                      <a:cubicBezTo>
                        <a:pt x="7923" y="4792"/>
                        <a:pt x="7947" y="4815"/>
                        <a:pt x="7947" y="4863"/>
                      </a:cubicBezTo>
                      <a:lnTo>
                        <a:pt x="7970" y="5195"/>
                      </a:lnTo>
                      <a:cubicBezTo>
                        <a:pt x="7970" y="5219"/>
                        <a:pt x="7970" y="5266"/>
                        <a:pt x="7970" y="5290"/>
                      </a:cubicBezTo>
                      <a:lnTo>
                        <a:pt x="7970" y="5313"/>
                      </a:lnTo>
                      <a:cubicBezTo>
                        <a:pt x="7994" y="5456"/>
                        <a:pt x="8018" y="5598"/>
                        <a:pt x="8018" y="5740"/>
                      </a:cubicBezTo>
                      <a:lnTo>
                        <a:pt x="8018" y="6120"/>
                      </a:lnTo>
                      <a:cubicBezTo>
                        <a:pt x="7994" y="6618"/>
                        <a:pt x="7875" y="7093"/>
                        <a:pt x="7662" y="7543"/>
                      </a:cubicBezTo>
                      <a:cubicBezTo>
                        <a:pt x="7069" y="8706"/>
                        <a:pt x="5883" y="9322"/>
                        <a:pt x="4104" y="9346"/>
                      </a:cubicBezTo>
                      <a:lnTo>
                        <a:pt x="3535" y="9346"/>
                      </a:lnTo>
                      <a:cubicBezTo>
                        <a:pt x="2206" y="9251"/>
                        <a:pt x="1305" y="8777"/>
                        <a:pt x="807" y="7946"/>
                      </a:cubicBezTo>
                      <a:cubicBezTo>
                        <a:pt x="735" y="7852"/>
                        <a:pt x="664" y="7733"/>
                        <a:pt x="617" y="7614"/>
                      </a:cubicBezTo>
                      <a:cubicBezTo>
                        <a:pt x="403" y="7116"/>
                        <a:pt x="309" y="6594"/>
                        <a:pt x="332" y="6073"/>
                      </a:cubicBezTo>
                      <a:cubicBezTo>
                        <a:pt x="332" y="6001"/>
                        <a:pt x="332" y="5954"/>
                        <a:pt x="356" y="5907"/>
                      </a:cubicBezTo>
                      <a:cubicBezTo>
                        <a:pt x="356" y="5669"/>
                        <a:pt x="380" y="5432"/>
                        <a:pt x="427" y="5219"/>
                      </a:cubicBezTo>
                      <a:lnTo>
                        <a:pt x="427" y="5195"/>
                      </a:lnTo>
                      <a:cubicBezTo>
                        <a:pt x="427" y="5053"/>
                        <a:pt x="451" y="4934"/>
                        <a:pt x="475" y="4792"/>
                      </a:cubicBezTo>
                      <a:cubicBezTo>
                        <a:pt x="522" y="4483"/>
                        <a:pt x="593" y="4175"/>
                        <a:pt x="688" y="3867"/>
                      </a:cubicBezTo>
                      <a:cubicBezTo>
                        <a:pt x="759" y="3558"/>
                        <a:pt x="854" y="3226"/>
                        <a:pt x="973" y="2870"/>
                      </a:cubicBezTo>
                      <a:cubicBezTo>
                        <a:pt x="1542" y="1186"/>
                        <a:pt x="2609" y="356"/>
                        <a:pt x="4199" y="285"/>
                      </a:cubicBezTo>
                      <a:close/>
                      <a:moveTo>
                        <a:pt x="4175" y="0"/>
                      </a:moveTo>
                      <a:cubicBezTo>
                        <a:pt x="2467" y="71"/>
                        <a:pt x="1305" y="996"/>
                        <a:pt x="688" y="2799"/>
                      </a:cubicBezTo>
                      <a:cubicBezTo>
                        <a:pt x="569" y="3131"/>
                        <a:pt x="475" y="3487"/>
                        <a:pt x="380" y="3819"/>
                      </a:cubicBezTo>
                      <a:cubicBezTo>
                        <a:pt x="309" y="4127"/>
                        <a:pt x="214" y="4436"/>
                        <a:pt x="166" y="4744"/>
                      </a:cubicBezTo>
                      <a:cubicBezTo>
                        <a:pt x="142" y="4887"/>
                        <a:pt x="119" y="5029"/>
                        <a:pt x="119" y="5195"/>
                      </a:cubicBezTo>
                      <a:cubicBezTo>
                        <a:pt x="71" y="5408"/>
                        <a:pt x="48" y="5646"/>
                        <a:pt x="48" y="5883"/>
                      </a:cubicBezTo>
                      <a:cubicBezTo>
                        <a:pt x="24" y="5930"/>
                        <a:pt x="24" y="6001"/>
                        <a:pt x="24" y="6073"/>
                      </a:cubicBezTo>
                      <a:cubicBezTo>
                        <a:pt x="0" y="6642"/>
                        <a:pt x="119" y="7211"/>
                        <a:pt x="356" y="7733"/>
                      </a:cubicBezTo>
                      <a:cubicBezTo>
                        <a:pt x="403" y="7852"/>
                        <a:pt x="475" y="7994"/>
                        <a:pt x="546" y="8113"/>
                      </a:cubicBezTo>
                      <a:cubicBezTo>
                        <a:pt x="1091" y="9014"/>
                        <a:pt x="2088" y="9536"/>
                        <a:pt x="3535" y="9654"/>
                      </a:cubicBezTo>
                      <a:lnTo>
                        <a:pt x="4128" y="9654"/>
                      </a:lnTo>
                      <a:cubicBezTo>
                        <a:pt x="6025" y="9607"/>
                        <a:pt x="7306" y="8943"/>
                        <a:pt x="7947" y="7686"/>
                      </a:cubicBezTo>
                      <a:cubicBezTo>
                        <a:pt x="8184" y="7187"/>
                        <a:pt x="8302" y="6666"/>
                        <a:pt x="8326" y="6144"/>
                      </a:cubicBezTo>
                      <a:lnTo>
                        <a:pt x="8326" y="5740"/>
                      </a:lnTo>
                      <a:cubicBezTo>
                        <a:pt x="8326" y="5574"/>
                        <a:pt x="8302" y="5432"/>
                        <a:pt x="8279" y="5290"/>
                      </a:cubicBezTo>
                      <a:cubicBezTo>
                        <a:pt x="8279" y="5242"/>
                        <a:pt x="8279" y="5171"/>
                        <a:pt x="8255" y="5124"/>
                      </a:cubicBezTo>
                      <a:lnTo>
                        <a:pt x="8231" y="4815"/>
                      </a:lnTo>
                      <a:lnTo>
                        <a:pt x="8231" y="4792"/>
                      </a:lnTo>
                      <a:cubicBezTo>
                        <a:pt x="8231" y="4744"/>
                        <a:pt x="8208" y="4720"/>
                        <a:pt x="8208" y="4697"/>
                      </a:cubicBezTo>
                      <a:cubicBezTo>
                        <a:pt x="8065" y="4009"/>
                        <a:pt x="7875" y="3345"/>
                        <a:pt x="7638" y="2704"/>
                      </a:cubicBezTo>
                      <a:cubicBezTo>
                        <a:pt x="6974" y="901"/>
                        <a:pt x="5835" y="0"/>
                        <a:pt x="427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8" name="Google Shape;1868;p14"/>
                <p:cNvSpPr/>
                <p:nvPr/>
              </p:nvSpPr>
              <p:spPr>
                <a:xfrm>
                  <a:off x="2593975" y="3617525"/>
                  <a:ext cx="112700" cy="2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8" h="928" extrusionOk="0">
                      <a:moveTo>
                        <a:pt x="4057" y="1"/>
                      </a:moveTo>
                      <a:cubicBezTo>
                        <a:pt x="3938" y="1"/>
                        <a:pt x="3820" y="48"/>
                        <a:pt x="3725" y="119"/>
                      </a:cubicBezTo>
                      <a:cubicBezTo>
                        <a:pt x="3630" y="214"/>
                        <a:pt x="3583" y="333"/>
                        <a:pt x="3583" y="451"/>
                      </a:cubicBezTo>
                      <a:cubicBezTo>
                        <a:pt x="3583" y="570"/>
                        <a:pt x="3630" y="688"/>
                        <a:pt x="3725" y="783"/>
                      </a:cubicBezTo>
                      <a:cubicBezTo>
                        <a:pt x="3796" y="878"/>
                        <a:pt x="3915" y="926"/>
                        <a:pt x="4057" y="926"/>
                      </a:cubicBezTo>
                      <a:cubicBezTo>
                        <a:pt x="4176" y="926"/>
                        <a:pt x="4294" y="878"/>
                        <a:pt x="4365" y="783"/>
                      </a:cubicBezTo>
                      <a:cubicBezTo>
                        <a:pt x="4460" y="688"/>
                        <a:pt x="4508" y="594"/>
                        <a:pt x="4508" y="475"/>
                      </a:cubicBezTo>
                      <a:cubicBezTo>
                        <a:pt x="4508" y="356"/>
                        <a:pt x="4460" y="214"/>
                        <a:pt x="4365" y="143"/>
                      </a:cubicBezTo>
                      <a:cubicBezTo>
                        <a:pt x="4294" y="48"/>
                        <a:pt x="4176" y="1"/>
                        <a:pt x="4057" y="1"/>
                      </a:cubicBezTo>
                      <a:close/>
                      <a:moveTo>
                        <a:pt x="452" y="1"/>
                      </a:moveTo>
                      <a:cubicBezTo>
                        <a:pt x="333" y="1"/>
                        <a:pt x="214" y="48"/>
                        <a:pt x="119" y="143"/>
                      </a:cubicBezTo>
                      <a:cubicBezTo>
                        <a:pt x="48" y="238"/>
                        <a:pt x="1" y="356"/>
                        <a:pt x="1" y="475"/>
                      </a:cubicBezTo>
                      <a:cubicBezTo>
                        <a:pt x="1" y="723"/>
                        <a:pt x="193" y="927"/>
                        <a:pt x="415" y="927"/>
                      </a:cubicBezTo>
                      <a:cubicBezTo>
                        <a:pt x="427" y="927"/>
                        <a:pt x="439" y="927"/>
                        <a:pt x="452" y="926"/>
                      </a:cubicBezTo>
                      <a:cubicBezTo>
                        <a:pt x="594" y="926"/>
                        <a:pt x="689" y="878"/>
                        <a:pt x="784" y="783"/>
                      </a:cubicBezTo>
                      <a:cubicBezTo>
                        <a:pt x="878" y="712"/>
                        <a:pt x="926" y="594"/>
                        <a:pt x="926" y="475"/>
                      </a:cubicBezTo>
                      <a:cubicBezTo>
                        <a:pt x="926" y="356"/>
                        <a:pt x="878" y="214"/>
                        <a:pt x="784" y="143"/>
                      </a:cubicBezTo>
                      <a:cubicBezTo>
                        <a:pt x="689" y="48"/>
                        <a:pt x="570" y="1"/>
                        <a:pt x="4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9" name="Google Shape;1869;p14"/>
                <p:cNvSpPr/>
                <p:nvPr/>
              </p:nvSpPr>
              <p:spPr>
                <a:xfrm>
                  <a:off x="2633725" y="3643025"/>
                  <a:ext cx="34400" cy="3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" h="1377" extrusionOk="0">
                      <a:moveTo>
                        <a:pt x="830" y="1"/>
                      </a:moveTo>
                      <a:cubicBezTo>
                        <a:pt x="735" y="24"/>
                        <a:pt x="617" y="95"/>
                        <a:pt x="546" y="167"/>
                      </a:cubicBezTo>
                      <a:cubicBezTo>
                        <a:pt x="332" y="356"/>
                        <a:pt x="166" y="546"/>
                        <a:pt x="0" y="760"/>
                      </a:cubicBezTo>
                      <a:lnTo>
                        <a:pt x="332" y="736"/>
                      </a:lnTo>
                      <a:cubicBezTo>
                        <a:pt x="593" y="712"/>
                        <a:pt x="854" y="712"/>
                        <a:pt x="1115" y="712"/>
                      </a:cubicBezTo>
                      <a:lnTo>
                        <a:pt x="1376" y="712"/>
                      </a:lnTo>
                      <a:cubicBezTo>
                        <a:pt x="1328" y="594"/>
                        <a:pt x="1257" y="475"/>
                        <a:pt x="1162" y="333"/>
                      </a:cubicBezTo>
                      <a:cubicBezTo>
                        <a:pt x="1020" y="119"/>
                        <a:pt x="925" y="1"/>
                        <a:pt x="830" y="1"/>
                      </a:cubicBezTo>
                      <a:close/>
                      <a:moveTo>
                        <a:pt x="1115" y="736"/>
                      </a:moveTo>
                      <a:cubicBezTo>
                        <a:pt x="854" y="736"/>
                        <a:pt x="617" y="736"/>
                        <a:pt x="332" y="760"/>
                      </a:cubicBezTo>
                      <a:lnTo>
                        <a:pt x="759" y="1376"/>
                      </a:lnTo>
                      <a:cubicBezTo>
                        <a:pt x="902" y="1187"/>
                        <a:pt x="1044" y="973"/>
                        <a:pt x="1115" y="736"/>
                      </a:cubicBezTo>
                      <a:close/>
                    </a:path>
                  </a:pathLst>
                </a:custGeom>
                <a:solidFill>
                  <a:srgbClr val="FFA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0" name="Google Shape;1870;p14"/>
                <p:cNvSpPr/>
                <p:nvPr/>
              </p:nvSpPr>
              <p:spPr>
                <a:xfrm>
                  <a:off x="2627775" y="3639475"/>
                  <a:ext cx="47475" cy="4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9" h="1661" extrusionOk="0">
                      <a:moveTo>
                        <a:pt x="1092" y="285"/>
                      </a:moveTo>
                      <a:cubicBezTo>
                        <a:pt x="1163" y="356"/>
                        <a:pt x="1234" y="451"/>
                        <a:pt x="1306" y="546"/>
                      </a:cubicBezTo>
                      <a:lnTo>
                        <a:pt x="1400" y="712"/>
                      </a:lnTo>
                      <a:cubicBezTo>
                        <a:pt x="1389" y="700"/>
                        <a:pt x="1377" y="694"/>
                        <a:pt x="1365" y="694"/>
                      </a:cubicBezTo>
                      <a:cubicBezTo>
                        <a:pt x="1353" y="694"/>
                        <a:pt x="1341" y="700"/>
                        <a:pt x="1329" y="712"/>
                      </a:cubicBezTo>
                      <a:cubicBezTo>
                        <a:pt x="1092" y="712"/>
                        <a:pt x="831" y="712"/>
                        <a:pt x="594" y="736"/>
                      </a:cubicBezTo>
                      <a:cubicBezTo>
                        <a:pt x="665" y="617"/>
                        <a:pt x="784" y="522"/>
                        <a:pt x="879" y="427"/>
                      </a:cubicBezTo>
                      <a:cubicBezTo>
                        <a:pt x="1021" y="332"/>
                        <a:pt x="1092" y="285"/>
                        <a:pt x="1092" y="285"/>
                      </a:cubicBezTo>
                      <a:close/>
                      <a:moveTo>
                        <a:pt x="1140" y="996"/>
                      </a:moveTo>
                      <a:cubicBezTo>
                        <a:pt x="1116" y="1044"/>
                        <a:pt x="1116" y="1068"/>
                        <a:pt x="1092" y="1139"/>
                      </a:cubicBezTo>
                      <a:cubicBezTo>
                        <a:pt x="1045" y="1186"/>
                        <a:pt x="1021" y="1234"/>
                        <a:pt x="997" y="1257"/>
                      </a:cubicBezTo>
                      <a:lnTo>
                        <a:pt x="855" y="1020"/>
                      </a:lnTo>
                      <a:lnTo>
                        <a:pt x="1140" y="996"/>
                      </a:lnTo>
                      <a:close/>
                      <a:moveTo>
                        <a:pt x="1092" y="0"/>
                      </a:moveTo>
                      <a:cubicBezTo>
                        <a:pt x="1021" y="0"/>
                        <a:pt x="926" y="24"/>
                        <a:pt x="689" y="214"/>
                      </a:cubicBezTo>
                      <a:cubicBezTo>
                        <a:pt x="499" y="356"/>
                        <a:pt x="333" y="546"/>
                        <a:pt x="167" y="759"/>
                      </a:cubicBezTo>
                      <a:lnTo>
                        <a:pt x="143" y="759"/>
                      </a:lnTo>
                      <a:cubicBezTo>
                        <a:pt x="72" y="759"/>
                        <a:pt x="1" y="830"/>
                        <a:pt x="1" y="925"/>
                      </a:cubicBezTo>
                      <a:cubicBezTo>
                        <a:pt x="1" y="996"/>
                        <a:pt x="72" y="1068"/>
                        <a:pt x="143" y="1068"/>
                      </a:cubicBezTo>
                      <a:lnTo>
                        <a:pt x="262" y="1068"/>
                      </a:lnTo>
                      <a:lnTo>
                        <a:pt x="499" y="1044"/>
                      </a:lnTo>
                      <a:lnTo>
                        <a:pt x="879" y="1590"/>
                      </a:lnTo>
                      <a:cubicBezTo>
                        <a:pt x="902" y="1637"/>
                        <a:pt x="926" y="1661"/>
                        <a:pt x="973" y="1661"/>
                      </a:cubicBezTo>
                      <a:lnTo>
                        <a:pt x="997" y="1661"/>
                      </a:lnTo>
                      <a:cubicBezTo>
                        <a:pt x="1045" y="1661"/>
                        <a:pt x="1068" y="1637"/>
                        <a:pt x="1092" y="1613"/>
                      </a:cubicBezTo>
                      <a:cubicBezTo>
                        <a:pt x="1187" y="1518"/>
                        <a:pt x="1282" y="1400"/>
                        <a:pt x="1353" y="1257"/>
                      </a:cubicBezTo>
                      <a:cubicBezTo>
                        <a:pt x="1400" y="1139"/>
                        <a:pt x="1448" y="1044"/>
                        <a:pt x="1472" y="973"/>
                      </a:cubicBezTo>
                      <a:lnTo>
                        <a:pt x="1756" y="973"/>
                      </a:lnTo>
                      <a:cubicBezTo>
                        <a:pt x="1827" y="973"/>
                        <a:pt x="1899" y="925"/>
                        <a:pt x="1899" y="830"/>
                      </a:cubicBezTo>
                      <a:cubicBezTo>
                        <a:pt x="1899" y="759"/>
                        <a:pt x="1827" y="688"/>
                        <a:pt x="1756" y="688"/>
                      </a:cubicBezTo>
                      <a:lnTo>
                        <a:pt x="1709" y="688"/>
                      </a:lnTo>
                      <a:cubicBezTo>
                        <a:pt x="1661" y="593"/>
                        <a:pt x="1614" y="498"/>
                        <a:pt x="1543" y="380"/>
                      </a:cubicBezTo>
                      <a:cubicBezTo>
                        <a:pt x="1377" y="119"/>
                        <a:pt x="1234" y="0"/>
                        <a:pt x="109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1" name="Google Shape;1871;p14"/>
                <p:cNvSpPr/>
                <p:nvPr/>
              </p:nvSpPr>
              <p:spPr>
                <a:xfrm>
                  <a:off x="2535275" y="3696400"/>
                  <a:ext cx="229525" cy="124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1" h="4985" extrusionOk="0">
                      <a:moveTo>
                        <a:pt x="9157" y="0"/>
                      </a:moveTo>
                      <a:lnTo>
                        <a:pt x="5883" y="807"/>
                      </a:lnTo>
                      <a:cubicBezTo>
                        <a:pt x="3321" y="1400"/>
                        <a:pt x="1353" y="1898"/>
                        <a:pt x="0" y="2278"/>
                      </a:cubicBezTo>
                      <a:cubicBezTo>
                        <a:pt x="166" y="2728"/>
                        <a:pt x="404" y="3132"/>
                        <a:pt x="712" y="3511"/>
                      </a:cubicBezTo>
                      <a:lnTo>
                        <a:pt x="5409" y="2349"/>
                      </a:lnTo>
                      <a:cubicBezTo>
                        <a:pt x="6856" y="1969"/>
                        <a:pt x="8066" y="1661"/>
                        <a:pt x="9062" y="1400"/>
                      </a:cubicBezTo>
                      <a:cubicBezTo>
                        <a:pt x="9133" y="926"/>
                        <a:pt x="9180" y="475"/>
                        <a:pt x="9157" y="0"/>
                      </a:cubicBezTo>
                      <a:close/>
                      <a:moveTo>
                        <a:pt x="8730" y="2539"/>
                      </a:moveTo>
                      <a:lnTo>
                        <a:pt x="8730" y="2539"/>
                      </a:lnTo>
                      <a:cubicBezTo>
                        <a:pt x="6951" y="3060"/>
                        <a:pt x="4650" y="3701"/>
                        <a:pt x="1851" y="4484"/>
                      </a:cubicBezTo>
                      <a:cubicBezTo>
                        <a:pt x="2540" y="4810"/>
                        <a:pt x="3271" y="4984"/>
                        <a:pt x="4012" y="4984"/>
                      </a:cubicBezTo>
                      <a:cubicBezTo>
                        <a:pt x="4240" y="4984"/>
                        <a:pt x="4469" y="4968"/>
                        <a:pt x="4697" y="4934"/>
                      </a:cubicBezTo>
                      <a:cubicBezTo>
                        <a:pt x="6429" y="4768"/>
                        <a:pt x="7591" y="4270"/>
                        <a:pt x="8232" y="3416"/>
                      </a:cubicBezTo>
                      <a:cubicBezTo>
                        <a:pt x="8445" y="3155"/>
                        <a:pt x="8611" y="2847"/>
                        <a:pt x="8730" y="253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2" name="Google Shape;1872;p14"/>
                <p:cNvSpPr/>
                <p:nvPr/>
              </p:nvSpPr>
              <p:spPr>
                <a:xfrm>
                  <a:off x="2524000" y="3669125"/>
                  <a:ext cx="240800" cy="13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32" h="5575" extrusionOk="0">
                      <a:moveTo>
                        <a:pt x="9608" y="0"/>
                      </a:moveTo>
                      <a:lnTo>
                        <a:pt x="8493" y="973"/>
                      </a:lnTo>
                      <a:cubicBezTo>
                        <a:pt x="8161" y="736"/>
                        <a:pt x="7829" y="475"/>
                        <a:pt x="7520" y="214"/>
                      </a:cubicBezTo>
                      <a:cubicBezTo>
                        <a:pt x="7141" y="617"/>
                        <a:pt x="6785" y="997"/>
                        <a:pt x="6382" y="1329"/>
                      </a:cubicBezTo>
                      <a:lnTo>
                        <a:pt x="5528" y="854"/>
                      </a:lnTo>
                      <a:cubicBezTo>
                        <a:pt x="4982" y="1305"/>
                        <a:pt x="4650" y="1590"/>
                        <a:pt x="4531" y="1661"/>
                      </a:cubicBezTo>
                      <a:cubicBezTo>
                        <a:pt x="4057" y="1400"/>
                        <a:pt x="3606" y="1068"/>
                        <a:pt x="3203" y="688"/>
                      </a:cubicBezTo>
                      <a:lnTo>
                        <a:pt x="1875" y="2064"/>
                      </a:lnTo>
                      <a:cubicBezTo>
                        <a:pt x="1258" y="1708"/>
                        <a:pt x="641" y="1352"/>
                        <a:pt x="1" y="1068"/>
                      </a:cubicBezTo>
                      <a:lnTo>
                        <a:pt x="1" y="1068"/>
                      </a:lnTo>
                      <a:cubicBezTo>
                        <a:pt x="1" y="1850"/>
                        <a:pt x="167" y="2633"/>
                        <a:pt x="451" y="3369"/>
                      </a:cubicBezTo>
                      <a:cubicBezTo>
                        <a:pt x="1804" y="2989"/>
                        <a:pt x="3772" y="2491"/>
                        <a:pt x="6334" y="1874"/>
                      </a:cubicBezTo>
                      <a:lnTo>
                        <a:pt x="9608" y="1091"/>
                      </a:lnTo>
                      <a:cubicBezTo>
                        <a:pt x="9631" y="997"/>
                        <a:pt x="9631" y="925"/>
                        <a:pt x="9608" y="830"/>
                      </a:cubicBezTo>
                      <a:lnTo>
                        <a:pt x="9608" y="0"/>
                      </a:lnTo>
                      <a:close/>
                      <a:moveTo>
                        <a:pt x="9513" y="2467"/>
                      </a:moveTo>
                      <a:cubicBezTo>
                        <a:pt x="8540" y="2728"/>
                        <a:pt x="7307" y="3037"/>
                        <a:pt x="5860" y="3416"/>
                      </a:cubicBezTo>
                      <a:lnTo>
                        <a:pt x="1163" y="4602"/>
                      </a:lnTo>
                      <a:lnTo>
                        <a:pt x="1329" y="4816"/>
                      </a:lnTo>
                      <a:cubicBezTo>
                        <a:pt x="1590" y="5124"/>
                        <a:pt x="1922" y="5385"/>
                        <a:pt x="2302" y="5575"/>
                      </a:cubicBezTo>
                      <a:cubicBezTo>
                        <a:pt x="5124" y="4792"/>
                        <a:pt x="7425" y="4128"/>
                        <a:pt x="9204" y="3630"/>
                      </a:cubicBezTo>
                      <a:cubicBezTo>
                        <a:pt x="9347" y="3250"/>
                        <a:pt x="9442" y="2870"/>
                        <a:pt x="9513" y="246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3" name="Google Shape;1873;p14"/>
                <p:cNvSpPr/>
                <p:nvPr/>
              </p:nvSpPr>
              <p:spPr>
                <a:xfrm>
                  <a:off x="2520450" y="3666250"/>
                  <a:ext cx="247900" cy="15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16" h="6333" extrusionOk="0">
                      <a:moveTo>
                        <a:pt x="9607" y="424"/>
                      </a:moveTo>
                      <a:lnTo>
                        <a:pt x="9607" y="945"/>
                      </a:lnTo>
                      <a:lnTo>
                        <a:pt x="9607" y="1088"/>
                      </a:lnTo>
                      <a:cubicBezTo>
                        <a:pt x="8635" y="1325"/>
                        <a:pt x="7591" y="1562"/>
                        <a:pt x="6429" y="1847"/>
                      </a:cubicBezTo>
                      <a:cubicBezTo>
                        <a:pt x="3962" y="2440"/>
                        <a:pt x="2040" y="2938"/>
                        <a:pt x="688" y="3318"/>
                      </a:cubicBezTo>
                      <a:cubicBezTo>
                        <a:pt x="451" y="2701"/>
                        <a:pt x="333" y="2060"/>
                        <a:pt x="309" y="1420"/>
                      </a:cubicBezTo>
                      <a:lnTo>
                        <a:pt x="309" y="1420"/>
                      </a:lnTo>
                      <a:cubicBezTo>
                        <a:pt x="854" y="1705"/>
                        <a:pt x="1424" y="1989"/>
                        <a:pt x="1969" y="2321"/>
                      </a:cubicBezTo>
                      <a:cubicBezTo>
                        <a:pt x="1989" y="2331"/>
                        <a:pt x="2013" y="2337"/>
                        <a:pt x="2037" y="2337"/>
                      </a:cubicBezTo>
                      <a:cubicBezTo>
                        <a:pt x="2072" y="2337"/>
                        <a:pt x="2108" y="2325"/>
                        <a:pt x="2135" y="2298"/>
                      </a:cubicBezTo>
                      <a:lnTo>
                        <a:pt x="3345" y="1040"/>
                      </a:lnTo>
                      <a:cubicBezTo>
                        <a:pt x="3748" y="1372"/>
                        <a:pt x="4152" y="1657"/>
                        <a:pt x="4602" y="1918"/>
                      </a:cubicBezTo>
                      <a:cubicBezTo>
                        <a:pt x="4626" y="1930"/>
                        <a:pt x="4650" y="1936"/>
                        <a:pt x="4673" y="1936"/>
                      </a:cubicBezTo>
                      <a:cubicBezTo>
                        <a:pt x="4697" y="1936"/>
                        <a:pt x="4721" y="1930"/>
                        <a:pt x="4745" y="1918"/>
                      </a:cubicBezTo>
                      <a:cubicBezTo>
                        <a:pt x="4887" y="1847"/>
                        <a:pt x="5195" y="1586"/>
                        <a:pt x="5693" y="1159"/>
                      </a:cubicBezTo>
                      <a:lnTo>
                        <a:pt x="6476" y="1562"/>
                      </a:lnTo>
                      <a:cubicBezTo>
                        <a:pt x="6496" y="1582"/>
                        <a:pt x="6521" y="1590"/>
                        <a:pt x="6546" y="1590"/>
                      </a:cubicBezTo>
                      <a:cubicBezTo>
                        <a:pt x="6580" y="1590"/>
                        <a:pt x="6615" y="1576"/>
                        <a:pt x="6642" y="1562"/>
                      </a:cubicBezTo>
                      <a:cubicBezTo>
                        <a:pt x="6998" y="1230"/>
                        <a:pt x="7330" y="898"/>
                        <a:pt x="7686" y="519"/>
                      </a:cubicBezTo>
                      <a:cubicBezTo>
                        <a:pt x="7876" y="708"/>
                        <a:pt x="8160" y="922"/>
                        <a:pt x="8540" y="1183"/>
                      </a:cubicBezTo>
                      <a:cubicBezTo>
                        <a:pt x="8564" y="1206"/>
                        <a:pt x="8599" y="1218"/>
                        <a:pt x="8635" y="1218"/>
                      </a:cubicBezTo>
                      <a:cubicBezTo>
                        <a:pt x="8670" y="1218"/>
                        <a:pt x="8706" y="1206"/>
                        <a:pt x="8730" y="1183"/>
                      </a:cubicBezTo>
                      <a:lnTo>
                        <a:pt x="9607" y="424"/>
                      </a:lnTo>
                      <a:close/>
                      <a:moveTo>
                        <a:pt x="9607" y="1396"/>
                      </a:moveTo>
                      <a:lnTo>
                        <a:pt x="9607" y="1396"/>
                      </a:lnTo>
                      <a:cubicBezTo>
                        <a:pt x="9584" y="1752"/>
                        <a:pt x="9560" y="2108"/>
                        <a:pt x="9512" y="2464"/>
                      </a:cubicBezTo>
                      <a:cubicBezTo>
                        <a:pt x="8564" y="2725"/>
                        <a:pt x="7378" y="3033"/>
                        <a:pt x="5954" y="3389"/>
                      </a:cubicBezTo>
                      <a:lnTo>
                        <a:pt x="1353" y="4551"/>
                      </a:lnTo>
                      <a:cubicBezTo>
                        <a:pt x="1139" y="4243"/>
                        <a:pt x="949" y="3911"/>
                        <a:pt x="783" y="3578"/>
                      </a:cubicBezTo>
                      <a:cubicBezTo>
                        <a:pt x="2159" y="3223"/>
                        <a:pt x="4057" y="2725"/>
                        <a:pt x="6476" y="2132"/>
                      </a:cubicBezTo>
                      <a:cubicBezTo>
                        <a:pt x="7615" y="1871"/>
                        <a:pt x="8659" y="1610"/>
                        <a:pt x="9607" y="1396"/>
                      </a:cubicBezTo>
                      <a:close/>
                      <a:moveTo>
                        <a:pt x="9465" y="2796"/>
                      </a:moveTo>
                      <a:cubicBezTo>
                        <a:pt x="9394" y="3057"/>
                        <a:pt x="9323" y="3341"/>
                        <a:pt x="9228" y="3602"/>
                      </a:cubicBezTo>
                      <a:lnTo>
                        <a:pt x="2467" y="5547"/>
                      </a:lnTo>
                      <a:cubicBezTo>
                        <a:pt x="2135" y="5358"/>
                        <a:pt x="1827" y="5097"/>
                        <a:pt x="1590" y="4812"/>
                      </a:cubicBezTo>
                      <a:lnTo>
                        <a:pt x="1566" y="4788"/>
                      </a:lnTo>
                      <a:lnTo>
                        <a:pt x="6026" y="3673"/>
                      </a:lnTo>
                      <a:lnTo>
                        <a:pt x="9465" y="2796"/>
                      </a:lnTo>
                      <a:close/>
                      <a:moveTo>
                        <a:pt x="9086" y="3958"/>
                      </a:moveTo>
                      <a:lnTo>
                        <a:pt x="9086" y="3958"/>
                      </a:lnTo>
                      <a:cubicBezTo>
                        <a:pt x="8967" y="4148"/>
                        <a:pt x="8848" y="4361"/>
                        <a:pt x="8730" y="4551"/>
                      </a:cubicBezTo>
                      <a:cubicBezTo>
                        <a:pt x="8113" y="5358"/>
                        <a:pt x="6951" y="5832"/>
                        <a:pt x="5290" y="5998"/>
                      </a:cubicBezTo>
                      <a:cubicBezTo>
                        <a:pt x="5085" y="6022"/>
                        <a:pt x="4879" y="6034"/>
                        <a:pt x="4672" y="6034"/>
                      </a:cubicBezTo>
                      <a:cubicBezTo>
                        <a:pt x="4066" y="6034"/>
                        <a:pt x="3461" y="5932"/>
                        <a:pt x="2894" y="5737"/>
                      </a:cubicBezTo>
                      <a:lnTo>
                        <a:pt x="9086" y="3958"/>
                      </a:lnTo>
                      <a:close/>
                      <a:moveTo>
                        <a:pt x="9776" y="1"/>
                      </a:moveTo>
                      <a:cubicBezTo>
                        <a:pt x="9743" y="1"/>
                        <a:pt x="9708" y="14"/>
                        <a:pt x="9679" y="44"/>
                      </a:cubicBezTo>
                      <a:lnTo>
                        <a:pt x="8635" y="945"/>
                      </a:lnTo>
                      <a:cubicBezTo>
                        <a:pt x="8232" y="637"/>
                        <a:pt x="7947" y="424"/>
                        <a:pt x="7781" y="258"/>
                      </a:cubicBezTo>
                      <a:cubicBezTo>
                        <a:pt x="7745" y="234"/>
                        <a:pt x="7704" y="222"/>
                        <a:pt x="7665" y="222"/>
                      </a:cubicBezTo>
                      <a:cubicBezTo>
                        <a:pt x="7627" y="222"/>
                        <a:pt x="7591" y="234"/>
                        <a:pt x="7567" y="258"/>
                      </a:cubicBezTo>
                      <a:cubicBezTo>
                        <a:pt x="7212" y="637"/>
                        <a:pt x="6879" y="969"/>
                        <a:pt x="6524" y="1301"/>
                      </a:cubicBezTo>
                      <a:lnTo>
                        <a:pt x="5765" y="874"/>
                      </a:lnTo>
                      <a:cubicBezTo>
                        <a:pt x="5741" y="851"/>
                        <a:pt x="5711" y="839"/>
                        <a:pt x="5682" y="839"/>
                      </a:cubicBezTo>
                      <a:cubicBezTo>
                        <a:pt x="5652" y="839"/>
                        <a:pt x="5622" y="851"/>
                        <a:pt x="5599" y="874"/>
                      </a:cubicBezTo>
                      <a:cubicBezTo>
                        <a:pt x="5148" y="1254"/>
                        <a:pt x="4839" y="1491"/>
                        <a:pt x="4673" y="1610"/>
                      </a:cubicBezTo>
                      <a:cubicBezTo>
                        <a:pt x="4246" y="1372"/>
                        <a:pt x="3819" y="1088"/>
                        <a:pt x="3464" y="732"/>
                      </a:cubicBezTo>
                      <a:cubicBezTo>
                        <a:pt x="3440" y="708"/>
                        <a:pt x="3398" y="696"/>
                        <a:pt x="3357" y="696"/>
                      </a:cubicBezTo>
                      <a:cubicBezTo>
                        <a:pt x="3315" y="696"/>
                        <a:pt x="3274" y="708"/>
                        <a:pt x="3250" y="732"/>
                      </a:cubicBezTo>
                      <a:lnTo>
                        <a:pt x="2017" y="2013"/>
                      </a:lnTo>
                      <a:cubicBezTo>
                        <a:pt x="1424" y="1657"/>
                        <a:pt x="807" y="1372"/>
                        <a:pt x="214" y="1064"/>
                      </a:cubicBezTo>
                      <a:cubicBezTo>
                        <a:pt x="190" y="1052"/>
                        <a:pt x="166" y="1046"/>
                        <a:pt x="143" y="1046"/>
                      </a:cubicBezTo>
                      <a:cubicBezTo>
                        <a:pt x="119" y="1046"/>
                        <a:pt x="95" y="1052"/>
                        <a:pt x="72" y="1064"/>
                      </a:cubicBezTo>
                      <a:cubicBezTo>
                        <a:pt x="24" y="1112"/>
                        <a:pt x="0" y="1159"/>
                        <a:pt x="0" y="1206"/>
                      </a:cubicBezTo>
                      <a:cubicBezTo>
                        <a:pt x="0" y="2013"/>
                        <a:pt x="166" y="2796"/>
                        <a:pt x="451" y="3555"/>
                      </a:cubicBezTo>
                      <a:cubicBezTo>
                        <a:pt x="641" y="4005"/>
                        <a:pt x="878" y="4432"/>
                        <a:pt x="1186" y="4812"/>
                      </a:cubicBezTo>
                      <a:cubicBezTo>
                        <a:pt x="1234" y="4883"/>
                        <a:pt x="1305" y="4954"/>
                        <a:pt x="1353" y="5025"/>
                      </a:cubicBezTo>
                      <a:cubicBezTo>
                        <a:pt x="1637" y="5358"/>
                        <a:pt x="1993" y="5618"/>
                        <a:pt x="2396" y="5832"/>
                      </a:cubicBezTo>
                      <a:cubicBezTo>
                        <a:pt x="3046" y="6145"/>
                        <a:pt x="3758" y="6332"/>
                        <a:pt x="4495" y="6332"/>
                      </a:cubicBezTo>
                      <a:cubicBezTo>
                        <a:pt x="4538" y="6332"/>
                        <a:pt x="4582" y="6331"/>
                        <a:pt x="4626" y="6330"/>
                      </a:cubicBezTo>
                      <a:cubicBezTo>
                        <a:pt x="4839" y="6330"/>
                        <a:pt x="5077" y="6306"/>
                        <a:pt x="5314" y="6306"/>
                      </a:cubicBezTo>
                      <a:cubicBezTo>
                        <a:pt x="7069" y="6140"/>
                        <a:pt x="8303" y="5618"/>
                        <a:pt x="8967" y="4765"/>
                      </a:cubicBezTo>
                      <a:cubicBezTo>
                        <a:pt x="9180" y="4456"/>
                        <a:pt x="9346" y="4148"/>
                        <a:pt x="9489" y="3816"/>
                      </a:cubicBezTo>
                      <a:cubicBezTo>
                        <a:pt x="9631" y="3436"/>
                        <a:pt x="9726" y="3057"/>
                        <a:pt x="9797" y="2653"/>
                      </a:cubicBezTo>
                      <a:cubicBezTo>
                        <a:pt x="9868" y="2179"/>
                        <a:pt x="9916" y="1728"/>
                        <a:pt x="9916" y="1254"/>
                      </a:cubicBezTo>
                      <a:lnTo>
                        <a:pt x="9916" y="993"/>
                      </a:lnTo>
                      <a:lnTo>
                        <a:pt x="9916" y="163"/>
                      </a:lnTo>
                      <a:cubicBezTo>
                        <a:pt x="9916" y="65"/>
                        <a:pt x="9849" y="1"/>
                        <a:pt x="977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4" name="Google Shape;1874;p14"/>
                <p:cNvSpPr/>
                <p:nvPr/>
              </p:nvSpPr>
              <p:spPr>
                <a:xfrm>
                  <a:off x="2527575" y="3446575"/>
                  <a:ext cx="196900" cy="11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6" h="4752" extrusionOk="0">
                      <a:moveTo>
                        <a:pt x="3712" y="1"/>
                      </a:moveTo>
                      <a:cubicBezTo>
                        <a:pt x="3529" y="1"/>
                        <a:pt x="3345" y="19"/>
                        <a:pt x="3155" y="54"/>
                      </a:cubicBezTo>
                      <a:cubicBezTo>
                        <a:pt x="2088" y="173"/>
                        <a:pt x="1281" y="861"/>
                        <a:pt x="712" y="2094"/>
                      </a:cubicBezTo>
                      <a:cubicBezTo>
                        <a:pt x="1589" y="1573"/>
                        <a:pt x="2775" y="885"/>
                        <a:pt x="4270" y="54"/>
                      </a:cubicBezTo>
                      <a:cubicBezTo>
                        <a:pt x="4080" y="19"/>
                        <a:pt x="3896" y="1"/>
                        <a:pt x="3712" y="1"/>
                      </a:cubicBezTo>
                      <a:close/>
                      <a:moveTo>
                        <a:pt x="5503" y="386"/>
                      </a:moveTo>
                      <a:cubicBezTo>
                        <a:pt x="3250" y="1667"/>
                        <a:pt x="1494" y="2735"/>
                        <a:pt x="214" y="3541"/>
                      </a:cubicBezTo>
                      <a:cubicBezTo>
                        <a:pt x="119" y="3921"/>
                        <a:pt x="48" y="4348"/>
                        <a:pt x="0" y="4751"/>
                      </a:cubicBezTo>
                      <a:cubicBezTo>
                        <a:pt x="403" y="4324"/>
                        <a:pt x="901" y="3850"/>
                        <a:pt x="1423" y="3328"/>
                      </a:cubicBezTo>
                      <a:cubicBezTo>
                        <a:pt x="1803" y="3518"/>
                        <a:pt x="2135" y="3707"/>
                        <a:pt x="2467" y="3921"/>
                      </a:cubicBezTo>
                      <a:cubicBezTo>
                        <a:pt x="2538" y="3945"/>
                        <a:pt x="2633" y="3992"/>
                        <a:pt x="2704" y="4039"/>
                      </a:cubicBezTo>
                      <a:cubicBezTo>
                        <a:pt x="3013" y="3589"/>
                        <a:pt x="3321" y="3162"/>
                        <a:pt x="3629" y="2759"/>
                      </a:cubicBezTo>
                      <a:cubicBezTo>
                        <a:pt x="3701" y="2640"/>
                        <a:pt x="3772" y="2569"/>
                        <a:pt x="3819" y="2498"/>
                      </a:cubicBezTo>
                      <a:lnTo>
                        <a:pt x="5076" y="3423"/>
                      </a:lnTo>
                      <a:cubicBezTo>
                        <a:pt x="5242" y="3114"/>
                        <a:pt x="5432" y="2735"/>
                        <a:pt x="5669" y="2332"/>
                      </a:cubicBezTo>
                      <a:cubicBezTo>
                        <a:pt x="5741" y="2213"/>
                        <a:pt x="5788" y="2118"/>
                        <a:pt x="5859" y="2023"/>
                      </a:cubicBezTo>
                      <a:lnTo>
                        <a:pt x="7875" y="2332"/>
                      </a:lnTo>
                      <a:cubicBezTo>
                        <a:pt x="7591" y="1999"/>
                        <a:pt x="7306" y="1691"/>
                        <a:pt x="6974" y="1406"/>
                      </a:cubicBezTo>
                      <a:cubicBezTo>
                        <a:pt x="6547" y="1003"/>
                        <a:pt x="6049" y="671"/>
                        <a:pt x="5503" y="38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5" name="Google Shape;1875;p14"/>
                <p:cNvSpPr/>
                <p:nvPr/>
              </p:nvSpPr>
              <p:spPr>
                <a:xfrm>
                  <a:off x="2532900" y="3447925"/>
                  <a:ext cx="132275" cy="8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1" h="3488" extrusionOk="0">
                      <a:moveTo>
                        <a:pt x="4033" y="0"/>
                      </a:moveTo>
                      <a:cubicBezTo>
                        <a:pt x="2562" y="831"/>
                        <a:pt x="1376" y="1519"/>
                        <a:pt x="475" y="2040"/>
                      </a:cubicBezTo>
                      <a:cubicBezTo>
                        <a:pt x="380" y="2301"/>
                        <a:pt x="261" y="2586"/>
                        <a:pt x="167" y="2871"/>
                      </a:cubicBezTo>
                      <a:lnTo>
                        <a:pt x="1" y="3487"/>
                      </a:lnTo>
                      <a:cubicBezTo>
                        <a:pt x="1258" y="2681"/>
                        <a:pt x="3037" y="1613"/>
                        <a:pt x="5290" y="332"/>
                      </a:cubicBezTo>
                      <a:cubicBezTo>
                        <a:pt x="4887" y="166"/>
                        <a:pt x="4484" y="48"/>
                        <a:pt x="403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6" name="Google Shape;1876;p14"/>
                <p:cNvSpPr/>
                <p:nvPr/>
              </p:nvSpPr>
              <p:spPr>
                <a:xfrm>
                  <a:off x="2523425" y="3443625"/>
                  <a:ext cx="204000" cy="12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0" h="5036" extrusionOk="0">
                      <a:moveTo>
                        <a:pt x="3938" y="267"/>
                      </a:moveTo>
                      <a:cubicBezTo>
                        <a:pt x="2894" y="884"/>
                        <a:pt x="1969" y="1406"/>
                        <a:pt x="1234" y="1833"/>
                      </a:cubicBezTo>
                      <a:cubicBezTo>
                        <a:pt x="1755" y="931"/>
                        <a:pt x="2467" y="410"/>
                        <a:pt x="3345" y="315"/>
                      </a:cubicBezTo>
                      <a:cubicBezTo>
                        <a:pt x="3534" y="291"/>
                        <a:pt x="3700" y="267"/>
                        <a:pt x="3867" y="267"/>
                      </a:cubicBezTo>
                      <a:close/>
                      <a:moveTo>
                        <a:pt x="4460" y="315"/>
                      </a:moveTo>
                      <a:cubicBezTo>
                        <a:pt x="4744" y="362"/>
                        <a:pt x="5053" y="433"/>
                        <a:pt x="5337" y="552"/>
                      </a:cubicBezTo>
                      <a:cubicBezTo>
                        <a:pt x="3392" y="1643"/>
                        <a:pt x="1803" y="2592"/>
                        <a:pt x="617" y="3327"/>
                      </a:cubicBezTo>
                      <a:lnTo>
                        <a:pt x="688" y="3090"/>
                      </a:lnTo>
                      <a:cubicBezTo>
                        <a:pt x="783" y="2829"/>
                        <a:pt x="878" y="2568"/>
                        <a:pt x="973" y="2331"/>
                      </a:cubicBezTo>
                      <a:lnTo>
                        <a:pt x="973" y="2307"/>
                      </a:lnTo>
                      <a:cubicBezTo>
                        <a:pt x="1874" y="1785"/>
                        <a:pt x="3036" y="1121"/>
                        <a:pt x="4460" y="315"/>
                      </a:cubicBezTo>
                      <a:close/>
                      <a:moveTo>
                        <a:pt x="5693" y="694"/>
                      </a:moveTo>
                      <a:cubicBezTo>
                        <a:pt x="6191" y="955"/>
                        <a:pt x="6642" y="1264"/>
                        <a:pt x="7069" y="1643"/>
                      </a:cubicBezTo>
                      <a:cubicBezTo>
                        <a:pt x="7259" y="1833"/>
                        <a:pt x="7472" y="2023"/>
                        <a:pt x="7662" y="2236"/>
                      </a:cubicBezTo>
                      <a:lnTo>
                        <a:pt x="6049" y="1999"/>
                      </a:lnTo>
                      <a:cubicBezTo>
                        <a:pt x="6030" y="1993"/>
                        <a:pt x="6012" y="1990"/>
                        <a:pt x="5997" y="1990"/>
                      </a:cubicBezTo>
                      <a:cubicBezTo>
                        <a:pt x="5954" y="1990"/>
                        <a:pt x="5924" y="2012"/>
                        <a:pt x="5907" y="2046"/>
                      </a:cubicBezTo>
                      <a:cubicBezTo>
                        <a:pt x="5835" y="2165"/>
                        <a:pt x="5764" y="2260"/>
                        <a:pt x="5693" y="2378"/>
                      </a:cubicBezTo>
                      <a:cubicBezTo>
                        <a:pt x="5503" y="2711"/>
                        <a:pt x="5337" y="3043"/>
                        <a:pt x="5195" y="3304"/>
                      </a:cubicBezTo>
                      <a:lnTo>
                        <a:pt x="4080" y="2497"/>
                      </a:lnTo>
                      <a:cubicBezTo>
                        <a:pt x="4048" y="2476"/>
                        <a:pt x="4011" y="2464"/>
                        <a:pt x="3976" y="2464"/>
                      </a:cubicBezTo>
                      <a:cubicBezTo>
                        <a:pt x="3933" y="2464"/>
                        <a:pt x="3893" y="2482"/>
                        <a:pt x="3867" y="2521"/>
                      </a:cubicBezTo>
                      <a:cubicBezTo>
                        <a:pt x="3819" y="2592"/>
                        <a:pt x="3748" y="2687"/>
                        <a:pt x="3677" y="2782"/>
                      </a:cubicBezTo>
                      <a:cubicBezTo>
                        <a:pt x="3392" y="3185"/>
                        <a:pt x="3107" y="3564"/>
                        <a:pt x="2823" y="3968"/>
                      </a:cubicBezTo>
                      <a:lnTo>
                        <a:pt x="2704" y="3920"/>
                      </a:lnTo>
                      <a:cubicBezTo>
                        <a:pt x="2372" y="3707"/>
                        <a:pt x="2016" y="3517"/>
                        <a:pt x="1660" y="3327"/>
                      </a:cubicBezTo>
                      <a:cubicBezTo>
                        <a:pt x="1641" y="3317"/>
                        <a:pt x="1617" y="3312"/>
                        <a:pt x="1593" y="3312"/>
                      </a:cubicBezTo>
                      <a:cubicBezTo>
                        <a:pt x="1558" y="3312"/>
                        <a:pt x="1522" y="3323"/>
                        <a:pt x="1494" y="3351"/>
                      </a:cubicBezTo>
                      <a:cubicBezTo>
                        <a:pt x="1091" y="3730"/>
                        <a:pt x="712" y="4110"/>
                        <a:pt x="380" y="4442"/>
                      </a:cubicBezTo>
                      <a:cubicBezTo>
                        <a:pt x="403" y="4205"/>
                        <a:pt x="451" y="3968"/>
                        <a:pt x="498" y="3754"/>
                      </a:cubicBezTo>
                      <a:lnTo>
                        <a:pt x="498" y="3730"/>
                      </a:lnTo>
                      <a:cubicBezTo>
                        <a:pt x="1755" y="2948"/>
                        <a:pt x="3487" y="1928"/>
                        <a:pt x="5693" y="694"/>
                      </a:cubicBezTo>
                      <a:close/>
                      <a:moveTo>
                        <a:pt x="3867" y="0"/>
                      </a:moveTo>
                      <a:cubicBezTo>
                        <a:pt x="3677" y="0"/>
                        <a:pt x="3487" y="18"/>
                        <a:pt x="3297" y="54"/>
                      </a:cubicBezTo>
                      <a:cubicBezTo>
                        <a:pt x="2182" y="196"/>
                        <a:pt x="1328" y="908"/>
                        <a:pt x="735" y="2189"/>
                      </a:cubicBezTo>
                      <a:cubicBezTo>
                        <a:pt x="617" y="2450"/>
                        <a:pt x="498" y="2734"/>
                        <a:pt x="403" y="3043"/>
                      </a:cubicBezTo>
                      <a:lnTo>
                        <a:pt x="237" y="3636"/>
                      </a:lnTo>
                      <a:cubicBezTo>
                        <a:pt x="142" y="4039"/>
                        <a:pt x="71" y="4442"/>
                        <a:pt x="0" y="4869"/>
                      </a:cubicBezTo>
                      <a:cubicBezTo>
                        <a:pt x="0" y="4940"/>
                        <a:pt x="24" y="4988"/>
                        <a:pt x="95" y="5035"/>
                      </a:cubicBezTo>
                      <a:lnTo>
                        <a:pt x="166" y="5035"/>
                      </a:lnTo>
                      <a:cubicBezTo>
                        <a:pt x="190" y="5011"/>
                        <a:pt x="190" y="5011"/>
                        <a:pt x="214" y="4988"/>
                      </a:cubicBezTo>
                      <a:cubicBezTo>
                        <a:pt x="617" y="4584"/>
                        <a:pt x="1067" y="4134"/>
                        <a:pt x="1566" y="3659"/>
                      </a:cubicBezTo>
                      <a:cubicBezTo>
                        <a:pt x="1898" y="3825"/>
                        <a:pt x="2206" y="3991"/>
                        <a:pt x="2514" y="4181"/>
                      </a:cubicBezTo>
                      <a:cubicBezTo>
                        <a:pt x="2586" y="4229"/>
                        <a:pt x="2657" y="4252"/>
                        <a:pt x="2728" y="4300"/>
                      </a:cubicBezTo>
                      <a:cubicBezTo>
                        <a:pt x="2755" y="4318"/>
                        <a:pt x="2786" y="4326"/>
                        <a:pt x="2816" y="4326"/>
                      </a:cubicBezTo>
                      <a:cubicBezTo>
                        <a:pt x="2865" y="4326"/>
                        <a:pt x="2912" y="4305"/>
                        <a:pt x="2941" y="4276"/>
                      </a:cubicBezTo>
                      <a:cubicBezTo>
                        <a:pt x="3226" y="3825"/>
                        <a:pt x="3558" y="3398"/>
                        <a:pt x="3867" y="2995"/>
                      </a:cubicBezTo>
                      <a:lnTo>
                        <a:pt x="3985" y="2829"/>
                      </a:lnTo>
                      <a:lnTo>
                        <a:pt x="5100" y="3683"/>
                      </a:lnTo>
                      <a:cubicBezTo>
                        <a:pt x="5147" y="3707"/>
                        <a:pt x="5195" y="3707"/>
                        <a:pt x="5219" y="3707"/>
                      </a:cubicBezTo>
                      <a:cubicBezTo>
                        <a:pt x="5266" y="3683"/>
                        <a:pt x="5314" y="3659"/>
                        <a:pt x="5337" y="3636"/>
                      </a:cubicBezTo>
                      <a:cubicBezTo>
                        <a:pt x="5503" y="3304"/>
                        <a:pt x="5693" y="2948"/>
                        <a:pt x="5930" y="2544"/>
                      </a:cubicBezTo>
                      <a:cubicBezTo>
                        <a:pt x="5978" y="2450"/>
                        <a:pt x="6001" y="2378"/>
                        <a:pt x="6049" y="2307"/>
                      </a:cubicBezTo>
                      <a:lnTo>
                        <a:pt x="7970" y="2616"/>
                      </a:lnTo>
                      <a:cubicBezTo>
                        <a:pt x="8018" y="2616"/>
                        <a:pt x="8089" y="2592"/>
                        <a:pt x="8113" y="2544"/>
                      </a:cubicBezTo>
                      <a:cubicBezTo>
                        <a:pt x="8160" y="2497"/>
                        <a:pt x="8160" y="2426"/>
                        <a:pt x="8113" y="2378"/>
                      </a:cubicBezTo>
                      <a:cubicBezTo>
                        <a:pt x="7852" y="2046"/>
                        <a:pt x="7543" y="1738"/>
                        <a:pt x="7235" y="1453"/>
                      </a:cubicBezTo>
                      <a:cubicBezTo>
                        <a:pt x="6784" y="1026"/>
                        <a:pt x="6286" y="694"/>
                        <a:pt x="5740" y="410"/>
                      </a:cubicBezTo>
                      <a:cubicBezTo>
                        <a:pt x="5314" y="244"/>
                        <a:pt x="4887" y="101"/>
                        <a:pt x="4436" y="54"/>
                      </a:cubicBezTo>
                      <a:cubicBezTo>
                        <a:pt x="4246" y="18"/>
                        <a:pt x="4056" y="0"/>
                        <a:pt x="386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7" name="Google Shape;1877;p14"/>
                <p:cNvSpPr/>
                <p:nvPr/>
              </p:nvSpPr>
              <p:spPr>
                <a:xfrm>
                  <a:off x="2475575" y="3511725"/>
                  <a:ext cx="316000" cy="14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40" h="5681" extrusionOk="0">
                      <a:moveTo>
                        <a:pt x="11559" y="1"/>
                      </a:moveTo>
                      <a:cubicBezTo>
                        <a:pt x="11516" y="1"/>
                        <a:pt x="11476" y="18"/>
                        <a:pt x="11450" y="58"/>
                      </a:cubicBezTo>
                      <a:lnTo>
                        <a:pt x="10548" y="1173"/>
                      </a:lnTo>
                      <a:cubicBezTo>
                        <a:pt x="10501" y="1244"/>
                        <a:pt x="10525" y="1315"/>
                        <a:pt x="10572" y="1386"/>
                      </a:cubicBezTo>
                      <a:cubicBezTo>
                        <a:pt x="10596" y="1386"/>
                        <a:pt x="10643" y="1410"/>
                        <a:pt x="10667" y="1410"/>
                      </a:cubicBezTo>
                      <a:cubicBezTo>
                        <a:pt x="10714" y="1410"/>
                        <a:pt x="10762" y="1386"/>
                        <a:pt x="10786" y="1362"/>
                      </a:cubicBezTo>
                      <a:lnTo>
                        <a:pt x="11687" y="247"/>
                      </a:lnTo>
                      <a:cubicBezTo>
                        <a:pt x="11734" y="176"/>
                        <a:pt x="11711" y="81"/>
                        <a:pt x="11663" y="34"/>
                      </a:cubicBezTo>
                      <a:cubicBezTo>
                        <a:pt x="11631" y="13"/>
                        <a:pt x="11595" y="1"/>
                        <a:pt x="11559" y="1"/>
                      </a:cubicBezTo>
                      <a:close/>
                      <a:moveTo>
                        <a:pt x="10320" y="1543"/>
                      </a:moveTo>
                      <a:cubicBezTo>
                        <a:pt x="10278" y="1543"/>
                        <a:pt x="10232" y="1560"/>
                        <a:pt x="10193" y="1600"/>
                      </a:cubicBezTo>
                      <a:lnTo>
                        <a:pt x="10027" y="1813"/>
                      </a:lnTo>
                      <a:cubicBezTo>
                        <a:pt x="9979" y="1860"/>
                        <a:pt x="9979" y="1955"/>
                        <a:pt x="10050" y="2003"/>
                      </a:cubicBezTo>
                      <a:cubicBezTo>
                        <a:pt x="10074" y="2026"/>
                        <a:pt x="10121" y="2050"/>
                        <a:pt x="10145" y="2050"/>
                      </a:cubicBezTo>
                      <a:cubicBezTo>
                        <a:pt x="10193" y="2050"/>
                        <a:pt x="10240" y="2026"/>
                        <a:pt x="10264" y="2003"/>
                      </a:cubicBezTo>
                      <a:lnTo>
                        <a:pt x="10430" y="1789"/>
                      </a:lnTo>
                      <a:cubicBezTo>
                        <a:pt x="10477" y="1718"/>
                        <a:pt x="10477" y="1623"/>
                        <a:pt x="10406" y="1576"/>
                      </a:cubicBezTo>
                      <a:cubicBezTo>
                        <a:pt x="10385" y="1554"/>
                        <a:pt x="10354" y="1543"/>
                        <a:pt x="10320" y="1543"/>
                      </a:cubicBezTo>
                      <a:close/>
                      <a:moveTo>
                        <a:pt x="12431" y="1777"/>
                      </a:moveTo>
                      <a:cubicBezTo>
                        <a:pt x="12413" y="1777"/>
                        <a:pt x="12395" y="1781"/>
                        <a:pt x="12375" y="1789"/>
                      </a:cubicBezTo>
                      <a:lnTo>
                        <a:pt x="12090" y="1932"/>
                      </a:lnTo>
                      <a:cubicBezTo>
                        <a:pt x="11995" y="1955"/>
                        <a:pt x="11972" y="2050"/>
                        <a:pt x="12019" y="2121"/>
                      </a:cubicBezTo>
                      <a:cubicBezTo>
                        <a:pt x="12043" y="2169"/>
                        <a:pt x="12090" y="2216"/>
                        <a:pt x="12138" y="2216"/>
                      </a:cubicBezTo>
                      <a:cubicBezTo>
                        <a:pt x="12161" y="2216"/>
                        <a:pt x="12185" y="2216"/>
                        <a:pt x="12209" y="2193"/>
                      </a:cubicBezTo>
                      <a:lnTo>
                        <a:pt x="12494" y="2050"/>
                      </a:lnTo>
                      <a:cubicBezTo>
                        <a:pt x="12640" y="1987"/>
                        <a:pt x="12565" y="1777"/>
                        <a:pt x="12431" y="1777"/>
                      </a:cubicBezTo>
                      <a:close/>
                      <a:moveTo>
                        <a:pt x="11298" y="2284"/>
                      </a:moveTo>
                      <a:cubicBezTo>
                        <a:pt x="11272" y="2284"/>
                        <a:pt x="11243" y="2292"/>
                        <a:pt x="11213" y="2311"/>
                      </a:cubicBezTo>
                      <a:lnTo>
                        <a:pt x="10691" y="2548"/>
                      </a:lnTo>
                      <a:cubicBezTo>
                        <a:pt x="10492" y="2570"/>
                        <a:pt x="10540" y="2838"/>
                        <a:pt x="10699" y="2838"/>
                      </a:cubicBezTo>
                      <a:cubicBezTo>
                        <a:pt x="10712" y="2838"/>
                        <a:pt x="10725" y="2836"/>
                        <a:pt x="10738" y="2833"/>
                      </a:cubicBezTo>
                      <a:lnTo>
                        <a:pt x="10738" y="2857"/>
                      </a:lnTo>
                      <a:cubicBezTo>
                        <a:pt x="10762" y="2833"/>
                        <a:pt x="10786" y="2833"/>
                        <a:pt x="10809" y="2809"/>
                      </a:cubicBezTo>
                      <a:lnTo>
                        <a:pt x="11331" y="2572"/>
                      </a:lnTo>
                      <a:cubicBezTo>
                        <a:pt x="11511" y="2512"/>
                        <a:pt x="11439" y="2284"/>
                        <a:pt x="11298" y="2284"/>
                      </a:cubicBezTo>
                      <a:close/>
                      <a:moveTo>
                        <a:pt x="315" y="2974"/>
                      </a:moveTo>
                      <a:cubicBezTo>
                        <a:pt x="263" y="2974"/>
                        <a:pt x="213" y="3001"/>
                        <a:pt x="182" y="3046"/>
                      </a:cubicBezTo>
                      <a:cubicBezTo>
                        <a:pt x="159" y="3118"/>
                        <a:pt x="182" y="3213"/>
                        <a:pt x="254" y="3260"/>
                      </a:cubicBezTo>
                      <a:lnTo>
                        <a:pt x="1131" y="3758"/>
                      </a:lnTo>
                      <a:cubicBezTo>
                        <a:pt x="1155" y="3782"/>
                        <a:pt x="1179" y="3782"/>
                        <a:pt x="1202" y="3782"/>
                      </a:cubicBezTo>
                      <a:cubicBezTo>
                        <a:pt x="1274" y="3782"/>
                        <a:pt x="1321" y="3758"/>
                        <a:pt x="1345" y="3711"/>
                      </a:cubicBezTo>
                      <a:cubicBezTo>
                        <a:pt x="1368" y="3640"/>
                        <a:pt x="1345" y="3545"/>
                        <a:pt x="1274" y="3497"/>
                      </a:cubicBezTo>
                      <a:lnTo>
                        <a:pt x="396" y="2999"/>
                      </a:lnTo>
                      <a:cubicBezTo>
                        <a:pt x="371" y="2982"/>
                        <a:pt x="343" y="2974"/>
                        <a:pt x="315" y="2974"/>
                      </a:cubicBezTo>
                      <a:close/>
                      <a:moveTo>
                        <a:pt x="1917" y="3896"/>
                      </a:moveTo>
                      <a:cubicBezTo>
                        <a:pt x="1773" y="3896"/>
                        <a:pt x="1685" y="4106"/>
                        <a:pt x="1843" y="4185"/>
                      </a:cubicBezTo>
                      <a:lnTo>
                        <a:pt x="2270" y="4422"/>
                      </a:lnTo>
                      <a:cubicBezTo>
                        <a:pt x="2270" y="4422"/>
                        <a:pt x="2317" y="4446"/>
                        <a:pt x="2341" y="4446"/>
                      </a:cubicBezTo>
                      <a:cubicBezTo>
                        <a:pt x="2483" y="4446"/>
                        <a:pt x="2531" y="4233"/>
                        <a:pt x="2412" y="4161"/>
                      </a:cubicBezTo>
                      <a:lnTo>
                        <a:pt x="2009" y="3924"/>
                      </a:lnTo>
                      <a:cubicBezTo>
                        <a:pt x="1977" y="3904"/>
                        <a:pt x="1946" y="3896"/>
                        <a:pt x="1917" y="3896"/>
                      </a:cubicBezTo>
                      <a:close/>
                      <a:moveTo>
                        <a:pt x="2166" y="4986"/>
                      </a:moveTo>
                      <a:cubicBezTo>
                        <a:pt x="2153" y="4986"/>
                        <a:pt x="2140" y="4988"/>
                        <a:pt x="2128" y="4992"/>
                      </a:cubicBezTo>
                      <a:lnTo>
                        <a:pt x="1250" y="5181"/>
                      </a:lnTo>
                      <a:cubicBezTo>
                        <a:pt x="1044" y="5181"/>
                        <a:pt x="1059" y="5467"/>
                        <a:pt x="1251" y="5467"/>
                      </a:cubicBezTo>
                      <a:cubicBezTo>
                        <a:pt x="1258" y="5467"/>
                        <a:pt x="1266" y="5467"/>
                        <a:pt x="1274" y="5466"/>
                      </a:cubicBezTo>
                      <a:lnTo>
                        <a:pt x="1297" y="5466"/>
                      </a:lnTo>
                      <a:lnTo>
                        <a:pt x="2199" y="5276"/>
                      </a:lnTo>
                      <a:cubicBezTo>
                        <a:pt x="2270" y="5253"/>
                        <a:pt x="2317" y="5181"/>
                        <a:pt x="2294" y="5110"/>
                      </a:cubicBezTo>
                      <a:cubicBezTo>
                        <a:pt x="2294" y="5032"/>
                        <a:pt x="2228" y="4986"/>
                        <a:pt x="2166" y="4986"/>
                      </a:cubicBezTo>
                      <a:close/>
                      <a:moveTo>
                        <a:pt x="657" y="5300"/>
                      </a:moveTo>
                      <a:lnTo>
                        <a:pt x="206" y="5395"/>
                      </a:lnTo>
                      <a:cubicBezTo>
                        <a:pt x="1" y="5395"/>
                        <a:pt x="15" y="5681"/>
                        <a:pt x="207" y="5681"/>
                      </a:cubicBezTo>
                      <a:cubicBezTo>
                        <a:pt x="214" y="5681"/>
                        <a:pt x="222" y="5680"/>
                        <a:pt x="230" y="5680"/>
                      </a:cubicBezTo>
                      <a:lnTo>
                        <a:pt x="254" y="5680"/>
                      </a:lnTo>
                      <a:lnTo>
                        <a:pt x="704" y="5608"/>
                      </a:lnTo>
                      <a:cubicBezTo>
                        <a:pt x="775" y="5585"/>
                        <a:pt x="847" y="5513"/>
                        <a:pt x="823" y="5419"/>
                      </a:cubicBezTo>
                      <a:cubicBezTo>
                        <a:pt x="799" y="5347"/>
                        <a:pt x="728" y="5300"/>
                        <a:pt x="657" y="530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78" name="Google Shape;1878;p14"/>
              <p:cNvGrpSpPr/>
              <p:nvPr/>
            </p:nvGrpSpPr>
            <p:grpSpPr>
              <a:xfrm rot="-1652002" flipH="1">
                <a:off x="6908462" y="4100779"/>
                <a:ext cx="190620" cy="344249"/>
                <a:chOff x="2808075" y="3551650"/>
                <a:chExt cx="136425" cy="246400"/>
              </a:xfrm>
            </p:grpSpPr>
            <p:sp>
              <p:nvSpPr>
                <p:cNvPr id="1879" name="Google Shape;1879;p14"/>
                <p:cNvSpPr/>
                <p:nvPr/>
              </p:nvSpPr>
              <p:spPr>
                <a:xfrm>
                  <a:off x="2843200" y="3576175"/>
                  <a:ext cx="82925" cy="22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7" h="8875" extrusionOk="0">
                      <a:moveTo>
                        <a:pt x="207" y="1"/>
                      </a:moveTo>
                      <a:cubicBezTo>
                        <a:pt x="105" y="1"/>
                        <a:pt x="1" y="109"/>
                        <a:pt x="66" y="240"/>
                      </a:cubicBezTo>
                      <a:cubicBezTo>
                        <a:pt x="517" y="999"/>
                        <a:pt x="873" y="1805"/>
                        <a:pt x="1134" y="2659"/>
                      </a:cubicBezTo>
                      <a:cubicBezTo>
                        <a:pt x="1324" y="3229"/>
                        <a:pt x="1466" y="3822"/>
                        <a:pt x="1561" y="4438"/>
                      </a:cubicBezTo>
                      <a:cubicBezTo>
                        <a:pt x="1300" y="4272"/>
                        <a:pt x="968" y="4083"/>
                        <a:pt x="612" y="3893"/>
                      </a:cubicBezTo>
                      <a:cubicBezTo>
                        <a:pt x="592" y="3880"/>
                        <a:pt x="570" y="3874"/>
                        <a:pt x="549" y="3874"/>
                      </a:cubicBezTo>
                      <a:cubicBezTo>
                        <a:pt x="493" y="3874"/>
                        <a:pt x="439" y="3913"/>
                        <a:pt x="422" y="3964"/>
                      </a:cubicBezTo>
                      <a:cubicBezTo>
                        <a:pt x="375" y="4035"/>
                        <a:pt x="398" y="4106"/>
                        <a:pt x="470" y="4154"/>
                      </a:cubicBezTo>
                      <a:cubicBezTo>
                        <a:pt x="920" y="4391"/>
                        <a:pt x="1300" y="4628"/>
                        <a:pt x="1608" y="4818"/>
                      </a:cubicBezTo>
                      <a:cubicBezTo>
                        <a:pt x="1679" y="5316"/>
                        <a:pt x="1703" y="5814"/>
                        <a:pt x="1703" y="6312"/>
                      </a:cubicBezTo>
                      <a:cubicBezTo>
                        <a:pt x="1703" y="6526"/>
                        <a:pt x="1679" y="6739"/>
                        <a:pt x="1679" y="6953"/>
                      </a:cubicBezTo>
                      <a:lnTo>
                        <a:pt x="991" y="6407"/>
                      </a:lnTo>
                      <a:cubicBezTo>
                        <a:pt x="964" y="6385"/>
                        <a:pt x="935" y="6375"/>
                        <a:pt x="908" y="6375"/>
                      </a:cubicBezTo>
                      <a:cubicBezTo>
                        <a:pt x="790" y="6375"/>
                        <a:pt x="691" y="6549"/>
                        <a:pt x="825" y="6645"/>
                      </a:cubicBezTo>
                      <a:lnTo>
                        <a:pt x="1632" y="7309"/>
                      </a:lnTo>
                      <a:cubicBezTo>
                        <a:pt x="1608" y="7783"/>
                        <a:pt x="1537" y="8234"/>
                        <a:pt x="1442" y="8708"/>
                      </a:cubicBezTo>
                      <a:cubicBezTo>
                        <a:pt x="1418" y="8779"/>
                        <a:pt x="1466" y="8851"/>
                        <a:pt x="1561" y="8874"/>
                      </a:cubicBezTo>
                      <a:lnTo>
                        <a:pt x="1584" y="8874"/>
                      </a:lnTo>
                      <a:cubicBezTo>
                        <a:pt x="1679" y="8874"/>
                        <a:pt x="1727" y="8803"/>
                        <a:pt x="1727" y="8732"/>
                      </a:cubicBezTo>
                      <a:cubicBezTo>
                        <a:pt x="1822" y="8234"/>
                        <a:pt x="1893" y="7736"/>
                        <a:pt x="1940" y="7238"/>
                      </a:cubicBezTo>
                      <a:cubicBezTo>
                        <a:pt x="1964" y="6953"/>
                        <a:pt x="1988" y="6645"/>
                        <a:pt x="1988" y="6360"/>
                      </a:cubicBezTo>
                      <a:cubicBezTo>
                        <a:pt x="2154" y="6170"/>
                        <a:pt x="2296" y="5980"/>
                        <a:pt x="2438" y="5814"/>
                      </a:cubicBezTo>
                      <a:cubicBezTo>
                        <a:pt x="2747" y="5435"/>
                        <a:pt x="3031" y="5032"/>
                        <a:pt x="3269" y="4605"/>
                      </a:cubicBezTo>
                      <a:cubicBezTo>
                        <a:pt x="3316" y="4533"/>
                        <a:pt x="3292" y="4438"/>
                        <a:pt x="3221" y="4391"/>
                      </a:cubicBezTo>
                      <a:cubicBezTo>
                        <a:pt x="3203" y="4385"/>
                        <a:pt x="3184" y="4382"/>
                        <a:pt x="3165" y="4382"/>
                      </a:cubicBezTo>
                      <a:cubicBezTo>
                        <a:pt x="3107" y="4382"/>
                        <a:pt x="3049" y="4409"/>
                        <a:pt x="3031" y="4462"/>
                      </a:cubicBezTo>
                      <a:cubicBezTo>
                        <a:pt x="2771" y="4865"/>
                        <a:pt x="2510" y="5269"/>
                        <a:pt x="2225" y="5648"/>
                      </a:cubicBezTo>
                      <a:cubicBezTo>
                        <a:pt x="2154" y="5719"/>
                        <a:pt x="2059" y="5814"/>
                        <a:pt x="1988" y="5909"/>
                      </a:cubicBezTo>
                      <a:cubicBezTo>
                        <a:pt x="1988" y="5506"/>
                        <a:pt x="1964" y="5103"/>
                        <a:pt x="1893" y="4699"/>
                      </a:cubicBezTo>
                      <a:cubicBezTo>
                        <a:pt x="1822" y="3988"/>
                        <a:pt x="1656" y="3300"/>
                        <a:pt x="1442" y="2612"/>
                      </a:cubicBezTo>
                      <a:cubicBezTo>
                        <a:pt x="1751" y="1995"/>
                        <a:pt x="2011" y="1331"/>
                        <a:pt x="2249" y="691"/>
                      </a:cubicBezTo>
                      <a:cubicBezTo>
                        <a:pt x="2308" y="557"/>
                        <a:pt x="2209" y="470"/>
                        <a:pt x="2110" y="470"/>
                      </a:cubicBezTo>
                      <a:cubicBezTo>
                        <a:pt x="2050" y="470"/>
                        <a:pt x="1991" y="501"/>
                        <a:pt x="1964" y="572"/>
                      </a:cubicBezTo>
                      <a:cubicBezTo>
                        <a:pt x="1751" y="1189"/>
                        <a:pt x="1537" y="1734"/>
                        <a:pt x="1300" y="2209"/>
                      </a:cubicBezTo>
                      <a:cubicBezTo>
                        <a:pt x="1039" y="1473"/>
                        <a:pt x="707" y="762"/>
                        <a:pt x="327" y="74"/>
                      </a:cubicBezTo>
                      <a:cubicBezTo>
                        <a:pt x="298" y="22"/>
                        <a:pt x="253" y="1"/>
                        <a:pt x="20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0" name="Google Shape;1880;p14"/>
                <p:cNvSpPr/>
                <p:nvPr/>
              </p:nvSpPr>
              <p:spPr>
                <a:xfrm>
                  <a:off x="2811625" y="3555175"/>
                  <a:ext cx="129325" cy="19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3" h="7639" extrusionOk="0">
                      <a:moveTo>
                        <a:pt x="1005" y="0"/>
                      </a:moveTo>
                      <a:cubicBezTo>
                        <a:pt x="832" y="0"/>
                        <a:pt x="672" y="89"/>
                        <a:pt x="594" y="226"/>
                      </a:cubicBezTo>
                      <a:cubicBezTo>
                        <a:pt x="452" y="368"/>
                        <a:pt x="380" y="605"/>
                        <a:pt x="428" y="795"/>
                      </a:cubicBezTo>
                      <a:cubicBezTo>
                        <a:pt x="475" y="1080"/>
                        <a:pt x="618" y="1317"/>
                        <a:pt x="855" y="1459"/>
                      </a:cubicBezTo>
                      <a:cubicBezTo>
                        <a:pt x="1059" y="1645"/>
                        <a:pt x="1321" y="1743"/>
                        <a:pt x="1596" y="1743"/>
                      </a:cubicBezTo>
                      <a:cubicBezTo>
                        <a:pt x="1673" y="1743"/>
                        <a:pt x="1750" y="1736"/>
                        <a:pt x="1827" y="1720"/>
                      </a:cubicBezTo>
                      <a:lnTo>
                        <a:pt x="1851" y="1649"/>
                      </a:lnTo>
                      <a:cubicBezTo>
                        <a:pt x="1946" y="1412"/>
                        <a:pt x="1970" y="1151"/>
                        <a:pt x="1946" y="890"/>
                      </a:cubicBezTo>
                      <a:cubicBezTo>
                        <a:pt x="1922" y="653"/>
                        <a:pt x="1827" y="439"/>
                        <a:pt x="1638" y="273"/>
                      </a:cubicBezTo>
                      <a:cubicBezTo>
                        <a:pt x="1495" y="131"/>
                        <a:pt x="1306" y="36"/>
                        <a:pt x="1116" y="12"/>
                      </a:cubicBezTo>
                      <a:cubicBezTo>
                        <a:pt x="1079" y="4"/>
                        <a:pt x="1041" y="0"/>
                        <a:pt x="1005" y="0"/>
                      </a:cubicBezTo>
                      <a:close/>
                      <a:moveTo>
                        <a:pt x="3383" y="626"/>
                      </a:moveTo>
                      <a:cubicBezTo>
                        <a:pt x="3311" y="626"/>
                        <a:pt x="3240" y="642"/>
                        <a:pt x="3180" y="677"/>
                      </a:cubicBezTo>
                      <a:cubicBezTo>
                        <a:pt x="2966" y="772"/>
                        <a:pt x="2824" y="914"/>
                        <a:pt x="2705" y="1080"/>
                      </a:cubicBezTo>
                      <a:cubicBezTo>
                        <a:pt x="2587" y="1293"/>
                        <a:pt x="2563" y="1531"/>
                        <a:pt x="2587" y="1744"/>
                      </a:cubicBezTo>
                      <a:cubicBezTo>
                        <a:pt x="2634" y="2005"/>
                        <a:pt x="2729" y="2242"/>
                        <a:pt x="2895" y="2456"/>
                      </a:cubicBezTo>
                      <a:cubicBezTo>
                        <a:pt x="2895" y="2479"/>
                        <a:pt x="2919" y="2503"/>
                        <a:pt x="2942" y="2527"/>
                      </a:cubicBezTo>
                      <a:cubicBezTo>
                        <a:pt x="3298" y="2503"/>
                        <a:pt x="3630" y="2313"/>
                        <a:pt x="3820" y="2029"/>
                      </a:cubicBezTo>
                      <a:cubicBezTo>
                        <a:pt x="4010" y="1815"/>
                        <a:pt x="4081" y="1554"/>
                        <a:pt x="4081" y="1270"/>
                      </a:cubicBezTo>
                      <a:lnTo>
                        <a:pt x="4057" y="1270"/>
                      </a:lnTo>
                      <a:cubicBezTo>
                        <a:pt x="4034" y="1056"/>
                        <a:pt x="3915" y="866"/>
                        <a:pt x="3725" y="748"/>
                      </a:cubicBezTo>
                      <a:cubicBezTo>
                        <a:pt x="3635" y="673"/>
                        <a:pt x="3507" y="626"/>
                        <a:pt x="3383" y="626"/>
                      </a:cubicBezTo>
                      <a:close/>
                      <a:moveTo>
                        <a:pt x="737" y="3609"/>
                      </a:moveTo>
                      <a:cubicBezTo>
                        <a:pt x="644" y="3609"/>
                        <a:pt x="548" y="3620"/>
                        <a:pt x="452" y="3642"/>
                      </a:cubicBezTo>
                      <a:cubicBezTo>
                        <a:pt x="262" y="3689"/>
                        <a:pt x="120" y="3832"/>
                        <a:pt x="72" y="4021"/>
                      </a:cubicBezTo>
                      <a:cubicBezTo>
                        <a:pt x="1" y="4235"/>
                        <a:pt x="25" y="4448"/>
                        <a:pt x="143" y="4638"/>
                      </a:cubicBezTo>
                      <a:cubicBezTo>
                        <a:pt x="286" y="4875"/>
                        <a:pt x="523" y="5041"/>
                        <a:pt x="784" y="5089"/>
                      </a:cubicBezTo>
                      <a:cubicBezTo>
                        <a:pt x="902" y="5120"/>
                        <a:pt x="1021" y="5136"/>
                        <a:pt x="1138" y="5136"/>
                      </a:cubicBezTo>
                      <a:cubicBezTo>
                        <a:pt x="1372" y="5136"/>
                        <a:pt x="1598" y="5073"/>
                        <a:pt x="1804" y="4946"/>
                      </a:cubicBezTo>
                      <a:lnTo>
                        <a:pt x="1804" y="4852"/>
                      </a:lnTo>
                      <a:cubicBezTo>
                        <a:pt x="1780" y="4591"/>
                        <a:pt x="1709" y="4330"/>
                        <a:pt x="1567" y="4116"/>
                      </a:cubicBezTo>
                      <a:cubicBezTo>
                        <a:pt x="1448" y="3903"/>
                        <a:pt x="1282" y="3760"/>
                        <a:pt x="1068" y="3665"/>
                      </a:cubicBezTo>
                      <a:cubicBezTo>
                        <a:pt x="964" y="3626"/>
                        <a:pt x="852" y="3609"/>
                        <a:pt x="737" y="3609"/>
                      </a:cubicBezTo>
                      <a:close/>
                      <a:moveTo>
                        <a:pt x="4539" y="4626"/>
                      </a:moveTo>
                      <a:cubicBezTo>
                        <a:pt x="4505" y="4626"/>
                        <a:pt x="4470" y="4630"/>
                        <a:pt x="4437" y="4638"/>
                      </a:cubicBezTo>
                      <a:cubicBezTo>
                        <a:pt x="4223" y="4662"/>
                        <a:pt x="4034" y="4757"/>
                        <a:pt x="3867" y="4899"/>
                      </a:cubicBezTo>
                      <a:cubicBezTo>
                        <a:pt x="3725" y="5065"/>
                        <a:pt x="3630" y="5278"/>
                        <a:pt x="3607" y="5516"/>
                      </a:cubicBezTo>
                      <a:cubicBezTo>
                        <a:pt x="3559" y="5777"/>
                        <a:pt x="3607" y="6038"/>
                        <a:pt x="3701" y="6275"/>
                      </a:cubicBezTo>
                      <a:lnTo>
                        <a:pt x="3725" y="6370"/>
                      </a:lnTo>
                      <a:cubicBezTo>
                        <a:pt x="3785" y="6378"/>
                        <a:pt x="3845" y="6382"/>
                        <a:pt x="3905" y="6382"/>
                      </a:cubicBezTo>
                      <a:cubicBezTo>
                        <a:pt x="4199" y="6382"/>
                        <a:pt x="4481" y="6286"/>
                        <a:pt x="4698" y="6109"/>
                      </a:cubicBezTo>
                      <a:cubicBezTo>
                        <a:pt x="4935" y="5943"/>
                        <a:pt x="5077" y="5705"/>
                        <a:pt x="5125" y="5421"/>
                      </a:cubicBezTo>
                      <a:cubicBezTo>
                        <a:pt x="5172" y="5207"/>
                        <a:pt x="5101" y="4994"/>
                        <a:pt x="4959" y="4828"/>
                      </a:cubicBezTo>
                      <a:cubicBezTo>
                        <a:pt x="4861" y="4711"/>
                        <a:pt x="4699" y="4626"/>
                        <a:pt x="4539" y="4626"/>
                      </a:cubicBezTo>
                      <a:close/>
                      <a:moveTo>
                        <a:pt x="1344" y="6066"/>
                      </a:moveTo>
                      <a:cubicBezTo>
                        <a:pt x="1290" y="6066"/>
                        <a:pt x="1238" y="6072"/>
                        <a:pt x="1187" y="6085"/>
                      </a:cubicBezTo>
                      <a:cubicBezTo>
                        <a:pt x="974" y="6085"/>
                        <a:pt x="807" y="6227"/>
                        <a:pt x="736" y="6417"/>
                      </a:cubicBezTo>
                      <a:cubicBezTo>
                        <a:pt x="641" y="6607"/>
                        <a:pt x="641" y="6820"/>
                        <a:pt x="736" y="7010"/>
                      </a:cubicBezTo>
                      <a:cubicBezTo>
                        <a:pt x="855" y="7271"/>
                        <a:pt x="1068" y="7461"/>
                        <a:pt x="1329" y="7532"/>
                      </a:cubicBezTo>
                      <a:cubicBezTo>
                        <a:pt x="1495" y="7603"/>
                        <a:pt x="1673" y="7639"/>
                        <a:pt x="1851" y="7639"/>
                      </a:cubicBezTo>
                      <a:cubicBezTo>
                        <a:pt x="2029" y="7639"/>
                        <a:pt x="2207" y="7603"/>
                        <a:pt x="2373" y="7532"/>
                      </a:cubicBezTo>
                      <a:lnTo>
                        <a:pt x="2373" y="7461"/>
                      </a:lnTo>
                      <a:lnTo>
                        <a:pt x="2349" y="7437"/>
                      </a:lnTo>
                      <a:cubicBezTo>
                        <a:pt x="2373" y="7176"/>
                        <a:pt x="2326" y="6915"/>
                        <a:pt x="2207" y="6678"/>
                      </a:cubicBezTo>
                      <a:cubicBezTo>
                        <a:pt x="2112" y="6465"/>
                        <a:pt x="1970" y="6298"/>
                        <a:pt x="1780" y="6180"/>
                      </a:cubicBezTo>
                      <a:cubicBezTo>
                        <a:pt x="1641" y="6110"/>
                        <a:pt x="1489" y="6066"/>
                        <a:pt x="1344" y="606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1" name="Google Shape;1881;p14"/>
                <p:cNvSpPr/>
                <p:nvPr/>
              </p:nvSpPr>
              <p:spPr>
                <a:xfrm>
                  <a:off x="2808075" y="3551650"/>
                  <a:ext cx="136425" cy="19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7" h="7934" extrusionOk="0">
                      <a:moveTo>
                        <a:pt x="1234" y="296"/>
                      </a:moveTo>
                      <a:cubicBezTo>
                        <a:pt x="1400" y="319"/>
                        <a:pt x="1566" y="414"/>
                        <a:pt x="1685" y="533"/>
                      </a:cubicBezTo>
                      <a:cubicBezTo>
                        <a:pt x="1827" y="675"/>
                        <a:pt x="1922" y="865"/>
                        <a:pt x="1922" y="1079"/>
                      </a:cubicBezTo>
                      <a:cubicBezTo>
                        <a:pt x="1969" y="1292"/>
                        <a:pt x="1946" y="1506"/>
                        <a:pt x="1851" y="1719"/>
                      </a:cubicBezTo>
                      <a:cubicBezTo>
                        <a:pt x="1802" y="1727"/>
                        <a:pt x="1753" y="1731"/>
                        <a:pt x="1705" y="1731"/>
                      </a:cubicBezTo>
                      <a:cubicBezTo>
                        <a:pt x="1471" y="1731"/>
                        <a:pt x="1245" y="1639"/>
                        <a:pt x="1068" y="1482"/>
                      </a:cubicBezTo>
                      <a:cubicBezTo>
                        <a:pt x="878" y="1363"/>
                        <a:pt x="736" y="1150"/>
                        <a:pt x="689" y="936"/>
                      </a:cubicBezTo>
                      <a:cubicBezTo>
                        <a:pt x="665" y="770"/>
                        <a:pt x="712" y="580"/>
                        <a:pt x="831" y="462"/>
                      </a:cubicBezTo>
                      <a:cubicBezTo>
                        <a:pt x="902" y="367"/>
                        <a:pt x="1021" y="296"/>
                        <a:pt x="1163" y="296"/>
                      </a:cubicBezTo>
                      <a:close/>
                      <a:moveTo>
                        <a:pt x="1167" y="1"/>
                      </a:moveTo>
                      <a:cubicBezTo>
                        <a:pt x="951" y="1"/>
                        <a:pt x="759" y="111"/>
                        <a:pt x="617" y="272"/>
                      </a:cubicBezTo>
                      <a:cubicBezTo>
                        <a:pt x="451" y="462"/>
                        <a:pt x="356" y="723"/>
                        <a:pt x="404" y="984"/>
                      </a:cubicBezTo>
                      <a:cubicBezTo>
                        <a:pt x="451" y="1268"/>
                        <a:pt x="617" y="1553"/>
                        <a:pt x="878" y="1719"/>
                      </a:cubicBezTo>
                      <a:cubicBezTo>
                        <a:pt x="1095" y="1914"/>
                        <a:pt x="1392" y="2030"/>
                        <a:pt x="1677" y="2030"/>
                      </a:cubicBezTo>
                      <a:cubicBezTo>
                        <a:pt x="1704" y="2030"/>
                        <a:pt x="1730" y="2029"/>
                        <a:pt x="1756" y="2027"/>
                      </a:cubicBezTo>
                      <a:lnTo>
                        <a:pt x="1780" y="2004"/>
                      </a:lnTo>
                      <a:cubicBezTo>
                        <a:pt x="1827" y="2004"/>
                        <a:pt x="1922" y="2004"/>
                        <a:pt x="1969" y="2027"/>
                      </a:cubicBezTo>
                      <a:cubicBezTo>
                        <a:pt x="2017" y="2004"/>
                        <a:pt x="2064" y="1980"/>
                        <a:pt x="2088" y="1933"/>
                      </a:cubicBezTo>
                      <a:lnTo>
                        <a:pt x="2136" y="1838"/>
                      </a:lnTo>
                      <a:cubicBezTo>
                        <a:pt x="2230" y="1577"/>
                        <a:pt x="2278" y="1292"/>
                        <a:pt x="2230" y="1031"/>
                      </a:cubicBezTo>
                      <a:cubicBezTo>
                        <a:pt x="2207" y="770"/>
                        <a:pt x="2088" y="509"/>
                        <a:pt x="1898" y="343"/>
                      </a:cubicBezTo>
                      <a:cubicBezTo>
                        <a:pt x="1732" y="153"/>
                        <a:pt x="1519" y="35"/>
                        <a:pt x="1282" y="11"/>
                      </a:cubicBezTo>
                      <a:cubicBezTo>
                        <a:pt x="1243" y="4"/>
                        <a:pt x="1204" y="1"/>
                        <a:pt x="1167" y="1"/>
                      </a:cubicBezTo>
                      <a:close/>
                      <a:moveTo>
                        <a:pt x="3559" y="913"/>
                      </a:moveTo>
                      <a:cubicBezTo>
                        <a:pt x="3654" y="913"/>
                        <a:pt x="3749" y="960"/>
                        <a:pt x="3820" y="1007"/>
                      </a:cubicBezTo>
                      <a:cubicBezTo>
                        <a:pt x="3962" y="1102"/>
                        <a:pt x="4057" y="1245"/>
                        <a:pt x="4057" y="1411"/>
                      </a:cubicBezTo>
                      <a:cubicBezTo>
                        <a:pt x="4057" y="1648"/>
                        <a:pt x="3986" y="1885"/>
                        <a:pt x="3843" y="2075"/>
                      </a:cubicBezTo>
                      <a:cubicBezTo>
                        <a:pt x="3677" y="2312"/>
                        <a:pt x="3416" y="2478"/>
                        <a:pt x="3132" y="2502"/>
                      </a:cubicBezTo>
                      <a:cubicBezTo>
                        <a:pt x="3013" y="2312"/>
                        <a:pt x="2918" y="2099"/>
                        <a:pt x="2895" y="1885"/>
                      </a:cubicBezTo>
                      <a:cubicBezTo>
                        <a:pt x="2847" y="1672"/>
                        <a:pt x="2895" y="1482"/>
                        <a:pt x="2989" y="1316"/>
                      </a:cubicBezTo>
                      <a:cubicBezTo>
                        <a:pt x="3061" y="1150"/>
                        <a:pt x="3203" y="1031"/>
                        <a:pt x="3369" y="960"/>
                      </a:cubicBezTo>
                      <a:cubicBezTo>
                        <a:pt x="3416" y="936"/>
                        <a:pt x="3488" y="936"/>
                        <a:pt x="3535" y="936"/>
                      </a:cubicBezTo>
                      <a:lnTo>
                        <a:pt x="3559" y="913"/>
                      </a:lnTo>
                      <a:close/>
                      <a:moveTo>
                        <a:pt x="3556" y="627"/>
                      </a:moveTo>
                      <a:cubicBezTo>
                        <a:pt x="3458" y="627"/>
                        <a:pt x="3360" y="651"/>
                        <a:pt x="3274" y="699"/>
                      </a:cubicBezTo>
                      <a:cubicBezTo>
                        <a:pt x="3037" y="770"/>
                        <a:pt x="2847" y="936"/>
                        <a:pt x="2752" y="1150"/>
                      </a:cubicBezTo>
                      <a:cubicBezTo>
                        <a:pt x="2610" y="1387"/>
                        <a:pt x="2562" y="1648"/>
                        <a:pt x="2610" y="1909"/>
                      </a:cubicBezTo>
                      <a:cubicBezTo>
                        <a:pt x="2634" y="2170"/>
                        <a:pt x="2729" y="2454"/>
                        <a:pt x="2895" y="2668"/>
                      </a:cubicBezTo>
                      <a:cubicBezTo>
                        <a:pt x="2918" y="2715"/>
                        <a:pt x="2942" y="2739"/>
                        <a:pt x="2966" y="2786"/>
                      </a:cubicBezTo>
                      <a:cubicBezTo>
                        <a:pt x="2989" y="2810"/>
                        <a:pt x="3037" y="2810"/>
                        <a:pt x="3084" y="2810"/>
                      </a:cubicBezTo>
                      <a:lnTo>
                        <a:pt x="3108" y="2810"/>
                      </a:lnTo>
                      <a:cubicBezTo>
                        <a:pt x="3511" y="2786"/>
                        <a:pt x="3867" y="2573"/>
                        <a:pt x="4081" y="2265"/>
                      </a:cubicBezTo>
                      <a:cubicBezTo>
                        <a:pt x="4270" y="2004"/>
                        <a:pt x="4365" y="1719"/>
                        <a:pt x="4342" y="1411"/>
                      </a:cubicBezTo>
                      <a:cubicBezTo>
                        <a:pt x="4318" y="1150"/>
                        <a:pt x="4176" y="913"/>
                        <a:pt x="3962" y="794"/>
                      </a:cubicBezTo>
                      <a:cubicBezTo>
                        <a:pt x="3849" y="681"/>
                        <a:pt x="3702" y="627"/>
                        <a:pt x="3556" y="627"/>
                      </a:cubicBezTo>
                      <a:close/>
                      <a:moveTo>
                        <a:pt x="878" y="3901"/>
                      </a:moveTo>
                      <a:cubicBezTo>
                        <a:pt x="973" y="3925"/>
                        <a:pt x="1092" y="3949"/>
                        <a:pt x="1163" y="3996"/>
                      </a:cubicBezTo>
                      <a:cubicBezTo>
                        <a:pt x="1353" y="4067"/>
                        <a:pt x="1495" y="4186"/>
                        <a:pt x="1590" y="4376"/>
                      </a:cubicBezTo>
                      <a:cubicBezTo>
                        <a:pt x="1709" y="4566"/>
                        <a:pt x="1780" y="4803"/>
                        <a:pt x="1803" y="5016"/>
                      </a:cubicBezTo>
                      <a:cubicBezTo>
                        <a:pt x="1623" y="5114"/>
                        <a:pt x="1432" y="5168"/>
                        <a:pt x="1237" y="5168"/>
                      </a:cubicBezTo>
                      <a:cubicBezTo>
                        <a:pt x="1149" y="5168"/>
                        <a:pt x="1061" y="5157"/>
                        <a:pt x="973" y="5135"/>
                      </a:cubicBezTo>
                      <a:cubicBezTo>
                        <a:pt x="760" y="5064"/>
                        <a:pt x="546" y="4945"/>
                        <a:pt x="428" y="4732"/>
                      </a:cubicBezTo>
                      <a:cubicBezTo>
                        <a:pt x="333" y="4589"/>
                        <a:pt x="309" y="4399"/>
                        <a:pt x="356" y="4233"/>
                      </a:cubicBezTo>
                      <a:cubicBezTo>
                        <a:pt x="380" y="4091"/>
                        <a:pt x="499" y="3973"/>
                        <a:pt x="641" y="3949"/>
                      </a:cubicBezTo>
                      <a:cubicBezTo>
                        <a:pt x="712" y="3925"/>
                        <a:pt x="783" y="3925"/>
                        <a:pt x="878" y="3925"/>
                      </a:cubicBezTo>
                      <a:lnTo>
                        <a:pt x="878" y="3901"/>
                      </a:lnTo>
                      <a:close/>
                      <a:moveTo>
                        <a:pt x="875" y="3621"/>
                      </a:moveTo>
                      <a:cubicBezTo>
                        <a:pt x="773" y="3621"/>
                        <a:pt x="669" y="3634"/>
                        <a:pt x="570" y="3664"/>
                      </a:cubicBezTo>
                      <a:cubicBezTo>
                        <a:pt x="333" y="3712"/>
                        <a:pt x="143" y="3901"/>
                        <a:pt x="96" y="4139"/>
                      </a:cubicBezTo>
                      <a:cubicBezTo>
                        <a:pt x="1" y="4399"/>
                        <a:pt x="24" y="4660"/>
                        <a:pt x="190" y="4874"/>
                      </a:cubicBezTo>
                      <a:cubicBezTo>
                        <a:pt x="333" y="5135"/>
                        <a:pt x="594" y="5325"/>
                        <a:pt x="902" y="5396"/>
                      </a:cubicBezTo>
                      <a:cubicBezTo>
                        <a:pt x="997" y="5443"/>
                        <a:pt x="1116" y="5467"/>
                        <a:pt x="1234" y="5467"/>
                      </a:cubicBezTo>
                      <a:lnTo>
                        <a:pt x="1234" y="5443"/>
                      </a:lnTo>
                      <a:cubicBezTo>
                        <a:pt x="1519" y="5443"/>
                        <a:pt x="1780" y="5372"/>
                        <a:pt x="2017" y="5230"/>
                      </a:cubicBezTo>
                      <a:cubicBezTo>
                        <a:pt x="2064" y="5206"/>
                        <a:pt x="2112" y="5159"/>
                        <a:pt x="2112" y="5087"/>
                      </a:cubicBezTo>
                      <a:lnTo>
                        <a:pt x="2112" y="4993"/>
                      </a:lnTo>
                      <a:cubicBezTo>
                        <a:pt x="2088" y="4708"/>
                        <a:pt x="1993" y="4447"/>
                        <a:pt x="1851" y="4210"/>
                      </a:cubicBezTo>
                      <a:cubicBezTo>
                        <a:pt x="1732" y="3973"/>
                        <a:pt x="1519" y="3783"/>
                        <a:pt x="1282" y="3688"/>
                      </a:cubicBezTo>
                      <a:cubicBezTo>
                        <a:pt x="1158" y="3647"/>
                        <a:pt x="1017" y="3621"/>
                        <a:pt x="875" y="3621"/>
                      </a:cubicBezTo>
                      <a:close/>
                      <a:moveTo>
                        <a:pt x="4659" y="4917"/>
                      </a:moveTo>
                      <a:cubicBezTo>
                        <a:pt x="4786" y="4917"/>
                        <a:pt x="4920" y="4984"/>
                        <a:pt x="4982" y="5087"/>
                      </a:cubicBezTo>
                      <a:cubicBezTo>
                        <a:pt x="5101" y="5206"/>
                        <a:pt x="5148" y="5396"/>
                        <a:pt x="5124" y="5562"/>
                      </a:cubicBezTo>
                      <a:cubicBezTo>
                        <a:pt x="5077" y="5799"/>
                        <a:pt x="4935" y="6013"/>
                        <a:pt x="4745" y="6155"/>
                      </a:cubicBezTo>
                      <a:cubicBezTo>
                        <a:pt x="4558" y="6300"/>
                        <a:pt x="4317" y="6373"/>
                        <a:pt x="4069" y="6373"/>
                      </a:cubicBezTo>
                      <a:cubicBezTo>
                        <a:pt x="4033" y="6373"/>
                        <a:pt x="3998" y="6371"/>
                        <a:pt x="3962" y="6368"/>
                      </a:cubicBezTo>
                      <a:lnTo>
                        <a:pt x="3986" y="6345"/>
                      </a:lnTo>
                      <a:cubicBezTo>
                        <a:pt x="3891" y="6131"/>
                        <a:pt x="3867" y="5894"/>
                        <a:pt x="3891" y="5680"/>
                      </a:cubicBezTo>
                      <a:cubicBezTo>
                        <a:pt x="3915" y="5277"/>
                        <a:pt x="4223" y="4969"/>
                        <a:pt x="4602" y="4921"/>
                      </a:cubicBezTo>
                      <a:cubicBezTo>
                        <a:pt x="4621" y="4918"/>
                        <a:pt x="4640" y="4917"/>
                        <a:pt x="4659" y="4917"/>
                      </a:cubicBezTo>
                      <a:close/>
                      <a:moveTo>
                        <a:pt x="4687" y="4648"/>
                      </a:moveTo>
                      <a:cubicBezTo>
                        <a:pt x="4643" y="4648"/>
                        <a:pt x="4599" y="4652"/>
                        <a:pt x="4555" y="4660"/>
                      </a:cubicBezTo>
                      <a:cubicBezTo>
                        <a:pt x="4318" y="4684"/>
                        <a:pt x="4104" y="4779"/>
                        <a:pt x="3915" y="4945"/>
                      </a:cubicBezTo>
                      <a:cubicBezTo>
                        <a:pt x="3749" y="5135"/>
                        <a:pt x="3630" y="5372"/>
                        <a:pt x="3606" y="5633"/>
                      </a:cubicBezTo>
                      <a:cubicBezTo>
                        <a:pt x="3559" y="5918"/>
                        <a:pt x="3582" y="6226"/>
                        <a:pt x="3701" y="6487"/>
                      </a:cubicBezTo>
                      <a:cubicBezTo>
                        <a:pt x="3725" y="6511"/>
                        <a:pt x="3725" y="6534"/>
                        <a:pt x="3725" y="6558"/>
                      </a:cubicBezTo>
                      <a:cubicBezTo>
                        <a:pt x="3749" y="6606"/>
                        <a:pt x="3796" y="6653"/>
                        <a:pt x="3867" y="6653"/>
                      </a:cubicBezTo>
                      <a:lnTo>
                        <a:pt x="4033" y="6653"/>
                      </a:lnTo>
                      <a:cubicBezTo>
                        <a:pt x="4064" y="6655"/>
                        <a:pt x="4096" y="6657"/>
                        <a:pt x="4127" y="6657"/>
                      </a:cubicBezTo>
                      <a:cubicBezTo>
                        <a:pt x="4408" y="6657"/>
                        <a:pt x="4700" y="6563"/>
                        <a:pt x="4935" y="6392"/>
                      </a:cubicBezTo>
                      <a:cubicBezTo>
                        <a:pt x="5196" y="6202"/>
                        <a:pt x="5362" y="5918"/>
                        <a:pt x="5409" y="5609"/>
                      </a:cubicBezTo>
                      <a:cubicBezTo>
                        <a:pt x="5456" y="5372"/>
                        <a:pt x="5385" y="5111"/>
                        <a:pt x="5219" y="4921"/>
                      </a:cubicBezTo>
                      <a:cubicBezTo>
                        <a:pt x="5101" y="4744"/>
                        <a:pt x="4901" y="4648"/>
                        <a:pt x="4687" y="4648"/>
                      </a:cubicBezTo>
                      <a:close/>
                      <a:moveTo>
                        <a:pt x="1584" y="6359"/>
                      </a:moveTo>
                      <a:cubicBezTo>
                        <a:pt x="1673" y="6359"/>
                        <a:pt x="1762" y="6386"/>
                        <a:pt x="1851" y="6439"/>
                      </a:cubicBezTo>
                      <a:cubicBezTo>
                        <a:pt x="2017" y="6534"/>
                        <a:pt x="2159" y="6700"/>
                        <a:pt x="2230" y="6890"/>
                      </a:cubicBezTo>
                      <a:cubicBezTo>
                        <a:pt x="2325" y="7080"/>
                        <a:pt x="2373" y="7317"/>
                        <a:pt x="2349" y="7554"/>
                      </a:cubicBezTo>
                      <a:cubicBezTo>
                        <a:pt x="2219" y="7602"/>
                        <a:pt x="2082" y="7626"/>
                        <a:pt x="1946" y="7626"/>
                      </a:cubicBezTo>
                      <a:cubicBezTo>
                        <a:pt x="1809" y="7626"/>
                        <a:pt x="1673" y="7602"/>
                        <a:pt x="1542" y="7554"/>
                      </a:cubicBezTo>
                      <a:cubicBezTo>
                        <a:pt x="1305" y="7459"/>
                        <a:pt x="1116" y="7317"/>
                        <a:pt x="1021" y="7104"/>
                      </a:cubicBezTo>
                      <a:cubicBezTo>
                        <a:pt x="926" y="6938"/>
                        <a:pt x="926" y="6772"/>
                        <a:pt x="1021" y="6606"/>
                      </a:cubicBezTo>
                      <a:cubicBezTo>
                        <a:pt x="1068" y="6463"/>
                        <a:pt x="1187" y="6368"/>
                        <a:pt x="1353" y="6368"/>
                      </a:cubicBezTo>
                      <a:lnTo>
                        <a:pt x="1495" y="6368"/>
                      </a:lnTo>
                      <a:cubicBezTo>
                        <a:pt x="1525" y="6362"/>
                        <a:pt x="1554" y="6359"/>
                        <a:pt x="1584" y="6359"/>
                      </a:cubicBezTo>
                      <a:close/>
                      <a:moveTo>
                        <a:pt x="1512" y="6065"/>
                      </a:moveTo>
                      <a:cubicBezTo>
                        <a:pt x="1452" y="6065"/>
                        <a:pt x="1390" y="6071"/>
                        <a:pt x="1329" y="6084"/>
                      </a:cubicBezTo>
                      <a:cubicBezTo>
                        <a:pt x="1068" y="6107"/>
                        <a:pt x="855" y="6250"/>
                        <a:pt x="760" y="6487"/>
                      </a:cubicBezTo>
                      <a:cubicBezTo>
                        <a:pt x="641" y="6724"/>
                        <a:pt x="641" y="6985"/>
                        <a:pt x="760" y="7222"/>
                      </a:cubicBezTo>
                      <a:cubicBezTo>
                        <a:pt x="902" y="7507"/>
                        <a:pt x="1139" y="7720"/>
                        <a:pt x="1424" y="7815"/>
                      </a:cubicBezTo>
                      <a:cubicBezTo>
                        <a:pt x="1566" y="7910"/>
                        <a:pt x="1732" y="7934"/>
                        <a:pt x="1922" y="7934"/>
                      </a:cubicBezTo>
                      <a:cubicBezTo>
                        <a:pt x="2136" y="7934"/>
                        <a:pt x="2349" y="7886"/>
                        <a:pt x="2562" y="7815"/>
                      </a:cubicBezTo>
                      <a:cubicBezTo>
                        <a:pt x="2634" y="7792"/>
                        <a:pt x="2681" y="7744"/>
                        <a:pt x="2681" y="7673"/>
                      </a:cubicBezTo>
                      <a:lnTo>
                        <a:pt x="2681" y="7602"/>
                      </a:lnTo>
                      <a:cubicBezTo>
                        <a:pt x="2705" y="7317"/>
                        <a:pt x="2657" y="7032"/>
                        <a:pt x="2515" y="6772"/>
                      </a:cubicBezTo>
                      <a:cubicBezTo>
                        <a:pt x="2420" y="6534"/>
                        <a:pt x="2230" y="6321"/>
                        <a:pt x="2017" y="6202"/>
                      </a:cubicBezTo>
                      <a:cubicBezTo>
                        <a:pt x="1859" y="6114"/>
                        <a:pt x="1687" y="6065"/>
                        <a:pt x="1512" y="606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82" name="Google Shape;1882;p14"/>
              <p:cNvGrpSpPr/>
              <p:nvPr/>
            </p:nvGrpSpPr>
            <p:grpSpPr>
              <a:xfrm flipH="1">
                <a:off x="8349282" y="1548117"/>
                <a:ext cx="54561" cy="54522"/>
                <a:chOff x="2943275" y="3531300"/>
                <a:chExt cx="39050" cy="39025"/>
              </a:xfrm>
            </p:grpSpPr>
            <p:sp>
              <p:nvSpPr>
                <p:cNvPr id="1883" name="Google Shape;1883;p14"/>
                <p:cNvSpPr/>
                <p:nvPr/>
              </p:nvSpPr>
              <p:spPr>
                <a:xfrm>
                  <a:off x="2946500" y="3534625"/>
                  <a:ext cx="35825" cy="3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3" h="1286" extrusionOk="0">
                      <a:moveTo>
                        <a:pt x="657" y="0"/>
                      </a:moveTo>
                      <a:cubicBezTo>
                        <a:pt x="330" y="0"/>
                        <a:pt x="0" y="241"/>
                        <a:pt x="14" y="645"/>
                      </a:cubicBezTo>
                      <a:cubicBezTo>
                        <a:pt x="14" y="811"/>
                        <a:pt x="85" y="977"/>
                        <a:pt x="204" y="1095"/>
                      </a:cubicBezTo>
                      <a:cubicBezTo>
                        <a:pt x="337" y="1228"/>
                        <a:pt x="491" y="1285"/>
                        <a:pt x="642" y="1285"/>
                      </a:cubicBezTo>
                      <a:cubicBezTo>
                        <a:pt x="1055" y="1285"/>
                        <a:pt x="1433" y="854"/>
                        <a:pt x="1224" y="384"/>
                      </a:cubicBezTo>
                      <a:cubicBezTo>
                        <a:pt x="1116" y="119"/>
                        <a:pt x="887" y="0"/>
                        <a:pt x="6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4" name="Google Shape;1884;p14"/>
                <p:cNvSpPr/>
                <p:nvPr/>
              </p:nvSpPr>
              <p:spPr>
                <a:xfrm>
                  <a:off x="2943275" y="3531300"/>
                  <a:ext cx="38575" cy="3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3" h="1561" extrusionOk="0">
                      <a:moveTo>
                        <a:pt x="760" y="303"/>
                      </a:moveTo>
                      <a:cubicBezTo>
                        <a:pt x="879" y="303"/>
                        <a:pt x="1021" y="351"/>
                        <a:pt x="1092" y="446"/>
                      </a:cubicBezTo>
                      <a:cubicBezTo>
                        <a:pt x="1439" y="774"/>
                        <a:pt x="1126" y="1257"/>
                        <a:pt x="758" y="1257"/>
                      </a:cubicBezTo>
                      <a:cubicBezTo>
                        <a:pt x="647" y="1257"/>
                        <a:pt x="532" y="1214"/>
                        <a:pt x="428" y="1110"/>
                      </a:cubicBezTo>
                      <a:cubicBezTo>
                        <a:pt x="238" y="920"/>
                        <a:pt x="238" y="612"/>
                        <a:pt x="428" y="446"/>
                      </a:cubicBezTo>
                      <a:cubicBezTo>
                        <a:pt x="523" y="351"/>
                        <a:pt x="641" y="303"/>
                        <a:pt x="760" y="303"/>
                      </a:cubicBezTo>
                      <a:close/>
                      <a:moveTo>
                        <a:pt x="769" y="1"/>
                      </a:moveTo>
                      <a:cubicBezTo>
                        <a:pt x="570" y="1"/>
                        <a:pt x="369" y="78"/>
                        <a:pt x="214" y="232"/>
                      </a:cubicBezTo>
                      <a:cubicBezTo>
                        <a:pt x="72" y="374"/>
                        <a:pt x="1" y="564"/>
                        <a:pt x="1" y="778"/>
                      </a:cubicBezTo>
                      <a:cubicBezTo>
                        <a:pt x="1" y="967"/>
                        <a:pt x="72" y="1181"/>
                        <a:pt x="214" y="1323"/>
                      </a:cubicBezTo>
                      <a:cubicBezTo>
                        <a:pt x="357" y="1466"/>
                        <a:pt x="547" y="1560"/>
                        <a:pt x="760" y="1560"/>
                      </a:cubicBezTo>
                      <a:cubicBezTo>
                        <a:pt x="1187" y="1537"/>
                        <a:pt x="1519" y="1205"/>
                        <a:pt x="1543" y="778"/>
                      </a:cubicBezTo>
                      <a:cubicBezTo>
                        <a:pt x="1543" y="564"/>
                        <a:pt x="1448" y="374"/>
                        <a:pt x="1306" y="232"/>
                      </a:cubicBezTo>
                      <a:cubicBezTo>
                        <a:pt x="1163" y="78"/>
                        <a:pt x="968" y="1"/>
                        <a:pt x="76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85" name="Google Shape;1885;p14"/>
              <p:cNvGrpSpPr/>
              <p:nvPr/>
            </p:nvGrpSpPr>
            <p:grpSpPr>
              <a:xfrm flipH="1">
                <a:off x="7448182" y="1091767"/>
                <a:ext cx="54561" cy="54522"/>
                <a:chOff x="2943275" y="3531300"/>
                <a:chExt cx="39050" cy="39025"/>
              </a:xfrm>
            </p:grpSpPr>
            <p:sp>
              <p:nvSpPr>
                <p:cNvPr id="1886" name="Google Shape;1886;p14"/>
                <p:cNvSpPr/>
                <p:nvPr/>
              </p:nvSpPr>
              <p:spPr>
                <a:xfrm>
                  <a:off x="2946500" y="3534625"/>
                  <a:ext cx="35825" cy="3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3" h="1286" extrusionOk="0">
                      <a:moveTo>
                        <a:pt x="657" y="0"/>
                      </a:moveTo>
                      <a:cubicBezTo>
                        <a:pt x="330" y="0"/>
                        <a:pt x="0" y="241"/>
                        <a:pt x="14" y="645"/>
                      </a:cubicBezTo>
                      <a:cubicBezTo>
                        <a:pt x="14" y="811"/>
                        <a:pt x="85" y="977"/>
                        <a:pt x="204" y="1095"/>
                      </a:cubicBezTo>
                      <a:cubicBezTo>
                        <a:pt x="337" y="1228"/>
                        <a:pt x="491" y="1285"/>
                        <a:pt x="642" y="1285"/>
                      </a:cubicBezTo>
                      <a:cubicBezTo>
                        <a:pt x="1055" y="1285"/>
                        <a:pt x="1433" y="854"/>
                        <a:pt x="1224" y="384"/>
                      </a:cubicBezTo>
                      <a:cubicBezTo>
                        <a:pt x="1116" y="119"/>
                        <a:pt x="887" y="0"/>
                        <a:pt x="6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7" name="Google Shape;1887;p14"/>
                <p:cNvSpPr/>
                <p:nvPr/>
              </p:nvSpPr>
              <p:spPr>
                <a:xfrm>
                  <a:off x="2943275" y="3531300"/>
                  <a:ext cx="38575" cy="3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3" h="1561" extrusionOk="0">
                      <a:moveTo>
                        <a:pt x="760" y="303"/>
                      </a:moveTo>
                      <a:cubicBezTo>
                        <a:pt x="879" y="303"/>
                        <a:pt x="1021" y="351"/>
                        <a:pt x="1092" y="446"/>
                      </a:cubicBezTo>
                      <a:cubicBezTo>
                        <a:pt x="1439" y="774"/>
                        <a:pt x="1126" y="1257"/>
                        <a:pt x="758" y="1257"/>
                      </a:cubicBezTo>
                      <a:cubicBezTo>
                        <a:pt x="647" y="1257"/>
                        <a:pt x="532" y="1214"/>
                        <a:pt x="428" y="1110"/>
                      </a:cubicBezTo>
                      <a:cubicBezTo>
                        <a:pt x="238" y="920"/>
                        <a:pt x="238" y="612"/>
                        <a:pt x="428" y="446"/>
                      </a:cubicBezTo>
                      <a:cubicBezTo>
                        <a:pt x="523" y="351"/>
                        <a:pt x="641" y="303"/>
                        <a:pt x="760" y="303"/>
                      </a:cubicBezTo>
                      <a:close/>
                      <a:moveTo>
                        <a:pt x="769" y="1"/>
                      </a:moveTo>
                      <a:cubicBezTo>
                        <a:pt x="570" y="1"/>
                        <a:pt x="369" y="78"/>
                        <a:pt x="214" y="232"/>
                      </a:cubicBezTo>
                      <a:cubicBezTo>
                        <a:pt x="72" y="374"/>
                        <a:pt x="1" y="564"/>
                        <a:pt x="1" y="778"/>
                      </a:cubicBezTo>
                      <a:cubicBezTo>
                        <a:pt x="1" y="967"/>
                        <a:pt x="72" y="1181"/>
                        <a:pt x="214" y="1323"/>
                      </a:cubicBezTo>
                      <a:cubicBezTo>
                        <a:pt x="357" y="1466"/>
                        <a:pt x="547" y="1560"/>
                        <a:pt x="760" y="1560"/>
                      </a:cubicBezTo>
                      <a:cubicBezTo>
                        <a:pt x="1187" y="1537"/>
                        <a:pt x="1519" y="1205"/>
                        <a:pt x="1543" y="778"/>
                      </a:cubicBezTo>
                      <a:cubicBezTo>
                        <a:pt x="1543" y="564"/>
                        <a:pt x="1448" y="374"/>
                        <a:pt x="1306" y="232"/>
                      </a:cubicBezTo>
                      <a:cubicBezTo>
                        <a:pt x="1163" y="78"/>
                        <a:pt x="968" y="1"/>
                        <a:pt x="76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88" name="Google Shape;1888;p14"/>
              <p:cNvGrpSpPr/>
              <p:nvPr/>
            </p:nvGrpSpPr>
            <p:grpSpPr>
              <a:xfrm flipH="1">
                <a:off x="7994932" y="2881879"/>
                <a:ext cx="54561" cy="54522"/>
                <a:chOff x="2943275" y="3531300"/>
                <a:chExt cx="39050" cy="39025"/>
              </a:xfrm>
            </p:grpSpPr>
            <p:sp>
              <p:nvSpPr>
                <p:cNvPr id="1889" name="Google Shape;1889;p14"/>
                <p:cNvSpPr/>
                <p:nvPr/>
              </p:nvSpPr>
              <p:spPr>
                <a:xfrm>
                  <a:off x="2946500" y="3534625"/>
                  <a:ext cx="35825" cy="3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3" h="1286" extrusionOk="0">
                      <a:moveTo>
                        <a:pt x="657" y="0"/>
                      </a:moveTo>
                      <a:cubicBezTo>
                        <a:pt x="330" y="0"/>
                        <a:pt x="0" y="241"/>
                        <a:pt x="14" y="645"/>
                      </a:cubicBezTo>
                      <a:cubicBezTo>
                        <a:pt x="14" y="811"/>
                        <a:pt x="85" y="977"/>
                        <a:pt x="204" y="1095"/>
                      </a:cubicBezTo>
                      <a:cubicBezTo>
                        <a:pt x="337" y="1228"/>
                        <a:pt x="491" y="1285"/>
                        <a:pt x="642" y="1285"/>
                      </a:cubicBezTo>
                      <a:cubicBezTo>
                        <a:pt x="1055" y="1285"/>
                        <a:pt x="1433" y="854"/>
                        <a:pt x="1224" y="384"/>
                      </a:cubicBezTo>
                      <a:cubicBezTo>
                        <a:pt x="1116" y="119"/>
                        <a:pt x="887" y="0"/>
                        <a:pt x="6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0" name="Google Shape;1890;p14"/>
                <p:cNvSpPr/>
                <p:nvPr/>
              </p:nvSpPr>
              <p:spPr>
                <a:xfrm>
                  <a:off x="2943275" y="3531300"/>
                  <a:ext cx="38575" cy="3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3" h="1561" extrusionOk="0">
                      <a:moveTo>
                        <a:pt x="760" y="303"/>
                      </a:moveTo>
                      <a:cubicBezTo>
                        <a:pt x="879" y="303"/>
                        <a:pt x="1021" y="351"/>
                        <a:pt x="1092" y="446"/>
                      </a:cubicBezTo>
                      <a:cubicBezTo>
                        <a:pt x="1439" y="774"/>
                        <a:pt x="1126" y="1257"/>
                        <a:pt x="758" y="1257"/>
                      </a:cubicBezTo>
                      <a:cubicBezTo>
                        <a:pt x="647" y="1257"/>
                        <a:pt x="532" y="1214"/>
                        <a:pt x="428" y="1110"/>
                      </a:cubicBezTo>
                      <a:cubicBezTo>
                        <a:pt x="238" y="920"/>
                        <a:pt x="238" y="612"/>
                        <a:pt x="428" y="446"/>
                      </a:cubicBezTo>
                      <a:cubicBezTo>
                        <a:pt x="523" y="351"/>
                        <a:pt x="641" y="303"/>
                        <a:pt x="760" y="303"/>
                      </a:cubicBezTo>
                      <a:close/>
                      <a:moveTo>
                        <a:pt x="769" y="1"/>
                      </a:moveTo>
                      <a:cubicBezTo>
                        <a:pt x="570" y="1"/>
                        <a:pt x="369" y="78"/>
                        <a:pt x="214" y="232"/>
                      </a:cubicBezTo>
                      <a:cubicBezTo>
                        <a:pt x="72" y="374"/>
                        <a:pt x="1" y="564"/>
                        <a:pt x="1" y="778"/>
                      </a:cubicBezTo>
                      <a:cubicBezTo>
                        <a:pt x="1" y="967"/>
                        <a:pt x="72" y="1181"/>
                        <a:pt x="214" y="1323"/>
                      </a:cubicBezTo>
                      <a:cubicBezTo>
                        <a:pt x="357" y="1466"/>
                        <a:pt x="547" y="1560"/>
                        <a:pt x="760" y="1560"/>
                      </a:cubicBezTo>
                      <a:cubicBezTo>
                        <a:pt x="1187" y="1537"/>
                        <a:pt x="1519" y="1205"/>
                        <a:pt x="1543" y="778"/>
                      </a:cubicBezTo>
                      <a:cubicBezTo>
                        <a:pt x="1543" y="564"/>
                        <a:pt x="1448" y="374"/>
                        <a:pt x="1306" y="232"/>
                      </a:cubicBezTo>
                      <a:cubicBezTo>
                        <a:pt x="1163" y="78"/>
                        <a:pt x="968" y="1"/>
                        <a:pt x="76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91" name="Google Shape;1891;p14"/>
              <p:cNvGrpSpPr/>
              <p:nvPr/>
            </p:nvGrpSpPr>
            <p:grpSpPr>
              <a:xfrm flipH="1">
                <a:off x="7837244" y="4151354"/>
                <a:ext cx="54561" cy="54522"/>
                <a:chOff x="2943275" y="3531300"/>
                <a:chExt cx="39050" cy="39025"/>
              </a:xfrm>
            </p:grpSpPr>
            <p:sp>
              <p:nvSpPr>
                <p:cNvPr id="1892" name="Google Shape;1892;p14"/>
                <p:cNvSpPr/>
                <p:nvPr/>
              </p:nvSpPr>
              <p:spPr>
                <a:xfrm>
                  <a:off x="2946500" y="3534625"/>
                  <a:ext cx="35825" cy="3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3" h="1286" extrusionOk="0">
                      <a:moveTo>
                        <a:pt x="657" y="0"/>
                      </a:moveTo>
                      <a:cubicBezTo>
                        <a:pt x="330" y="0"/>
                        <a:pt x="0" y="241"/>
                        <a:pt x="14" y="645"/>
                      </a:cubicBezTo>
                      <a:cubicBezTo>
                        <a:pt x="14" y="811"/>
                        <a:pt x="85" y="977"/>
                        <a:pt x="204" y="1095"/>
                      </a:cubicBezTo>
                      <a:cubicBezTo>
                        <a:pt x="337" y="1228"/>
                        <a:pt x="491" y="1285"/>
                        <a:pt x="642" y="1285"/>
                      </a:cubicBezTo>
                      <a:cubicBezTo>
                        <a:pt x="1055" y="1285"/>
                        <a:pt x="1433" y="854"/>
                        <a:pt x="1224" y="384"/>
                      </a:cubicBezTo>
                      <a:cubicBezTo>
                        <a:pt x="1116" y="119"/>
                        <a:pt x="887" y="0"/>
                        <a:pt x="6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3" name="Google Shape;1893;p14"/>
                <p:cNvSpPr/>
                <p:nvPr/>
              </p:nvSpPr>
              <p:spPr>
                <a:xfrm>
                  <a:off x="2943275" y="3531300"/>
                  <a:ext cx="38575" cy="3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3" h="1561" extrusionOk="0">
                      <a:moveTo>
                        <a:pt x="760" y="303"/>
                      </a:moveTo>
                      <a:cubicBezTo>
                        <a:pt x="879" y="303"/>
                        <a:pt x="1021" y="351"/>
                        <a:pt x="1092" y="446"/>
                      </a:cubicBezTo>
                      <a:cubicBezTo>
                        <a:pt x="1439" y="774"/>
                        <a:pt x="1126" y="1257"/>
                        <a:pt x="758" y="1257"/>
                      </a:cubicBezTo>
                      <a:cubicBezTo>
                        <a:pt x="647" y="1257"/>
                        <a:pt x="532" y="1214"/>
                        <a:pt x="428" y="1110"/>
                      </a:cubicBezTo>
                      <a:cubicBezTo>
                        <a:pt x="238" y="920"/>
                        <a:pt x="238" y="612"/>
                        <a:pt x="428" y="446"/>
                      </a:cubicBezTo>
                      <a:cubicBezTo>
                        <a:pt x="523" y="351"/>
                        <a:pt x="641" y="303"/>
                        <a:pt x="760" y="303"/>
                      </a:cubicBezTo>
                      <a:close/>
                      <a:moveTo>
                        <a:pt x="769" y="1"/>
                      </a:moveTo>
                      <a:cubicBezTo>
                        <a:pt x="570" y="1"/>
                        <a:pt x="369" y="78"/>
                        <a:pt x="214" y="232"/>
                      </a:cubicBezTo>
                      <a:cubicBezTo>
                        <a:pt x="72" y="374"/>
                        <a:pt x="1" y="564"/>
                        <a:pt x="1" y="778"/>
                      </a:cubicBezTo>
                      <a:cubicBezTo>
                        <a:pt x="1" y="967"/>
                        <a:pt x="72" y="1181"/>
                        <a:pt x="214" y="1323"/>
                      </a:cubicBezTo>
                      <a:cubicBezTo>
                        <a:pt x="357" y="1466"/>
                        <a:pt x="547" y="1560"/>
                        <a:pt x="760" y="1560"/>
                      </a:cubicBezTo>
                      <a:cubicBezTo>
                        <a:pt x="1187" y="1537"/>
                        <a:pt x="1519" y="1205"/>
                        <a:pt x="1543" y="778"/>
                      </a:cubicBezTo>
                      <a:cubicBezTo>
                        <a:pt x="1543" y="564"/>
                        <a:pt x="1448" y="374"/>
                        <a:pt x="1306" y="232"/>
                      </a:cubicBezTo>
                      <a:cubicBezTo>
                        <a:pt x="1163" y="78"/>
                        <a:pt x="968" y="1"/>
                        <a:pt x="76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894" name="Google Shape;1894;p14"/>
              <p:cNvSpPr/>
              <p:nvPr/>
            </p:nvSpPr>
            <p:spPr>
              <a:xfrm flipH="1">
                <a:off x="7773909" y="805200"/>
                <a:ext cx="66300" cy="666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5" name="Google Shape;1895;p14"/>
              <p:cNvSpPr/>
              <p:nvPr/>
            </p:nvSpPr>
            <p:spPr>
              <a:xfrm flipH="1">
                <a:off x="7700446" y="2271925"/>
                <a:ext cx="66300" cy="666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6" name="Google Shape;1896;p14"/>
              <p:cNvSpPr/>
              <p:nvPr/>
            </p:nvSpPr>
            <p:spPr>
              <a:xfrm flipH="1">
                <a:off x="8280871" y="4200075"/>
                <a:ext cx="66300" cy="666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897" name="Google Shape;1897;p14"/>
              <p:cNvGrpSpPr/>
              <p:nvPr/>
            </p:nvGrpSpPr>
            <p:grpSpPr>
              <a:xfrm flipH="1">
                <a:off x="6141773" y="4630571"/>
                <a:ext cx="435018" cy="444103"/>
                <a:chOff x="2963450" y="3492750"/>
                <a:chExt cx="311350" cy="317875"/>
              </a:xfrm>
            </p:grpSpPr>
            <p:sp>
              <p:nvSpPr>
                <p:cNvPr id="1898" name="Google Shape;1898;p14"/>
                <p:cNvSpPr/>
                <p:nvPr/>
              </p:nvSpPr>
              <p:spPr>
                <a:xfrm>
                  <a:off x="3105775" y="3752950"/>
                  <a:ext cx="77700" cy="5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8" h="2307" extrusionOk="0">
                      <a:moveTo>
                        <a:pt x="1803" y="0"/>
                      </a:moveTo>
                      <a:cubicBezTo>
                        <a:pt x="1708" y="0"/>
                        <a:pt x="1637" y="48"/>
                        <a:pt x="1637" y="143"/>
                      </a:cubicBezTo>
                      <a:cubicBezTo>
                        <a:pt x="1614" y="451"/>
                        <a:pt x="1685" y="783"/>
                        <a:pt x="1803" y="1068"/>
                      </a:cubicBezTo>
                      <a:cubicBezTo>
                        <a:pt x="1803" y="1092"/>
                        <a:pt x="1827" y="1139"/>
                        <a:pt x="2088" y="1803"/>
                      </a:cubicBezTo>
                      <a:cubicBezTo>
                        <a:pt x="2112" y="1851"/>
                        <a:pt x="2159" y="1898"/>
                        <a:pt x="2230" y="1898"/>
                      </a:cubicBezTo>
                      <a:lnTo>
                        <a:pt x="2278" y="1874"/>
                      </a:lnTo>
                      <a:cubicBezTo>
                        <a:pt x="2539" y="1780"/>
                        <a:pt x="2776" y="1661"/>
                        <a:pt x="3013" y="1542"/>
                      </a:cubicBezTo>
                      <a:cubicBezTo>
                        <a:pt x="3084" y="1495"/>
                        <a:pt x="3108" y="1400"/>
                        <a:pt x="3060" y="1329"/>
                      </a:cubicBezTo>
                      <a:cubicBezTo>
                        <a:pt x="3045" y="1283"/>
                        <a:pt x="3000" y="1257"/>
                        <a:pt x="2951" y="1257"/>
                      </a:cubicBezTo>
                      <a:cubicBezTo>
                        <a:pt x="2924" y="1257"/>
                        <a:pt x="2896" y="1265"/>
                        <a:pt x="2871" y="1281"/>
                      </a:cubicBezTo>
                      <a:cubicBezTo>
                        <a:pt x="2681" y="1376"/>
                        <a:pt x="2491" y="1471"/>
                        <a:pt x="2301" y="1542"/>
                      </a:cubicBezTo>
                      <a:cubicBezTo>
                        <a:pt x="2135" y="1115"/>
                        <a:pt x="2088" y="1020"/>
                        <a:pt x="2088" y="973"/>
                      </a:cubicBezTo>
                      <a:cubicBezTo>
                        <a:pt x="1969" y="736"/>
                        <a:pt x="1922" y="451"/>
                        <a:pt x="1922" y="167"/>
                      </a:cubicBezTo>
                      <a:cubicBezTo>
                        <a:pt x="1922" y="95"/>
                        <a:pt x="1874" y="24"/>
                        <a:pt x="1803" y="0"/>
                      </a:cubicBezTo>
                      <a:close/>
                      <a:moveTo>
                        <a:pt x="460" y="87"/>
                      </a:moveTo>
                      <a:cubicBezTo>
                        <a:pt x="398" y="87"/>
                        <a:pt x="336" y="118"/>
                        <a:pt x="309" y="190"/>
                      </a:cubicBezTo>
                      <a:cubicBezTo>
                        <a:pt x="309" y="261"/>
                        <a:pt x="261" y="499"/>
                        <a:pt x="24" y="1803"/>
                      </a:cubicBezTo>
                      <a:cubicBezTo>
                        <a:pt x="1" y="1874"/>
                        <a:pt x="48" y="1946"/>
                        <a:pt x="95" y="1969"/>
                      </a:cubicBezTo>
                      <a:cubicBezTo>
                        <a:pt x="380" y="2088"/>
                        <a:pt x="665" y="2207"/>
                        <a:pt x="949" y="2301"/>
                      </a:cubicBezTo>
                      <a:lnTo>
                        <a:pt x="997" y="2301"/>
                      </a:lnTo>
                      <a:cubicBezTo>
                        <a:pt x="1010" y="2305"/>
                        <a:pt x="1023" y="2306"/>
                        <a:pt x="1035" y="2306"/>
                      </a:cubicBezTo>
                      <a:cubicBezTo>
                        <a:pt x="1192" y="2306"/>
                        <a:pt x="1220" y="2039"/>
                        <a:pt x="1044" y="2017"/>
                      </a:cubicBezTo>
                      <a:cubicBezTo>
                        <a:pt x="736" y="1922"/>
                        <a:pt x="499" y="1827"/>
                        <a:pt x="333" y="1756"/>
                      </a:cubicBezTo>
                      <a:cubicBezTo>
                        <a:pt x="546" y="594"/>
                        <a:pt x="594" y="333"/>
                        <a:pt x="617" y="285"/>
                      </a:cubicBezTo>
                      <a:cubicBezTo>
                        <a:pt x="661" y="168"/>
                        <a:pt x="560" y="87"/>
                        <a:pt x="460" y="8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9" name="Google Shape;1899;p14"/>
                <p:cNvSpPr/>
                <p:nvPr/>
              </p:nvSpPr>
              <p:spPr>
                <a:xfrm>
                  <a:off x="3222600" y="3511000"/>
                  <a:ext cx="48650" cy="4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6" h="1732" extrusionOk="0">
                      <a:moveTo>
                        <a:pt x="1400" y="0"/>
                      </a:moveTo>
                      <a:cubicBezTo>
                        <a:pt x="1092" y="48"/>
                        <a:pt x="783" y="95"/>
                        <a:pt x="451" y="143"/>
                      </a:cubicBezTo>
                      <a:lnTo>
                        <a:pt x="1" y="190"/>
                      </a:lnTo>
                      <a:cubicBezTo>
                        <a:pt x="72" y="238"/>
                        <a:pt x="143" y="285"/>
                        <a:pt x="214" y="356"/>
                      </a:cubicBezTo>
                      <a:cubicBezTo>
                        <a:pt x="427" y="522"/>
                        <a:pt x="594" y="712"/>
                        <a:pt x="760" y="925"/>
                      </a:cubicBezTo>
                      <a:lnTo>
                        <a:pt x="1400" y="0"/>
                      </a:lnTo>
                      <a:close/>
                      <a:moveTo>
                        <a:pt x="760" y="925"/>
                      </a:moveTo>
                      <a:lnTo>
                        <a:pt x="783" y="949"/>
                      </a:lnTo>
                      <a:cubicBezTo>
                        <a:pt x="949" y="1210"/>
                        <a:pt x="1092" y="1471"/>
                        <a:pt x="1210" y="1732"/>
                      </a:cubicBezTo>
                      <a:lnTo>
                        <a:pt x="1946" y="1115"/>
                      </a:lnTo>
                      <a:lnTo>
                        <a:pt x="760" y="925"/>
                      </a:lnTo>
                      <a:close/>
                    </a:path>
                  </a:pathLst>
                </a:custGeom>
                <a:solidFill>
                  <a:srgbClr val="FCB05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0" name="Google Shape;1900;p14"/>
                <p:cNvSpPr/>
                <p:nvPr/>
              </p:nvSpPr>
              <p:spPr>
                <a:xfrm>
                  <a:off x="2964525" y="3496500"/>
                  <a:ext cx="299600" cy="270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4" h="10808" extrusionOk="0">
                      <a:moveTo>
                        <a:pt x="7368" y="5015"/>
                      </a:moveTo>
                      <a:cubicBezTo>
                        <a:pt x="7637" y="5015"/>
                        <a:pt x="7871" y="5189"/>
                        <a:pt x="8070" y="5538"/>
                      </a:cubicBezTo>
                      <a:cubicBezTo>
                        <a:pt x="8355" y="6036"/>
                        <a:pt x="8450" y="6605"/>
                        <a:pt x="8331" y="7175"/>
                      </a:cubicBezTo>
                      <a:cubicBezTo>
                        <a:pt x="8236" y="7792"/>
                        <a:pt x="7857" y="8313"/>
                        <a:pt x="7311" y="8598"/>
                      </a:cubicBezTo>
                      <a:cubicBezTo>
                        <a:pt x="6928" y="8805"/>
                        <a:pt x="6492" y="8916"/>
                        <a:pt x="6060" y="8916"/>
                      </a:cubicBezTo>
                      <a:cubicBezTo>
                        <a:pt x="5849" y="8916"/>
                        <a:pt x="5639" y="8890"/>
                        <a:pt x="5437" y="8835"/>
                      </a:cubicBezTo>
                      <a:cubicBezTo>
                        <a:pt x="4654" y="8598"/>
                        <a:pt x="3990" y="8147"/>
                        <a:pt x="3468" y="7554"/>
                      </a:cubicBezTo>
                      <a:cubicBezTo>
                        <a:pt x="2828" y="6843"/>
                        <a:pt x="2709" y="6297"/>
                        <a:pt x="3112" y="5941"/>
                      </a:cubicBezTo>
                      <a:cubicBezTo>
                        <a:pt x="3634" y="5941"/>
                        <a:pt x="4180" y="5894"/>
                        <a:pt x="4702" y="5799"/>
                      </a:cubicBezTo>
                      <a:cubicBezTo>
                        <a:pt x="5484" y="5680"/>
                        <a:pt x="6267" y="5443"/>
                        <a:pt x="7003" y="5111"/>
                      </a:cubicBezTo>
                      <a:cubicBezTo>
                        <a:pt x="7131" y="5047"/>
                        <a:pt x="7252" y="5015"/>
                        <a:pt x="7368" y="5015"/>
                      </a:cubicBezTo>
                      <a:close/>
                      <a:moveTo>
                        <a:pt x="8107" y="0"/>
                      </a:moveTo>
                      <a:cubicBezTo>
                        <a:pt x="8016" y="0"/>
                        <a:pt x="7924" y="4"/>
                        <a:pt x="7833" y="11"/>
                      </a:cubicBezTo>
                      <a:cubicBezTo>
                        <a:pt x="6979" y="106"/>
                        <a:pt x="6172" y="865"/>
                        <a:pt x="5366" y="2336"/>
                      </a:cubicBezTo>
                      <a:lnTo>
                        <a:pt x="5366" y="2312"/>
                      </a:lnTo>
                      <a:cubicBezTo>
                        <a:pt x="4583" y="3783"/>
                        <a:pt x="3800" y="4660"/>
                        <a:pt x="3041" y="4945"/>
                      </a:cubicBezTo>
                      <a:cubicBezTo>
                        <a:pt x="2424" y="5182"/>
                        <a:pt x="1784" y="5325"/>
                        <a:pt x="1120" y="5372"/>
                      </a:cubicBezTo>
                      <a:cubicBezTo>
                        <a:pt x="997" y="5349"/>
                        <a:pt x="885" y="5337"/>
                        <a:pt x="785" y="5337"/>
                      </a:cubicBezTo>
                      <a:cubicBezTo>
                        <a:pt x="174" y="5337"/>
                        <a:pt x="1" y="5773"/>
                        <a:pt x="266" y="6629"/>
                      </a:cubicBezTo>
                      <a:cubicBezTo>
                        <a:pt x="717" y="8100"/>
                        <a:pt x="1499" y="9167"/>
                        <a:pt x="2614" y="9832"/>
                      </a:cubicBezTo>
                      <a:cubicBezTo>
                        <a:pt x="3624" y="10467"/>
                        <a:pt x="4795" y="10808"/>
                        <a:pt x="5989" y="10808"/>
                      </a:cubicBezTo>
                      <a:cubicBezTo>
                        <a:pt x="6310" y="10808"/>
                        <a:pt x="6633" y="10783"/>
                        <a:pt x="6955" y="10733"/>
                      </a:cubicBezTo>
                      <a:cubicBezTo>
                        <a:pt x="8426" y="10519"/>
                        <a:pt x="9754" y="9737"/>
                        <a:pt x="10632" y="8527"/>
                      </a:cubicBezTo>
                      <a:cubicBezTo>
                        <a:pt x="11533" y="7317"/>
                        <a:pt x="11984" y="5846"/>
                        <a:pt x="11913" y="4328"/>
                      </a:cubicBezTo>
                      <a:cubicBezTo>
                        <a:pt x="11889" y="3640"/>
                        <a:pt x="11770" y="2952"/>
                        <a:pt x="11533" y="2312"/>
                      </a:cubicBezTo>
                      <a:cubicBezTo>
                        <a:pt x="11415" y="2051"/>
                        <a:pt x="11272" y="1790"/>
                        <a:pt x="11106" y="1529"/>
                      </a:cubicBezTo>
                      <a:lnTo>
                        <a:pt x="11059" y="1505"/>
                      </a:lnTo>
                      <a:cubicBezTo>
                        <a:pt x="10917" y="1292"/>
                        <a:pt x="10727" y="1102"/>
                        <a:pt x="10537" y="936"/>
                      </a:cubicBezTo>
                      <a:cubicBezTo>
                        <a:pt x="10466" y="865"/>
                        <a:pt x="10395" y="818"/>
                        <a:pt x="10324" y="770"/>
                      </a:cubicBezTo>
                      <a:cubicBezTo>
                        <a:pt x="9705" y="280"/>
                        <a:pt x="8915" y="0"/>
                        <a:pt x="810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1" name="Google Shape;1901;p14"/>
                <p:cNvSpPr/>
                <p:nvPr/>
              </p:nvSpPr>
              <p:spPr>
                <a:xfrm>
                  <a:off x="3032250" y="3621850"/>
                  <a:ext cx="143525" cy="9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1" h="3908" extrusionOk="0">
                      <a:moveTo>
                        <a:pt x="4659" y="1"/>
                      </a:moveTo>
                      <a:cubicBezTo>
                        <a:pt x="4543" y="1"/>
                        <a:pt x="4422" y="33"/>
                        <a:pt x="4294" y="97"/>
                      </a:cubicBezTo>
                      <a:cubicBezTo>
                        <a:pt x="3558" y="429"/>
                        <a:pt x="2775" y="666"/>
                        <a:pt x="1993" y="809"/>
                      </a:cubicBezTo>
                      <a:cubicBezTo>
                        <a:pt x="1471" y="880"/>
                        <a:pt x="925" y="927"/>
                        <a:pt x="403" y="927"/>
                      </a:cubicBezTo>
                      <a:cubicBezTo>
                        <a:pt x="0" y="1283"/>
                        <a:pt x="119" y="1829"/>
                        <a:pt x="759" y="2540"/>
                      </a:cubicBezTo>
                      <a:cubicBezTo>
                        <a:pt x="1281" y="3133"/>
                        <a:pt x="1945" y="3584"/>
                        <a:pt x="2704" y="3821"/>
                      </a:cubicBezTo>
                      <a:cubicBezTo>
                        <a:pt x="2925" y="3878"/>
                        <a:pt x="3151" y="3907"/>
                        <a:pt x="3375" y="3907"/>
                      </a:cubicBezTo>
                      <a:cubicBezTo>
                        <a:pt x="3801" y="3907"/>
                        <a:pt x="4220" y="3802"/>
                        <a:pt x="4578" y="3584"/>
                      </a:cubicBezTo>
                      <a:cubicBezTo>
                        <a:pt x="5148" y="3299"/>
                        <a:pt x="5527" y="2778"/>
                        <a:pt x="5622" y="2161"/>
                      </a:cubicBezTo>
                      <a:cubicBezTo>
                        <a:pt x="5741" y="1615"/>
                        <a:pt x="5646" y="1022"/>
                        <a:pt x="5361" y="524"/>
                      </a:cubicBezTo>
                      <a:cubicBezTo>
                        <a:pt x="5162" y="175"/>
                        <a:pt x="4928" y="1"/>
                        <a:pt x="465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2" name="Google Shape;1902;p14"/>
                <p:cNvSpPr/>
                <p:nvPr/>
              </p:nvSpPr>
              <p:spPr>
                <a:xfrm>
                  <a:off x="2963450" y="3492750"/>
                  <a:ext cx="311350" cy="27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54" h="11097" extrusionOk="0">
                      <a:moveTo>
                        <a:pt x="11434" y="920"/>
                      </a:moveTo>
                      <a:lnTo>
                        <a:pt x="11102" y="1395"/>
                      </a:lnTo>
                      <a:cubicBezTo>
                        <a:pt x="10983" y="1252"/>
                        <a:pt x="10865" y="1134"/>
                        <a:pt x="10746" y="1039"/>
                      </a:cubicBezTo>
                      <a:lnTo>
                        <a:pt x="10841" y="1015"/>
                      </a:lnTo>
                      <a:lnTo>
                        <a:pt x="11434" y="920"/>
                      </a:lnTo>
                      <a:close/>
                      <a:moveTo>
                        <a:pt x="11410" y="1845"/>
                      </a:moveTo>
                      <a:lnTo>
                        <a:pt x="11956" y="1916"/>
                      </a:lnTo>
                      <a:lnTo>
                        <a:pt x="11600" y="2225"/>
                      </a:lnTo>
                      <a:cubicBezTo>
                        <a:pt x="11553" y="2082"/>
                        <a:pt x="11481" y="1964"/>
                        <a:pt x="11410" y="1845"/>
                      </a:cubicBezTo>
                      <a:close/>
                      <a:moveTo>
                        <a:pt x="7407" y="5310"/>
                      </a:moveTo>
                      <a:cubicBezTo>
                        <a:pt x="7590" y="5310"/>
                        <a:pt x="7788" y="5419"/>
                        <a:pt x="7994" y="5759"/>
                      </a:cubicBezTo>
                      <a:cubicBezTo>
                        <a:pt x="8232" y="6234"/>
                        <a:pt x="8327" y="6779"/>
                        <a:pt x="8232" y="7301"/>
                      </a:cubicBezTo>
                      <a:cubicBezTo>
                        <a:pt x="8137" y="7870"/>
                        <a:pt x="7781" y="8369"/>
                        <a:pt x="7259" y="8629"/>
                      </a:cubicBezTo>
                      <a:cubicBezTo>
                        <a:pt x="6920" y="8830"/>
                        <a:pt x="6531" y="8930"/>
                        <a:pt x="6137" y="8930"/>
                      </a:cubicBezTo>
                      <a:cubicBezTo>
                        <a:pt x="5925" y="8930"/>
                        <a:pt x="5711" y="8901"/>
                        <a:pt x="5504" y="8843"/>
                      </a:cubicBezTo>
                      <a:cubicBezTo>
                        <a:pt x="4768" y="8629"/>
                        <a:pt x="4104" y="8179"/>
                        <a:pt x="3606" y="7609"/>
                      </a:cubicBezTo>
                      <a:cubicBezTo>
                        <a:pt x="2847" y="6732"/>
                        <a:pt x="3084" y="6376"/>
                        <a:pt x="3203" y="6234"/>
                      </a:cubicBezTo>
                      <a:lnTo>
                        <a:pt x="3227" y="6234"/>
                      </a:lnTo>
                      <a:cubicBezTo>
                        <a:pt x="3725" y="6234"/>
                        <a:pt x="4247" y="6186"/>
                        <a:pt x="4768" y="6115"/>
                      </a:cubicBezTo>
                      <a:cubicBezTo>
                        <a:pt x="5575" y="5973"/>
                        <a:pt x="6358" y="5735"/>
                        <a:pt x="7093" y="5403"/>
                      </a:cubicBezTo>
                      <a:cubicBezTo>
                        <a:pt x="7191" y="5350"/>
                        <a:pt x="7297" y="5310"/>
                        <a:pt x="7407" y="5310"/>
                      </a:cubicBezTo>
                      <a:close/>
                      <a:moveTo>
                        <a:pt x="7413" y="5009"/>
                      </a:moveTo>
                      <a:cubicBezTo>
                        <a:pt x="7255" y="5009"/>
                        <a:pt x="7105" y="5058"/>
                        <a:pt x="6974" y="5119"/>
                      </a:cubicBezTo>
                      <a:cubicBezTo>
                        <a:pt x="6239" y="5451"/>
                        <a:pt x="5480" y="5688"/>
                        <a:pt x="4697" y="5807"/>
                      </a:cubicBezTo>
                      <a:cubicBezTo>
                        <a:pt x="4199" y="5902"/>
                        <a:pt x="3677" y="5925"/>
                        <a:pt x="3155" y="5949"/>
                      </a:cubicBezTo>
                      <a:cubicBezTo>
                        <a:pt x="3108" y="5949"/>
                        <a:pt x="3084" y="5949"/>
                        <a:pt x="3037" y="5973"/>
                      </a:cubicBezTo>
                      <a:cubicBezTo>
                        <a:pt x="2586" y="6400"/>
                        <a:pt x="2705" y="7016"/>
                        <a:pt x="3393" y="7799"/>
                      </a:cubicBezTo>
                      <a:cubicBezTo>
                        <a:pt x="3938" y="8416"/>
                        <a:pt x="4626" y="8890"/>
                        <a:pt x="5433" y="9128"/>
                      </a:cubicBezTo>
                      <a:cubicBezTo>
                        <a:pt x="5646" y="9175"/>
                        <a:pt x="5883" y="9199"/>
                        <a:pt x="6144" y="9199"/>
                      </a:cubicBezTo>
                      <a:lnTo>
                        <a:pt x="6144" y="9222"/>
                      </a:lnTo>
                      <a:cubicBezTo>
                        <a:pt x="6595" y="9199"/>
                        <a:pt x="7022" y="9080"/>
                        <a:pt x="7401" y="8867"/>
                      </a:cubicBezTo>
                      <a:cubicBezTo>
                        <a:pt x="7994" y="8558"/>
                        <a:pt x="8398" y="7989"/>
                        <a:pt x="8516" y="7349"/>
                      </a:cubicBezTo>
                      <a:cubicBezTo>
                        <a:pt x="8635" y="6755"/>
                        <a:pt x="8540" y="6139"/>
                        <a:pt x="8232" y="5617"/>
                      </a:cubicBezTo>
                      <a:cubicBezTo>
                        <a:pt x="7977" y="5152"/>
                        <a:pt x="7684" y="5009"/>
                        <a:pt x="7413" y="5009"/>
                      </a:cubicBezTo>
                      <a:close/>
                      <a:moveTo>
                        <a:pt x="8176" y="316"/>
                      </a:moveTo>
                      <a:cubicBezTo>
                        <a:pt x="8936" y="316"/>
                        <a:pt x="9679" y="576"/>
                        <a:pt x="10272" y="1062"/>
                      </a:cubicBezTo>
                      <a:lnTo>
                        <a:pt x="10295" y="1062"/>
                      </a:lnTo>
                      <a:cubicBezTo>
                        <a:pt x="10367" y="1086"/>
                        <a:pt x="10414" y="1134"/>
                        <a:pt x="10485" y="1205"/>
                      </a:cubicBezTo>
                      <a:cubicBezTo>
                        <a:pt x="10675" y="1347"/>
                        <a:pt x="10841" y="1513"/>
                        <a:pt x="10983" y="1727"/>
                      </a:cubicBezTo>
                      <a:cubicBezTo>
                        <a:pt x="10983" y="1727"/>
                        <a:pt x="11007" y="1750"/>
                        <a:pt x="11007" y="1750"/>
                      </a:cubicBezTo>
                      <a:lnTo>
                        <a:pt x="11031" y="1774"/>
                      </a:lnTo>
                      <a:cubicBezTo>
                        <a:pt x="11197" y="2011"/>
                        <a:pt x="11315" y="2249"/>
                        <a:pt x="11434" y="2509"/>
                      </a:cubicBezTo>
                      <a:cubicBezTo>
                        <a:pt x="11671" y="3150"/>
                        <a:pt x="11790" y="3814"/>
                        <a:pt x="11813" y="4478"/>
                      </a:cubicBezTo>
                      <a:cubicBezTo>
                        <a:pt x="11885" y="5949"/>
                        <a:pt x="11458" y="7396"/>
                        <a:pt x="10556" y="8582"/>
                      </a:cubicBezTo>
                      <a:cubicBezTo>
                        <a:pt x="9702" y="9744"/>
                        <a:pt x="8398" y="10527"/>
                        <a:pt x="6974" y="10717"/>
                      </a:cubicBezTo>
                      <a:cubicBezTo>
                        <a:pt x="6650" y="10769"/>
                        <a:pt x="6323" y="10795"/>
                        <a:pt x="5998" y="10795"/>
                      </a:cubicBezTo>
                      <a:cubicBezTo>
                        <a:pt x="4847" y="10795"/>
                        <a:pt x="3708" y="10473"/>
                        <a:pt x="2728" y="9863"/>
                      </a:cubicBezTo>
                      <a:cubicBezTo>
                        <a:pt x="1661" y="9222"/>
                        <a:pt x="902" y="8155"/>
                        <a:pt x="475" y="6732"/>
                      </a:cubicBezTo>
                      <a:cubicBezTo>
                        <a:pt x="309" y="6257"/>
                        <a:pt x="309" y="5925"/>
                        <a:pt x="451" y="5783"/>
                      </a:cubicBezTo>
                      <a:cubicBezTo>
                        <a:pt x="530" y="5684"/>
                        <a:pt x="659" y="5635"/>
                        <a:pt x="782" y="5635"/>
                      </a:cubicBezTo>
                      <a:cubicBezTo>
                        <a:pt x="806" y="5635"/>
                        <a:pt x="831" y="5637"/>
                        <a:pt x="854" y="5641"/>
                      </a:cubicBezTo>
                      <a:cubicBezTo>
                        <a:pt x="973" y="5641"/>
                        <a:pt x="1068" y="5664"/>
                        <a:pt x="1187" y="5688"/>
                      </a:cubicBezTo>
                      <a:cubicBezTo>
                        <a:pt x="1851" y="5641"/>
                        <a:pt x="2515" y="5498"/>
                        <a:pt x="3155" y="5237"/>
                      </a:cubicBezTo>
                      <a:cubicBezTo>
                        <a:pt x="3938" y="4953"/>
                        <a:pt x="4745" y="4075"/>
                        <a:pt x="5551" y="2557"/>
                      </a:cubicBezTo>
                      <a:cubicBezTo>
                        <a:pt x="6310" y="1157"/>
                        <a:pt x="7117" y="398"/>
                        <a:pt x="7900" y="327"/>
                      </a:cubicBezTo>
                      <a:cubicBezTo>
                        <a:pt x="7992" y="319"/>
                        <a:pt x="8084" y="316"/>
                        <a:pt x="8176" y="316"/>
                      </a:cubicBezTo>
                      <a:close/>
                      <a:moveTo>
                        <a:pt x="8220" y="1"/>
                      </a:moveTo>
                      <a:cubicBezTo>
                        <a:pt x="8105" y="1"/>
                        <a:pt x="7990" y="7"/>
                        <a:pt x="7876" y="19"/>
                      </a:cubicBezTo>
                      <a:cubicBezTo>
                        <a:pt x="6974" y="90"/>
                        <a:pt x="6097" y="896"/>
                        <a:pt x="5290" y="2415"/>
                      </a:cubicBezTo>
                      <a:cubicBezTo>
                        <a:pt x="4531" y="3838"/>
                        <a:pt x="3748" y="4692"/>
                        <a:pt x="3037" y="4953"/>
                      </a:cubicBezTo>
                      <a:cubicBezTo>
                        <a:pt x="2444" y="5190"/>
                        <a:pt x="1827" y="5332"/>
                        <a:pt x="1187" y="5380"/>
                      </a:cubicBezTo>
                      <a:cubicBezTo>
                        <a:pt x="1044" y="5350"/>
                        <a:pt x="915" y="5334"/>
                        <a:pt x="800" y="5334"/>
                      </a:cubicBezTo>
                      <a:cubicBezTo>
                        <a:pt x="550" y="5334"/>
                        <a:pt x="360" y="5407"/>
                        <a:pt x="214" y="5569"/>
                      </a:cubicBezTo>
                      <a:cubicBezTo>
                        <a:pt x="1" y="5830"/>
                        <a:pt x="1" y="6234"/>
                        <a:pt x="190" y="6827"/>
                      </a:cubicBezTo>
                      <a:cubicBezTo>
                        <a:pt x="641" y="8321"/>
                        <a:pt x="1447" y="9436"/>
                        <a:pt x="2586" y="10124"/>
                      </a:cubicBezTo>
                      <a:cubicBezTo>
                        <a:pt x="3606" y="10741"/>
                        <a:pt x="4792" y="11096"/>
                        <a:pt x="5978" y="11096"/>
                      </a:cubicBezTo>
                      <a:cubicBezTo>
                        <a:pt x="6334" y="11096"/>
                        <a:pt x="6666" y="11073"/>
                        <a:pt x="7022" y="11025"/>
                      </a:cubicBezTo>
                      <a:cubicBezTo>
                        <a:pt x="8516" y="10788"/>
                        <a:pt x="9892" y="9982"/>
                        <a:pt x="10793" y="8772"/>
                      </a:cubicBezTo>
                      <a:cubicBezTo>
                        <a:pt x="11719" y="7538"/>
                        <a:pt x="12193" y="5996"/>
                        <a:pt x="12098" y="4455"/>
                      </a:cubicBezTo>
                      <a:cubicBezTo>
                        <a:pt x="12098" y="3790"/>
                        <a:pt x="11956" y="3126"/>
                        <a:pt x="11742" y="2509"/>
                      </a:cubicBezTo>
                      <a:lnTo>
                        <a:pt x="12383" y="1940"/>
                      </a:lnTo>
                      <a:cubicBezTo>
                        <a:pt x="12430" y="1916"/>
                        <a:pt x="12454" y="1845"/>
                        <a:pt x="12430" y="1798"/>
                      </a:cubicBezTo>
                      <a:cubicBezTo>
                        <a:pt x="12430" y="1727"/>
                        <a:pt x="12383" y="1703"/>
                        <a:pt x="12312" y="1679"/>
                      </a:cubicBezTo>
                      <a:lnTo>
                        <a:pt x="11363" y="1537"/>
                      </a:lnTo>
                      <a:lnTo>
                        <a:pt x="11885" y="802"/>
                      </a:lnTo>
                      <a:cubicBezTo>
                        <a:pt x="11973" y="713"/>
                        <a:pt x="11896" y="562"/>
                        <a:pt x="11770" y="562"/>
                      </a:cubicBezTo>
                      <a:cubicBezTo>
                        <a:pt x="11761" y="562"/>
                        <a:pt x="11752" y="563"/>
                        <a:pt x="11742" y="564"/>
                      </a:cubicBezTo>
                      <a:cubicBezTo>
                        <a:pt x="11458" y="636"/>
                        <a:pt x="11126" y="683"/>
                        <a:pt x="10817" y="730"/>
                      </a:cubicBezTo>
                      <a:lnTo>
                        <a:pt x="10414" y="778"/>
                      </a:lnTo>
                      <a:cubicBezTo>
                        <a:pt x="9793" y="281"/>
                        <a:pt x="9009" y="1"/>
                        <a:pt x="822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3" name="Google Shape;1903;p14"/>
                <p:cNvSpPr/>
                <p:nvPr/>
              </p:nvSpPr>
              <p:spPr>
                <a:xfrm>
                  <a:off x="3176350" y="3528150"/>
                  <a:ext cx="27300" cy="2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2" h="1094" extrusionOk="0">
                      <a:moveTo>
                        <a:pt x="507" y="1"/>
                      </a:moveTo>
                      <a:cubicBezTo>
                        <a:pt x="218" y="1"/>
                        <a:pt x="0" y="253"/>
                        <a:pt x="0" y="548"/>
                      </a:cubicBezTo>
                      <a:cubicBezTo>
                        <a:pt x="0" y="690"/>
                        <a:pt x="71" y="809"/>
                        <a:pt x="166" y="927"/>
                      </a:cubicBezTo>
                      <a:cubicBezTo>
                        <a:pt x="261" y="1022"/>
                        <a:pt x="404" y="1070"/>
                        <a:pt x="546" y="1093"/>
                      </a:cubicBezTo>
                      <a:cubicBezTo>
                        <a:pt x="831" y="1070"/>
                        <a:pt x="1068" y="833"/>
                        <a:pt x="1091" y="548"/>
                      </a:cubicBezTo>
                      <a:cubicBezTo>
                        <a:pt x="1091" y="406"/>
                        <a:pt x="1020" y="263"/>
                        <a:pt x="925" y="145"/>
                      </a:cubicBezTo>
                      <a:cubicBezTo>
                        <a:pt x="831" y="50"/>
                        <a:pt x="688" y="2"/>
                        <a:pt x="546" y="2"/>
                      </a:cubicBezTo>
                      <a:cubicBezTo>
                        <a:pt x="533" y="1"/>
                        <a:pt x="520" y="1"/>
                        <a:pt x="50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904" name="Google Shape;1904;p14"/>
              <p:cNvGrpSpPr/>
              <p:nvPr/>
            </p:nvGrpSpPr>
            <p:grpSpPr>
              <a:xfrm rot="1126794" flipH="1">
                <a:off x="7379265" y="3636422"/>
                <a:ext cx="208774" cy="289295"/>
                <a:chOff x="3109925" y="3233975"/>
                <a:chExt cx="149425" cy="207075"/>
              </a:xfrm>
            </p:grpSpPr>
            <p:sp>
              <p:nvSpPr>
                <p:cNvPr id="1905" name="Google Shape;1905;p14"/>
                <p:cNvSpPr/>
                <p:nvPr/>
              </p:nvSpPr>
              <p:spPr>
                <a:xfrm>
                  <a:off x="3127125" y="3284475"/>
                  <a:ext cx="122175" cy="11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7" h="4768" extrusionOk="0">
                      <a:moveTo>
                        <a:pt x="3179" y="0"/>
                      </a:moveTo>
                      <a:lnTo>
                        <a:pt x="3084" y="24"/>
                      </a:lnTo>
                      <a:lnTo>
                        <a:pt x="2800" y="24"/>
                      </a:lnTo>
                      <a:cubicBezTo>
                        <a:pt x="2633" y="71"/>
                        <a:pt x="2491" y="95"/>
                        <a:pt x="2325" y="119"/>
                      </a:cubicBezTo>
                      <a:cubicBezTo>
                        <a:pt x="2254" y="119"/>
                        <a:pt x="2159" y="95"/>
                        <a:pt x="2088" y="71"/>
                      </a:cubicBezTo>
                      <a:lnTo>
                        <a:pt x="1637" y="71"/>
                      </a:lnTo>
                      <a:cubicBezTo>
                        <a:pt x="1708" y="285"/>
                        <a:pt x="1851" y="451"/>
                        <a:pt x="2040" y="569"/>
                      </a:cubicBezTo>
                      <a:cubicBezTo>
                        <a:pt x="2159" y="617"/>
                        <a:pt x="2278" y="640"/>
                        <a:pt x="2420" y="664"/>
                      </a:cubicBezTo>
                      <a:lnTo>
                        <a:pt x="2586" y="664"/>
                      </a:lnTo>
                      <a:cubicBezTo>
                        <a:pt x="2604" y="666"/>
                        <a:pt x="2622" y="667"/>
                        <a:pt x="2640" y="667"/>
                      </a:cubicBezTo>
                      <a:cubicBezTo>
                        <a:pt x="2827" y="667"/>
                        <a:pt x="2974" y="555"/>
                        <a:pt x="3060" y="403"/>
                      </a:cubicBezTo>
                      <a:lnTo>
                        <a:pt x="3060" y="380"/>
                      </a:lnTo>
                      <a:cubicBezTo>
                        <a:pt x="3108" y="261"/>
                        <a:pt x="3155" y="119"/>
                        <a:pt x="3179" y="0"/>
                      </a:cubicBezTo>
                      <a:close/>
                      <a:moveTo>
                        <a:pt x="166" y="1589"/>
                      </a:moveTo>
                      <a:cubicBezTo>
                        <a:pt x="48" y="1589"/>
                        <a:pt x="0" y="1684"/>
                        <a:pt x="0" y="1827"/>
                      </a:cubicBezTo>
                      <a:cubicBezTo>
                        <a:pt x="0" y="2230"/>
                        <a:pt x="333" y="2680"/>
                        <a:pt x="1044" y="3155"/>
                      </a:cubicBezTo>
                      <a:cubicBezTo>
                        <a:pt x="1376" y="3416"/>
                        <a:pt x="1756" y="3606"/>
                        <a:pt x="2183" y="3748"/>
                      </a:cubicBezTo>
                      <a:cubicBezTo>
                        <a:pt x="1993" y="3321"/>
                        <a:pt x="1756" y="2918"/>
                        <a:pt x="1471" y="2562"/>
                      </a:cubicBezTo>
                      <a:cubicBezTo>
                        <a:pt x="973" y="1921"/>
                        <a:pt x="546" y="1589"/>
                        <a:pt x="166" y="1589"/>
                      </a:cubicBezTo>
                      <a:close/>
                      <a:moveTo>
                        <a:pt x="4623" y="2168"/>
                      </a:moveTo>
                      <a:cubicBezTo>
                        <a:pt x="4602" y="2168"/>
                        <a:pt x="4580" y="2172"/>
                        <a:pt x="4555" y="2182"/>
                      </a:cubicBezTo>
                      <a:cubicBezTo>
                        <a:pt x="4199" y="2254"/>
                        <a:pt x="3867" y="2680"/>
                        <a:pt x="3535" y="3440"/>
                      </a:cubicBezTo>
                      <a:cubicBezTo>
                        <a:pt x="3369" y="3867"/>
                        <a:pt x="3226" y="4317"/>
                        <a:pt x="3132" y="4768"/>
                      </a:cubicBezTo>
                      <a:cubicBezTo>
                        <a:pt x="3511" y="4531"/>
                        <a:pt x="3820" y="4222"/>
                        <a:pt x="4104" y="3890"/>
                      </a:cubicBezTo>
                      <a:cubicBezTo>
                        <a:pt x="4650" y="3250"/>
                        <a:pt x="4887" y="2728"/>
                        <a:pt x="4768" y="2348"/>
                      </a:cubicBezTo>
                      <a:cubicBezTo>
                        <a:pt x="4750" y="2236"/>
                        <a:pt x="4701" y="2168"/>
                        <a:pt x="4623" y="216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6" name="Google Shape;1906;p14"/>
                <p:cNvSpPr/>
                <p:nvPr/>
              </p:nvSpPr>
              <p:spPr>
                <a:xfrm>
                  <a:off x="3113475" y="3237550"/>
                  <a:ext cx="141175" cy="4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7" h="1972" extrusionOk="0">
                      <a:moveTo>
                        <a:pt x="2919" y="1"/>
                      </a:moveTo>
                      <a:cubicBezTo>
                        <a:pt x="2895" y="1"/>
                        <a:pt x="2871" y="1"/>
                        <a:pt x="2847" y="3"/>
                      </a:cubicBezTo>
                      <a:cubicBezTo>
                        <a:pt x="2278" y="3"/>
                        <a:pt x="1922" y="122"/>
                        <a:pt x="1780" y="359"/>
                      </a:cubicBezTo>
                      <a:cubicBezTo>
                        <a:pt x="1709" y="454"/>
                        <a:pt x="1685" y="572"/>
                        <a:pt x="1685" y="667"/>
                      </a:cubicBezTo>
                      <a:cubicBezTo>
                        <a:pt x="1685" y="833"/>
                        <a:pt x="1732" y="999"/>
                        <a:pt x="1804" y="1142"/>
                      </a:cubicBezTo>
                      <a:cubicBezTo>
                        <a:pt x="1519" y="999"/>
                        <a:pt x="1187" y="928"/>
                        <a:pt x="879" y="904"/>
                      </a:cubicBezTo>
                      <a:lnTo>
                        <a:pt x="665" y="904"/>
                      </a:lnTo>
                      <a:cubicBezTo>
                        <a:pt x="238" y="904"/>
                        <a:pt x="1" y="999"/>
                        <a:pt x="1" y="1213"/>
                      </a:cubicBezTo>
                      <a:cubicBezTo>
                        <a:pt x="1" y="1403"/>
                        <a:pt x="167" y="1545"/>
                        <a:pt x="499" y="1711"/>
                      </a:cubicBezTo>
                      <a:cubicBezTo>
                        <a:pt x="902" y="1877"/>
                        <a:pt x="1329" y="1948"/>
                        <a:pt x="1756" y="1948"/>
                      </a:cubicBezTo>
                      <a:lnTo>
                        <a:pt x="2634" y="1948"/>
                      </a:lnTo>
                      <a:cubicBezTo>
                        <a:pt x="2397" y="1853"/>
                        <a:pt x="2183" y="1711"/>
                        <a:pt x="2041" y="1497"/>
                      </a:cubicBezTo>
                      <a:lnTo>
                        <a:pt x="2041" y="1497"/>
                      </a:lnTo>
                      <a:cubicBezTo>
                        <a:pt x="2207" y="1711"/>
                        <a:pt x="2397" y="1853"/>
                        <a:pt x="2634" y="1948"/>
                      </a:cubicBezTo>
                      <a:cubicBezTo>
                        <a:pt x="2705" y="1972"/>
                        <a:pt x="2800" y="1972"/>
                        <a:pt x="2871" y="1972"/>
                      </a:cubicBezTo>
                      <a:cubicBezTo>
                        <a:pt x="3037" y="1972"/>
                        <a:pt x="3179" y="1948"/>
                        <a:pt x="3346" y="1901"/>
                      </a:cubicBezTo>
                      <a:lnTo>
                        <a:pt x="3630" y="1901"/>
                      </a:lnTo>
                      <a:lnTo>
                        <a:pt x="3701" y="1877"/>
                      </a:lnTo>
                      <a:cubicBezTo>
                        <a:pt x="4128" y="1853"/>
                        <a:pt x="4532" y="1758"/>
                        <a:pt x="4935" y="1616"/>
                      </a:cubicBezTo>
                      <a:cubicBezTo>
                        <a:pt x="5409" y="1426"/>
                        <a:pt x="5646" y="1189"/>
                        <a:pt x="5646" y="928"/>
                      </a:cubicBezTo>
                      <a:cubicBezTo>
                        <a:pt x="5646" y="738"/>
                        <a:pt x="5552" y="644"/>
                        <a:pt x="5362" y="644"/>
                      </a:cubicBezTo>
                      <a:cubicBezTo>
                        <a:pt x="5101" y="667"/>
                        <a:pt x="4864" y="738"/>
                        <a:pt x="4626" y="833"/>
                      </a:cubicBezTo>
                      <a:cubicBezTo>
                        <a:pt x="4413" y="904"/>
                        <a:pt x="4152" y="1023"/>
                        <a:pt x="3844" y="1165"/>
                      </a:cubicBezTo>
                      <a:cubicBezTo>
                        <a:pt x="3915" y="928"/>
                        <a:pt x="3867" y="667"/>
                        <a:pt x="3749" y="430"/>
                      </a:cubicBezTo>
                      <a:cubicBezTo>
                        <a:pt x="3749" y="406"/>
                        <a:pt x="3725" y="383"/>
                        <a:pt x="3701" y="383"/>
                      </a:cubicBezTo>
                      <a:cubicBezTo>
                        <a:pt x="3503" y="141"/>
                        <a:pt x="3223" y="1"/>
                        <a:pt x="291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7" name="Google Shape;1907;p14"/>
                <p:cNvSpPr/>
                <p:nvPr/>
              </p:nvSpPr>
              <p:spPr>
                <a:xfrm>
                  <a:off x="3134825" y="3240500"/>
                  <a:ext cx="95500" cy="2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0" h="1048" extrusionOk="0">
                      <a:moveTo>
                        <a:pt x="594" y="122"/>
                      </a:moveTo>
                      <a:cubicBezTo>
                        <a:pt x="191" y="122"/>
                        <a:pt x="1" y="288"/>
                        <a:pt x="1" y="549"/>
                      </a:cubicBezTo>
                      <a:cubicBezTo>
                        <a:pt x="1" y="620"/>
                        <a:pt x="1" y="715"/>
                        <a:pt x="25" y="763"/>
                      </a:cubicBezTo>
                      <a:cubicBezTo>
                        <a:pt x="357" y="810"/>
                        <a:pt x="665" y="881"/>
                        <a:pt x="950" y="1000"/>
                      </a:cubicBezTo>
                      <a:cubicBezTo>
                        <a:pt x="878" y="881"/>
                        <a:pt x="831" y="715"/>
                        <a:pt x="831" y="549"/>
                      </a:cubicBezTo>
                      <a:cubicBezTo>
                        <a:pt x="831" y="454"/>
                        <a:pt x="855" y="336"/>
                        <a:pt x="926" y="241"/>
                      </a:cubicBezTo>
                      <a:cubicBezTo>
                        <a:pt x="831" y="170"/>
                        <a:pt x="712" y="122"/>
                        <a:pt x="594" y="122"/>
                      </a:cubicBezTo>
                      <a:close/>
                      <a:moveTo>
                        <a:pt x="3556" y="0"/>
                      </a:moveTo>
                      <a:cubicBezTo>
                        <a:pt x="3541" y="0"/>
                        <a:pt x="3526" y="1"/>
                        <a:pt x="3512" y="4"/>
                      </a:cubicBezTo>
                      <a:cubicBezTo>
                        <a:pt x="3274" y="4"/>
                        <a:pt x="3037" y="99"/>
                        <a:pt x="2847" y="241"/>
                      </a:cubicBezTo>
                      <a:cubicBezTo>
                        <a:pt x="2871" y="265"/>
                        <a:pt x="2895" y="288"/>
                        <a:pt x="2895" y="312"/>
                      </a:cubicBezTo>
                      <a:cubicBezTo>
                        <a:pt x="3013" y="549"/>
                        <a:pt x="3061" y="810"/>
                        <a:pt x="3013" y="1047"/>
                      </a:cubicBezTo>
                      <a:cubicBezTo>
                        <a:pt x="3322" y="905"/>
                        <a:pt x="3583" y="786"/>
                        <a:pt x="3796" y="715"/>
                      </a:cubicBezTo>
                      <a:cubicBezTo>
                        <a:pt x="3820" y="620"/>
                        <a:pt x="3820" y="549"/>
                        <a:pt x="3820" y="454"/>
                      </a:cubicBezTo>
                      <a:lnTo>
                        <a:pt x="3820" y="193"/>
                      </a:lnTo>
                      <a:cubicBezTo>
                        <a:pt x="3799" y="87"/>
                        <a:pt x="3682" y="0"/>
                        <a:pt x="355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8" name="Google Shape;1908;p14"/>
                <p:cNvSpPr/>
                <p:nvPr/>
              </p:nvSpPr>
              <p:spPr>
                <a:xfrm>
                  <a:off x="3109925" y="3233975"/>
                  <a:ext cx="149425" cy="20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7" h="8283" extrusionOk="0">
                      <a:moveTo>
                        <a:pt x="1566" y="573"/>
                      </a:moveTo>
                      <a:cubicBezTo>
                        <a:pt x="1614" y="573"/>
                        <a:pt x="1661" y="573"/>
                        <a:pt x="1708" y="597"/>
                      </a:cubicBezTo>
                      <a:cubicBezTo>
                        <a:pt x="1685" y="668"/>
                        <a:pt x="1661" y="739"/>
                        <a:pt x="1661" y="834"/>
                      </a:cubicBezTo>
                      <a:cubicBezTo>
                        <a:pt x="1661" y="905"/>
                        <a:pt x="1685" y="976"/>
                        <a:pt x="1685" y="1047"/>
                      </a:cubicBezTo>
                      <a:cubicBezTo>
                        <a:pt x="1519" y="1000"/>
                        <a:pt x="1329" y="953"/>
                        <a:pt x="1139" y="929"/>
                      </a:cubicBezTo>
                      <a:lnTo>
                        <a:pt x="1139" y="905"/>
                      </a:lnTo>
                      <a:cubicBezTo>
                        <a:pt x="1139" y="881"/>
                        <a:pt x="1115" y="858"/>
                        <a:pt x="1115" y="834"/>
                      </a:cubicBezTo>
                      <a:cubicBezTo>
                        <a:pt x="1115" y="739"/>
                        <a:pt x="1115" y="573"/>
                        <a:pt x="1566" y="573"/>
                      </a:cubicBezTo>
                      <a:close/>
                      <a:moveTo>
                        <a:pt x="4484" y="431"/>
                      </a:moveTo>
                      <a:cubicBezTo>
                        <a:pt x="4602" y="431"/>
                        <a:pt x="4650" y="478"/>
                        <a:pt x="4650" y="502"/>
                      </a:cubicBezTo>
                      <a:lnTo>
                        <a:pt x="4650" y="739"/>
                      </a:lnTo>
                      <a:cubicBezTo>
                        <a:pt x="4650" y="787"/>
                        <a:pt x="4650" y="834"/>
                        <a:pt x="4650" y="881"/>
                      </a:cubicBezTo>
                      <a:cubicBezTo>
                        <a:pt x="4508" y="929"/>
                        <a:pt x="4341" y="1000"/>
                        <a:pt x="4152" y="1095"/>
                      </a:cubicBezTo>
                      <a:cubicBezTo>
                        <a:pt x="4152" y="905"/>
                        <a:pt x="4128" y="739"/>
                        <a:pt x="4033" y="573"/>
                      </a:cubicBezTo>
                      <a:lnTo>
                        <a:pt x="4057" y="549"/>
                      </a:lnTo>
                      <a:cubicBezTo>
                        <a:pt x="4175" y="478"/>
                        <a:pt x="4341" y="431"/>
                        <a:pt x="4484" y="431"/>
                      </a:cubicBezTo>
                      <a:close/>
                      <a:moveTo>
                        <a:pt x="5504" y="953"/>
                      </a:moveTo>
                      <a:cubicBezTo>
                        <a:pt x="5622" y="953"/>
                        <a:pt x="5646" y="1000"/>
                        <a:pt x="5646" y="1095"/>
                      </a:cubicBezTo>
                      <a:cubicBezTo>
                        <a:pt x="5646" y="1332"/>
                        <a:pt x="5314" y="1522"/>
                        <a:pt x="5029" y="1617"/>
                      </a:cubicBezTo>
                      <a:cubicBezTo>
                        <a:pt x="4721" y="1735"/>
                        <a:pt x="4389" y="1830"/>
                        <a:pt x="4057" y="1878"/>
                      </a:cubicBezTo>
                      <a:cubicBezTo>
                        <a:pt x="4057" y="1830"/>
                        <a:pt x="4033" y="1807"/>
                        <a:pt x="4009" y="1783"/>
                      </a:cubicBezTo>
                      <a:lnTo>
                        <a:pt x="4033" y="1783"/>
                      </a:lnTo>
                      <a:cubicBezTo>
                        <a:pt x="4081" y="1664"/>
                        <a:pt x="4104" y="1546"/>
                        <a:pt x="4128" y="1427"/>
                      </a:cubicBezTo>
                      <a:cubicBezTo>
                        <a:pt x="4389" y="1308"/>
                        <a:pt x="4626" y="1190"/>
                        <a:pt x="4840" y="1119"/>
                      </a:cubicBezTo>
                      <a:cubicBezTo>
                        <a:pt x="5029" y="1024"/>
                        <a:pt x="5267" y="976"/>
                        <a:pt x="5504" y="953"/>
                      </a:cubicBezTo>
                      <a:close/>
                      <a:moveTo>
                        <a:pt x="997" y="1190"/>
                      </a:moveTo>
                      <a:cubicBezTo>
                        <a:pt x="1281" y="1214"/>
                        <a:pt x="1566" y="1285"/>
                        <a:pt x="1827" y="1403"/>
                      </a:cubicBezTo>
                      <a:cubicBezTo>
                        <a:pt x="1898" y="1522"/>
                        <a:pt x="1969" y="1640"/>
                        <a:pt x="2064" y="1735"/>
                      </a:cubicBezTo>
                      <a:cubicBezTo>
                        <a:pt x="2112" y="1807"/>
                        <a:pt x="2183" y="1878"/>
                        <a:pt x="2230" y="1949"/>
                      </a:cubicBezTo>
                      <a:lnTo>
                        <a:pt x="1874" y="1949"/>
                      </a:lnTo>
                      <a:cubicBezTo>
                        <a:pt x="1471" y="1949"/>
                        <a:pt x="1068" y="1878"/>
                        <a:pt x="688" y="1712"/>
                      </a:cubicBezTo>
                      <a:cubicBezTo>
                        <a:pt x="451" y="1593"/>
                        <a:pt x="285" y="1522"/>
                        <a:pt x="285" y="1356"/>
                      </a:cubicBezTo>
                      <a:cubicBezTo>
                        <a:pt x="285" y="1214"/>
                        <a:pt x="617" y="1190"/>
                        <a:pt x="807" y="1190"/>
                      </a:cubicBezTo>
                      <a:close/>
                      <a:moveTo>
                        <a:pt x="3056" y="309"/>
                      </a:moveTo>
                      <a:cubicBezTo>
                        <a:pt x="3298" y="309"/>
                        <a:pt x="3549" y="425"/>
                        <a:pt x="3701" y="620"/>
                      </a:cubicBezTo>
                      <a:cubicBezTo>
                        <a:pt x="3725" y="644"/>
                        <a:pt x="3725" y="668"/>
                        <a:pt x="3748" y="668"/>
                      </a:cubicBezTo>
                      <a:cubicBezTo>
                        <a:pt x="3843" y="881"/>
                        <a:pt x="3867" y="1095"/>
                        <a:pt x="3843" y="1308"/>
                      </a:cubicBezTo>
                      <a:cubicBezTo>
                        <a:pt x="3843" y="1332"/>
                        <a:pt x="3843" y="1356"/>
                        <a:pt x="3843" y="1356"/>
                      </a:cubicBezTo>
                      <a:cubicBezTo>
                        <a:pt x="3820" y="1593"/>
                        <a:pt x="3677" y="1783"/>
                        <a:pt x="3464" y="1878"/>
                      </a:cubicBezTo>
                      <a:lnTo>
                        <a:pt x="3416" y="1901"/>
                      </a:lnTo>
                      <a:cubicBezTo>
                        <a:pt x="3274" y="1949"/>
                        <a:pt x="3155" y="1973"/>
                        <a:pt x="3013" y="1996"/>
                      </a:cubicBezTo>
                      <a:cubicBezTo>
                        <a:pt x="2942" y="1973"/>
                        <a:pt x="2871" y="1973"/>
                        <a:pt x="2800" y="1949"/>
                      </a:cubicBezTo>
                      <a:cubicBezTo>
                        <a:pt x="2586" y="1878"/>
                        <a:pt x="2420" y="1759"/>
                        <a:pt x="2278" y="1569"/>
                      </a:cubicBezTo>
                      <a:cubicBezTo>
                        <a:pt x="2207" y="1474"/>
                        <a:pt x="2135" y="1356"/>
                        <a:pt x="2064" y="1237"/>
                      </a:cubicBezTo>
                      <a:cubicBezTo>
                        <a:pt x="1993" y="1119"/>
                        <a:pt x="1969" y="976"/>
                        <a:pt x="1969" y="834"/>
                      </a:cubicBezTo>
                      <a:cubicBezTo>
                        <a:pt x="1969" y="763"/>
                        <a:pt x="1969" y="668"/>
                        <a:pt x="2017" y="597"/>
                      </a:cubicBezTo>
                      <a:cubicBezTo>
                        <a:pt x="2135" y="407"/>
                        <a:pt x="2468" y="312"/>
                        <a:pt x="2989" y="312"/>
                      </a:cubicBezTo>
                      <a:cubicBezTo>
                        <a:pt x="3011" y="310"/>
                        <a:pt x="3034" y="309"/>
                        <a:pt x="3056" y="309"/>
                      </a:cubicBezTo>
                      <a:close/>
                      <a:moveTo>
                        <a:pt x="3654" y="2186"/>
                      </a:moveTo>
                      <a:cubicBezTo>
                        <a:pt x="3630" y="2234"/>
                        <a:pt x="3606" y="2257"/>
                        <a:pt x="3582" y="2352"/>
                      </a:cubicBezTo>
                      <a:cubicBezTo>
                        <a:pt x="3559" y="2423"/>
                        <a:pt x="3488" y="2518"/>
                        <a:pt x="3274" y="2518"/>
                      </a:cubicBezTo>
                      <a:lnTo>
                        <a:pt x="3108" y="2518"/>
                      </a:lnTo>
                      <a:cubicBezTo>
                        <a:pt x="3013" y="2518"/>
                        <a:pt x="2894" y="2494"/>
                        <a:pt x="2800" y="2447"/>
                      </a:cubicBezTo>
                      <a:cubicBezTo>
                        <a:pt x="2705" y="2376"/>
                        <a:pt x="2634" y="2305"/>
                        <a:pt x="2586" y="2234"/>
                      </a:cubicBezTo>
                      <a:lnTo>
                        <a:pt x="2752" y="2234"/>
                      </a:lnTo>
                      <a:cubicBezTo>
                        <a:pt x="2823" y="2257"/>
                        <a:pt x="2918" y="2257"/>
                        <a:pt x="2989" y="2257"/>
                      </a:cubicBezTo>
                      <a:cubicBezTo>
                        <a:pt x="3155" y="2257"/>
                        <a:pt x="3321" y="2234"/>
                        <a:pt x="3488" y="2186"/>
                      </a:cubicBezTo>
                      <a:close/>
                      <a:moveTo>
                        <a:pt x="831" y="3752"/>
                      </a:moveTo>
                      <a:cubicBezTo>
                        <a:pt x="1163" y="3752"/>
                        <a:pt x="1566" y="4060"/>
                        <a:pt x="2017" y="4653"/>
                      </a:cubicBezTo>
                      <a:cubicBezTo>
                        <a:pt x="2230" y="4914"/>
                        <a:pt x="2396" y="5175"/>
                        <a:pt x="2562" y="5483"/>
                      </a:cubicBezTo>
                      <a:cubicBezTo>
                        <a:pt x="2301" y="5341"/>
                        <a:pt x="2041" y="5199"/>
                        <a:pt x="1803" y="5033"/>
                      </a:cubicBezTo>
                      <a:cubicBezTo>
                        <a:pt x="1139" y="4582"/>
                        <a:pt x="831" y="4179"/>
                        <a:pt x="831" y="3847"/>
                      </a:cubicBezTo>
                      <a:cubicBezTo>
                        <a:pt x="831" y="3775"/>
                        <a:pt x="831" y="3752"/>
                        <a:pt x="831" y="3752"/>
                      </a:cubicBezTo>
                      <a:close/>
                      <a:moveTo>
                        <a:pt x="5290" y="4321"/>
                      </a:moveTo>
                      <a:cubicBezTo>
                        <a:pt x="5290" y="4321"/>
                        <a:pt x="5314" y="4345"/>
                        <a:pt x="5314" y="4416"/>
                      </a:cubicBezTo>
                      <a:cubicBezTo>
                        <a:pt x="5409" y="4724"/>
                        <a:pt x="5195" y="5222"/>
                        <a:pt x="4674" y="5815"/>
                      </a:cubicBezTo>
                      <a:cubicBezTo>
                        <a:pt x="4484" y="6029"/>
                        <a:pt x="4270" y="6242"/>
                        <a:pt x="4057" y="6432"/>
                      </a:cubicBezTo>
                      <a:cubicBezTo>
                        <a:pt x="4128" y="6124"/>
                        <a:pt x="4247" y="5815"/>
                        <a:pt x="4365" y="5507"/>
                      </a:cubicBezTo>
                      <a:cubicBezTo>
                        <a:pt x="4650" y="4819"/>
                        <a:pt x="4982" y="4416"/>
                        <a:pt x="5290" y="4321"/>
                      </a:cubicBezTo>
                      <a:close/>
                      <a:moveTo>
                        <a:pt x="3073" y="1"/>
                      </a:moveTo>
                      <a:cubicBezTo>
                        <a:pt x="3045" y="1"/>
                        <a:pt x="3017" y="2"/>
                        <a:pt x="2989" y="4"/>
                      </a:cubicBezTo>
                      <a:cubicBezTo>
                        <a:pt x="2444" y="4"/>
                        <a:pt x="2088" y="99"/>
                        <a:pt x="1874" y="312"/>
                      </a:cubicBezTo>
                      <a:cubicBezTo>
                        <a:pt x="1780" y="265"/>
                        <a:pt x="1685" y="241"/>
                        <a:pt x="1566" y="241"/>
                      </a:cubicBezTo>
                      <a:cubicBezTo>
                        <a:pt x="926" y="241"/>
                        <a:pt x="831" y="597"/>
                        <a:pt x="831" y="810"/>
                      </a:cubicBezTo>
                      <a:lnTo>
                        <a:pt x="831" y="905"/>
                      </a:lnTo>
                      <a:cubicBezTo>
                        <a:pt x="800" y="904"/>
                        <a:pt x="770" y="903"/>
                        <a:pt x="741" y="903"/>
                      </a:cubicBezTo>
                      <a:cubicBezTo>
                        <a:pt x="152" y="903"/>
                        <a:pt x="1" y="1130"/>
                        <a:pt x="1" y="1356"/>
                      </a:cubicBezTo>
                      <a:cubicBezTo>
                        <a:pt x="1" y="1617"/>
                        <a:pt x="190" y="1807"/>
                        <a:pt x="570" y="1996"/>
                      </a:cubicBezTo>
                      <a:cubicBezTo>
                        <a:pt x="953" y="2145"/>
                        <a:pt x="1356" y="2237"/>
                        <a:pt x="1760" y="2237"/>
                      </a:cubicBezTo>
                      <a:cubicBezTo>
                        <a:pt x="1806" y="2237"/>
                        <a:pt x="1852" y="2236"/>
                        <a:pt x="1898" y="2234"/>
                      </a:cubicBezTo>
                      <a:lnTo>
                        <a:pt x="2230" y="2234"/>
                      </a:lnTo>
                      <a:cubicBezTo>
                        <a:pt x="2325" y="2423"/>
                        <a:pt x="2468" y="2589"/>
                        <a:pt x="2657" y="2708"/>
                      </a:cubicBezTo>
                      <a:cubicBezTo>
                        <a:pt x="2752" y="2755"/>
                        <a:pt x="2847" y="2779"/>
                        <a:pt x="2942" y="2803"/>
                      </a:cubicBezTo>
                      <a:cubicBezTo>
                        <a:pt x="2942" y="3752"/>
                        <a:pt x="2989" y="4700"/>
                        <a:pt x="3084" y="5649"/>
                      </a:cubicBezTo>
                      <a:cubicBezTo>
                        <a:pt x="3061" y="5649"/>
                        <a:pt x="3013" y="5626"/>
                        <a:pt x="2966" y="5626"/>
                      </a:cubicBezTo>
                      <a:cubicBezTo>
                        <a:pt x="2776" y="5222"/>
                        <a:pt x="2539" y="4843"/>
                        <a:pt x="2278" y="4487"/>
                      </a:cubicBezTo>
                      <a:cubicBezTo>
                        <a:pt x="1732" y="3799"/>
                        <a:pt x="1281" y="3467"/>
                        <a:pt x="854" y="3467"/>
                      </a:cubicBezTo>
                      <a:cubicBezTo>
                        <a:pt x="783" y="3467"/>
                        <a:pt x="522" y="3491"/>
                        <a:pt x="522" y="3847"/>
                      </a:cubicBezTo>
                      <a:cubicBezTo>
                        <a:pt x="522" y="4297"/>
                        <a:pt x="902" y="4772"/>
                        <a:pt x="1637" y="5293"/>
                      </a:cubicBezTo>
                      <a:cubicBezTo>
                        <a:pt x="2017" y="5554"/>
                        <a:pt x="2396" y="5768"/>
                        <a:pt x="2823" y="5887"/>
                      </a:cubicBezTo>
                      <a:cubicBezTo>
                        <a:pt x="2918" y="5934"/>
                        <a:pt x="3037" y="5934"/>
                        <a:pt x="3132" y="5958"/>
                      </a:cubicBezTo>
                      <a:cubicBezTo>
                        <a:pt x="3179" y="6313"/>
                        <a:pt x="3227" y="6646"/>
                        <a:pt x="3298" y="6978"/>
                      </a:cubicBezTo>
                      <a:cubicBezTo>
                        <a:pt x="3393" y="7381"/>
                        <a:pt x="3511" y="7784"/>
                        <a:pt x="3630" y="8187"/>
                      </a:cubicBezTo>
                      <a:cubicBezTo>
                        <a:pt x="3654" y="8235"/>
                        <a:pt x="3701" y="8282"/>
                        <a:pt x="3772" y="8282"/>
                      </a:cubicBezTo>
                      <a:lnTo>
                        <a:pt x="3820" y="8282"/>
                      </a:lnTo>
                      <a:cubicBezTo>
                        <a:pt x="3891" y="8259"/>
                        <a:pt x="3938" y="8187"/>
                        <a:pt x="3914" y="8116"/>
                      </a:cubicBezTo>
                      <a:cubicBezTo>
                        <a:pt x="3796" y="7760"/>
                        <a:pt x="3701" y="7405"/>
                        <a:pt x="3606" y="7049"/>
                      </a:cubicBezTo>
                      <a:cubicBezTo>
                        <a:pt x="3701" y="7025"/>
                        <a:pt x="3796" y="6978"/>
                        <a:pt x="3891" y="6930"/>
                      </a:cubicBezTo>
                      <a:cubicBezTo>
                        <a:pt x="4270" y="6693"/>
                        <a:pt x="4602" y="6385"/>
                        <a:pt x="4887" y="6029"/>
                      </a:cubicBezTo>
                      <a:cubicBezTo>
                        <a:pt x="5480" y="5341"/>
                        <a:pt x="5717" y="4795"/>
                        <a:pt x="5599" y="4368"/>
                      </a:cubicBezTo>
                      <a:cubicBezTo>
                        <a:pt x="5575" y="4250"/>
                        <a:pt x="5528" y="4155"/>
                        <a:pt x="5433" y="4084"/>
                      </a:cubicBezTo>
                      <a:cubicBezTo>
                        <a:pt x="5391" y="4056"/>
                        <a:pt x="5341" y="4044"/>
                        <a:pt x="5293" y="4044"/>
                      </a:cubicBezTo>
                      <a:cubicBezTo>
                        <a:pt x="5258" y="4044"/>
                        <a:pt x="5225" y="4050"/>
                        <a:pt x="5195" y="4060"/>
                      </a:cubicBezTo>
                      <a:cubicBezTo>
                        <a:pt x="4768" y="4155"/>
                        <a:pt x="4413" y="4606"/>
                        <a:pt x="4081" y="5412"/>
                      </a:cubicBezTo>
                      <a:cubicBezTo>
                        <a:pt x="3914" y="5839"/>
                        <a:pt x="3772" y="6266"/>
                        <a:pt x="3677" y="6717"/>
                      </a:cubicBezTo>
                      <a:cubicBezTo>
                        <a:pt x="3630" y="6717"/>
                        <a:pt x="3606" y="6740"/>
                        <a:pt x="3559" y="6764"/>
                      </a:cubicBezTo>
                      <a:cubicBezTo>
                        <a:pt x="3488" y="6456"/>
                        <a:pt x="3440" y="6147"/>
                        <a:pt x="3393" y="5815"/>
                      </a:cubicBezTo>
                      <a:cubicBezTo>
                        <a:pt x="3274" y="4819"/>
                        <a:pt x="3227" y="3823"/>
                        <a:pt x="3227" y="2850"/>
                      </a:cubicBezTo>
                      <a:lnTo>
                        <a:pt x="3274" y="2850"/>
                      </a:lnTo>
                      <a:cubicBezTo>
                        <a:pt x="3535" y="2850"/>
                        <a:pt x="3772" y="2708"/>
                        <a:pt x="3867" y="2471"/>
                      </a:cubicBezTo>
                      <a:cubicBezTo>
                        <a:pt x="3914" y="2352"/>
                        <a:pt x="3962" y="2257"/>
                        <a:pt x="3986" y="2186"/>
                      </a:cubicBezTo>
                      <a:cubicBezTo>
                        <a:pt x="4389" y="2139"/>
                        <a:pt x="4768" y="2044"/>
                        <a:pt x="5124" y="1901"/>
                      </a:cubicBezTo>
                      <a:cubicBezTo>
                        <a:pt x="5694" y="1688"/>
                        <a:pt x="5954" y="1427"/>
                        <a:pt x="5954" y="1095"/>
                      </a:cubicBezTo>
                      <a:cubicBezTo>
                        <a:pt x="5977" y="847"/>
                        <a:pt x="5786" y="642"/>
                        <a:pt x="5543" y="642"/>
                      </a:cubicBezTo>
                      <a:cubicBezTo>
                        <a:pt x="5530" y="642"/>
                        <a:pt x="5517" y="643"/>
                        <a:pt x="5504" y="644"/>
                      </a:cubicBezTo>
                      <a:cubicBezTo>
                        <a:pt x="5314" y="668"/>
                        <a:pt x="5124" y="692"/>
                        <a:pt x="4958" y="763"/>
                      </a:cubicBezTo>
                      <a:lnTo>
                        <a:pt x="4958" y="478"/>
                      </a:lnTo>
                      <a:cubicBezTo>
                        <a:pt x="4958" y="454"/>
                        <a:pt x="4958" y="454"/>
                        <a:pt x="4958" y="431"/>
                      </a:cubicBezTo>
                      <a:cubicBezTo>
                        <a:pt x="4914" y="255"/>
                        <a:pt x="4748" y="120"/>
                        <a:pt x="4554" y="120"/>
                      </a:cubicBezTo>
                      <a:cubicBezTo>
                        <a:pt x="4539" y="120"/>
                        <a:pt x="4523" y="121"/>
                        <a:pt x="4508" y="122"/>
                      </a:cubicBezTo>
                      <a:cubicBezTo>
                        <a:pt x="4270" y="122"/>
                        <a:pt x="4057" y="194"/>
                        <a:pt x="3867" y="312"/>
                      </a:cubicBezTo>
                      <a:cubicBezTo>
                        <a:pt x="3650" y="117"/>
                        <a:pt x="3373" y="1"/>
                        <a:pt x="307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909" name="Google Shape;1909;p14"/>
              <p:cNvGrpSpPr/>
              <p:nvPr/>
            </p:nvGrpSpPr>
            <p:grpSpPr>
              <a:xfrm rot="1126794" flipH="1">
                <a:off x="8078702" y="4707972"/>
                <a:ext cx="208774" cy="289295"/>
                <a:chOff x="3109925" y="3233975"/>
                <a:chExt cx="149425" cy="207075"/>
              </a:xfrm>
            </p:grpSpPr>
            <p:sp>
              <p:nvSpPr>
                <p:cNvPr id="1910" name="Google Shape;1910;p14"/>
                <p:cNvSpPr/>
                <p:nvPr/>
              </p:nvSpPr>
              <p:spPr>
                <a:xfrm>
                  <a:off x="3127125" y="3284475"/>
                  <a:ext cx="122175" cy="11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7" h="4768" extrusionOk="0">
                      <a:moveTo>
                        <a:pt x="3179" y="0"/>
                      </a:moveTo>
                      <a:lnTo>
                        <a:pt x="3084" y="24"/>
                      </a:lnTo>
                      <a:lnTo>
                        <a:pt x="2800" y="24"/>
                      </a:lnTo>
                      <a:cubicBezTo>
                        <a:pt x="2633" y="71"/>
                        <a:pt x="2491" y="95"/>
                        <a:pt x="2325" y="119"/>
                      </a:cubicBezTo>
                      <a:cubicBezTo>
                        <a:pt x="2254" y="119"/>
                        <a:pt x="2159" y="95"/>
                        <a:pt x="2088" y="71"/>
                      </a:cubicBezTo>
                      <a:lnTo>
                        <a:pt x="1637" y="71"/>
                      </a:lnTo>
                      <a:cubicBezTo>
                        <a:pt x="1708" y="285"/>
                        <a:pt x="1851" y="451"/>
                        <a:pt x="2040" y="569"/>
                      </a:cubicBezTo>
                      <a:cubicBezTo>
                        <a:pt x="2159" y="617"/>
                        <a:pt x="2278" y="640"/>
                        <a:pt x="2420" y="664"/>
                      </a:cubicBezTo>
                      <a:lnTo>
                        <a:pt x="2586" y="664"/>
                      </a:lnTo>
                      <a:cubicBezTo>
                        <a:pt x="2604" y="666"/>
                        <a:pt x="2622" y="667"/>
                        <a:pt x="2640" y="667"/>
                      </a:cubicBezTo>
                      <a:cubicBezTo>
                        <a:pt x="2827" y="667"/>
                        <a:pt x="2974" y="555"/>
                        <a:pt x="3060" y="403"/>
                      </a:cubicBezTo>
                      <a:lnTo>
                        <a:pt x="3060" y="380"/>
                      </a:lnTo>
                      <a:cubicBezTo>
                        <a:pt x="3108" y="261"/>
                        <a:pt x="3155" y="119"/>
                        <a:pt x="3179" y="0"/>
                      </a:cubicBezTo>
                      <a:close/>
                      <a:moveTo>
                        <a:pt x="166" y="1589"/>
                      </a:moveTo>
                      <a:cubicBezTo>
                        <a:pt x="48" y="1589"/>
                        <a:pt x="0" y="1684"/>
                        <a:pt x="0" y="1827"/>
                      </a:cubicBezTo>
                      <a:cubicBezTo>
                        <a:pt x="0" y="2230"/>
                        <a:pt x="333" y="2680"/>
                        <a:pt x="1044" y="3155"/>
                      </a:cubicBezTo>
                      <a:cubicBezTo>
                        <a:pt x="1376" y="3416"/>
                        <a:pt x="1756" y="3606"/>
                        <a:pt x="2183" y="3748"/>
                      </a:cubicBezTo>
                      <a:cubicBezTo>
                        <a:pt x="1993" y="3321"/>
                        <a:pt x="1756" y="2918"/>
                        <a:pt x="1471" y="2562"/>
                      </a:cubicBezTo>
                      <a:cubicBezTo>
                        <a:pt x="973" y="1921"/>
                        <a:pt x="546" y="1589"/>
                        <a:pt x="166" y="1589"/>
                      </a:cubicBezTo>
                      <a:close/>
                      <a:moveTo>
                        <a:pt x="4623" y="2168"/>
                      </a:moveTo>
                      <a:cubicBezTo>
                        <a:pt x="4602" y="2168"/>
                        <a:pt x="4580" y="2172"/>
                        <a:pt x="4555" y="2182"/>
                      </a:cubicBezTo>
                      <a:cubicBezTo>
                        <a:pt x="4199" y="2254"/>
                        <a:pt x="3867" y="2680"/>
                        <a:pt x="3535" y="3440"/>
                      </a:cubicBezTo>
                      <a:cubicBezTo>
                        <a:pt x="3369" y="3867"/>
                        <a:pt x="3226" y="4317"/>
                        <a:pt x="3132" y="4768"/>
                      </a:cubicBezTo>
                      <a:cubicBezTo>
                        <a:pt x="3511" y="4531"/>
                        <a:pt x="3820" y="4222"/>
                        <a:pt x="4104" y="3890"/>
                      </a:cubicBezTo>
                      <a:cubicBezTo>
                        <a:pt x="4650" y="3250"/>
                        <a:pt x="4887" y="2728"/>
                        <a:pt x="4768" y="2348"/>
                      </a:cubicBezTo>
                      <a:cubicBezTo>
                        <a:pt x="4750" y="2236"/>
                        <a:pt x="4701" y="2168"/>
                        <a:pt x="4623" y="216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1" name="Google Shape;1911;p14"/>
                <p:cNvSpPr/>
                <p:nvPr/>
              </p:nvSpPr>
              <p:spPr>
                <a:xfrm>
                  <a:off x="3113475" y="3237550"/>
                  <a:ext cx="141175" cy="4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7" h="1972" extrusionOk="0">
                      <a:moveTo>
                        <a:pt x="2919" y="1"/>
                      </a:moveTo>
                      <a:cubicBezTo>
                        <a:pt x="2895" y="1"/>
                        <a:pt x="2871" y="1"/>
                        <a:pt x="2847" y="3"/>
                      </a:cubicBezTo>
                      <a:cubicBezTo>
                        <a:pt x="2278" y="3"/>
                        <a:pt x="1922" y="122"/>
                        <a:pt x="1780" y="359"/>
                      </a:cubicBezTo>
                      <a:cubicBezTo>
                        <a:pt x="1709" y="454"/>
                        <a:pt x="1685" y="572"/>
                        <a:pt x="1685" y="667"/>
                      </a:cubicBezTo>
                      <a:cubicBezTo>
                        <a:pt x="1685" y="833"/>
                        <a:pt x="1732" y="999"/>
                        <a:pt x="1804" y="1142"/>
                      </a:cubicBezTo>
                      <a:cubicBezTo>
                        <a:pt x="1519" y="999"/>
                        <a:pt x="1187" y="928"/>
                        <a:pt x="879" y="904"/>
                      </a:cubicBezTo>
                      <a:lnTo>
                        <a:pt x="665" y="904"/>
                      </a:lnTo>
                      <a:cubicBezTo>
                        <a:pt x="238" y="904"/>
                        <a:pt x="1" y="999"/>
                        <a:pt x="1" y="1213"/>
                      </a:cubicBezTo>
                      <a:cubicBezTo>
                        <a:pt x="1" y="1403"/>
                        <a:pt x="167" y="1545"/>
                        <a:pt x="499" y="1711"/>
                      </a:cubicBezTo>
                      <a:cubicBezTo>
                        <a:pt x="902" y="1877"/>
                        <a:pt x="1329" y="1948"/>
                        <a:pt x="1756" y="1948"/>
                      </a:cubicBezTo>
                      <a:lnTo>
                        <a:pt x="2634" y="1948"/>
                      </a:lnTo>
                      <a:cubicBezTo>
                        <a:pt x="2397" y="1853"/>
                        <a:pt x="2183" y="1711"/>
                        <a:pt x="2041" y="1497"/>
                      </a:cubicBezTo>
                      <a:lnTo>
                        <a:pt x="2041" y="1497"/>
                      </a:lnTo>
                      <a:cubicBezTo>
                        <a:pt x="2207" y="1711"/>
                        <a:pt x="2397" y="1853"/>
                        <a:pt x="2634" y="1948"/>
                      </a:cubicBezTo>
                      <a:cubicBezTo>
                        <a:pt x="2705" y="1972"/>
                        <a:pt x="2800" y="1972"/>
                        <a:pt x="2871" y="1972"/>
                      </a:cubicBezTo>
                      <a:cubicBezTo>
                        <a:pt x="3037" y="1972"/>
                        <a:pt x="3179" y="1948"/>
                        <a:pt x="3346" y="1901"/>
                      </a:cubicBezTo>
                      <a:lnTo>
                        <a:pt x="3630" y="1901"/>
                      </a:lnTo>
                      <a:lnTo>
                        <a:pt x="3701" y="1877"/>
                      </a:lnTo>
                      <a:cubicBezTo>
                        <a:pt x="4128" y="1853"/>
                        <a:pt x="4532" y="1758"/>
                        <a:pt x="4935" y="1616"/>
                      </a:cubicBezTo>
                      <a:cubicBezTo>
                        <a:pt x="5409" y="1426"/>
                        <a:pt x="5646" y="1189"/>
                        <a:pt x="5646" y="928"/>
                      </a:cubicBezTo>
                      <a:cubicBezTo>
                        <a:pt x="5646" y="738"/>
                        <a:pt x="5552" y="644"/>
                        <a:pt x="5362" y="644"/>
                      </a:cubicBezTo>
                      <a:cubicBezTo>
                        <a:pt x="5101" y="667"/>
                        <a:pt x="4864" y="738"/>
                        <a:pt x="4626" y="833"/>
                      </a:cubicBezTo>
                      <a:cubicBezTo>
                        <a:pt x="4413" y="904"/>
                        <a:pt x="4152" y="1023"/>
                        <a:pt x="3844" y="1165"/>
                      </a:cubicBezTo>
                      <a:cubicBezTo>
                        <a:pt x="3915" y="928"/>
                        <a:pt x="3867" y="667"/>
                        <a:pt x="3749" y="430"/>
                      </a:cubicBezTo>
                      <a:cubicBezTo>
                        <a:pt x="3749" y="406"/>
                        <a:pt x="3725" y="383"/>
                        <a:pt x="3701" y="383"/>
                      </a:cubicBezTo>
                      <a:cubicBezTo>
                        <a:pt x="3503" y="141"/>
                        <a:pt x="3223" y="1"/>
                        <a:pt x="291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2" name="Google Shape;1912;p14"/>
                <p:cNvSpPr/>
                <p:nvPr/>
              </p:nvSpPr>
              <p:spPr>
                <a:xfrm>
                  <a:off x="3134825" y="3240500"/>
                  <a:ext cx="95500" cy="2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0" h="1048" extrusionOk="0">
                      <a:moveTo>
                        <a:pt x="594" y="122"/>
                      </a:moveTo>
                      <a:cubicBezTo>
                        <a:pt x="191" y="122"/>
                        <a:pt x="1" y="288"/>
                        <a:pt x="1" y="549"/>
                      </a:cubicBezTo>
                      <a:cubicBezTo>
                        <a:pt x="1" y="620"/>
                        <a:pt x="1" y="715"/>
                        <a:pt x="25" y="763"/>
                      </a:cubicBezTo>
                      <a:cubicBezTo>
                        <a:pt x="357" y="810"/>
                        <a:pt x="665" y="881"/>
                        <a:pt x="950" y="1000"/>
                      </a:cubicBezTo>
                      <a:cubicBezTo>
                        <a:pt x="878" y="881"/>
                        <a:pt x="831" y="715"/>
                        <a:pt x="831" y="549"/>
                      </a:cubicBezTo>
                      <a:cubicBezTo>
                        <a:pt x="831" y="454"/>
                        <a:pt x="855" y="336"/>
                        <a:pt x="926" y="241"/>
                      </a:cubicBezTo>
                      <a:cubicBezTo>
                        <a:pt x="831" y="170"/>
                        <a:pt x="712" y="122"/>
                        <a:pt x="594" y="122"/>
                      </a:cubicBezTo>
                      <a:close/>
                      <a:moveTo>
                        <a:pt x="3556" y="0"/>
                      </a:moveTo>
                      <a:cubicBezTo>
                        <a:pt x="3541" y="0"/>
                        <a:pt x="3526" y="1"/>
                        <a:pt x="3512" y="4"/>
                      </a:cubicBezTo>
                      <a:cubicBezTo>
                        <a:pt x="3274" y="4"/>
                        <a:pt x="3037" y="99"/>
                        <a:pt x="2847" y="241"/>
                      </a:cubicBezTo>
                      <a:cubicBezTo>
                        <a:pt x="2871" y="265"/>
                        <a:pt x="2895" y="288"/>
                        <a:pt x="2895" y="312"/>
                      </a:cubicBezTo>
                      <a:cubicBezTo>
                        <a:pt x="3013" y="549"/>
                        <a:pt x="3061" y="810"/>
                        <a:pt x="3013" y="1047"/>
                      </a:cubicBezTo>
                      <a:cubicBezTo>
                        <a:pt x="3322" y="905"/>
                        <a:pt x="3583" y="786"/>
                        <a:pt x="3796" y="715"/>
                      </a:cubicBezTo>
                      <a:cubicBezTo>
                        <a:pt x="3820" y="620"/>
                        <a:pt x="3820" y="549"/>
                        <a:pt x="3820" y="454"/>
                      </a:cubicBezTo>
                      <a:lnTo>
                        <a:pt x="3820" y="193"/>
                      </a:lnTo>
                      <a:cubicBezTo>
                        <a:pt x="3799" y="87"/>
                        <a:pt x="3682" y="0"/>
                        <a:pt x="355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3" name="Google Shape;1913;p14"/>
                <p:cNvSpPr/>
                <p:nvPr/>
              </p:nvSpPr>
              <p:spPr>
                <a:xfrm>
                  <a:off x="3109925" y="3233975"/>
                  <a:ext cx="149425" cy="20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7" h="8283" extrusionOk="0">
                      <a:moveTo>
                        <a:pt x="1566" y="573"/>
                      </a:moveTo>
                      <a:cubicBezTo>
                        <a:pt x="1614" y="573"/>
                        <a:pt x="1661" y="573"/>
                        <a:pt x="1708" y="597"/>
                      </a:cubicBezTo>
                      <a:cubicBezTo>
                        <a:pt x="1685" y="668"/>
                        <a:pt x="1661" y="739"/>
                        <a:pt x="1661" y="834"/>
                      </a:cubicBezTo>
                      <a:cubicBezTo>
                        <a:pt x="1661" y="905"/>
                        <a:pt x="1685" y="976"/>
                        <a:pt x="1685" y="1047"/>
                      </a:cubicBezTo>
                      <a:cubicBezTo>
                        <a:pt x="1519" y="1000"/>
                        <a:pt x="1329" y="953"/>
                        <a:pt x="1139" y="929"/>
                      </a:cubicBezTo>
                      <a:lnTo>
                        <a:pt x="1139" y="905"/>
                      </a:lnTo>
                      <a:cubicBezTo>
                        <a:pt x="1139" y="881"/>
                        <a:pt x="1115" y="858"/>
                        <a:pt x="1115" y="834"/>
                      </a:cubicBezTo>
                      <a:cubicBezTo>
                        <a:pt x="1115" y="739"/>
                        <a:pt x="1115" y="573"/>
                        <a:pt x="1566" y="573"/>
                      </a:cubicBezTo>
                      <a:close/>
                      <a:moveTo>
                        <a:pt x="4484" y="431"/>
                      </a:moveTo>
                      <a:cubicBezTo>
                        <a:pt x="4602" y="431"/>
                        <a:pt x="4650" y="478"/>
                        <a:pt x="4650" y="502"/>
                      </a:cubicBezTo>
                      <a:lnTo>
                        <a:pt x="4650" y="739"/>
                      </a:lnTo>
                      <a:cubicBezTo>
                        <a:pt x="4650" y="787"/>
                        <a:pt x="4650" y="834"/>
                        <a:pt x="4650" y="881"/>
                      </a:cubicBezTo>
                      <a:cubicBezTo>
                        <a:pt x="4508" y="929"/>
                        <a:pt x="4341" y="1000"/>
                        <a:pt x="4152" y="1095"/>
                      </a:cubicBezTo>
                      <a:cubicBezTo>
                        <a:pt x="4152" y="905"/>
                        <a:pt x="4128" y="739"/>
                        <a:pt x="4033" y="573"/>
                      </a:cubicBezTo>
                      <a:lnTo>
                        <a:pt x="4057" y="549"/>
                      </a:lnTo>
                      <a:cubicBezTo>
                        <a:pt x="4175" y="478"/>
                        <a:pt x="4341" y="431"/>
                        <a:pt x="4484" y="431"/>
                      </a:cubicBezTo>
                      <a:close/>
                      <a:moveTo>
                        <a:pt x="5504" y="953"/>
                      </a:moveTo>
                      <a:cubicBezTo>
                        <a:pt x="5622" y="953"/>
                        <a:pt x="5646" y="1000"/>
                        <a:pt x="5646" y="1095"/>
                      </a:cubicBezTo>
                      <a:cubicBezTo>
                        <a:pt x="5646" y="1332"/>
                        <a:pt x="5314" y="1522"/>
                        <a:pt x="5029" y="1617"/>
                      </a:cubicBezTo>
                      <a:cubicBezTo>
                        <a:pt x="4721" y="1735"/>
                        <a:pt x="4389" y="1830"/>
                        <a:pt x="4057" y="1878"/>
                      </a:cubicBezTo>
                      <a:cubicBezTo>
                        <a:pt x="4057" y="1830"/>
                        <a:pt x="4033" y="1807"/>
                        <a:pt x="4009" y="1783"/>
                      </a:cubicBezTo>
                      <a:lnTo>
                        <a:pt x="4033" y="1783"/>
                      </a:lnTo>
                      <a:cubicBezTo>
                        <a:pt x="4081" y="1664"/>
                        <a:pt x="4104" y="1546"/>
                        <a:pt x="4128" y="1427"/>
                      </a:cubicBezTo>
                      <a:cubicBezTo>
                        <a:pt x="4389" y="1308"/>
                        <a:pt x="4626" y="1190"/>
                        <a:pt x="4840" y="1119"/>
                      </a:cubicBezTo>
                      <a:cubicBezTo>
                        <a:pt x="5029" y="1024"/>
                        <a:pt x="5267" y="976"/>
                        <a:pt x="5504" y="953"/>
                      </a:cubicBezTo>
                      <a:close/>
                      <a:moveTo>
                        <a:pt x="997" y="1190"/>
                      </a:moveTo>
                      <a:cubicBezTo>
                        <a:pt x="1281" y="1214"/>
                        <a:pt x="1566" y="1285"/>
                        <a:pt x="1827" y="1403"/>
                      </a:cubicBezTo>
                      <a:cubicBezTo>
                        <a:pt x="1898" y="1522"/>
                        <a:pt x="1969" y="1640"/>
                        <a:pt x="2064" y="1735"/>
                      </a:cubicBezTo>
                      <a:cubicBezTo>
                        <a:pt x="2112" y="1807"/>
                        <a:pt x="2183" y="1878"/>
                        <a:pt x="2230" y="1949"/>
                      </a:cubicBezTo>
                      <a:lnTo>
                        <a:pt x="1874" y="1949"/>
                      </a:lnTo>
                      <a:cubicBezTo>
                        <a:pt x="1471" y="1949"/>
                        <a:pt x="1068" y="1878"/>
                        <a:pt x="688" y="1712"/>
                      </a:cubicBezTo>
                      <a:cubicBezTo>
                        <a:pt x="451" y="1593"/>
                        <a:pt x="285" y="1522"/>
                        <a:pt x="285" y="1356"/>
                      </a:cubicBezTo>
                      <a:cubicBezTo>
                        <a:pt x="285" y="1214"/>
                        <a:pt x="617" y="1190"/>
                        <a:pt x="807" y="1190"/>
                      </a:cubicBezTo>
                      <a:close/>
                      <a:moveTo>
                        <a:pt x="3056" y="309"/>
                      </a:moveTo>
                      <a:cubicBezTo>
                        <a:pt x="3298" y="309"/>
                        <a:pt x="3549" y="425"/>
                        <a:pt x="3701" y="620"/>
                      </a:cubicBezTo>
                      <a:cubicBezTo>
                        <a:pt x="3725" y="644"/>
                        <a:pt x="3725" y="668"/>
                        <a:pt x="3748" y="668"/>
                      </a:cubicBezTo>
                      <a:cubicBezTo>
                        <a:pt x="3843" y="881"/>
                        <a:pt x="3867" y="1095"/>
                        <a:pt x="3843" y="1308"/>
                      </a:cubicBezTo>
                      <a:cubicBezTo>
                        <a:pt x="3843" y="1332"/>
                        <a:pt x="3843" y="1356"/>
                        <a:pt x="3843" y="1356"/>
                      </a:cubicBezTo>
                      <a:cubicBezTo>
                        <a:pt x="3820" y="1593"/>
                        <a:pt x="3677" y="1783"/>
                        <a:pt x="3464" y="1878"/>
                      </a:cubicBezTo>
                      <a:lnTo>
                        <a:pt x="3416" y="1901"/>
                      </a:lnTo>
                      <a:cubicBezTo>
                        <a:pt x="3274" y="1949"/>
                        <a:pt x="3155" y="1973"/>
                        <a:pt x="3013" y="1996"/>
                      </a:cubicBezTo>
                      <a:cubicBezTo>
                        <a:pt x="2942" y="1973"/>
                        <a:pt x="2871" y="1973"/>
                        <a:pt x="2800" y="1949"/>
                      </a:cubicBezTo>
                      <a:cubicBezTo>
                        <a:pt x="2586" y="1878"/>
                        <a:pt x="2420" y="1759"/>
                        <a:pt x="2278" y="1569"/>
                      </a:cubicBezTo>
                      <a:cubicBezTo>
                        <a:pt x="2207" y="1474"/>
                        <a:pt x="2135" y="1356"/>
                        <a:pt x="2064" y="1237"/>
                      </a:cubicBezTo>
                      <a:cubicBezTo>
                        <a:pt x="1993" y="1119"/>
                        <a:pt x="1969" y="976"/>
                        <a:pt x="1969" y="834"/>
                      </a:cubicBezTo>
                      <a:cubicBezTo>
                        <a:pt x="1969" y="763"/>
                        <a:pt x="1969" y="668"/>
                        <a:pt x="2017" y="597"/>
                      </a:cubicBezTo>
                      <a:cubicBezTo>
                        <a:pt x="2135" y="407"/>
                        <a:pt x="2468" y="312"/>
                        <a:pt x="2989" y="312"/>
                      </a:cubicBezTo>
                      <a:cubicBezTo>
                        <a:pt x="3011" y="310"/>
                        <a:pt x="3034" y="309"/>
                        <a:pt x="3056" y="309"/>
                      </a:cubicBezTo>
                      <a:close/>
                      <a:moveTo>
                        <a:pt x="3654" y="2186"/>
                      </a:moveTo>
                      <a:cubicBezTo>
                        <a:pt x="3630" y="2234"/>
                        <a:pt x="3606" y="2257"/>
                        <a:pt x="3582" y="2352"/>
                      </a:cubicBezTo>
                      <a:cubicBezTo>
                        <a:pt x="3559" y="2423"/>
                        <a:pt x="3488" y="2518"/>
                        <a:pt x="3274" y="2518"/>
                      </a:cubicBezTo>
                      <a:lnTo>
                        <a:pt x="3108" y="2518"/>
                      </a:lnTo>
                      <a:cubicBezTo>
                        <a:pt x="3013" y="2518"/>
                        <a:pt x="2894" y="2494"/>
                        <a:pt x="2800" y="2447"/>
                      </a:cubicBezTo>
                      <a:cubicBezTo>
                        <a:pt x="2705" y="2376"/>
                        <a:pt x="2634" y="2305"/>
                        <a:pt x="2586" y="2234"/>
                      </a:cubicBezTo>
                      <a:lnTo>
                        <a:pt x="2752" y="2234"/>
                      </a:lnTo>
                      <a:cubicBezTo>
                        <a:pt x="2823" y="2257"/>
                        <a:pt x="2918" y="2257"/>
                        <a:pt x="2989" y="2257"/>
                      </a:cubicBezTo>
                      <a:cubicBezTo>
                        <a:pt x="3155" y="2257"/>
                        <a:pt x="3321" y="2234"/>
                        <a:pt x="3488" y="2186"/>
                      </a:cubicBezTo>
                      <a:close/>
                      <a:moveTo>
                        <a:pt x="831" y="3752"/>
                      </a:moveTo>
                      <a:cubicBezTo>
                        <a:pt x="1163" y="3752"/>
                        <a:pt x="1566" y="4060"/>
                        <a:pt x="2017" y="4653"/>
                      </a:cubicBezTo>
                      <a:cubicBezTo>
                        <a:pt x="2230" y="4914"/>
                        <a:pt x="2396" y="5175"/>
                        <a:pt x="2562" y="5483"/>
                      </a:cubicBezTo>
                      <a:cubicBezTo>
                        <a:pt x="2301" y="5341"/>
                        <a:pt x="2041" y="5199"/>
                        <a:pt x="1803" y="5033"/>
                      </a:cubicBezTo>
                      <a:cubicBezTo>
                        <a:pt x="1139" y="4582"/>
                        <a:pt x="831" y="4179"/>
                        <a:pt x="831" y="3847"/>
                      </a:cubicBezTo>
                      <a:cubicBezTo>
                        <a:pt x="831" y="3775"/>
                        <a:pt x="831" y="3752"/>
                        <a:pt x="831" y="3752"/>
                      </a:cubicBezTo>
                      <a:close/>
                      <a:moveTo>
                        <a:pt x="5290" y="4321"/>
                      </a:moveTo>
                      <a:cubicBezTo>
                        <a:pt x="5290" y="4321"/>
                        <a:pt x="5314" y="4345"/>
                        <a:pt x="5314" y="4416"/>
                      </a:cubicBezTo>
                      <a:cubicBezTo>
                        <a:pt x="5409" y="4724"/>
                        <a:pt x="5195" y="5222"/>
                        <a:pt x="4674" y="5815"/>
                      </a:cubicBezTo>
                      <a:cubicBezTo>
                        <a:pt x="4484" y="6029"/>
                        <a:pt x="4270" y="6242"/>
                        <a:pt x="4057" y="6432"/>
                      </a:cubicBezTo>
                      <a:cubicBezTo>
                        <a:pt x="4128" y="6124"/>
                        <a:pt x="4247" y="5815"/>
                        <a:pt x="4365" y="5507"/>
                      </a:cubicBezTo>
                      <a:cubicBezTo>
                        <a:pt x="4650" y="4819"/>
                        <a:pt x="4982" y="4416"/>
                        <a:pt x="5290" y="4321"/>
                      </a:cubicBezTo>
                      <a:close/>
                      <a:moveTo>
                        <a:pt x="3073" y="1"/>
                      </a:moveTo>
                      <a:cubicBezTo>
                        <a:pt x="3045" y="1"/>
                        <a:pt x="3017" y="2"/>
                        <a:pt x="2989" y="4"/>
                      </a:cubicBezTo>
                      <a:cubicBezTo>
                        <a:pt x="2444" y="4"/>
                        <a:pt x="2088" y="99"/>
                        <a:pt x="1874" y="312"/>
                      </a:cubicBezTo>
                      <a:cubicBezTo>
                        <a:pt x="1780" y="265"/>
                        <a:pt x="1685" y="241"/>
                        <a:pt x="1566" y="241"/>
                      </a:cubicBezTo>
                      <a:cubicBezTo>
                        <a:pt x="926" y="241"/>
                        <a:pt x="831" y="597"/>
                        <a:pt x="831" y="810"/>
                      </a:cubicBezTo>
                      <a:lnTo>
                        <a:pt x="831" y="905"/>
                      </a:lnTo>
                      <a:cubicBezTo>
                        <a:pt x="800" y="904"/>
                        <a:pt x="770" y="903"/>
                        <a:pt x="741" y="903"/>
                      </a:cubicBezTo>
                      <a:cubicBezTo>
                        <a:pt x="152" y="903"/>
                        <a:pt x="1" y="1130"/>
                        <a:pt x="1" y="1356"/>
                      </a:cubicBezTo>
                      <a:cubicBezTo>
                        <a:pt x="1" y="1617"/>
                        <a:pt x="190" y="1807"/>
                        <a:pt x="570" y="1996"/>
                      </a:cubicBezTo>
                      <a:cubicBezTo>
                        <a:pt x="953" y="2145"/>
                        <a:pt x="1356" y="2237"/>
                        <a:pt x="1760" y="2237"/>
                      </a:cubicBezTo>
                      <a:cubicBezTo>
                        <a:pt x="1806" y="2237"/>
                        <a:pt x="1852" y="2236"/>
                        <a:pt x="1898" y="2234"/>
                      </a:cubicBezTo>
                      <a:lnTo>
                        <a:pt x="2230" y="2234"/>
                      </a:lnTo>
                      <a:cubicBezTo>
                        <a:pt x="2325" y="2423"/>
                        <a:pt x="2468" y="2589"/>
                        <a:pt x="2657" y="2708"/>
                      </a:cubicBezTo>
                      <a:cubicBezTo>
                        <a:pt x="2752" y="2755"/>
                        <a:pt x="2847" y="2779"/>
                        <a:pt x="2942" y="2803"/>
                      </a:cubicBezTo>
                      <a:cubicBezTo>
                        <a:pt x="2942" y="3752"/>
                        <a:pt x="2989" y="4700"/>
                        <a:pt x="3084" y="5649"/>
                      </a:cubicBezTo>
                      <a:cubicBezTo>
                        <a:pt x="3061" y="5649"/>
                        <a:pt x="3013" y="5626"/>
                        <a:pt x="2966" y="5626"/>
                      </a:cubicBezTo>
                      <a:cubicBezTo>
                        <a:pt x="2776" y="5222"/>
                        <a:pt x="2539" y="4843"/>
                        <a:pt x="2278" y="4487"/>
                      </a:cubicBezTo>
                      <a:cubicBezTo>
                        <a:pt x="1732" y="3799"/>
                        <a:pt x="1281" y="3467"/>
                        <a:pt x="854" y="3467"/>
                      </a:cubicBezTo>
                      <a:cubicBezTo>
                        <a:pt x="783" y="3467"/>
                        <a:pt x="522" y="3491"/>
                        <a:pt x="522" y="3847"/>
                      </a:cubicBezTo>
                      <a:cubicBezTo>
                        <a:pt x="522" y="4297"/>
                        <a:pt x="902" y="4772"/>
                        <a:pt x="1637" y="5293"/>
                      </a:cubicBezTo>
                      <a:cubicBezTo>
                        <a:pt x="2017" y="5554"/>
                        <a:pt x="2396" y="5768"/>
                        <a:pt x="2823" y="5887"/>
                      </a:cubicBezTo>
                      <a:cubicBezTo>
                        <a:pt x="2918" y="5934"/>
                        <a:pt x="3037" y="5934"/>
                        <a:pt x="3132" y="5958"/>
                      </a:cubicBezTo>
                      <a:cubicBezTo>
                        <a:pt x="3179" y="6313"/>
                        <a:pt x="3227" y="6646"/>
                        <a:pt x="3298" y="6978"/>
                      </a:cubicBezTo>
                      <a:cubicBezTo>
                        <a:pt x="3393" y="7381"/>
                        <a:pt x="3511" y="7784"/>
                        <a:pt x="3630" y="8187"/>
                      </a:cubicBezTo>
                      <a:cubicBezTo>
                        <a:pt x="3654" y="8235"/>
                        <a:pt x="3701" y="8282"/>
                        <a:pt x="3772" y="8282"/>
                      </a:cubicBezTo>
                      <a:lnTo>
                        <a:pt x="3820" y="8282"/>
                      </a:lnTo>
                      <a:cubicBezTo>
                        <a:pt x="3891" y="8259"/>
                        <a:pt x="3938" y="8187"/>
                        <a:pt x="3914" y="8116"/>
                      </a:cubicBezTo>
                      <a:cubicBezTo>
                        <a:pt x="3796" y="7760"/>
                        <a:pt x="3701" y="7405"/>
                        <a:pt x="3606" y="7049"/>
                      </a:cubicBezTo>
                      <a:cubicBezTo>
                        <a:pt x="3701" y="7025"/>
                        <a:pt x="3796" y="6978"/>
                        <a:pt x="3891" y="6930"/>
                      </a:cubicBezTo>
                      <a:cubicBezTo>
                        <a:pt x="4270" y="6693"/>
                        <a:pt x="4602" y="6385"/>
                        <a:pt x="4887" y="6029"/>
                      </a:cubicBezTo>
                      <a:cubicBezTo>
                        <a:pt x="5480" y="5341"/>
                        <a:pt x="5717" y="4795"/>
                        <a:pt x="5599" y="4368"/>
                      </a:cubicBezTo>
                      <a:cubicBezTo>
                        <a:pt x="5575" y="4250"/>
                        <a:pt x="5528" y="4155"/>
                        <a:pt x="5433" y="4084"/>
                      </a:cubicBezTo>
                      <a:cubicBezTo>
                        <a:pt x="5391" y="4056"/>
                        <a:pt x="5341" y="4044"/>
                        <a:pt x="5293" y="4044"/>
                      </a:cubicBezTo>
                      <a:cubicBezTo>
                        <a:pt x="5258" y="4044"/>
                        <a:pt x="5225" y="4050"/>
                        <a:pt x="5195" y="4060"/>
                      </a:cubicBezTo>
                      <a:cubicBezTo>
                        <a:pt x="4768" y="4155"/>
                        <a:pt x="4413" y="4606"/>
                        <a:pt x="4081" y="5412"/>
                      </a:cubicBezTo>
                      <a:cubicBezTo>
                        <a:pt x="3914" y="5839"/>
                        <a:pt x="3772" y="6266"/>
                        <a:pt x="3677" y="6717"/>
                      </a:cubicBezTo>
                      <a:cubicBezTo>
                        <a:pt x="3630" y="6717"/>
                        <a:pt x="3606" y="6740"/>
                        <a:pt x="3559" y="6764"/>
                      </a:cubicBezTo>
                      <a:cubicBezTo>
                        <a:pt x="3488" y="6456"/>
                        <a:pt x="3440" y="6147"/>
                        <a:pt x="3393" y="5815"/>
                      </a:cubicBezTo>
                      <a:cubicBezTo>
                        <a:pt x="3274" y="4819"/>
                        <a:pt x="3227" y="3823"/>
                        <a:pt x="3227" y="2850"/>
                      </a:cubicBezTo>
                      <a:lnTo>
                        <a:pt x="3274" y="2850"/>
                      </a:lnTo>
                      <a:cubicBezTo>
                        <a:pt x="3535" y="2850"/>
                        <a:pt x="3772" y="2708"/>
                        <a:pt x="3867" y="2471"/>
                      </a:cubicBezTo>
                      <a:cubicBezTo>
                        <a:pt x="3914" y="2352"/>
                        <a:pt x="3962" y="2257"/>
                        <a:pt x="3986" y="2186"/>
                      </a:cubicBezTo>
                      <a:cubicBezTo>
                        <a:pt x="4389" y="2139"/>
                        <a:pt x="4768" y="2044"/>
                        <a:pt x="5124" y="1901"/>
                      </a:cubicBezTo>
                      <a:cubicBezTo>
                        <a:pt x="5694" y="1688"/>
                        <a:pt x="5954" y="1427"/>
                        <a:pt x="5954" y="1095"/>
                      </a:cubicBezTo>
                      <a:cubicBezTo>
                        <a:pt x="5977" y="847"/>
                        <a:pt x="5786" y="642"/>
                        <a:pt x="5543" y="642"/>
                      </a:cubicBezTo>
                      <a:cubicBezTo>
                        <a:pt x="5530" y="642"/>
                        <a:pt x="5517" y="643"/>
                        <a:pt x="5504" y="644"/>
                      </a:cubicBezTo>
                      <a:cubicBezTo>
                        <a:pt x="5314" y="668"/>
                        <a:pt x="5124" y="692"/>
                        <a:pt x="4958" y="763"/>
                      </a:cubicBezTo>
                      <a:lnTo>
                        <a:pt x="4958" y="478"/>
                      </a:lnTo>
                      <a:cubicBezTo>
                        <a:pt x="4958" y="454"/>
                        <a:pt x="4958" y="454"/>
                        <a:pt x="4958" y="431"/>
                      </a:cubicBezTo>
                      <a:cubicBezTo>
                        <a:pt x="4914" y="255"/>
                        <a:pt x="4748" y="120"/>
                        <a:pt x="4554" y="120"/>
                      </a:cubicBezTo>
                      <a:cubicBezTo>
                        <a:pt x="4539" y="120"/>
                        <a:pt x="4523" y="121"/>
                        <a:pt x="4508" y="122"/>
                      </a:cubicBezTo>
                      <a:cubicBezTo>
                        <a:pt x="4270" y="122"/>
                        <a:pt x="4057" y="194"/>
                        <a:pt x="3867" y="312"/>
                      </a:cubicBezTo>
                      <a:cubicBezTo>
                        <a:pt x="3650" y="117"/>
                        <a:pt x="3373" y="1"/>
                        <a:pt x="307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914" name="Google Shape;1914;p14"/>
              <p:cNvGrpSpPr/>
              <p:nvPr/>
            </p:nvGrpSpPr>
            <p:grpSpPr>
              <a:xfrm flipH="1">
                <a:off x="7315960" y="4469601"/>
                <a:ext cx="441515" cy="532225"/>
                <a:chOff x="2475575" y="3443625"/>
                <a:chExt cx="316000" cy="380950"/>
              </a:xfrm>
            </p:grpSpPr>
            <p:sp>
              <p:nvSpPr>
                <p:cNvPr id="1915" name="Google Shape;1915;p14"/>
                <p:cNvSpPr/>
                <p:nvPr/>
              </p:nvSpPr>
              <p:spPr>
                <a:xfrm>
                  <a:off x="2550700" y="3560575"/>
                  <a:ext cx="200450" cy="23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18" h="9372" extrusionOk="0">
                      <a:moveTo>
                        <a:pt x="4095" y="1"/>
                      </a:moveTo>
                      <a:cubicBezTo>
                        <a:pt x="4074" y="1"/>
                        <a:pt x="4054" y="1"/>
                        <a:pt x="4033" y="1"/>
                      </a:cubicBezTo>
                      <a:cubicBezTo>
                        <a:pt x="2372" y="72"/>
                        <a:pt x="1257" y="974"/>
                        <a:pt x="664" y="2682"/>
                      </a:cubicBezTo>
                      <a:cubicBezTo>
                        <a:pt x="546" y="3038"/>
                        <a:pt x="451" y="3393"/>
                        <a:pt x="356" y="3702"/>
                      </a:cubicBezTo>
                      <a:cubicBezTo>
                        <a:pt x="261" y="4034"/>
                        <a:pt x="190" y="4342"/>
                        <a:pt x="143" y="4627"/>
                      </a:cubicBezTo>
                      <a:cubicBezTo>
                        <a:pt x="119" y="4769"/>
                        <a:pt x="95" y="4912"/>
                        <a:pt x="95" y="5054"/>
                      </a:cubicBezTo>
                      <a:lnTo>
                        <a:pt x="95" y="5078"/>
                      </a:lnTo>
                      <a:cubicBezTo>
                        <a:pt x="48" y="5315"/>
                        <a:pt x="24" y="5528"/>
                        <a:pt x="24" y="5766"/>
                      </a:cubicBezTo>
                      <a:cubicBezTo>
                        <a:pt x="24" y="5813"/>
                        <a:pt x="24" y="5884"/>
                        <a:pt x="24" y="5932"/>
                      </a:cubicBezTo>
                      <a:cubicBezTo>
                        <a:pt x="0" y="6501"/>
                        <a:pt x="119" y="7046"/>
                        <a:pt x="332" y="7545"/>
                      </a:cubicBezTo>
                      <a:cubicBezTo>
                        <a:pt x="380" y="7663"/>
                        <a:pt x="451" y="7782"/>
                        <a:pt x="522" y="7900"/>
                      </a:cubicBezTo>
                      <a:cubicBezTo>
                        <a:pt x="1044" y="8778"/>
                        <a:pt x="1993" y="9276"/>
                        <a:pt x="3392" y="9371"/>
                      </a:cubicBezTo>
                      <a:lnTo>
                        <a:pt x="3962" y="9371"/>
                      </a:lnTo>
                      <a:cubicBezTo>
                        <a:pt x="5812" y="9347"/>
                        <a:pt x="7022" y="8707"/>
                        <a:pt x="7662" y="7497"/>
                      </a:cubicBezTo>
                      <a:cubicBezTo>
                        <a:pt x="7876" y="7023"/>
                        <a:pt x="7994" y="6525"/>
                        <a:pt x="8018" y="6003"/>
                      </a:cubicBezTo>
                      <a:lnTo>
                        <a:pt x="8018" y="5599"/>
                      </a:lnTo>
                      <a:cubicBezTo>
                        <a:pt x="8018" y="5457"/>
                        <a:pt x="7994" y="5315"/>
                        <a:pt x="7970" y="5149"/>
                      </a:cubicBezTo>
                      <a:cubicBezTo>
                        <a:pt x="7970" y="5125"/>
                        <a:pt x="7970" y="5078"/>
                        <a:pt x="7947" y="5030"/>
                      </a:cubicBezTo>
                      <a:cubicBezTo>
                        <a:pt x="7947" y="4912"/>
                        <a:pt x="7923" y="4793"/>
                        <a:pt x="7923" y="4698"/>
                      </a:cubicBezTo>
                      <a:lnTo>
                        <a:pt x="7899" y="4579"/>
                      </a:lnTo>
                      <a:cubicBezTo>
                        <a:pt x="7757" y="3892"/>
                        <a:pt x="7567" y="3251"/>
                        <a:pt x="7330" y="2611"/>
                      </a:cubicBezTo>
                      <a:cubicBezTo>
                        <a:pt x="6698" y="856"/>
                        <a:pt x="5605" y="1"/>
                        <a:pt x="409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6" name="Google Shape;1916;p14"/>
                <p:cNvSpPr/>
                <p:nvPr/>
              </p:nvSpPr>
              <p:spPr>
                <a:xfrm>
                  <a:off x="2546550" y="3557050"/>
                  <a:ext cx="208175" cy="24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7" h="9655" extrusionOk="0">
                      <a:moveTo>
                        <a:pt x="4270" y="285"/>
                      </a:moveTo>
                      <a:cubicBezTo>
                        <a:pt x="5717" y="285"/>
                        <a:pt x="6737" y="1115"/>
                        <a:pt x="7354" y="2799"/>
                      </a:cubicBezTo>
                      <a:cubicBezTo>
                        <a:pt x="7591" y="3440"/>
                        <a:pt x="7781" y="4104"/>
                        <a:pt x="7923" y="4768"/>
                      </a:cubicBezTo>
                      <a:cubicBezTo>
                        <a:pt x="7923" y="4792"/>
                        <a:pt x="7947" y="4815"/>
                        <a:pt x="7947" y="4863"/>
                      </a:cubicBezTo>
                      <a:lnTo>
                        <a:pt x="7970" y="5195"/>
                      </a:lnTo>
                      <a:cubicBezTo>
                        <a:pt x="7970" y="5219"/>
                        <a:pt x="7970" y="5266"/>
                        <a:pt x="7970" y="5290"/>
                      </a:cubicBezTo>
                      <a:lnTo>
                        <a:pt x="7970" y="5313"/>
                      </a:lnTo>
                      <a:cubicBezTo>
                        <a:pt x="7994" y="5456"/>
                        <a:pt x="8018" y="5598"/>
                        <a:pt x="8018" y="5740"/>
                      </a:cubicBezTo>
                      <a:lnTo>
                        <a:pt x="8018" y="6120"/>
                      </a:lnTo>
                      <a:cubicBezTo>
                        <a:pt x="7994" y="6618"/>
                        <a:pt x="7875" y="7093"/>
                        <a:pt x="7662" y="7543"/>
                      </a:cubicBezTo>
                      <a:cubicBezTo>
                        <a:pt x="7069" y="8706"/>
                        <a:pt x="5883" y="9322"/>
                        <a:pt x="4104" y="9346"/>
                      </a:cubicBezTo>
                      <a:lnTo>
                        <a:pt x="3535" y="9346"/>
                      </a:lnTo>
                      <a:cubicBezTo>
                        <a:pt x="2206" y="9251"/>
                        <a:pt x="1305" y="8777"/>
                        <a:pt x="807" y="7946"/>
                      </a:cubicBezTo>
                      <a:cubicBezTo>
                        <a:pt x="735" y="7852"/>
                        <a:pt x="664" y="7733"/>
                        <a:pt x="617" y="7614"/>
                      </a:cubicBezTo>
                      <a:cubicBezTo>
                        <a:pt x="403" y="7116"/>
                        <a:pt x="309" y="6594"/>
                        <a:pt x="332" y="6073"/>
                      </a:cubicBezTo>
                      <a:cubicBezTo>
                        <a:pt x="332" y="6001"/>
                        <a:pt x="332" y="5954"/>
                        <a:pt x="356" y="5907"/>
                      </a:cubicBezTo>
                      <a:cubicBezTo>
                        <a:pt x="356" y="5669"/>
                        <a:pt x="380" y="5432"/>
                        <a:pt x="427" y="5219"/>
                      </a:cubicBezTo>
                      <a:lnTo>
                        <a:pt x="427" y="5195"/>
                      </a:lnTo>
                      <a:cubicBezTo>
                        <a:pt x="427" y="5053"/>
                        <a:pt x="451" y="4934"/>
                        <a:pt x="475" y="4792"/>
                      </a:cubicBezTo>
                      <a:cubicBezTo>
                        <a:pt x="522" y="4483"/>
                        <a:pt x="593" y="4175"/>
                        <a:pt x="688" y="3867"/>
                      </a:cubicBezTo>
                      <a:cubicBezTo>
                        <a:pt x="759" y="3558"/>
                        <a:pt x="854" y="3226"/>
                        <a:pt x="973" y="2870"/>
                      </a:cubicBezTo>
                      <a:cubicBezTo>
                        <a:pt x="1542" y="1186"/>
                        <a:pt x="2609" y="356"/>
                        <a:pt x="4199" y="285"/>
                      </a:cubicBezTo>
                      <a:close/>
                      <a:moveTo>
                        <a:pt x="4175" y="0"/>
                      </a:moveTo>
                      <a:cubicBezTo>
                        <a:pt x="2467" y="71"/>
                        <a:pt x="1305" y="996"/>
                        <a:pt x="688" y="2799"/>
                      </a:cubicBezTo>
                      <a:cubicBezTo>
                        <a:pt x="569" y="3131"/>
                        <a:pt x="475" y="3487"/>
                        <a:pt x="380" y="3819"/>
                      </a:cubicBezTo>
                      <a:cubicBezTo>
                        <a:pt x="309" y="4127"/>
                        <a:pt x="214" y="4436"/>
                        <a:pt x="166" y="4744"/>
                      </a:cubicBezTo>
                      <a:cubicBezTo>
                        <a:pt x="142" y="4887"/>
                        <a:pt x="119" y="5029"/>
                        <a:pt x="119" y="5195"/>
                      </a:cubicBezTo>
                      <a:cubicBezTo>
                        <a:pt x="71" y="5408"/>
                        <a:pt x="48" y="5646"/>
                        <a:pt x="48" y="5883"/>
                      </a:cubicBezTo>
                      <a:cubicBezTo>
                        <a:pt x="24" y="5930"/>
                        <a:pt x="24" y="6001"/>
                        <a:pt x="24" y="6073"/>
                      </a:cubicBezTo>
                      <a:cubicBezTo>
                        <a:pt x="0" y="6642"/>
                        <a:pt x="119" y="7211"/>
                        <a:pt x="356" y="7733"/>
                      </a:cubicBezTo>
                      <a:cubicBezTo>
                        <a:pt x="403" y="7852"/>
                        <a:pt x="475" y="7994"/>
                        <a:pt x="546" y="8113"/>
                      </a:cubicBezTo>
                      <a:cubicBezTo>
                        <a:pt x="1091" y="9014"/>
                        <a:pt x="2088" y="9536"/>
                        <a:pt x="3535" y="9654"/>
                      </a:cubicBezTo>
                      <a:lnTo>
                        <a:pt x="4128" y="9654"/>
                      </a:lnTo>
                      <a:cubicBezTo>
                        <a:pt x="6025" y="9607"/>
                        <a:pt x="7306" y="8943"/>
                        <a:pt x="7947" y="7686"/>
                      </a:cubicBezTo>
                      <a:cubicBezTo>
                        <a:pt x="8184" y="7187"/>
                        <a:pt x="8302" y="6666"/>
                        <a:pt x="8326" y="6144"/>
                      </a:cubicBezTo>
                      <a:lnTo>
                        <a:pt x="8326" y="5740"/>
                      </a:lnTo>
                      <a:cubicBezTo>
                        <a:pt x="8326" y="5574"/>
                        <a:pt x="8302" y="5432"/>
                        <a:pt x="8279" y="5290"/>
                      </a:cubicBezTo>
                      <a:cubicBezTo>
                        <a:pt x="8279" y="5242"/>
                        <a:pt x="8279" y="5171"/>
                        <a:pt x="8255" y="5124"/>
                      </a:cubicBezTo>
                      <a:lnTo>
                        <a:pt x="8231" y="4815"/>
                      </a:lnTo>
                      <a:lnTo>
                        <a:pt x="8231" y="4792"/>
                      </a:lnTo>
                      <a:cubicBezTo>
                        <a:pt x="8231" y="4744"/>
                        <a:pt x="8208" y="4720"/>
                        <a:pt x="8208" y="4697"/>
                      </a:cubicBezTo>
                      <a:cubicBezTo>
                        <a:pt x="8065" y="4009"/>
                        <a:pt x="7875" y="3345"/>
                        <a:pt x="7638" y="2704"/>
                      </a:cubicBezTo>
                      <a:cubicBezTo>
                        <a:pt x="6974" y="901"/>
                        <a:pt x="5835" y="0"/>
                        <a:pt x="427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7" name="Google Shape;1917;p14"/>
                <p:cNvSpPr/>
                <p:nvPr/>
              </p:nvSpPr>
              <p:spPr>
                <a:xfrm>
                  <a:off x="2593975" y="3617525"/>
                  <a:ext cx="112700" cy="2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8" h="928" extrusionOk="0">
                      <a:moveTo>
                        <a:pt x="4057" y="1"/>
                      </a:moveTo>
                      <a:cubicBezTo>
                        <a:pt x="3938" y="1"/>
                        <a:pt x="3820" y="48"/>
                        <a:pt x="3725" y="119"/>
                      </a:cubicBezTo>
                      <a:cubicBezTo>
                        <a:pt x="3630" y="214"/>
                        <a:pt x="3583" y="333"/>
                        <a:pt x="3583" y="451"/>
                      </a:cubicBezTo>
                      <a:cubicBezTo>
                        <a:pt x="3583" y="570"/>
                        <a:pt x="3630" y="688"/>
                        <a:pt x="3725" y="783"/>
                      </a:cubicBezTo>
                      <a:cubicBezTo>
                        <a:pt x="3796" y="878"/>
                        <a:pt x="3915" y="926"/>
                        <a:pt x="4057" y="926"/>
                      </a:cubicBezTo>
                      <a:cubicBezTo>
                        <a:pt x="4176" y="926"/>
                        <a:pt x="4294" y="878"/>
                        <a:pt x="4365" y="783"/>
                      </a:cubicBezTo>
                      <a:cubicBezTo>
                        <a:pt x="4460" y="688"/>
                        <a:pt x="4508" y="594"/>
                        <a:pt x="4508" y="475"/>
                      </a:cubicBezTo>
                      <a:cubicBezTo>
                        <a:pt x="4508" y="356"/>
                        <a:pt x="4460" y="214"/>
                        <a:pt x="4365" y="143"/>
                      </a:cubicBezTo>
                      <a:cubicBezTo>
                        <a:pt x="4294" y="48"/>
                        <a:pt x="4176" y="1"/>
                        <a:pt x="4057" y="1"/>
                      </a:cubicBezTo>
                      <a:close/>
                      <a:moveTo>
                        <a:pt x="452" y="1"/>
                      </a:moveTo>
                      <a:cubicBezTo>
                        <a:pt x="333" y="1"/>
                        <a:pt x="214" y="48"/>
                        <a:pt x="119" y="143"/>
                      </a:cubicBezTo>
                      <a:cubicBezTo>
                        <a:pt x="48" y="238"/>
                        <a:pt x="1" y="356"/>
                        <a:pt x="1" y="475"/>
                      </a:cubicBezTo>
                      <a:cubicBezTo>
                        <a:pt x="1" y="723"/>
                        <a:pt x="193" y="927"/>
                        <a:pt x="415" y="927"/>
                      </a:cubicBezTo>
                      <a:cubicBezTo>
                        <a:pt x="427" y="927"/>
                        <a:pt x="439" y="927"/>
                        <a:pt x="452" y="926"/>
                      </a:cubicBezTo>
                      <a:cubicBezTo>
                        <a:pt x="594" y="926"/>
                        <a:pt x="689" y="878"/>
                        <a:pt x="784" y="783"/>
                      </a:cubicBezTo>
                      <a:cubicBezTo>
                        <a:pt x="878" y="712"/>
                        <a:pt x="926" y="594"/>
                        <a:pt x="926" y="475"/>
                      </a:cubicBezTo>
                      <a:cubicBezTo>
                        <a:pt x="926" y="356"/>
                        <a:pt x="878" y="214"/>
                        <a:pt x="784" y="143"/>
                      </a:cubicBezTo>
                      <a:cubicBezTo>
                        <a:pt x="689" y="48"/>
                        <a:pt x="570" y="1"/>
                        <a:pt x="4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8" name="Google Shape;1918;p14"/>
                <p:cNvSpPr/>
                <p:nvPr/>
              </p:nvSpPr>
              <p:spPr>
                <a:xfrm>
                  <a:off x="2633725" y="3643025"/>
                  <a:ext cx="34400" cy="3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" h="1377" extrusionOk="0">
                      <a:moveTo>
                        <a:pt x="830" y="1"/>
                      </a:moveTo>
                      <a:cubicBezTo>
                        <a:pt x="735" y="24"/>
                        <a:pt x="617" y="95"/>
                        <a:pt x="546" y="167"/>
                      </a:cubicBezTo>
                      <a:cubicBezTo>
                        <a:pt x="332" y="356"/>
                        <a:pt x="166" y="546"/>
                        <a:pt x="0" y="760"/>
                      </a:cubicBezTo>
                      <a:lnTo>
                        <a:pt x="332" y="736"/>
                      </a:lnTo>
                      <a:cubicBezTo>
                        <a:pt x="593" y="712"/>
                        <a:pt x="854" y="712"/>
                        <a:pt x="1115" y="712"/>
                      </a:cubicBezTo>
                      <a:lnTo>
                        <a:pt x="1376" y="712"/>
                      </a:lnTo>
                      <a:cubicBezTo>
                        <a:pt x="1328" y="594"/>
                        <a:pt x="1257" y="475"/>
                        <a:pt x="1162" y="333"/>
                      </a:cubicBezTo>
                      <a:cubicBezTo>
                        <a:pt x="1020" y="119"/>
                        <a:pt x="925" y="1"/>
                        <a:pt x="830" y="1"/>
                      </a:cubicBezTo>
                      <a:close/>
                      <a:moveTo>
                        <a:pt x="1115" y="736"/>
                      </a:moveTo>
                      <a:cubicBezTo>
                        <a:pt x="854" y="736"/>
                        <a:pt x="617" y="736"/>
                        <a:pt x="332" y="760"/>
                      </a:cubicBezTo>
                      <a:lnTo>
                        <a:pt x="759" y="1376"/>
                      </a:lnTo>
                      <a:cubicBezTo>
                        <a:pt x="902" y="1187"/>
                        <a:pt x="1044" y="973"/>
                        <a:pt x="1115" y="736"/>
                      </a:cubicBezTo>
                      <a:close/>
                    </a:path>
                  </a:pathLst>
                </a:custGeom>
                <a:solidFill>
                  <a:srgbClr val="FFA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9" name="Google Shape;1919;p14"/>
                <p:cNvSpPr/>
                <p:nvPr/>
              </p:nvSpPr>
              <p:spPr>
                <a:xfrm>
                  <a:off x="2627775" y="3639475"/>
                  <a:ext cx="47475" cy="4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9" h="1661" extrusionOk="0">
                      <a:moveTo>
                        <a:pt x="1092" y="285"/>
                      </a:moveTo>
                      <a:cubicBezTo>
                        <a:pt x="1163" y="356"/>
                        <a:pt x="1234" y="451"/>
                        <a:pt x="1306" y="546"/>
                      </a:cubicBezTo>
                      <a:lnTo>
                        <a:pt x="1400" y="712"/>
                      </a:lnTo>
                      <a:cubicBezTo>
                        <a:pt x="1389" y="700"/>
                        <a:pt x="1377" y="694"/>
                        <a:pt x="1365" y="694"/>
                      </a:cubicBezTo>
                      <a:cubicBezTo>
                        <a:pt x="1353" y="694"/>
                        <a:pt x="1341" y="700"/>
                        <a:pt x="1329" y="712"/>
                      </a:cubicBezTo>
                      <a:cubicBezTo>
                        <a:pt x="1092" y="712"/>
                        <a:pt x="831" y="712"/>
                        <a:pt x="594" y="736"/>
                      </a:cubicBezTo>
                      <a:cubicBezTo>
                        <a:pt x="665" y="617"/>
                        <a:pt x="784" y="522"/>
                        <a:pt x="879" y="427"/>
                      </a:cubicBezTo>
                      <a:cubicBezTo>
                        <a:pt x="1021" y="332"/>
                        <a:pt x="1092" y="285"/>
                        <a:pt x="1092" y="285"/>
                      </a:cubicBezTo>
                      <a:close/>
                      <a:moveTo>
                        <a:pt x="1140" y="996"/>
                      </a:moveTo>
                      <a:cubicBezTo>
                        <a:pt x="1116" y="1044"/>
                        <a:pt x="1116" y="1068"/>
                        <a:pt x="1092" y="1139"/>
                      </a:cubicBezTo>
                      <a:cubicBezTo>
                        <a:pt x="1045" y="1186"/>
                        <a:pt x="1021" y="1234"/>
                        <a:pt x="997" y="1257"/>
                      </a:cubicBezTo>
                      <a:lnTo>
                        <a:pt x="855" y="1020"/>
                      </a:lnTo>
                      <a:lnTo>
                        <a:pt x="1140" y="996"/>
                      </a:lnTo>
                      <a:close/>
                      <a:moveTo>
                        <a:pt x="1092" y="0"/>
                      </a:moveTo>
                      <a:cubicBezTo>
                        <a:pt x="1021" y="0"/>
                        <a:pt x="926" y="24"/>
                        <a:pt x="689" y="214"/>
                      </a:cubicBezTo>
                      <a:cubicBezTo>
                        <a:pt x="499" y="356"/>
                        <a:pt x="333" y="546"/>
                        <a:pt x="167" y="759"/>
                      </a:cubicBezTo>
                      <a:lnTo>
                        <a:pt x="143" y="759"/>
                      </a:lnTo>
                      <a:cubicBezTo>
                        <a:pt x="72" y="759"/>
                        <a:pt x="1" y="830"/>
                        <a:pt x="1" y="925"/>
                      </a:cubicBezTo>
                      <a:cubicBezTo>
                        <a:pt x="1" y="996"/>
                        <a:pt x="72" y="1068"/>
                        <a:pt x="143" y="1068"/>
                      </a:cubicBezTo>
                      <a:lnTo>
                        <a:pt x="262" y="1068"/>
                      </a:lnTo>
                      <a:lnTo>
                        <a:pt x="499" y="1044"/>
                      </a:lnTo>
                      <a:lnTo>
                        <a:pt x="879" y="1590"/>
                      </a:lnTo>
                      <a:cubicBezTo>
                        <a:pt x="902" y="1637"/>
                        <a:pt x="926" y="1661"/>
                        <a:pt x="973" y="1661"/>
                      </a:cubicBezTo>
                      <a:lnTo>
                        <a:pt x="997" y="1661"/>
                      </a:lnTo>
                      <a:cubicBezTo>
                        <a:pt x="1045" y="1661"/>
                        <a:pt x="1068" y="1637"/>
                        <a:pt x="1092" y="1613"/>
                      </a:cubicBezTo>
                      <a:cubicBezTo>
                        <a:pt x="1187" y="1518"/>
                        <a:pt x="1282" y="1400"/>
                        <a:pt x="1353" y="1257"/>
                      </a:cubicBezTo>
                      <a:cubicBezTo>
                        <a:pt x="1400" y="1139"/>
                        <a:pt x="1448" y="1044"/>
                        <a:pt x="1472" y="973"/>
                      </a:cubicBezTo>
                      <a:lnTo>
                        <a:pt x="1756" y="973"/>
                      </a:lnTo>
                      <a:cubicBezTo>
                        <a:pt x="1827" y="973"/>
                        <a:pt x="1899" y="925"/>
                        <a:pt x="1899" y="830"/>
                      </a:cubicBezTo>
                      <a:cubicBezTo>
                        <a:pt x="1899" y="759"/>
                        <a:pt x="1827" y="688"/>
                        <a:pt x="1756" y="688"/>
                      </a:cubicBezTo>
                      <a:lnTo>
                        <a:pt x="1709" y="688"/>
                      </a:lnTo>
                      <a:cubicBezTo>
                        <a:pt x="1661" y="593"/>
                        <a:pt x="1614" y="498"/>
                        <a:pt x="1543" y="380"/>
                      </a:cubicBezTo>
                      <a:cubicBezTo>
                        <a:pt x="1377" y="119"/>
                        <a:pt x="1234" y="0"/>
                        <a:pt x="109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0" name="Google Shape;1920;p14"/>
                <p:cNvSpPr/>
                <p:nvPr/>
              </p:nvSpPr>
              <p:spPr>
                <a:xfrm>
                  <a:off x="2535275" y="3696400"/>
                  <a:ext cx="229525" cy="124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1" h="4985" extrusionOk="0">
                      <a:moveTo>
                        <a:pt x="9157" y="0"/>
                      </a:moveTo>
                      <a:lnTo>
                        <a:pt x="5883" y="807"/>
                      </a:lnTo>
                      <a:cubicBezTo>
                        <a:pt x="3321" y="1400"/>
                        <a:pt x="1353" y="1898"/>
                        <a:pt x="0" y="2278"/>
                      </a:cubicBezTo>
                      <a:cubicBezTo>
                        <a:pt x="166" y="2728"/>
                        <a:pt x="404" y="3132"/>
                        <a:pt x="712" y="3511"/>
                      </a:cubicBezTo>
                      <a:lnTo>
                        <a:pt x="5409" y="2349"/>
                      </a:lnTo>
                      <a:cubicBezTo>
                        <a:pt x="6856" y="1969"/>
                        <a:pt x="8066" y="1661"/>
                        <a:pt x="9062" y="1400"/>
                      </a:cubicBezTo>
                      <a:cubicBezTo>
                        <a:pt x="9133" y="926"/>
                        <a:pt x="9180" y="475"/>
                        <a:pt x="9157" y="0"/>
                      </a:cubicBezTo>
                      <a:close/>
                      <a:moveTo>
                        <a:pt x="8730" y="2539"/>
                      </a:moveTo>
                      <a:lnTo>
                        <a:pt x="8730" y="2539"/>
                      </a:lnTo>
                      <a:cubicBezTo>
                        <a:pt x="6951" y="3060"/>
                        <a:pt x="4650" y="3701"/>
                        <a:pt x="1851" y="4484"/>
                      </a:cubicBezTo>
                      <a:cubicBezTo>
                        <a:pt x="2540" y="4810"/>
                        <a:pt x="3271" y="4984"/>
                        <a:pt x="4012" y="4984"/>
                      </a:cubicBezTo>
                      <a:cubicBezTo>
                        <a:pt x="4240" y="4984"/>
                        <a:pt x="4469" y="4968"/>
                        <a:pt x="4697" y="4934"/>
                      </a:cubicBezTo>
                      <a:cubicBezTo>
                        <a:pt x="6429" y="4768"/>
                        <a:pt x="7591" y="4270"/>
                        <a:pt x="8232" y="3416"/>
                      </a:cubicBezTo>
                      <a:cubicBezTo>
                        <a:pt x="8445" y="3155"/>
                        <a:pt x="8611" y="2847"/>
                        <a:pt x="8730" y="253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1" name="Google Shape;1921;p14"/>
                <p:cNvSpPr/>
                <p:nvPr/>
              </p:nvSpPr>
              <p:spPr>
                <a:xfrm>
                  <a:off x="2524000" y="3669125"/>
                  <a:ext cx="240800" cy="13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32" h="5575" extrusionOk="0">
                      <a:moveTo>
                        <a:pt x="9608" y="0"/>
                      </a:moveTo>
                      <a:lnTo>
                        <a:pt x="8493" y="973"/>
                      </a:lnTo>
                      <a:cubicBezTo>
                        <a:pt x="8161" y="736"/>
                        <a:pt x="7829" y="475"/>
                        <a:pt x="7520" y="214"/>
                      </a:cubicBezTo>
                      <a:cubicBezTo>
                        <a:pt x="7141" y="617"/>
                        <a:pt x="6785" y="997"/>
                        <a:pt x="6382" y="1329"/>
                      </a:cubicBezTo>
                      <a:lnTo>
                        <a:pt x="5528" y="854"/>
                      </a:lnTo>
                      <a:cubicBezTo>
                        <a:pt x="4982" y="1305"/>
                        <a:pt x="4650" y="1590"/>
                        <a:pt x="4531" y="1661"/>
                      </a:cubicBezTo>
                      <a:cubicBezTo>
                        <a:pt x="4057" y="1400"/>
                        <a:pt x="3606" y="1068"/>
                        <a:pt x="3203" y="688"/>
                      </a:cubicBezTo>
                      <a:lnTo>
                        <a:pt x="1875" y="2064"/>
                      </a:lnTo>
                      <a:cubicBezTo>
                        <a:pt x="1258" y="1708"/>
                        <a:pt x="641" y="1352"/>
                        <a:pt x="1" y="1068"/>
                      </a:cubicBezTo>
                      <a:lnTo>
                        <a:pt x="1" y="1068"/>
                      </a:lnTo>
                      <a:cubicBezTo>
                        <a:pt x="1" y="1850"/>
                        <a:pt x="167" y="2633"/>
                        <a:pt x="451" y="3369"/>
                      </a:cubicBezTo>
                      <a:cubicBezTo>
                        <a:pt x="1804" y="2989"/>
                        <a:pt x="3772" y="2491"/>
                        <a:pt x="6334" y="1874"/>
                      </a:cubicBezTo>
                      <a:lnTo>
                        <a:pt x="9608" y="1091"/>
                      </a:lnTo>
                      <a:cubicBezTo>
                        <a:pt x="9631" y="997"/>
                        <a:pt x="9631" y="925"/>
                        <a:pt x="9608" y="830"/>
                      </a:cubicBezTo>
                      <a:lnTo>
                        <a:pt x="9608" y="0"/>
                      </a:lnTo>
                      <a:close/>
                      <a:moveTo>
                        <a:pt x="9513" y="2467"/>
                      </a:moveTo>
                      <a:cubicBezTo>
                        <a:pt x="8540" y="2728"/>
                        <a:pt x="7307" y="3037"/>
                        <a:pt x="5860" y="3416"/>
                      </a:cubicBezTo>
                      <a:lnTo>
                        <a:pt x="1163" y="4602"/>
                      </a:lnTo>
                      <a:lnTo>
                        <a:pt x="1329" y="4816"/>
                      </a:lnTo>
                      <a:cubicBezTo>
                        <a:pt x="1590" y="5124"/>
                        <a:pt x="1922" y="5385"/>
                        <a:pt x="2302" y="5575"/>
                      </a:cubicBezTo>
                      <a:cubicBezTo>
                        <a:pt x="5124" y="4792"/>
                        <a:pt x="7425" y="4128"/>
                        <a:pt x="9204" y="3630"/>
                      </a:cubicBezTo>
                      <a:cubicBezTo>
                        <a:pt x="9347" y="3250"/>
                        <a:pt x="9442" y="2870"/>
                        <a:pt x="9513" y="246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2" name="Google Shape;1922;p14"/>
                <p:cNvSpPr/>
                <p:nvPr/>
              </p:nvSpPr>
              <p:spPr>
                <a:xfrm>
                  <a:off x="2520450" y="3666250"/>
                  <a:ext cx="247900" cy="15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16" h="6333" extrusionOk="0">
                      <a:moveTo>
                        <a:pt x="9607" y="424"/>
                      </a:moveTo>
                      <a:lnTo>
                        <a:pt x="9607" y="945"/>
                      </a:lnTo>
                      <a:lnTo>
                        <a:pt x="9607" y="1088"/>
                      </a:lnTo>
                      <a:cubicBezTo>
                        <a:pt x="8635" y="1325"/>
                        <a:pt x="7591" y="1562"/>
                        <a:pt x="6429" y="1847"/>
                      </a:cubicBezTo>
                      <a:cubicBezTo>
                        <a:pt x="3962" y="2440"/>
                        <a:pt x="2040" y="2938"/>
                        <a:pt x="688" y="3318"/>
                      </a:cubicBezTo>
                      <a:cubicBezTo>
                        <a:pt x="451" y="2701"/>
                        <a:pt x="333" y="2060"/>
                        <a:pt x="309" y="1420"/>
                      </a:cubicBezTo>
                      <a:lnTo>
                        <a:pt x="309" y="1420"/>
                      </a:lnTo>
                      <a:cubicBezTo>
                        <a:pt x="854" y="1705"/>
                        <a:pt x="1424" y="1989"/>
                        <a:pt x="1969" y="2321"/>
                      </a:cubicBezTo>
                      <a:cubicBezTo>
                        <a:pt x="1989" y="2331"/>
                        <a:pt x="2013" y="2337"/>
                        <a:pt x="2037" y="2337"/>
                      </a:cubicBezTo>
                      <a:cubicBezTo>
                        <a:pt x="2072" y="2337"/>
                        <a:pt x="2108" y="2325"/>
                        <a:pt x="2135" y="2298"/>
                      </a:cubicBezTo>
                      <a:lnTo>
                        <a:pt x="3345" y="1040"/>
                      </a:lnTo>
                      <a:cubicBezTo>
                        <a:pt x="3748" y="1372"/>
                        <a:pt x="4152" y="1657"/>
                        <a:pt x="4602" y="1918"/>
                      </a:cubicBezTo>
                      <a:cubicBezTo>
                        <a:pt x="4626" y="1930"/>
                        <a:pt x="4650" y="1936"/>
                        <a:pt x="4673" y="1936"/>
                      </a:cubicBezTo>
                      <a:cubicBezTo>
                        <a:pt x="4697" y="1936"/>
                        <a:pt x="4721" y="1930"/>
                        <a:pt x="4745" y="1918"/>
                      </a:cubicBezTo>
                      <a:cubicBezTo>
                        <a:pt x="4887" y="1847"/>
                        <a:pt x="5195" y="1586"/>
                        <a:pt x="5693" y="1159"/>
                      </a:cubicBezTo>
                      <a:lnTo>
                        <a:pt x="6476" y="1562"/>
                      </a:lnTo>
                      <a:cubicBezTo>
                        <a:pt x="6496" y="1582"/>
                        <a:pt x="6521" y="1590"/>
                        <a:pt x="6546" y="1590"/>
                      </a:cubicBezTo>
                      <a:cubicBezTo>
                        <a:pt x="6580" y="1590"/>
                        <a:pt x="6615" y="1576"/>
                        <a:pt x="6642" y="1562"/>
                      </a:cubicBezTo>
                      <a:cubicBezTo>
                        <a:pt x="6998" y="1230"/>
                        <a:pt x="7330" y="898"/>
                        <a:pt x="7686" y="519"/>
                      </a:cubicBezTo>
                      <a:cubicBezTo>
                        <a:pt x="7876" y="708"/>
                        <a:pt x="8160" y="922"/>
                        <a:pt x="8540" y="1183"/>
                      </a:cubicBezTo>
                      <a:cubicBezTo>
                        <a:pt x="8564" y="1206"/>
                        <a:pt x="8599" y="1218"/>
                        <a:pt x="8635" y="1218"/>
                      </a:cubicBezTo>
                      <a:cubicBezTo>
                        <a:pt x="8670" y="1218"/>
                        <a:pt x="8706" y="1206"/>
                        <a:pt x="8730" y="1183"/>
                      </a:cubicBezTo>
                      <a:lnTo>
                        <a:pt x="9607" y="424"/>
                      </a:lnTo>
                      <a:close/>
                      <a:moveTo>
                        <a:pt x="9607" y="1396"/>
                      </a:moveTo>
                      <a:lnTo>
                        <a:pt x="9607" y="1396"/>
                      </a:lnTo>
                      <a:cubicBezTo>
                        <a:pt x="9584" y="1752"/>
                        <a:pt x="9560" y="2108"/>
                        <a:pt x="9512" y="2464"/>
                      </a:cubicBezTo>
                      <a:cubicBezTo>
                        <a:pt x="8564" y="2725"/>
                        <a:pt x="7378" y="3033"/>
                        <a:pt x="5954" y="3389"/>
                      </a:cubicBezTo>
                      <a:lnTo>
                        <a:pt x="1353" y="4551"/>
                      </a:lnTo>
                      <a:cubicBezTo>
                        <a:pt x="1139" y="4243"/>
                        <a:pt x="949" y="3911"/>
                        <a:pt x="783" y="3578"/>
                      </a:cubicBezTo>
                      <a:cubicBezTo>
                        <a:pt x="2159" y="3223"/>
                        <a:pt x="4057" y="2725"/>
                        <a:pt x="6476" y="2132"/>
                      </a:cubicBezTo>
                      <a:cubicBezTo>
                        <a:pt x="7615" y="1871"/>
                        <a:pt x="8659" y="1610"/>
                        <a:pt x="9607" y="1396"/>
                      </a:cubicBezTo>
                      <a:close/>
                      <a:moveTo>
                        <a:pt x="9465" y="2796"/>
                      </a:moveTo>
                      <a:cubicBezTo>
                        <a:pt x="9394" y="3057"/>
                        <a:pt x="9323" y="3341"/>
                        <a:pt x="9228" y="3602"/>
                      </a:cubicBezTo>
                      <a:lnTo>
                        <a:pt x="2467" y="5547"/>
                      </a:lnTo>
                      <a:cubicBezTo>
                        <a:pt x="2135" y="5358"/>
                        <a:pt x="1827" y="5097"/>
                        <a:pt x="1590" y="4812"/>
                      </a:cubicBezTo>
                      <a:lnTo>
                        <a:pt x="1566" y="4788"/>
                      </a:lnTo>
                      <a:lnTo>
                        <a:pt x="6026" y="3673"/>
                      </a:lnTo>
                      <a:lnTo>
                        <a:pt x="9465" y="2796"/>
                      </a:lnTo>
                      <a:close/>
                      <a:moveTo>
                        <a:pt x="9086" y="3958"/>
                      </a:moveTo>
                      <a:lnTo>
                        <a:pt x="9086" y="3958"/>
                      </a:lnTo>
                      <a:cubicBezTo>
                        <a:pt x="8967" y="4148"/>
                        <a:pt x="8848" y="4361"/>
                        <a:pt x="8730" y="4551"/>
                      </a:cubicBezTo>
                      <a:cubicBezTo>
                        <a:pt x="8113" y="5358"/>
                        <a:pt x="6951" y="5832"/>
                        <a:pt x="5290" y="5998"/>
                      </a:cubicBezTo>
                      <a:cubicBezTo>
                        <a:pt x="5085" y="6022"/>
                        <a:pt x="4879" y="6034"/>
                        <a:pt x="4672" y="6034"/>
                      </a:cubicBezTo>
                      <a:cubicBezTo>
                        <a:pt x="4066" y="6034"/>
                        <a:pt x="3461" y="5932"/>
                        <a:pt x="2894" y="5737"/>
                      </a:cubicBezTo>
                      <a:lnTo>
                        <a:pt x="9086" y="3958"/>
                      </a:lnTo>
                      <a:close/>
                      <a:moveTo>
                        <a:pt x="9776" y="1"/>
                      </a:moveTo>
                      <a:cubicBezTo>
                        <a:pt x="9743" y="1"/>
                        <a:pt x="9708" y="14"/>
                        <a:pt x="9679" y="44"/>
                      </a:cubicBezTo>
                      <a:lnTo>
                        <a:pt x="8635" y="945"/>
                      </a:lnTo>
                      <a:cubicBezTo>
                        <a:pt x="8232" y="637"/>
                        <a:pt x="7947" y="424"/>
                        <a:pt x="7781" y="258"/>
                      </a:cubicBezTo>
                      <a:cubicBezTo>
                        <a:pt x="7745" y="234"/>
                        <a:pt x="7704" y="222"/>
                        <a:pt x="7665" y="222"/>
                      </a:cubicBezTo>
                      <a:cubicBezTo>
                        <a:pt x="7627" y="222"/>
                        <a:pt x="7591" y="234"/>
                        <a:pt x="7567" y="258"/>
                      </a:cubicBezTo>
                      <a:cubicBezTo>
                        <a:pt x="7212" y="637"/>
                        <a:pt x="6879" y="969"/>
                        <a:pt x="6524" y="1301"/>
                      </a:cubicBezTo>
                      <a:lnTo>
                        <a:pt x="5765" y="874"/>
                      </a:lnTo>
                      <a:cubicBezTo>
                        <a:pt x="5741" y="851"/>
                        <a:pt x="5711" y="839"/>
                        <a:pt x="5682" y="839"/>
                      </a:cubicBezTo>
                      <a:cubicBezTo>
                        <a:pt x="5652" y="839"/>
                        <a:pt x="5622" y="851"/>
                        <a:pt x="5599" y="874"/>
                      </a:cubicBezTo>
                      <a:cubicBezTo>
                        <a:pt x="5148" y="1254"/>
                        <a:pt x="4839" y="1491"/>
                        <a:pt x="4673" y="1610"/>
                      </a:cubicBezTo>
                      <a:cubicBezTo>
                        <a:pt x="4246" y="1372"/>
                        <a:pt x="3819" y="1088"/>
                        <a:pt x="3464" y="732"/>
                      </a:cubicBezTo>
                      <a:cubicBezTo>
                        <a:pt x="3440" y="708"/>
                        <a:pt x="3398" y="696"/>
                        <a:pt x="3357" y="696"/>
                      </a:cubicBezTo>
                      <a:cubicBezTo>
                        <a:pt x="3315" y="696"/>
                        <a:pt x="3274" y="708"/>
                        <a:pt x="3250" y="732"/>
                      </a:cubicBezTo>
                      <a:lnTo>
                        <a:pt x="2017" y="2013"/>
                      </a:lnTo>
                      <a:cubicBezTo>
                        <a:pt x="1424" y="1657"/>
                        <a:pt x="807" y="1372"/>
                        <a:pt x="214" y="1064"/>
                      </a:cubicBezTo>
                      <a:cubicBezTo>
                        <a:pt x="190" y="1052"/>
                        <a:pt x="166" y="1046"/>
                        <a:pt x="143" y="1046"/>
                      </a:cubicBezTo>
                      <a:cubicBezTo>
                        <a:pt x="119" y="1046"/>
                        <a:pt x="95" y="1052"/>
                        <a:pt x="72" y="1064"/>
                      </a:cubicBezTo>
                      <a:cubicBezTo>
                        <a:pt x="24" y="1112"/>
                        <a:pt x="0" y="1159"/>
                        <a:pt x="0" y="1206"/>
                      </a:cubicBezTo>
                      <a:cubicBezTo>
                        <a:pt x="0" y="2013"/>
                        <a:pt x="166" y="2796"/>
                        <a:pt x="451" y="3555"/>
                      </a:cubicBezTo>
                      <a:cubicBezTo>
                        <a:pt x="641" y="4005"/>
                        <a:pt x="878" y="4432"/>
                        <a:pt x="1186" y="4812"/>
                      </a:cubicBezTo>
                      <a:cubicBezTo>
                        <a:pt x="1234" y="4883"/>
                        <a:pt x="1305" y="4954"/>
                        <a:pt x="1353" y="5025"/>
                      </a:cubicBezTo>
                      <a:cubicBezTo>
                        <a:pt x="1637" y="5358"/>
                        <a:pt x="1993" y="5618"/>
                        <a:pt x="2396" y="5832"/>
                      </a:cubicBezTo>
                      <a:cubicBezTo>
                        <a:pt x="3046" y="6145"/>
                        <a:pt x="3758" y="6332"/>
                        <a:pt x="4495" y="6332"/>
                      </a:cubicBezTo>
                      <a:cubicBezTo>
                        <a:pt x="4538" y="6332"/>
                        <a:pt x="4582" y="6331"/>
                        <a:pt x="4626" y="6330"/>
                      </a:cubicBezTo>
                      <a:cubicBezTo>
                        <a:pt x="4839" y="6330"/>
                        <a:pt x="5077" y="6306"/>
                        <a:pt x="5314" y="6306"/>
                      </a:cubicBezTo>
                      <a:cubicBezTo>
                        <a:pt x="7069" y="6140"/>
                        <a:pt x="8303" y="5618"/>
                        <a:pt x="8967" y="4765"/>
                      </a:cubicBezTo>
                      <a:cubicBezTo>
                        <a:pt x="9180" y="4456"/>
                        <a:pt x="9346" y="4148"/>
                        <a:pt x="9489" y="3816"/>
                      </a:cubicBezTo>
                      <a:cubicBezTo>
                        <a:pt x="9631" y="3436"/>
                        <a:pt x="9726" y="3057"/>
                        <a:pt x="9797" y="2653"/>
                      </a:cubicBezTo>
                      <a:cubicBezTo>
                        <a:pt x="9868" y="2179"/>
                        <a:pt x="9916" y="1728"/>
                        <a:pt x="9916" y="1254"/>
                      </a:cubicBezTo>
                      <a:lnTo>
                        <a:pt x="9916" y="993"/>
                      </a:lnTo>
                      <a:lnTo>
                        <a:pt x="9916" y="163"/>
                      </a:lnTo>
                      <a:cubicBezTo>
                        <a:pt x="9916" y="65"/>
                        <a:pt x="9849" y="1"/>
                        <a:pt x="977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3" name="Google Shape;1923;p14"/>
                <p:cNvSpPr/>
                <p:nvPr/>
              </p:nvSpPr>
              <p:spPr>
                <a:xfrm>
                  <a:off x="2527575" y="3446575"/>
                  <a:ext cx="196900" cy="11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6" h="4752" extrusionOk="0">
                      <a:moveTo>
                        <a:pt x="3712" y="1"/>
                      </a:moveTo>
                      <a:cubicBezTo>
                        <a:pt x="3529" y="1"/>
                        <a:pt x="3345" y="19"/>
                        <a:pt x="3155" y="54"/>
                      </a:cubicBezTo>
                      <a:cubicBezTo>
                        <a:pt x="2088" y="173"/>
                        <a:pt x="1281" y="861"/>
                        <a:pt x="712" y="2094"/>
                      </a:cubicBezTo>
                      <a:cubicBezTo>
                        <a:pt x="1589" y="1573"/>
                        <a:pt x="2775" y="885"/>
                        <a:pt x="4270" y="54"/>
                      </a:cubicBezTo>
                      <a:cubicBezTo>
                        <a:pt x="4080" y="19"/>
                        <a:pt x="3896" y="1"/>
                        <a:pt x="3712" y="1"/>
                      </a:cubicBezTo>
                      <a:close/>
                      <a:moveTo>
                        <a:pt x="5503" y="386"/>
                      </a:moveTo>
                      <a:cubicBezTo>
                        <a:pt x="3250" y="1667"/>
                        <a:pt x="1494" y="2735"/>
                        <a:pt x="214" y="3541"/>
                      </a:cubicBezTo>
                      <a:cubicBezTo>
                        <a:pt x="119" y="3921"/>
                        <a:pt x="48" y="4348"/>
                        <a:pt x="0" y="4751"/>
                      </a:cubicBezTo>
                      <a:cubicBezTo>
                        <a:pt x="403" y="4324"/>
                        <a:pt x="901" y="3850"/>
                        <a:pt x="1423" y="3328"/>
                      </a:cubicBezTo>
                      <a:cubicBezTo>
                        <a:pt x="1803" y="3518"/>
                        <a:pt x="2135" y="3707"/>
                        <a:pt x="2467" y="3921"/>
                      </a:cubicBezTo>
                      <a:cubicBezTo>
                        <a:pt x="2538" y="3945"/>
                        <a:pt x="2633" y="3992"/>
                        <a:pt x="2704" y="4039"/>
                      </a:cubicBezTo>
                      <a:cubicBezTo>
                        <a:pt x="3013" y="3589"/>
                        <a:pt x="3321" y="3162"/>
                        <a:pt x="3629" y="2759"/>
                      </a:cubicBezTo>
                      <a:cubicBezTo>
                        <a:pt x="3701" y="2640"/>
                        <a:pt x="3772" y="2569"/>
                        <a:pt x="3819" y="2498"/>
                      </a:cubicBezTo>
                      <a:lnTo>
                        <a:pt x="5076" y="3423"/>
                      </a:lnTo>
                      <a:cubicBezTo>
                        <a:pt x="5242" y="3114"/>
                        <a:pt x="5432" y="2735"/>
                        <a:pt x="5669" y="2332"/>
                      </a:cubicBezTo>
                      <a:cubicBezTo>
                        <a:pt x="5741" y="2213"/>
                        <a:pt x="5788" y="2118"/>
                        <a:pt x="5859" y="2023"/>
                      </a:cubicBezTo>
                      <a:lnTo>
                        <a:pt x="7875" y="2332"/>
                      </a:lnTo>
                      <a:cubicBezTo>
                        <a:pt x="7591" y="1999"/>
                        <a:pt x="7306" y="1691"/>
                        <a:pt x="6974" y="1406"/>
                      </a:cubicBezTo>
                      <a:cubicBezTo>
                        <a:pt x="6547" y="1003"/>
                        <a:pt x="6049" y="671"/>
                        <a:pt x="5503" y="38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4" name="Google Shape;1924;p14"/>
                <p:cNvSpPr/>
                <p:nvPr/>
              </p:nvSpPr>
              <p:spPr>
                <a:xfrm>
                  <a:off x="2532900" y="3447925"/>
                  <a:ext cx="132275" cy="8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1" h="3488" extrusionOk="0">
                      <a:moveTo>
                        <a:pt x="4033" y="0"/>
                      </a:moveTo>
                      <a:cubicBezTo>
                        <a:pt x="2562" y="831"/>
                        <a:pt x="1376" y="1519"/>
                        <a:pt x="475" y="2040"/>
                      </a:cubicBezTo>
                      <a:cubicBezTo>
                        <a:pt x="380" y="2301"/>
                        <a:pt x="261" y="2586"/>
                        <a:pt x="167" y="2871"/>
                      </a:cubicBezTo>
                      <a:lnTo>
                        <a:pt x="1" y="3487"/>
                      </a:lnTo>
                      <a:cubicBezTo>
                        <a:pt x="1258" y="2681"/>
                        <a:pt x="3037" y="1613"/>
                        <a:pt x="5290" y="332"/>
                      </a:cubicBezTo>
                      <a:cubicBezTo>
                        <a:pt x="4887" y="166"/>
                        <a:pt x="4484" y="48"/>
                        <a:pt x="403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5" name="Google Shape;1925;p14"/>
                <p:cNvSpPr/>
                <p:nvPr/>
              </p:nvSpPr>
              <p:spPr>
                <a:xfrm>
                  <a:off x="2523425" y="3443625"/>
                  <a:ext cx="204000" cy="12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0" h="5036" extrusionOk="0">
                      <a:moveTo>
                        <a:pt x="3938" y="267"/>
                      </a:moveTo>
                      <a:cubicBezTo>
                        <a:pt x="2894" y="884"/>
                        <a:pt x="1969" y="1406"/>
                        <a:pt x="1234" y="1833"/>
                      </a:cubicBezTo>
                      <a:cubicBezTo>
                        <a:pt x="1755" y="931"/>
                        <a:pt x="2467" y="410"/>
                        <a:pt x="3345" y="315"/>
                      </a:cubicBezTo>
                      <a:cubicBezTo>
                        <a:pt x="3534" y="291"/>
                        <a:pt x="3700" y="267"/>
                        <a:pt x="3867" y="267"/>
                      </a:cubicBezTo>
                      <a:close/>
                      <a:moveTo>
                        <a:pt x="4460" y="315"/>
                      </a:moveTo>
                      <a:cubicBezTo>
                        <a:pt x="4744" y="362"/>
                        <a:pt x="5053" y="433"/>
                        <a:pt x="5337" y="552"/>
                      </a:cubicBezTo>
                      <a:cubicBezTo>
                        <a:pt x="3392" y="1643"/>
                        <a:pt x="1803" y="2592"/>
                        <a:pt x="617" y="3327"/>
                      </a:cubicBezTo>
                      <a:lnTo>
                        <a:pt x="688" y="3090"/>
                      </a:lnTo>
                      <a:cubicBezTo>
                        <a:pt x="783" y="2829"/>
                        <a:pt x="878" y="2568"/>
                        <a:pt x="973" y="2331"/>
                      </a:cubicBezTo>
                      <a:lnTo>
                        <a:pt x="973" y="2307"/>
                      </a:lnTo>
                      <a:cubicBezTo>
                        <a:pt x="1874" y="1785"/>
                        <a:pt x="3036" y="1121"/>
                        <a:pt x="4460" y="315"/>
                      </a:cubicBezTo>
                      <a:close/>
                      <a:moveTo>
                        <a:pt x="5693" y="694"/>
                      </a:moveTo>
                      <a:cubicBezTo>
                        <a:pt x="6191" y="955"/>
                        <a:pt x="6642" y="1264"/>
                        <a:pt x="7069" y="1643"/>
                      </a:cubicBezTo>
                      <a:cubicBezTo>
                        <a:pt x="7259" y="1833"/>
                        <a:pt x="7472" y="2023"/>
                        <a:pt x="7662" y="2236"/>
                      </a:cubicBezTo>
                      <a:lnTo>
                        <a:pt x="6049" y="1999"/>
                      </a:lnTo>
                      <a:cubicBezTo>
                        <a:pt x="6030" y="1993"/>
                        <a:pt x="6012" y="1990"/>
                        <a:pt x="5997" y="1990"/>
                      </a:cubicBezTo>
                      <a:cubicBezTo>
                        <a:pt x="5954" y="1990"/>
                        <a:pt x="5924" y="2012"/>
                        <a:pt x="5907" y="2046"/>
                      </a:cubicBezTo>
                      <a:cubicBezTo>
                        <a:pt x="5835" y="2165"/>
                        <a:pt x="5764" y="2260"/>
                        <a:pt x="5693" y="2378"/>
                      </a:cubicBezTo>
                      <a:cubicBezTo>
                        <a:pt x="5503" y="2711"/>
                        <a:pt x="5337" y="3043"/>
                        <a:pt x="5195" y="3304"/>
                      </a:cubicBezTo>
                      <a:lnTo>
                        <a:pt x="4080" y="2497"/>
                      </a:lnTo>
                      <a:cubicBezTo>
                        <a:pt x="4048" y="2476"/>
                        <a:pt x="4011" y="2464"/>
                        <a:pt x="3976" y="2464"/>
                      </a:cubicBezTo>
                      <a:cubicBezTo>
                        <a:pt x="3933" y="2464"/>
                        <a:pt x="3893" y="2482"/>
                        <a:pt x="3867" y="2521"/>
                      </a:cubicBezTo>
                      <a:cubicBezTo>
                        <a:pt x="3819" y="2592"/>
                        <a:pt x="3748" y="2687"/>
                        <a:pt x="3677" y="2782"/>
                      </a:cubicBezTo>
                      <a:cubicBezTo>
                        <a:pt x="3392" y="3185"/>
                        <a:pt x="3107" y="3564"/>
                        <a:pt x="2823" y="3968"/>
                      </a:cubicBezTo>
                      <a:lnTo>
                        <a:pt x="2704" y="3920"/>
                      </a:lnTo>
                      <a:cubicBezTo>
                        <a:pt x="2372" y="3707"/>
                        <a:pt x="2016" y="3517"/>
                        <a:pt x="1660" y="3327"/>
                      </a:cubicBezTo>
                      <a:cubicBezTo>
                        <a:pt x="1641" y="3317"/>
                        <a:pt x="1617" y="3312"/>
                        <a:pt x="1593" y="3312"/>
                      </a:cubicBezTo>
                      <a:cubicBezTo>
                        <a:pt x="1558" y="3312"/>
                        <a:pt x="1522" y="3323"/>
                        <a:pt x="1494" y="3351"/>
                      </a:cubicBezTo>
                      <a:cubicBezTo>
                        <a:pt x="1091" y="3730"/>
                        <a:pt x="712" y="4110"/>
                        <a:pt x="380" y="4442"/>
                      </a:cubicBezTo>
                      <a:cubicBezTo>
                        <a:pt x="403" y="4205"/>
                        <a:pt x="451" y="3968"/>
                        <a:pt x="498" y="3754"/>
                      </a:cubicBezTo>
                      <a:lnTo>
                        <a:pt x="498" y="3730"/>
                      </a:lnTo>
                      <a:cubicBezTo>
                        <a:pt x="1755" y="2948"/>
                        <a:pt x="3487" y="1928"/>
                        <a:pt x="5693" y="694"/>
                      </a:cubicBezTo>
                      <a:close/>
                      <a:moveTo>
                        <a:pt x="3867" y="0"/>
                      </a:moveTo>
                      <a:cubicBezTo>
                        <a:pt x="3677" y="0"/>
                        <a:pt x="3487" y="18"/>
                        <a:pt x="3297" y="54"/>
                      </a:cubicBezTo>
                      <a:cubicBezTo>
                        <a:pt x="2182" y="196"/>
                        <a:pt x="1328" y="908"/>
                        <a:pt x="735" y="2189"/>
                      </a:cubicBezTo>
                      <a:cubicBezTo>
                        <a:pt x="617" y="2450"/>
                        <a:pt x="498" y="2734"/>
                        <a:pt x="403" y="3043"/>
                      </a:cubicBezTo>
                      <a:lnTo>
                        <a:pt x="237" y="3636"/>
                      </a:lnTo>
                      <a:cubicBezTo>
                        <a:pt x="142" y="4039"/>
                        <a:pt x="71" y="4442"/>
                        <a:pt x="0" y="4869"/>
                      </a:cubicBezTo>
                      <a:cubicBezTo>
                        <a:pt x="0" y="4940"/>
                        <a:pt x="24" y="4988"/>
                        <a:pt x="95" y="5035"/>
                      </a:cubicBezTo>
                      <a:lnTo>
                        <a:pt x="166" y="5035"/>
                      </a:lnTo>
                      <a:cubicBezTo>
                        <a:pt x="190" y="5011"/>
                        <a:pt x="190" y="5011"/>
                        <a:pt x="214" y="4988"/>
                      </a:cubicBezTo>
                      <a:cubicBezTo>
                        <a:pt x="617" y="4584"/>
                        <a:pt x="1067" y="4134"/>
                        <a:pt x="1566" y="3659"/>
                      </a:cubicBezTo>
                      <a:cubicBezTo>
                        <a:pt x="1898" y="3825"/>
                        <a:pt x="2206" y="3991"/>
                        <a:pt x="2514" y="4181"/>
                      </a:cubicBezTo>
                      <a:cubicBezTo>
                        <a:pt x="2586" y="4229"/>
                        <a:pt x="2657" y="4252"/>
                        <a:pt x="2728" y="4300"/>
                      </a:cubicBezTo>
                      <a:cubicBezTo>
                        <a:pt x="2755" y="4318"/>
                        <a:pt x="2786" y="4326"/>
                        <a:pt x="2816" y="4326"/>
                      </a:cubicBezTo>
                      <a:cubicBezTo>
                        <a:pt x="2865" y="4326"/>
                        <a:pt x="2912" y="4305"/>
                        <a:pt x="2941" y="4276"/>
                      </a:cubicBezTo>
                      <a:cubicBezTo>
                        <a:pt x="3226" y="3825"/>
                        <a:pt x="3558" y="3398"/>
                        <a:pt x="3867" y="2995"/>
                      </a:cubicBezTo>
                      <a:lnTo>
                        <a:pt x="3985" y="2829"/>
                      </a:lnTo>
                      <a:lnTo>
                        <a:pt x="5100" y="3683"/>
                      </a:lnTo>
                      <a:cubicBezTo>
                        <a:pt x="5147" y="3707"/>
                        <a:pt x="5195" y="3707"/>
                        <a:pt x="5219" y="3707"/>
                      </a:cubicBezTo>
                      <a:cubicBezTo>
                        <a:pt x="5266" y="3683"/>
                        <a:pt x="5314" y="3659"/>
                        <a:pt x="5337" y="3636"/>
                      </a:cubicBezTo>
                      <a:cubicBezTo>
                        <a:pt x="5503" y="3304"/>
                        <a:pt x="5693" y="2948"/>
                        <a:pt x="5930" y="2544"/>
                      </a:cubicBezTo>
                      <a:cubicBezTo>
                        <a:pt x="5978" y="2450"/>
                        <a:pt x="6001" y="2378"/>
                        <a:pt x="6049" y="2307"/>
                      </a:cubicBezTo>
                      <a:lnTo>
                        <a:pt x="7970" y="2616"/>
                      </a:lnTo>
                      <a:cubicBezTo>
                        <a:pt x="8018" y="2616"/>
                        <a:pt x="8089" y="2592"/>
                        <a:pt x="8113" y="2544"/>
                      </a:cubicBezTo>
                      <a:cubicBezTo>
                        <a:pt x="8160" y="2497"/>
                        <a:pt x="8160" y="2426"/>
                        <a:pt x="8113" y="2378"/>
                      </a:cubicBezTo>
                      <a:cubicBezTo>
                        <a:pt x="7852" y="2046"/>
                        <a:pt x="7543" y="1738"/>
                        <a:pt x="7235" y="1453"/>
                      </a:cubicBezTo>
                      <a:cubicBezTo>
                        <a:pt x="6784" y="1026"/>
                        <a:pt x="6286" y="694"/>
                        <a:pt x="5740" y="410"/>
                      </a:cubicBezTo>
                      <a:cubicBezTo>
                        <a:pt x="5314" y="244"/>
                        <a:pt x="4887" y="101"/>
                        <a:pt x="4436" y="54"/>
                      </a:cubicBezTo>
                      <a:cubicBezTo>
                        <a:pt x="4246" y="18"/>
                        <a:pt x="4056" y="0"/>
                        <a:pt x="386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6" name="Google Shape;1926;p14"/>
                <p:cNvSpPr/>
                <p:nvPr/>
              </p:nvSpPr>
              <p:spPr>
                <a:xfrm>
                  <a:off x="2475575" y="3511725"/>
                  <a:ext cx="316000" cy="14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40" h="5681" extrusionOk="0">
                      <a:moveTo>
                        <a:pt x="11559" y="1"/>
                      </a:moveTo>
                      <a:cubicBezTo>
                        <a:pt x="11516" y="1"/>
                        <a:pt x="11476" y="18"/>
                        <a:pt x="11450" y="58"/>
                      </a:cubicBezTo>
                      <a:lnTo>
                        <a:pt x="10548" y="1173"/>
                      </a:lnTo>
                      <a:cubicBezTo>
                        <a:pt x="10501" y="1244"/>
                        <a:pt x="10525" y="1315"/>
                        <a:pt x="10572" y="1386"/>
                      </a:cubicBezTo>
                      <a:cubicBezTo>
                        <a:pt x="10596" y="1386"/>
                        <a:pt x="10643" y="1410"/>
                        <a:pt x="10667" y="1410"/>
                      </a:cubicBezTo>
                      <a:cubicBezTo>
                        <a:pt x="10714" y="1410"/>
                        <a:pt x="10762" y="1386"/>
                        <a:pt x="10786" y="1362"/>
                      </a:cubicBezTo>
                      <a:lnTo>
                        <a:pt x="11687" y="247"/>
                      </a:lnTo>
                      <a:cubicBezTo>
                        <a:pt x="11734" y="176"/>
                        <a:pt x="11711" y="81"/>
                        <a:pt x="11663" y="34"/>
                      </a:cubicBezTo>
                      <a:cubicBezTo>
                        <a:pt x="11631" y="13"/>
                        <a:pt x="11595" y="1"/>
                        <a:pt x="11559" y="1"/>
                      </a:cubicBezTo>
                      <a:close/>
                      <a:moveTo>
                        <a:pt x="10320" y="1543"/>
                      </a:moveTo>
                      <a:cubicBezTo>
                        <a:pt x="10278" y="1543"/>
                        <a:pt x="10232" y="1560"/>
                        <a:pt x="10193" y="1600"/>
                      </a:cubicBezTo>
                      <a:lnTo>
                        <a:pt x="10027" y="1813"/>
                      </a:lnTo>
                      <a:cubicBezTo>
                        <a:pt x="9979" y="1860"/>
                        <a:pt x="9979" y="1955"/>
                        <a:pt x="10050" y="2003"/>
                      </a:cubicBezTo>
                      <a:cubicBezTo>
                        <a:pt x="10074" y="2026"/>
                        <a:pt x="10121" y="2050"/>
                        <a:pt x="10145" y="2050"/>
                      </a:cubicBezTo>
                      <a:cubicBezTo>
                        <a:pt x="10193" y="2050"/>
                        <a:pt x="10240" y="2026"/>
                        <a:pt x="10264" y="2003"/>
                      </a:cubicBezTo>
                      <a:lnTo>
                        <a:pt x="10430" y="1789"/>
                      </a:lnTo>
                      <a:cubicBezTo>
                        <a:pt x="10477" y="1718"/>
                        <a:pt x="10477" y="1623"/>
                        <a:pt x="10406" y="1576"/>
                      </a:cubicBezTo>
                      <a:cubicBezTo>
                        <a:pt x="10385" y="1554"/>
                        <a:pt x="10354" y="1543"/>
                        <a:pt x="10320" y="1543"/>
                      </a:cubicBezTo>
                      <a:close/>
                      <a:moveTo>
                        <a:pt x="12431" y="1777"/>
                      </a:moveTo>
                      <a:cubicBezTo>
                        <a:pt x="12413" y="1777"/>
                        <a:pt x="12395" y="1781"/>
                        <a:pt x="12375" y="1789"/>
                      </a:cubicBezTo>
                      <a:lnTo>
                        <a:pt x="12090" y="1932"/>
                      </a:lnTo>
                      <a:cubicBezTo>
                        <a:pt x="11995" y="1955"/>
                        <a:pt x="11972" y="2050"/>
                        <a:pt x="12019" y="2121"/>
                      </a:cubicBezTo>
                      <a:cubicBezTo>
                        <a:pt x="12043" y="2169"/>
                        <a:pt x="12090" y="2216"/>
                        <a:pt x="12138" y="2216"/>
                      </a:cubicBezTo>
                      <a:cubicBezTo>
                        <a:pt x="12161" y="2216"/>
                        <a:pt x="12185" y="2216"/>
                        <a:pt x="12209" y="2193"/>
                      </a:cubicBezTo>
                      <a:lnTo>
                        <a:pt x="12494" y="2050"/>
                      </a:lnTo>
                      <a:cubicBezTo>
                        <a:pt x="12640" y="1987"/>
                        <a:pt x="12565" y="1777"/>
                        <a:pt x="12431" y="1777"/>
                      </a:cubicBezTo>
                      <a:close/>
                      <a:moveTo>
                        <a:pt x="11298" y="2284"/>
                      </a:moveTo>
                      <a:cubicBezTo>
                        <a:pt x="11272" y="2284"/>
                        <a:pt x="11243" y="2292"/>
                        <a:pt x="11213" y="2311"/>
                      </a:cubicBezTo>
                      <a:lnTo>
                        <a:pt x="10691" y="2548"/>
                      </a:lnTo>
                      <a:cubicBezTo>
                        <a:pt x="10492" y="2570"/>
                        <a:pt x="10540" y="2838"/>
                        <a:pt x="10699" y="2838"/>
                      </a:cubicBezTo>
                      <a:cubicBezTo>
                        <a:pt x="10712" y="2838"/>
                        <a:pt x="10725" y="2836"/>
                        <a:pt x="10738" y="2833"/>
                      </a:cubicBezTo>
                      <a:lnTo>
                        <a:pt x="10738" y="2857"/>
                      </a:lnTo>
                      <a:cubicBezTo>
                        <a:pt x="10762" y="2833"/>
                        <a:pt x="10786" y="2833"/>
                        <a:pt x="10809" y="2809"/>
                      </a:cubicBezTo>
                      <a:lnTo>
                        <a:pt x="11331" y="2572"/>
                      </a:lnTo>
                      <a:cubicBezTo>
                        <a:pt x="11511" y="2512"/>
                        <a:pt x="11439" y="2284"/>
                        <a:pt x="11298" y="2284"/>
                      </a:cubicBezTo>
                      <a:close/>
                      <a:moveTo>
                        <a:pt x="315" y="2974"/>
                      </a:moveTo>
                      <a:cubicBezTo>
                        <a:pt x="263" y="2974"/>
                        <a:pt x="213" y="3001"/>
                        <a:pt x="182" y="3046"/>
                      </a:cubicBezTo>
                      <a:cubicBezTo>
                        <a:pt x="159" y="3118"/>
                        <a:pt x="182" y="3213"/>
                        <a:pt x="254" y="3260"/>
                      </a:cubicBezTo>
                      <a:lnTo>
                        <a:pt x="1131" y="3758"/>
                      </a:lnTo>
                      <a:cubicBezTo>
                        <a:pt x="1155" y="3782"/>
                        <a:pt x="1179" y="3782"/>
                        <a:pt x="1202" y="3782"/>
                      </a:cubicBezTo>
                      <a:cubicBezTo>
                        <a:pt x="1274" y="3782"/>
                        <a:pt x="1321" y="3758"/>
                        <a:pt x="1345" y="3711"/>
                      </a:cubicBezTo>
                      <a:cubicBezTo>
                        <a:pt x="1368" y="3640"/>
                        <a:pt x="1345" y="3545"/>
                        <a:pt x="1274" y="3497"/>
                      </a:cubicBezTo>
                      <a:lnTo>
                        <a:pt x="396" y="2999"/>
                      </a:lnTo>
                      <a:cubicBezTo>
                        <a:pt x="371" y="2982"/>
                        <a:pt x="343" y="2974"/>
                        <a:pt x="315" y="2974"/>
                      </a:cubicBezTo>
                      <a:close/>
                      <a:moveTo>
                        <a:pt x="1917" y="3896"/>
                      </a:moveTo>
                      <a:cubicBezTo>
                        <a:pt x="1773" y="3896"/>
                        <a:pt x="1685" y="4106"/>
                        <a:pt x="1843" y="4185"/>
                      </a:cubicBezTo>
                      <a:lnTo>
                        <a:pt x="2270" y="4422"/>
                      </a:lnTo>
                      <a:cubicBezTo>
                        <a:pt x="2270" y="4422"/>
                        <a:pt x="2317" y="4446"/>
                        <a:pt x="2341" y="4446"/>
                      </a:cubicBezTo>
                      <a:cubicBezTo>
                        <a:pt x="2483" y="4446"/>
                        <a:pt x="2531" y="4233"/>
                        <a:pt x="2412" y="4161"/>
                      </a:cubicBezTo>
                      <a:lnTo>
                        <a:pt x="2009" y="3924"/>
                      </a:lnTo>
                      <a:cubicBezTo>
                        <a:pt x="1977" y="3904"/>
                        <a:pt x="1946" y="3896"/>
                        <a:pt x="1917" y="3896"/>
                      </a:cubicBezTo>
                      <a:close/>
                      <a:moveTo>
                        <a:pt x="2166" y="4986"/>
                      </a:moveTo>
                      <a:cubicBezTo>
                        <a:pt x="2153" y="4986"/>
                        <a:pt x="2140" y="4988"/>
                        <a:pt x="2128" y="4992"/>
                      </a:cubicBezTo>
                      <a:lnTo>
                        <a:pt x="1250" y="5181"/>
                      </a:lnTo>
                      <a:cubicBezTo>
                        <a:pt x="1044" y="5181"/>
                        <a:pt x="1059" y="5467"/>
                        <a:pt x="1251" y="5467"/>
                      </a:cubicBezTo>
                      <a:cubicBezTo>
                        <a:pt x="1258" y="5467"/>
                        <a:pt x="1266" y="5467"/>
                        <a:pt x="1274" y="5466"/>
                      </a:cubicBezTo>
                      <a:lnTo>
                        <a:pt x="1297" y="5466"/>
                      </a:lnTo>
                      <a:lnTo>
                        <a:pt x="2199" y="5276"/>
                      </a:lnTo>
                      <a:cubicBezTo>
                        <a:pt x="2270" y="5253"/>
                        <a:pt x="2317" y="5181"/>
                        <a:pt x="2294" y="5110"/>
                      </a:cubicBezTo>
                      <a:cubicBezTo>
                        <a:pt x="2294" y="5032"/>
                        <a:pt x="2228" y="4986"/>
                        <a:pt x="2166" y="4986"/>
                      </a:cubicBezTo>
                      <a:close/>
                      <a:moveTo>
                        <a:pt x="657" y="5300"/>
                      </a:moveTo>
                      <a:lnTo>
                        <a:pt x="206" y="5395"/>
                      </a:lnTo>
                      <a:cubicBezTo>
                        <a:pt x="1" y="5395"/>
                        <a:pt x="15" y="5681"/>
                        <a:pt x="207" y="5681"/>
                      </a:cubicBezTo>
                      <a:cubicBezTo>
                        <a:pt x="214" y="5681"/>
                        <a:pt x="222" y="5680"/>
                        <a:pt x="230" y="5680"/>
                      </a:cubicBezTo>
                      <a:lnTo>
                        <a:pt x="254" y="5680"/>
                      </a:lnTo>
                      <a:lnTo>
                        <a:pt x="704" y="5608"/>
                      </a:lnTo>
                      <a:cubicBezTo>
                        <a:pt x="775" y="5585"/>
                        <a:pt x="847" y="5513"/>
                        <a:pt x="823" y="5419"/>
                      </a:cubicBezTo>
                      <a:cubicBezTo>
                        <a:pt x="799" y="5347"/>
                        <a:pt x="728" y="5300"/>
                        <a:pt x="657" y="530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927" name="Google Shape;1927;p14"/>
              <p:cNvSpPr/>
              <p:nvPr/>
            </p:nvSpPr>
            <p:spPr>
              <a:xfrm flipH="1">
                <a:off x="6665096" y="4608488"/>
                <a:ext cx="66300" cy="666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8" name="Google Shape;1928;p14"/>
              <p:cNvSpPr/>
              <p:nvPr/>
            </p:nvSpPr>
            <p:spPr>
              <a:xfrm flipH="1">
                <a:off x="6213821" y="141600"/>
                <a:ext cx="66300" cy="666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29" name="Google Shape;1929;p14"/>
              <p:cNvGrpSpPr/>
              <p:nvPr/>
            </p:nvGrpSpPr>
            <p:grpSpPr>
              <a:xfrm rot="-2699826" flipH="1">
                <a:off x="7168704" y="1771645"/>
                <a:ext cx="208772" cy="289305"/>
                <a:chOff x="3109925" y="3233975"/>
                <a:chExt cx="149425" cy="207075"/>
              </a:xfrm>
            </p:grpSpPr>
            <p:sp>
              <p:nvSpPr>
                <p:cNvPr id="1930" name="Google Shape;1930;p14"/>
                <p:cNvSpPr/>
                <p:nvPr/>
              </p:nvSpPr>
              <p:spPr>
                <a:xfrm>
                  <a:off x="3127125" y="3284475"/>
                  <a:ext cx="122175" cy="11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7" h="4768" extrusionOk="0">
                      <a:moveTo>
                        <a:pt x="3179" y="0"/>
                      </a:moveTo>
                      <a:lnTo>
                        <a:pt x="3084" y="24"/>
                      </a:lnTo>
                      <a:lnTo>
                        <a:pt x="2800" y="24"/>
                      </a:lnTo>
                      <a:cubicBezTo>
                        <a:pt x="2633" y="71"/>
                        <a:pt x="2491" y="95"/>
                        <a:pt x="2325" y="119"/>
                      </a:cubicBezTo>
                      <a:cubicBezTo>
                        <a:pt x="2254" y="119"/>
                        <a:pt x="2159" y="95"/>
                        <a:pt x="2088" y="71"/>
                      </a:cubicBezTo>
                      <a:lnTo>
                        <a:pt x="1637" y="71"/>
                      </a:lnTo>
                      <a:cubicBezTo>
                        <a:pt x="1708" y="285"/>
                        <a:pt x="1851" y="451"/>
                        <a:pt x="2040" y="569"/>
                      </a:cubicBezTo>
                      <a:cubicBezTo>
                        <a:pt x="2159" y="617"/>
                        <a:pt x="2278" y="640"/>
                        <a:pt x="2420" y="664"/>
                      </a:cubicBezTo>
                      <a:lnTo>
                        <a:pt x="2586" y="664"/>
                      </a:lnTo>
                      <a:cubicBezTo>
                        <a:pt x="2604" y="666"/>
                        <a:pt x="2622" y="667"/>
                        <a:pt x="2640" y="667"/>
                      </a:cubicBezTo>
                      <a:cubicBezTo>
                        <a:pt x="2827" y="667"/>
                        <a:pt x="2974" y="555"/>
                        <a:pt x="3060" y="403"/>
                      </a:cubicBezTo>
                      <a:lnTo>
                        <a:pt x="3060" y="380"/>
                      </a:lnTo>
                      <a:cubicBezTo>
                        <a:pt x="3108" y="261"/>
                        <a:pt x="3155" y="119"/>
                        <a:pt x="3179" y="0"/>
                      </a:cubicBezTo>
                      <a:close/>
                      <a:moveTo>
                        <a:pt x="166" y="1589"/>
                      </a:moveTo>
                      <a:cubicBezTo>
                        <a:pt x="48" y="1589"/>
                        <a:pt x="0" y="1684"/>
                        <a:pt x="0" y="1827"/>
                      </a:cubicBezTo>
                      <a:cubicBezTo>
                        <a:pt x="0" y="2230"/>
                        <a:pt x="333" y="2680"/>
                        <a:pt x="1044" y="3155"/>
                      </a:cubicBezTo>
                      <a:cubicBezTo>
                        <a:pt x="1376" y="3416"/>
                        <a:pt x="1756" y="3606"/>
                        <a:pt x="2183" y="3748"/>
                      </a:cubicBezTo>
                      <a:cubicBezTo>
                        <a:pt x="1993" y="3321"/>
                        <a:pt x="1756" y="2918"/>
                        <a:pt x="1471" y="2562"/>
                      </a:cubicBezTo>
                      <a:cubicBezTo>
                        <a:pt x="973" y="1921"/>
                        <a:pt x="546" y="1589"/>
                        <a:pt x="166" y="1589"/>
                      </a:cubicBezTo>
                      <a:close/>
                      <a:moveTo>
                        <a:pt x="4623" y="2168"/>
                      </a:moveTo>
                      <a:cubicBezTo>
                        <a:pt x="4602" y="2168"/>
                        <a:pt x="4580" y="2172"/>
                        <a:pt x="4555" y="2182"/>
                      </a:cubicBezTo>
                      <a:cubicBezTo>
                        <a:pt x="4199" y="2254"/>
                        <a:pt x="3867" y="2680"/>
                        <a:pt x="3535" y="3440"/>
                      </a:cubicBezTo>
                      <a:cubicBezTo>
                        <a:pt x="3369" y="3867"/>
                        <a:pt x="3226" y="4317"/>
                        <a:pt x="3132" y="4768"/>
                      </a:cubicBezTo>
                      <a:cubicBezTo>
                        <a:pt x="3511" y="4531"/>
                        <a:pt x="3820" y="4222"/>
                        <a:pt x="4104" y="3890"/>
                      </a:cubicBezTo>
                      <a:cubicBezTo>
                        <a:pt x="4650" y="3250"/>
                        <a:pt x="4887" y="2728"/>
                        <a:pt x="4768" y="2348"/>
                      </a:cubicBezTo>
                      <a:cubicBezTo>
                        <a:pt x="4750" y="2236"/>
                        <a:pt x="4701" y="2168"/>
                        <a:pt x="4623" y="216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1" name="Google Shape;1931;p14"/>
                <p:cNvSpPr/>
                <p:nvPr/>
              </p:nvSpPr>
              <p:spPr>
                <a:xfrm>
                  <a:off x="3113475" y="3237550"/>
                  <a:ext cx="141175" cy="4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7" h="1972" extrusionOk="0">
                      <a:moveTo>
                        <a:pt x="2919" y="1"/>
                      </a:moveTo>
                      <a:cubicBezTo>
                        <a:pt x="2895" y="1"/>
                        <a:pt x="2871" y="1"/>
                        <a:pt x="2847" y="3"/>
                      </a:cubicBezTo>
                      <a:cubicBezTo>
                        <a:pt x="2278" y="3"/>
                        <a:pt x="1922" y="122"/>
                        <a:pt x="1780" y="359"/>
                      </a:cubicBezTo>
                      <a:cubicBezTo>
                        <a:pt x="1709" y="454"/>
                        <a:pt x="1685" y="572"/>
                        <a:pt x="1685" y="667"/>
                      </a:cubicBezTo>
                      <a:cubicBezTo>
                        <a:pt x="1685" y="833"/>
                        <a:pt x="1732" y="999"/>
                        <a:pt x="1804" y="1142"/>
                      </a:cubicBezTo>
                      <a:cubicBezTo>
                        <a:pt x="1519" y="999"/>
                        <a:pt x="1187" y="928"/>
                        <a:pt x="879" y="904"/>
                      </a:cubicBezTo>
                      <a:lnTo>
                        <a:pt x="665" y="904"/>
                      </a:lnTo>
                      <a:cubicBezTo>
                        <a:pt x="238" y="904"/>
                        <a:pt x="1" y="999"/>
                        <a:pt x="1" y="1213"/>
                      </a:cubicBezTo>
                      <a:cubicBezTo>
                        <a:pt x="1" y="1403"/>
                        <a:pt x="167" y="1545"/>
                        <a:pt x="499" y="1711"/>
                      </a:cubicBezTo>
                      <a:cubicBezTo>
                        <a:pt x="902" y="1877"/>
                        <a:pt x="1329" y="1948"/>
                        <a:pt x="1756" y="1948"/>
                      </a:cubicBezTo>
                      <a:lnTo>
                        <a:pt x="2634" y="1948"/>
                      </a:lnTo>
                      <a:cubicBezTo>
                        <a:pt x="2397" y="1853"/>
                        <a:pt x="2183" y="1711"/>
                        <a:pt x="2041" y="1497"/>
                      </a:cubicBezTo>
                      <a:lnTo>
                        <a:pt x="2041" y="1497"/>
                      </a:lnTo>
                      <a:cubicBezTo>
                        <a:pt x="2207" y="1711"/>
                        <a:pt x="2397" y="1853"/>
                        <a:pt x="2634" y="1948"/>
                      </a:cubicBezTo>
                      <a:cubicBezTo>
                        <a:pt x="2705" y="1972"/>
                        <a:pt x="2800" y="1972"/>
                        <a:pt x="2871" y="1972"/>
                      </a:cubicBezTo>
                      <a:cubicBezTo>
                        <a:pt x="3037" y="1972"/>
                        <a:pt x="3179" y="1948"/>
                        <a:pt x="3346" y="1901"/>
                      </a:cubicBezTo>
                      <a:lnTo>
                        <a:pt x="3630" y="1901"/>
                      </a:lnTo>
                      <a:lnTo>
                        <a:pt x="3701" y="1877"/>
                      </a:lnTo>
                      <a:cubicBezTo>
                        <a:pt x="4128" y="1853"/>
                        <a:pt x="4532" y="1758"/>
                        <a:pt x="4935" y="1616"/>
                      </a:cubicBezTo>
                      <a:cubicBezTo>
                        <a:pt x="5409" y="1426"/>
                        <a:pt x="5646" y="1189"/>
                        <a:pt x="5646" y="928"/>
                      </a:cubicBezTo>
                      <a:cubicBezTo>
                        <a:pt x="5646" y="738"/>
                        <a:pt x="5552" y="644"/>
                        <a:pt x="5362" y="644"/>
                      </a:cubicBezTo>
                      <a:cubicBezTo>
                        <a:pt x="5101" y="667"/>
                        <a:pt x="4864" y="738"/>
                        <a:pt x="4626" y="833"/>
                      </a:cubicBezTo>
                      <a:cubicBezTo>
                        <a:pt x="4413" y="904"/>
                        <a:pt x="4152" y="1023"/>
                        <a:pt x="3844" y="1165"/>
                      </a:cubicBezTo>
                      <a:cubicBezTo>
                        <a:pt x="3915" y="928"/>
                        <a:pt x="3867" y="667"/>
                        <a:pt x="3749" y="430"/>
                      </a:cubicBezTo>
                      <a:cubicBezTo>
                        <a:pt x="3749" y="406"/>
                        <a:pt x="3725" y="383"/>
                        <a:pt x="3701" y="383"/>
                      </a:cubicBezTo>
                      <a:cubicBezTo>
                        <a:pt x="3503" y="141"/>
                        <a:pt x="3223" y="1"/>
                        <a:pt x="291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2" name="Google Shape;1932;p14"/>
                <p:cNvSpPr/>
                <p:nvPr/>
              </p:nvSpPr>
              <p:spPr>
                <a:xfrm>
                  <a:off x="3134825" y="3240500"/>
                  <a:ext cx="95500" cy="2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0" h="1048" extrusionOk="0">
                      <a:moveTo>
                        <a:pt x="594" y="122"/>
                      </a:moveTo>
                      <a:cubicBezTo>
                        <a:pt x="191" y="122"/>
                        <a:pt x="1" y="288"/>
                        <a:pt x="1" y="549"/>
                      </a:cubicBezTo>
                      <a:cubicBezTo>
                        <a:pt x="1" y="620"/>
                        <a:pt x="1" y="715"/>
                        <a:pt x="25" y="763"/>
                      </a:cubicBezTo>
                      <a:cubicBezTo>
                        <a:pt x="357" y="810"/>
                        <a:pt x="665" y="881"/>
                        <a:pt x="950" y="1000"/>
                      </a:cubicBezTo>
                      <a:cubicBezTo>
                        <a:pt x="878" y="881"/>
                        <a:pt x="831" y="715"/>
                        <a:pt x="831" y="549"/>
                      </a:cubicBezTo>
                      <a:cubicBezTo>
                        <a:pt x="831" y="454"/>
                        <a:pt x="855" y="336"/>
                        <a:pt x="926" y="241"/>
                      </a:cubicBezTo>
                      <a:cubicBezTo>
                        <a:pt x="831" y="170"/>
                        <a:pt x="712" y="122"/>
                        <a:pt x="594" y="122"/>
                      </a:cubicBezTo>
                      <a:close/>
                      <a:moveTo>
                        <a:pt x="3556" y="0"/>
                      </a:moveTo>
                      <a:cubicBezTo>
                        <a:pt x="3541" y="0"/>
                        <a:pt x="3526" y="1"/>
                        <a:pt x="3512" y="4"/>
                      </a:cubicBezTo>
                      <a:cubicBezTo>
                        <a:pt x="3274" y="4"/>
                        <a:pt x="3037" y="99"/>
                        <a:pt x="2847" y="241"/>
                      </a:cubicBezTo>
                      <a:cubicBezTo>
                        <a:pt x="2871" y="265"/>
                        <a:pt x="2895" y="288"/>
                        <a:pt x="2895" y="312"/>
                      </a:cubicBezTo>
                      <a:cubicBezTo>
                        <a:pt x="3013" y="549"/>
                        <a:pt x="3061" y="810"/>
                        <a:pt x="3013" y="1047"/>
                      </a:cubicBezTo>
                      <a:cubicBezTo>
                        <a:pt x="3322" y="905"/>
                        <a:pt x="3583" y="786"/>
                        <a:pt x="3796" y="715"/>
                      </a:cubicBezTo>
                      <a:cubicBezTo>
                        <a:pt x="3820" y="620"/>
                        <a:pt x="3820" y="549"/>
                        <a:pt x="3820" y="454"/>
                      </a:cubicBezTo>
                      <a:lnTo>
                        <a:pt x="3820" y="193"/>
                      </a:lnTo>
                      <a:cubicBezTo>
                        <a:pt x="3799" y="87"/>
                        <a:pt x="3682" y="0"/>
                        <a:pt x="355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3" name="Google Shape;1933;p14"/>
                <p:cNvSpPr/>
                <p:nvPr/>
              </p:nvSpPr>
              <p:spPr>
                <a:xfrm>
                  <a:off x="3109925" y="3233975"/>
                  <a:ext cx="149425" cy="20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7" h="8283" extrusionOk="0">
                      <a:moveTo>
                        <a:pt x="1566" y="573"/>
                      </a:moveTo>
                      <a:cubicBezTo>
                        <a:pt x="1614" y="573"/>
                        <a:pt x="1661" y="573"/>
                        <a:pt x="1708" y="597"/>
                      </a:cubicBezTo>
                      <a:cubicBezTo>
                        <a:pt x="1685" y="668"/>
                        <a:pt x="1661" y="739"/>
                        <a:pt x="1661" y="834"/>
                      </a:cubicBezTo>
                      <a:cubicBezTo>
                        <a:pt x="1661" y="905"/>
                        <a:pt x="1685" y="976"/>
                        <a:pt x="1685" y="1047"/>
                      </a:cubicBezTo>
                      <a:cubicBezTo>
                        <a:pt x="1519" y="1000"/>
                        <a:pt x="1329" y="953"/>
                        <a:pt x="1139" y="929"/>
                      </a:cubicBezTo>
                      <a:lnTo>
                        <a:pt x="1139" y="905"/>
                      </a:lnTo>
                      <a:cubicBezTo>
                        <a:pt x="1139" y="881"/>
                        <a:pt x="1115" y="858"/>
                        <a:pt x="1115" y="834"/>
                      </a:cubicBezTo>
                      <a:cubicBezTo>
                        <a:pt x="1115" y="739"/>
                        <a:pt x="1115" y="573"/>
                        <a:pt x="1566" y="573"/>
                      </a:cubicBezTo>
                      <a:close/>
                      <a:moveTo>
                        <a:pt x="4484" y="431"/>
                      </a:moveTo>
                      <a:cubicBezTo>
                        <a:pt x="4602" y="431"/>
                        <a:pt x="4650" y="478"/>
                        <a:pt x="4650" y="502"/>
                      </a:cubicBezTo>
                      <a:lnTo>
                        <a:pt x="4650" y="739"/>
                      </a:lnTo>
                      <a:cubicBezTo>
                        <a:pt x="4650" y="787"/>
                        <a:pt x="4650" y="834"/>
                        <a:pt x="4650" y="881"/>
                      </a:cubicBezTo>
                      <a:cubicBezTo>
                        <a:pt x="4508" y="929"/>
                        <a:pt x="4341" y="1000"/>
                        <a:pt x="4152" y="1095"/>
                      </a:cubicBezTo>
                      <a:cubicBezTo>
                        <a:pt x="4152" y="905"/>
                        <a:pt x="4128" y="739"/>
                        <a:pt x="4033" y="573"/>
                      </a:cubicBezTo>
                      <a:lnTo>
                        <a:pt x="4057" y="549"/>
                      </a:lnTo>
                      <a:cubicBezTo>
                        <a:pt x="4175" y="478"/>
                        <a:pt x="4341" y="431"/>
                        <a:pt x="4484" y="431"/>
                      </a:cubicBezTo>
                      <a:close/>
                      <a:moveTo>
                        <a:pt x="5504" y="953"/>
                      </a:moveTo>
                      <a:cubicBezTo>
                        <a:pt x="5622" y="953"/>
                        <a:pt x="5646" y="1000"/>
                        <a:pt x="5646" y="1095"/>
                      </a:cubicBezTo>
                      <a:cubicBezTo>
                        <a:pt x="5646" y="1332"/>
                        <a:pt x="5314" y="1522"/>
                        <a:pt x="5029" y="1617"/>
                      </a:cubicBezTo>
                      <a:cubicBezTo>
                        <a:pt x="4721" y="1735"/>
                        <a:pt x="4389" y="1830"/>
                        <a:pt x="4057" y="1878"/>
                      </a:cubicBezTo>
                      <a:cubicBezTo>
                        <a:pt x="4057" y="1830"/>
                        <a:pt x="4033" y="1807"/>
                        <a:pt x="4009" y="1783"/>
                      </a:cubicBezTo>
                      <a:lnTo>
                        <a:pt x="4033" y="1783"/>
                      </a:lnTo>
                      <a:cubicBezTo>
                        <a:pt x="4081" y="1664"/>
                        <a:pt x="4104" y="1546"/>
                        <a:pt x="4128" y="1427"/>
                      </a:cubicBezTo>
                      <a:cubicBezTo>
                        <a:pt x="4389" y="1308"/>
                        <a:pt x="4626" y="1190"/>
                        <a:pt x="4840" y="1119"/>
                      </a:cubicBezTo>
                      <a:cubicBezTo>
                        <a:pt x="5029" y="1024"/>
                        <a:pt x="5267" y="976"/>
                        <a:pt x="5504" y="953"/>
                      </a:cubicBezTo>
                      <a:close/>
                      <a:moveTo>
                        <a:pt x="997" y="1190"/>
                      </a:moveTo>
                      <a:cubicBezTo>
                        <a:pt x="1281" y="1214"/>
                        <a:pt x="1566" y="1285"/>
                        <a:pt x="1827" y="1403"/>
                      </a:cubicBezTo>
                      <a:cubicBezTo>
                        <a:pt x="1898" y="1522"/>
                        <a:pt x="1969" y="1640"/>
                        <a:pt x="2064" y="1735"/>
                      </a:cubicBezTo>
                      <a:cubicBezTo>
                        <a:pt x="2112" y="1807"/>
                        <a:pt x="2183" y="1878"/>
                        <a:pt x="2230" y="1949"/>
                      </a:cubicBezTo>
                      <a:lnTo>
                        <a:pt x="1874" y="1949"/>
                      </a:lnTo>
                      <a:cubicBezTo>
                        <a:pt x="1471" y="1949"/>
                        <a:pt x="1068" y="1878"/>
                        <a:pt x="688" y="1712"/>
                      </a:cubicBezTo>
                      <a:cubicBezTo>
                        <a:pt x="451" y="1593"/>
                        <a:pt x="285" y="1522"/>
                        <a:pt x="285" y="1356"/>
                      </a:cubicBezTo>
                      <a:cubicBezTo>
                        <a:pt x="285" y="1214"/>
                        <a:pt x="617" y="1190"/>
                        <a:pt x="807" y="1190"/>
                      </a:cubicBezTo>
                      <a:close/>
                      <a:moveTo>
                        <a:pt x="3056" y="309"/>
                      </a:moveTo>
                      <a:cubicBezTo>
                        <a:pt x="3298" y="309"/>
                        <a:pt x="3549" y="425"/>
                        <a:pt x="3701" y="620"/>
                      </a:cubicBezTo>
                      <a:cubicBezTo>
                        <a:pt x="3725" y="644"/>
                        <a:pt x="3725" y="668"/>
                        <a:pt x="3748" y="668"/>
                      </a:cubicBezTo>
                      <a:cubicBezTo>
                        <a:pt x="3843" y="881"/>
                        <a:pt x="3867" y="1095"/>
                        <a:pt x="3843" y="1308"/>
                      </a:cubicBezTo>
                      <a:cubicBezTo>
                        <a:pt x="3843" y="1332"/>
                        <a:pt x="3843" y="1356"/>
                        <a:pt x="3843" y="1356"/>
                      </a:cubicBezTo>
                      <a:cubicBezTo>
                        <a:pt x="3820" y="1593"/>
                        <a:pt x="3677" y="1783"/>
                        <a:pt x="3464" y="1878"/>
                      </a:cubicBezTo>
                      <a:lnTo>
                        <a:pt x="3416" y="1901"/>
                      </a:lnTo>
                      <a:cubicBezTo>
                        <a:pt x="3274" y="1949"/>
                        <a:pt x="3155" y="1973"/>
                        <a:pt x="3013" y="1996"/>
                      </a:cubicBezTo>
                      <a:cubicBezTo>
                        <a:pt x="2942" y="1973"/>
                        <a:pt x="2871" y="1973"/>
                        <a:pt x="2800" y="1949"/>
                      </a:cubicBezTo>
                      <a:cubicBezTo>
                        <a:pt x="2586" y="1878"/>
                        <a:pt x="2420" y="1759"/>
                        <a:pt x="2278" y="1569"/>
                      </a:cubicBezTo>
                      <a:cubicBezTo>
                        <a:pt x="2207" y="1474"/>
                        <a:pt x="2135" y="1356"/>
                        <a:pt x="2064" y="1237"/>
                      </a:cubicBezTo>
                      <a:cubicBezTo>
                        <a:pt x="1993" y="1119"/>
                        <a:pt x="1969" y="976"/>
                        <a:pt x="1969" y="834"/>
                      </a:cubicBezTo>
                      <a:cubicBezTo>
                        <a:pt x="1969" y="763"/>
                        <a:pt x="1969" y="668"/>
                        <a:pt x="2017" y="597"/>
                      </a:cubicBezTo>
                      <a:cubicBezTo>
                        <a:pt x="2135" y="407"/>
                        <a:pt x="2468" y="312"/>
                        <a:pt x="2989" y="312"/>
                      </a:cubicBezTo>
                      <a:cubicBezTo>
                        <a:pt x="3011" y="310"/>
                        <a:pt x="3034" y="309"/>
                        <a:pt x="3056" y="309"/>
                      </a:cubicBezTo>
                      <a:close/>
                      <a:moveTo>
                        <a:pt x="3654" y="2186"/>
                      </a:moveTo>
                      <a:cubicBezTo>
                        <a:pt x="3630" y="2234"/>
                        <a:pt x="3606" y="2257"/>
                        <a:pt x="3582" y="2352"/>
                      </a:cubicBezTo>
                      <a:cubicBezTo>
                        <a:pt x="3559" y="2423"/>
                        <a:pt x="3488" y="2518"/>
                        <a:pt x="3274" y="2518"/>
                      </a:cubicBezTo>
                      <a:lnTo>
                        <a:pt x="3108" y="2518"/>
                      </a:lnTo>
                      <a:cubicBezTo>
                        <a:pt x="3013" y="2518"/>
                        <a:pt x="2894" y="2494"/>
                        <a:pt x="2800" y="2447"/>
                      </a:cubicBezTo>
                      <a:cubicBezTo>
                        <a:pt x="2705" y="2376"/>
                        <a:pt x="2634" y="2305"/>
                        <a:pt x="2586" y="2234"/>
                      </a:cubicBezTo>
                      <a:lnTo>
                        <a:pt x="2752" y="2234"/>
                      </a:lnTo>
                      <a:cubicBezTo>
                        <a:pt x="2823" y="2257"/>
                        <a:pt x="2918" y="2257"/>
                        <a:pt x="2989" y="2257"/>
                      </a:cubicBezTo>
                      <a:cubicBezTo>
                        <a:pt x="3155" y="2257"/>
                        <a:pt x="3321" y="2234"/>
                        <a:pt x="3488" y="2186"/>
                      </a:cubicBezTo>
                      <a:close/>
                      <a:moveTo>
                        <a:pt x="831" y="3752"/>
                      </a:moveTo>
                      <a:cubicBezTo>
                        <a:pt x="1163" y="3752"/>
                        <a:pt x="1566" y="4060"/>
                        <a:pt x="2017" y="4653"/>
                      </a:cubicBezTo>
                      <a:cubicBezTo>
                        <a:pt x="2230" y="4914"/>
                        <a:pt x="2396" y="5175"/>
                        <a:pt x="2562" y="5483"/>
                      </a:cubicBezTo>
                      <a:cubicBezTo>
                        <a:pt x="2301" y="5341"/>
                        <a:pt x="2041" y="5199"/>
                        <a:pt x="1803" y="5033"/>
                      </a:cubicBezTo>
                      <a:cubicBezTo>
                        <a:pt x="1139" y="4582"/>
                        <a:pt x="831" y="4179"/>
                        <a:pt x="831" y="3847"/>
                      </a:cubicBezTo>
                      <a:cubicBezTo>
                        <a:pt x="831" y="3775"/>
                        <a:pt x="831" y="3752"/>
                        <a:pt x="831" y="3752"/>
                      </a:cubicBezTo>
                      <a:close/>
                      <a:moveTo>
                        <a:pt x="5290" y="4321"/>
                      </a:moveTo>
                      <a:cubicBezTo>
                        <a:pt x="5290" y="4321"/>
                        <a:pt x="5314" y="4345"/>
                        <a:pt x="5314" y="4416"/>
                      </a:cubicBezTo>
                      <a:cubicBezTo>
                        <a:pt x="5409" y="4724"/>
                        <a:pt x="5195" y="5222"/>
                        <a:pt x="4674" y="5815"/>
                      </a:cubicBezTo>
                      <a:cubicBezTo>
                        <a:pt x="4484" y="6029"/>
                        <a:pt x="4270" y="6242"/>
                        <a:pt x="4057" y="6432"/>
                      </a:cubicBezTo>
                      <a:cubicBezTo>
                        <a:pt x="4128" y="6124"/>
                        <a:pt x="4247" y="5815"/>
                        <a:pt x="4365" y="5507"/>
                      </a:cubicBezTo>
                      <a:cubicBezTo>
                        <a:pt x="4650" y="4819"/>
                        <a:pt x="4982" y="4416"/>
                        <a:pt x="5290" y="4321"/>
                      </a:cubicBezTo>
                      <a:close/>
                      <a:moveTo>
                        <a:pt x="3073" y="1"/>
                      </a:moveTo>
                      <a:cubicBezTo>
                        <a:pt x="3045" y="1"/>
                        <a:pt x="3017" y="2"/>
                        <a:pt x="2989" y="4"/>
                      </a:cubicBezTo>
                      <a:cubicBezTo>
                        <a:pt x="2444" y="4"/>
                        <a:pt x="2088" y="99"/>
                        <a:pt x="1874" y="312"/>
                      </a:cubicBezTo>
                      <a:cubicBezTo>
                        <a:pt x="1780" y="265"/>
                        <a:pt x="1685" y="241"/>
                        <a:pt x="1566" y="241"/>
                      </a:cubicBezTo>
                      <a:cubicBezTo>
                        <a:pt x="926" y="241"/>
                        <a:pt x="831" y="597"/>
                        <a:pt x="831" y="810"/>
                      </a:cubicBezTo>
                      <a:lnTo>
                        <a:pt x="831" y="905"/>
                      </a:lnTo>
                      <a:cubicBezTo>
                        <a:pt x="800" y="904"/>
                        <a:pt x="770" y="903"/>
                        <a:pt x="741" y="903"/>
                      </a:cubicBezTo>
                      <a:cubicBezTo>
                        <a:pt x="152" y="903"/>
                        <a:pt x="1" y="1130"/>
                        <a:pt x="1" y="1356"/>
                      </a:cubicBezTo>
                      <a:cubicBezTo>
                        <a:pt x="1" y="1617"/>
                        <a:pt x="190" y="1807"/>
                        <a:pt x="570" y="1996"/>
                      </a:cubicBezTo>
                      <a:cubicBezTo>
                        <a:pt x="953" y="2145"/>
                        <a:pt x="1356" y="2237"/>
                        <a:pt x="1760" y="2237"/>
                      </a:cubicBezTo>
                      <a:cubicBezTo>
                        <a:pt x="1806" y="2237"/>
                        <a:pt x="1852" y="2236"/>
                        <a:pt x="1898" y="2234"/>
                      </a:cubicBezTo>
                      <a:lnTo>
                        <a:pt x="2230" y="2234"/>
                      </a:lnTo>
                      <a:cubicBezTo>
                        <a:pt x="2325" y="2423"/>
                        <a:pt x="2468" y="2589"/>
                        <a:pt x="2657" y="2708"/>
                      </a:cubicBezTo>
                      <a:cubicBezTo>
                        <a:pt x="2752" y="2755"/>
                        <a:pt x="2847" y="2779"/>
                        <a:pt x="2942" y="2803"/>
                      </a:cubicBezTo>
                      <a:cubicBezTo>
                        <a:pt x="2942" y="3752"/>
                        <a:pt x="2989" y="4700"/>
                        <a:pt x="3084" y="5649"/>
                      </a:cubicBezTo>
                      <a:cubicBezTo>
                        <a:pt x="3061" y="5649"/>
                        <a:pt x="3013" y="5626"/>
                        <a:pt x="2966" y="5626"/>
                      </a:cubicBezTo>
                      <a:cubicBezTo>
                        <a:pt x="2776" y="5222"/>
                        <a:pt x="2539" y="4843"/>
                        <a:pt x="2278" y="4487"/>
                      </a:cubicBezTo>
                      <a:cubicBezTo>
                        <a:pt x="1732" y="3799"/>
                        <a:pt x="1281" y="3467"/>
                        <a:pt x="854" y="3467"/>
                      </a:cubicBezTo>
                      <a:cubicBezTo>
                        <a:pt x="783" y="3467"/>
                        <a:pt x="522" y="3491"/>
                        <a:pt x="522" y="3847"/>
                      </a:cubicBezTo>
                      <a:cubicBezTo>
                        <a:pt x="522" y="4297"/>
                        <a:pt x="902" y="4772"/>
                        <a:pt x="1637" y="5293"/>
                      </a:cubicBezTo>
                      <a:cubicBezTo>
                        <a:pt x="2017" y="5554"/>
                        <a:pt x="2396" y="5768"/>
                        <a:pt x="2823" y="5887"/>
                      </a:cubicBezTo>
                      <a:cubicBezTo>
                        <a:pt x="2918" y="5934"/>
                        <a:pt x="3037" y="5934"/>
                        <a:pt x="3132" y="5958"/>
                      </a:cubicBezTo>
                      <a:cubicBezTo>
                        <a:pt x="3179" y="6313"/>
                        <a:pt x="3227" y="6646"/>
                        <a:pt x="3298" y="6978"/>
                      </a:cubicBezTo>
                      <a:cubicBezTo>
                        <a:pt x="3393" y="7381"/>
                        <a:pt x="3511" y="7784"/>
                        <a:pt x="3630" y="8187"/>
                      </a:cubicBezTo>
                      <a:cubicBezTo>
                        <a:pt x="3654" y="8235"/>
                        <a:pt x="3701" y="8282"/>
                        <a:pt x="3772" y="8282"/>
                      </a:cubicBezTo>
                      <a:lnTo>
                        <a:pt x="3820" y="8282"/>
                      </a:lnTo>
                      <a:cubicBezTo>
                        <a:pt x="3891" y="8259"/>
                        <a:pt x="3938" y="8187"/>
                        <a:pt x="3914" y="8116"/>
                      </a:cubicBezTo>
                      <a:cubicBezTo>
                        <a:pt x="3796" y="7760"/>
                        <a:pt x="3701" y="7405"/>
                        <a:pt x="3606" y="7049"/>
                      </a:cubicBezTo>
                      <a:cubicBezTo>
                        <a:pt x="3701" y="7025"/>
                        <a:pt x="3796" y="6978"/>
                        <a:pt x="3891" y="6930"/>
                      </a:cubicBezTo>
                      <a:cubicBezTo>
                        <a:pt x="4270" y="6693"/>
                        <a:pt x="4602" y="6385"/>
                        <a:pt x="4887" y="6029"/>
                      </a:cubicBezTo>
                      <a:cubicBezTo>
                        <a:pt x="5480" y="5341"/>
                        <a:pt x="5717" y="4795"/>
                        <a:pt x="5599" y="4368"/>
                      </a:cubicBezTo>
                      <a:cubicBezTo>
                        <a:pt x="5575" y="4250"/>
                        <a:pt x="5528" y="4155"/>
                        <a:pt x="5433" y="4084"/>
                      </a:cubicBezTo>
                      <a:cubicBezTo>
                        <a:pt x="5391" y="4056"/>
                        <a:pt x="5341" y="4044"/>
                        <a:pt x="5293" y="4044"/>
                      </a:cubicBezTo>
                      <a:cubicBezTo>
                        <a:pt x="5258" y="4044"/>
                        <a:pt x="5225" y="4050"/>
                        <a:pt x="5195" y="4060"/>
                      </a:cubicBezTo>
                      <a:cubicBezTo>
                        <a:pt x="4768" y="4155"/>
                        <a:pt x="4413" y="4606"/>
                        <a:pt x="4081" y="5412"/>
                      </a:cubicBezTo>
                      <a:cubicBezTo>
                        <a:pt x="3914" y="5839"/>
                        <a:pt x="3772" y="6266"/>
                        <a:pt x="3677" y="6717"/>
                      </a:cubicBezTo>
                      <a:cubicBezTo>
                        <a:pt x="3630" y="6717"/>
                        <a:pt x="3606" y="6740"/>
                        <a:pt x="3559" y="6764"/>
                      </a:cubicBezTo>
                      <a:cubicBezTo>
                        <a:pt x="3488" y="6456"/>
                        <a:pt x="3440" y="6147"/>
                        <a:pt x="3393" y="5815"/>
                      </a:cubicBezTo>
                      <a:cubicBezTo>
                        <a:pt x="3274" y="4819"/>
                        <a:pt x="3227" y="3823"/>
                        <a:pt x="3227" y="2850"/>
                      </a:cubicBezTo>
                      <a:lnTo>
                        <a:pt x="3274" y="2850"/>
                      </a:lnTo>
                      <a:cubicBezTo>
                        <a:pt x="3535" y="2850"/>
                        <a:pt x="3772" y="2708"/>
                        <a:pt x="3867" y="2471"/>
                      </a:cubicBezTo>
                      <a:cubicBezTo>
                        <a:pt x="3914" y="2352"/>
                        <a:pt x="3962" y="2257"/>
                        <a:pt x="3986" y="2186"/>
                      </a:cubicBezTo>
                      <a:cubicBezTo>
                        <a:pt x="4389" y="2139"/>
                        <a:pt x="4768" y="2044"/>
                        <a:pt x="5124" y="1901"/>
                      </a:cubicBezTo>
                      <a:cubicBezTo>
                        <a:pt x="5694" y="1688"/>
                        <a:pt x="5954" y="1427"/>
                        <a:pt x="5954" y="1095"/>
                      </a:cubicBezTo>
                      <a:cubicBezTo>
                        <a:pt x="5977" y="847"/>
                        <a:pt x="5786" y="642"/>
                        <a:pt x="5543" y="642"/>
                      </a:cubicBezTo>
                      <a:cubicBezTo>
                        <a:pt x="5530" y="642"/>
                        <a:pt x="5517" y="643"/>
                        <a:pt x="5504" y="644"/>
                      </a:cubicBezTo>
                      <a:cubicBezTo>
                        <a:pt x="5314" y="668"/>
                        <a:pt x="5124" y="692"/>
                        <a:pt x="4958" y="763"/>
                      </a:cubicBezTo>
                      <a:lnTo>
                        <a:pt x="4958" y="478"/>
                      </a:lnTo>
                      <a:cubicBezTo>
                        <a:pt x="4958" y="454"/>
                        <a:pt x="4958" y="454"/>
                        <a:pt x="4958" y="431"/>
                      </a:cubicBezTo>
                      <a:cubicBezTo>
                        <a:pt x="4914" y="255"/>
                        <a:pt x="4748" y="120"/>
                        <a:pt x="4554" y="120"/>
                      </a:cubicBezTo>
                      <a:cubicBezTo>
                        <a:pt x="4539" y="120"/>
                        <a:pt x="4523" y="121"/>
                        <a:pt x="4508" y="122"/>
                      </a:cubicBezTo>
                      <a:cubicBezTo>
                        <a:pt x="4270" y="122"/>
                        <a:pt x="4057" y="194"/>
                        <a:pt x="3867" y="312"/>
                      </a:cubicBezTo>
                      <a:cubicBezTo>
                        <a:pt x="3650" y="117"/>
                        <a:pt x="3373" y="1"/>
                        <a:pt x="307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934" name="Google Shape;1934;p14"/>
              <p:cNvGrpSpPr/>
              <p:nvPr/>
            </p:nvGrpSpPr>
            <p:grpSpPr>
              <a:xfrm flipH="1">
                <a:off x="6842884" y="1036479"/>
                <a:ext cx="58546" cy="109825"/>
                <a:chOff x="3028100" y="3462950"/>
                <a:chExt cx="42700" cy="80100"/>
              </a:xfrm>
            </p:grpSpPr>
            <p:sp>
              <p:nvSpPr>
                <p:cNvPr id="1935" name="Google Shape;1935;p14"/>
                <p:cNvSpPr/>
                <p:nvPr/>
              </p:nvSpPr>
              <p:spPr>
                <a:xfrm>
                  <a:off x="3031050" y="3467050"/>
                  <a:ext cx="36200" cy="5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8" h="2281" extrusionOk="0">
                      <a:moveTo>
                        <a:pt x="648" y="0"/>
                      </a:moveTo>
                      <a:cubicBezTo>
                        <a:pt x="637" y="0"/>
                        <a:pt x="627" y="1"/>
                        <a:pt x="617" y="3"/>
                      </a:cubicBezTo>
                      <a:cubicBezTo>
                        <a:pt x="475" y="3"/>
                        <a:pt x="333" y="122"/>
                        <a:pt x="190" y="383"/>
                      </a:cubicBezTo>
                      <a:cubicBezTo>
                        <a:pt x="72" y="620"/>
                        <a:pt x="1" y="881"/>
                        <a:pt x="24" y="1165"/>
                      </a:cubicBezTo>
                      <a:cubicBezTo>
                        <a:pt x="24" y="1426"/>
                        <a:pt x="119" y="1687"/>
                        <a:pt x="309" y="1877"/>
                      </a:cubicBezTo>
                      <a:cubicBezTo>
                        <a:pt x="499" y="2090"/>
                        <a:pt x="783" y="2233"/>
                        <a:pt x="1068" y="2280"/>
                      </a:cubicBezTo>
                      <a:cubicBezTo>
                        <a:pt x="1305" y="1948"/>
                        <a:pt x="1424" y="1545"/>
                        <a:pt x="1448" y="1165"/>
                      </a:cubicBezTo>
                      <a:cubicBezTo>
                        <a:pt x="1424" y="857"/>
                        <a:pt x="1305" y="549"/>
                        <a:pt x="1092" y="335"/>
                      </a:cubicBezTo>
                      <a:cubicBezTo>
                        <a:pt x="896" y="118"/>
                        <a:pt x="760" y="0"/>
                        <a:pt x="64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6" name="Google Shape;1936;p14"/>
                <p:cNvSpPr/>
                <p:nvPr/>
              </p:nvSpPr>
              <p:spPr>
                <a:xfrm>
                  <a:off x="3028100" y="3462950"/>
                  <a:ext cx="42700" cy="8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8" h="3204" extrusionOk="0">
                      <a:moveTo>
                        <a:pt x="759" y="286"/>
                      </a:moveTo>
                      <a:cubicBezTo>
                        <a:pt x="759" y="309"/>
                        <a:pt x="854" y="309"/>
                        <a:pt x="1115" y="570"/>
                      </a:cubicBezTo>
                      <a:cubicBezTo>
                        <a:pt x="1305" y="760"/>
                        <a:pt x="1400" y="1021"/>
                        <a:pt x="1423" y="1306"/>
                      </a:cubicBezTo>
                      <a:cubicBezTo>
                        <a:pt x="1400" y="1567"/>
                        <a:pt x="1328" y="1851"/>
                        <a:pt x="1210" y="2088"/>
                      </a:cubicBezTo>
                      <a:cubicBezTo>
                        <a:pt x="1139" y="1875"/>
                        <a:pt x="1068" y="1685"/>
                        <a:pt x="996" y="1472"/>
                      </a:cubicBezTo>
                      <a:cubicBezTo>
                        <a:pt x="977" y="1386"/>
                        <a:pt x="916" y="1350"/>
                        <a:pt x="854" y="1350"/>
                      </a:cubicBezTo>
                      <a:cubicBezTo>
                        <a:pt x="762" y="1350"/>
                        <a:pt x="669" y="1429"/>
                        <a:pt x="712" y="1543"/>
                      </a:cubicBezTo>
                      <a:cubicBezTo>
                        <a:pt x="783" y="1780"/>
                        <a:pt x="854" y="1994"/>
                        <a:pt x="925" y="2207"/>
                      </a:cubicBezTo>
                      <a:cubicBezTo>
                        <a:pt x="783" y="2160"/>
                        <a:pt x="641" y="2065"/>
                        <a:pt x="522" y="1946"/>
                      </a:cubicBezTo>
                      <a:cubicBezTo>
                        <a:pt x="380" y="1756"/>
                        <a:pt x="285" y="1543"/>
                        <a:pt x="285" y="1306"/>
                      </a:cubicBezTo>
                      <a:cubicBezTo>
                        <a:pt x="285" y="1045"/>
                        <a:pt x="332" y="808"/>
                        <a:pt x="451" y="594"/>
                      </a:cubicBezTo>
                      <a:cubicBezTo>
                        <a:pt x="569" y="404"/>
                        <a:pt x="664" y="309"/>
                        <a:pt x="759" y="309"/>
                      </a:cubicBezTo>
                      <a:lnTo>
                        <a:pt x="759" y="286"/>
                      </a:lnTo>
                      <a:close/>
                      <a:moveTo>
                        <a:pt x="759" y="1"/>
                      </a:moveTo>
                      <a:cubicBezTo>
                        <a:pt x="546" y="1"/>
                        <a:pt x="356" y="143"/>
                        <a:pt x="190" y="475"/>
                      </a:cubicBezTo>
                      <a:cubicBezTo>
                        <a:pt x="71" y="736"/>
                        <a:pt x="0" y="1021"/>
                        <a:pt x="0" y="1306"/>
                      </a:cubicBezTo>
                      <a:cubicBezTo>
                        <a:pt x="0" y="1614"/>
                        <a:pt x="95" y="1922"/>
                        <a:pt x="308" y="2160"/>
                      </a:cubicBezTo>
                      <a:cubicBezTo>
                        <a:pt x="522" y="2373"/>
                        <a:pt x="783" y="2515"/>
                        <a:pt x="1068" y="2563"/>
                      </a:cubicBezTo>
                      <a:lnTo>
                        <a:pt x="1091" y="2587"/>
                      </a:lnTo>
                      <a:cubicBezTo>
                        <a:pt x="1257" y="2990"/>
                        <a:pt x="1305" y="3061"/>
                        <a:pt x="1305" y="3061"/>
                      </a:cubicBezTo>
                      <a:cubicBezTo>
                        <a:pt x="1305" y="3132"/>
                        <a:pt x="1352" y="3203"/>
                        <a:pt x="1447" y="3203"/>
                      </a:cubicBezTo>
                      <a:cubicBezTo>
                        <a:pt x="1518" y="3203"/>
                        <a:pt x="1589" y="3132"/>
                        <a:pt x="1589" y="3061"/>
                      </a:cubicBezTo>
                      <a:cubicBezTo>
                        <a:pt x="1589" y="3014"/>
                        <a:pt x="1589" y="2990"/>
                        <a:pt x="1352" y="2468"/>
                      </a:cubicBezTo>
                      <a:lnTo>
                        <a:pt x="1352" y="2444"/>
                      </a:lnTo>
                      <a:cubicBezTo>
                        <a:pt x="1566" y="2112"/>
                        <a:pt x="1684" y="1709"/>
                        <a:pt x="1708" y="1306"/>
                      </a:cubicBezTo>
                      <a:cubicBezTo>
                        <a:pt x="1708" y="974"/>
                        <a:pt x="1566" y="641"/>
                        <a:pt x="1328" y="381"/>
                      </a:cubicBezTo>
                      <a:cubicBezTo>
                        <a:pt x="1091" y="120"/>
                        <a:pt x="901" y="1"/>
                        <a:pt x="75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937" name="Google Shape;1937;p14"/>
              <p:cNvGrpSpPr/>
              <p:nvPr/>
            </p:nvGrpSpPr>
            <p:grpSpPr>
              <a:xfrm rot="-5090173" flipH="1">
                <a:off x="8029630" y="514178"/>
                <a:ext cx="58544" cy="109830"/>
                <a:chOff x="3028100" y="3462950"/>
                <a:chExt cx="42700" cy="80100"/>
              </a:xfrm>
            </p:grpSpPr>
            <p:sp>
              <p:nvSpPr>
                <p:cNvPr id="1938" name="Google Shape;1938;p14"/>
                <p:cNvSpPr/>
                <p:nvPr/>
              </p:nvSpPr>
              <p:spPr>
                <a:xfrm>
                  <a:off x="3031050" y="3467050"/>
                  <a:ext cx="36200" cy="5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8" h="2281" extrusionOk="0">
                      <a:moveTo>
                        <a:pt x="648" y="0"/>
                      </a:moveTo>
                      <a:cubicBezTo>
                        <a:pt x="637" y="0"/>
                        <a:pt x="627" y="1"/>
                        <a:pt x="617" y="3"/>
                      </a:cubicBezTo>
                      <a:cubicBezTo>
                        <a:pt x="475" y="3"/>
                        <a:pt x="333" y="122"/>
                        <a:pt x="190" y="383"/>
                      </a:cubicBezTo>
                      <a:cubicBezTo>
                        <a:pt x="72" y="620"/>
                        <a:pt x="1" y="881"/>
                        <a:pt x="24" y="1165"/>
                      </a:cubicBezTo>
                      <a:cubicBezTo>
                        <a:pt x="24" y="1426"/>
                        <a:pt x="119" y="1687"/>
                        <a:pt x="309" y="1877"/>
                      </a:cubicBezTo>
                      <a:cubicBezTo>
                        <a:pt x="499" y="2090"/>
                        <a:pt x="783" y="2233"/>
                        <a:pt x="1068" y="2280"/>
                      </a:cubicBezTo>
                      <a:cubicBezTo>
                        <a:pt x="1305" y="1948"/>
                        <a:pt x="1424" y="1545"/>
                        <a:pt x="1448" y="1165"/>
                      </a:cubicBezTo>
                      <a:cubicBezTo>
                        <a:pt x="1424" y="857"/>
                        <a:pt x="1305" y="549"/>
                        <a:pt x="1092" y="335"/>
                      </a:cubicBezTo>
                      <a:cubicBezTo>
                        <a:pt x="896" y="118"/>
                        <a:pt x="760" y="0"/>
                        <a:pt x="64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9" name="Google Shape;1939;p14"/>
                <p:cNvSpPr/>
                <p:nvPr/>
              </p:nvSpPr>
              <p:spPr>
                <a:xfrm>
                  <a:off x="3028100" y="3462950"/>
                  <a:ext cx="42700" cy="8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8" h="3204" extrusionOk="0">
                      <a:moveTo>
                        <a:pt x="759" y="286"/>
                      </a:moveTo>
                      <a:cubicBezTo>
                        <a:pt x="759" y="309"/>
                        <a:pt x="854" y="309"/>
                        <a:pt x="1115" y="570"/>
                      </a:cubicBezTo>
                      <a:cubicBezTo>
                        <a:pt x="1305" y="760"/>
                        <a:pt x="1400" y="1021"/>
                        <a:pt x="1423" y="1306"/>
                      </a:cubicBezTo>
                      <a:cubicBezTo>
                        <a:pt x="1400" y="1567"/>
                        <a:pt x="1328" y="1851"/>
                        <a:pt x="1210" y="2088"/>
                      </a:cubicBezTo>
                      <a:cubicBezTo>
                        <a:pt x="1139" y="1875"/>
                        <a:pt x="1068" y="1685"/>
                        <a:pt x="996" y="1472"/>
                      </a:cubicBezTo>
                      <a:cubicBezTo>
                        <a:pt x="977" y="1386"/>
                        <a:pt x="916" y="1350"/>
                        <a:pt x="854" y="1350"/>
                      </a:cubicBezTo>
                      <a:cubicBezTo>
                        <a:pt x="762" y="1350"/>
                        <a:pt x="669" y="1429"/>
                        <a:pt x="712" y="1543"/>
                      </a:cubicBezTo>
                      <a:cubicBezTo>
                        <a:pt x="783" y="1780"/>
                        <a:pt x="854" y="1994"/>
                        <a:pt x="925" y="2207"/>
                      </a:cubicBezTo>
                      <a:cubicBezTo>
                        <a:pt x="783" y="2160"/>
                        <a:pt x="641" y="2065"/>
                        <a:pt x="522" y="1946"/>
                      </a:cubicBezTo>
                      <a:cubicBezTo>
                        <a:pt x="380" y="1756"/>
                        <a:pt x="285" y="1543"/>
                        <a:pt x="285" y="1306"/>
                      </a:cubicBezTo>
                      <a:cubicBezTo>
                        <a:pt x="285" y="1045"/>
                        <a:pt x="332" y="808"/>
                        <a:pt x="451" y="594"/>
                      </a:cubicBezTo>
                      <a:cubicBezTo>
                        <a:pt x="569" y="404"/>
                        <a:pt x="664" y="309"/>
                        <a:pt x="759" y="309"/>
                      </a:cubicBezTo>
                      <a:lnTo>
                        <a:pt x="759" y="286"/>
                      </a:lnTo>
                      <a:close/>
                      <a:moveTo>
                        <a:pt x="759" y="1"/>
                      </a:moveTo>
                      <a:cubicBezTo>
                        <a:pt x="546" y="1"/>
                        <a:pt x="356" y="143"/>
                        <a:pt x="190" y="475"/>
                      </a:cubicBezTo>
                      <a:cubicBezTo>
                        <a:pt x="71" y="736"/>
                        <a:pt x="0" y="1021"/>
                        <a:pt x="0" y="1306"/>
                      </a:cubicBezTo>
                      <a:cubicBezTo>
                        <a:pt x="0" y="1614"/>
                        <a:pt x="95" y="1922"/>
                        <a:pt x="308" y="2160"/>
                      </a:cubicBezTo>
                      <a:cubicBezTo>
                        <a:pt x="522" y="2373"/>
                        <a:pt x="783" y="2515"/>
                        <a:pt x="1068" y="2563"/>
                      </a:cubicBezTo>
                      <a:lnTo>
                        <a:pt x="1091" y="2587"/>
                      </a:lnTo>
                      <a:cubicBezTo>
                        <a:pt x="1257" y="2990"/>
                        <a:pt x="1305" y="3061"/>
                        <a:pt x="1305" y="3061"/>
                      </a:cubicBezTo>
                      <a:cubicBezTo>
                        <a:pt x="1305" y="3132"/>
                        <a:pt x="1352" y="3203"/>
                        <a:pt x="1447" y="3203"/>
                      </a:cubicBezTo>
                      <a:cubicBezTo>
                        <a:pt x="1518" y="3203"/>
                        <a:pt x="1589" y="3132"/>
                        <a:pt x="1589" y="3061"/>
                      </a:cubicBezTo>
                      <a:cubicBezTo>
                        <a:pt x="1589" y="3014"/>
                        <a:pt x="1589" y="2990"/>
                        <a:pt x="1352" y="2468"/>
                      </a:cubicBezTo>
                      <a:lnTo>
                        <a:pt x="1352" y="2444"/>
                      </a:lnTo>
                      <a:cubicBezTo>
                        <a:pt x="1566" y="2112"/>
                        <a:pt x="1684" y="1709"/>
                        <a:pt x="1708" y="1306"/>
                      </a:cubicBezTo>
                      <a:cubicBezTo>
                        <a:pt x="1708" y="974"/>
                        <a:pt x="1566" y="641"/>
                        <a:pt x="1328" y="381"/>
                      </a:cubicBezTo>
                      <a:cubicBezTo>
                        <a:pt x="1091" y="120"/>
                        <a:pt x="901" y="1"/>
                        <a:pt x="75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940" name="Google Shape;1940;p14"/>
              <p:cNvGrpSpPr/>
              <p:nvPr/>
            </p:nvGrpSpPr>
            <p:grpSpPr>
              <a:xfrm flipH="1">
                <a:off x="7038442" y="3281476"/>
                <a:ext cx="58546" cy="109825"/>
                <a:chOff x="3028100" y="3462950"/>
                <a:chExt cx="42700" cy="80100"/>
              </a:xfrm>
            </p:grpSpPr>
            <p:sp>
              <p:nvSpPr>
                <p:cNvPr id="1941" name="Google Shape;1941;p14"/>
                <p:cNvSpPr/>
                <p:nvPr/>
              </p:nvSpPr>
              <p:spPr>
                <a:xfrm>
                  <a:off x="3031050" y="3467050"/>
                  <a:ext cx="36200" cy="5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8" h="2281" extrusionOk="0">
                      <a:moveTo>
                        <a:pt x="648" y="0"/>
                      </a:moveTo>
                      <a:cubicBezTo>
                        <a:pt x="637" y="0"/>
                        <a:pt x="627" y="1"/>
                        <a:pt x="617" y="3"/>
                      </a:cubicBezTo>
                      <a:cubicBezTo>
                        <a:pt x="475" y="3"/>
                        <a:pt x="333" y="122"/>
                        <a:pt x="190" y="383"/>
                      </a:cubicBezTo>
                      <a:cubicBezTo>
                        <a:pt x="72" y="620"/>
                        <a:pt x="1" y="881"/>
                        <a:pt x="24" y="1165"/>
                      </a:cubicBezTo>
                      <a:cubicBezTo>
                        <a:pt x="24" y="1426"/>
                        <a:pt x="119" y="1687"/>
                        <a:pt x="309" y="1877"/>
                      </a:cubicBezTo>
                      <a:cubicBezTo>
                        <a:pt x="499" y="2090"/>
                        <a:pt x="783" y="2233"/>
                        <a:pt x="1068" y="2280"/>
                      </a:cubicBezTo>
                      <a:cubicBezTo>
                        <a:pt x="1305" y="1948"/>
                        <a:pt x="1424" y="1545"/>
                        <a:pt x="1448" y="1165"/>
                      </a:cubicBezTo>
                      <a:cubicBezTo>
                        <a:pt x="1424" y="857"/>
                        <a:pt x="1305" y="549"/>
                        <a:pt x="1092" y="335"/>
                      </a:cubicBezTo>
                      <a:cubicBezTo>
                        <a:pt x="896" y="118"/>
                        <a:pt x="760" y="0"/>
                        <a:pt x="64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2" name="Google Shape;1942;p14"/>
                <p:cNvSpPr/>
                <p:nvPr/>
              </p:nvSpPr>
              <p:spPr>
                <a:xfrm>
                  <a:off x="3028100" y="3462950"/>
                  <a:ext cx="42700" cy="8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8" h="3204" extrusionOk="0">
                      <a:moveTo>
                        <a:pt x="759" y="286"/>
                      </a:moveTo>
                      <a:cubicBezTo>
                        <a:pt x="759" y="309"/>
                        <a:pt x="854" y="309"/>
                        <a:pt x="1115" y="570"/>
                      </a:cubicBezTo>
                      <a:cubicBezTo>
                        <a:pt x="1305" y="760"/>
                        <a:pt x="1400" y="1021"/>
                        <a:pt x="1423" y="1306"/>
                      </a:cubicBezTo>
                      <a:cubicBezTo>
                        <a:pt x="1400" y="1567"/>
                        <a:pt x="1328" y="1851"/>
                        <a:pt x="1210" y="2088"/>
                      </a:cubicBezTo>
                      <a:cubicBezTo>
                        <a:pt x="1139" y="1875"/>
                        <a:pt x="1068" y="1685"/>
                        <a:pt x="996" y="1472"/>
                      </a:cubicBezTo>
                      <a:cubicBezTo>
                        <a:pt x="977" y="1386"/>
                        <a:pt x="916" y="1350"/>
                        <a:pt x="854" y="1350"/>
                      </a:cubicBezTo>
                      <a:cubicBezTo>
                        <a:pt x="762" y="1350"/>
                        <a:pt x="669" y="1429"/>
                        <a:pt x="712" y="1543"/>
                      </a:cubicBezTo>
                      <a:cubicBezTo>
                        <a:pt x="783" y="1780"/>
                        <a:pt x="854" y="1994"/>
                        <a:pt x="925" y="2207"/>
                      </a:cubicBezTo>
                      <a:cubicBezTo>
                        <a:pt x="783" y="2160"/>
                        <a:pt x="641" y="2065"/>
                        <a:pt x="522" y="1946"/>
                      </a:cubicBezTo>
                      <a:cubicBezTo>
                        <a:pt x="380" y="1756"/>
                        <a:pt x="285" y="1543"/>
                        <a:pt x="285" y="1306"/>
                      </a:cubicBezTo>
                      <a:cubicBezTo>
                        <a:pt x="285" y="1045"/>
                        <a:pt x="332" y="808"/>
                        <a:pt x="451" y="594"/>
                      </a:cubicBezTo>
                      <a:cubicBezTo>
                        <a:pt x="569" y="404"/>
                        <a:pt x="664" y="309"/>
                        <a:pt x="759" y="309"/>
                      </a:cubicBezTo>
                      <a:lnTo>
                        <a:pt x="759" y="286"/>
                      </a:lnTo>
                      <a:close/>
                      <a:moveTo>
                        <a:pt x="759" y="1"/>
                      </a:moveTo>
                      <a:cubicBezTo>
                        <a:pt x="546" y="1"/>
                        <a:pt x="356" y="143"/>
                        <a:pt x="190" y="475"/>
                      </a:cubicBezTo>
                      <a:cubicBezTo>
                        <a:pt x="71" y="736"/>
                        <a:pt x="0" y="1021"/>
                        <a:pt x="0" y="1306"/>
                      </a:cubicBezTo>
                      <a:cubicBezTo>
                        <a:pt x="0" y="1614"/>
                        <a:pt x="95" y="1922"/>
                        <a:pt x="308" y="2160"/>
                      </a:cubicBezTo>
                      <a:cubicBezTo>
                        <a:pt x="522" y="2373"/>
                        <a:pt x="783" y="2515"/>
                        <a:pt x="1068" y="2563"/>
                      </a:cubicBezTo>
                      <a:lnTo>
                        <a:pt x="1091" y="2587"/>
                      </a:lnTo>
                      <a:cubicBezTo>
                        <a:pt x="1257" y="2990"/>
                        <a:pt x="1305" y="3061"/>
                        <a:pt x="1305" y="3061"/>
                      </a:cubicBezTo>
                      <a:cubicBezTo>
                        <a:pt x="1305" y="3132"/>
                        <a:pt x="1352" y="3203"/>
                        <a:pt x="1447" y="3203"/>
                      </a:cubicBezTo>
                      <a:cubicBezTo>
                        <a:pt x="1518" y="3203"/>
                        <a:pt x="1589" y="3132"/>
                        <a:pt x="1589" y="3061"/>
                      </a:cubicBezTo>
                      <a:cubicBezTo>
                        <a:pt x="1589" y="3014"/>
                        <a:pt x="1589" y="2990"/>
                        <a:pt x="1352" y="2468"/>
                      </a:cubicBezTo>
                      <a:lnTo>
                        <a:pt x="1352" y="2444"/>
                      </a:lnTo>
                      <a:cubicBezTo>
                        <a:pt x="1566" y="2112"/>
                        <a:pt x="1684" y="1709"/>
                        <a:pt x="1708" y="1306"/>
                      </a:cubicBezTo>
                      <a:cubicBezTo>
                        <a:pt x="1708" y="974"/>
                        <a:pt x="1566" y="641"/>
                        <a:pt x="1328" y="381"/>
                      </a:cubicBezTo>
                      <a:cubicBezTo>
                        <a:pt x="1091" y="120"/>
                        <a:pt x="901" y="1"/>
                        <a:pt x="75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943" name="Google Shape;1943;p14"/>
              <p:cNvGrpSpPr/>
              <p:nvPr/>
            </p:nvGrpSpPr>
            <p:grpSpPr>
              <a:xfrm flipH="1">
                <a:off x="7038439" y="2285420"/>
                <a:ext cx="58546" cy="109825"/>
                <a:chOff x="3028100" y="3462950"/>
                <a:chExt cx="42700" cy="80100"/>
              </a:xfrm>
            </p:grpSpPr>
            <p:sp>
              <p:nvSpPr>
                <p:cNvPr id="1944" name="Google Shape;1944;p14"/>
                <p:cNvSpPr/>
                <p:nvPr/>
              </p:nvSpPr>
              <p:spPr>
                <a:xfrm>
                  <a:off x="3031050" y="3467050"/>
                  <a:ext cx="36200" cy="5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8" h="2281" extrusionOk="0">
                      <a:moveTo>
                        <a:pt x="648" y="0"/>
                      </a:moveTo>
                      <a:cubicBezTo>
                        <a:pt x="637" y="0"/>
                        <a:pt x="627" y="1"/>
                        <a:pt x="617" y="3"/>
                      </a:cubicBezTo>
                      <a:cubicBezTo>
                        <a:pt x="475" y="3"/>
                        <a:pt x="333" y="122"/>
                        <a:pt x="190" y="383"/>
                      </a:cubicBezTo>
                      <a:cubicBezTo>
                        <a:pt x="72" y="620"/>
                        <a:pt x="1" y="881"/>
                        <a:pt x="24" y="1165"/>
                      </a:cubicBezTo>
                      <a:cubicBezTo>
                        <a:pt x="24" y="1426"/>
                        <a:pt x="119" y="1687"/>
                        <a:pt x="309" y="1877"/>
                      </a:cubicBezTo>
                      <a:cubicBezTo>
                        <a:pt x="499" y="2090"/>
                        <a:pt x="783" y="2233"/>
                        <a:pt x="1068" y="2280"/>
                      </a:cubicBezTo>
                      <a:cubicBezTo>
                        <a:pt x="1305" y="1948"/>
                        <a:pt x="1424" y="1545"/>
                        <a:pt x="1448" y="1165"/>
                      </a:cubicBezTo>
                      <a:cubicBezTo>
                        <a:pt x="1424" y="857"/>
                        <a:pt x="1305" y="549"/>
                        <a:pt x="1092" y="335"/>
                      </a:cubicBezTo>
                      <a:cubicBezTo>
                        <a:pt x="896" y="118"/>
                        <a:pt x="760" y="0"/>
                        <a:pt x="64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5" name="Google Shape;1945;p14"/>
                <p:cNvSpPr/>
                <p:nvPr/>
              </p:nvSpPr>
              <p:spPr>
                <a:xfrm>
                  <a:off x="3028100" y="3462950"/>
                  <a:ext cx="42700" cy="8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8" h="3204" extrusionOk="0">
                      <a:moveTo>
                        <a:pt x="759" y="286"/>
                      </a:moveTo>
                      <a:cubicBezTo>
                        <a:pt x="759" y="309"/>
                        <a:pt x="854" y="309"/>
                        <a:pt x="1115" y="570"/>
                      </a:cubicBezTo>
                      <a:cubicBezTo>
                        <a:pt x="1305" y="760"/>
                        <a:pt x="1400" y="1021"/>
                        <a:pt x="1423" y="1306"/>
                      </a:cubicBezTo>
                      <a:cubicBezTo>
                        <a:pt x="1400" y="1567"/>
                        <a:pt x="1328" y="1851"/>
                        <a:pt x="1210" y="2088"/>
                      </a:cubicBezTo>
                      <a:cubicBezTo>
                        <a:pt x="1139" y="1875"/>
                        <a:pt x="1068" y="1685"/>
                        <a:pt x="996" y="1472"/>
                      </a:cubicBezTo>
                      <a:cubicBezTo>
                        <a:pt x="977" y="1386"/>
                        <a:pt x="916" y="1350"/>
                        <a:pt x="854" y="1350"/>
                      </a:cubicBezTo>
                      <a:cubicBezTo>
                        <a:pt x="762" y="1350"/>
                        <a:pt x="669" y="1429"/>
                        <a:pt x="712" y="1543"/>
                      </a:cubicBezTo>
                      <a:cubicBezTo>
                        <a:pt x="783" y="1780"/>
                        <a:pt x="854" y="1994"/>
                        <a:pt x="925" y="2207"/>
                      </a:cubicBezTo>
                      <a:cubicBezTo>
                        <a:pt x="783" y="2160"/>
                        <a:pt x="641" y="2065"/>
                        <a:pt x="522" y="1946"/>
                      </a:cubicBezTo>
                      <a:cubicBezTo>
                        <a:pt x="380" y="1756"/>
                        <a:pt x="285" y="1543"/>
                        <a:pt x="285" y="1306"/>
                      </a:cubicBezTo>
                      <a:cubicBezTo>
                        <a:pt x="285" y="1045"/>
                        <a:pt x="332" y="808"/>
                        <a:pt x="451" y="594"/>
                      </a:cubicBezTo>
                      <a:cubicBezTo>
                        <a:pt x="569" y="404"/>
                        <a:pt x="664" y="309"/>
                        <a:pt x="759" y="309"/>
                      </a:cubicBezTo>
                      <a:lnTo>
                        <a:pt x="759" y="286"/>
                      </a:lnTo>
                      <a:close/>
                      <a:moveTo>
                        <a:pt x="759" y="1"/>
                      </a:moveTo>
                      <a:cubicBezTo>
                        <a:pt x="546" y="1"/>
                        <a:pt x="356" y="143"/>
                        <a:pt x="190" y="475"/>
                      </a:cubicBezTo>
                      <a:cubicBezTo>
                        <a:pt x="71" y="736"/>
                        <a:pt x="0" y="1021"/>
                        <a:pt x="0" y="1306"/>
                      </a:cubicBezTo>
                      <a:cubicBezTo>
                        <a:pt x="0" y="1614"/>
                        <a:pt x="95" y="1922"/>
                        <a:pt x="308" y="2160"/>
                      </a:cubicBezTo>
                      <a:cubicBezTo>
                        <a:pt x="522" y="2373"/>
                        <a:pt x="783" y="2515"/>
                        <a:pt x="1068" y="2563"/>
                      </a:cubicBezTo>
                      <a:lnTo>
                        <a:pt x="1091" y="2587"/>
                      </a:lnTo>
                      <a:cubicBezTo>
                        <a:pt x="1257" y="2990"/>
                        <a:pt x="1305" y="3061"/>
                        <a:pt x="1305" y="3061"/>
                      </a:cubicBezTo>
                      <a:cubicBezTo>
                        <a:pt x="1305" y="3132"/>
                        <a:pt x="1352" y="3203"/>
                        <a:pt x="1447" y="3203"/>
                      </a:cubicBezTo>
                      <a:cubicBezTo>
                        <a:pt x="1518" y="3203"/>
                        <a:pt x="1589" y="3132"/>
                        <a:pt x="1589" y="3061"/>
                      </a:cubicBezTo>
                      <a:cubicBezTo>
                        <a:pt x="1589" y="3014"/>
                        <a:pt x="1589" y="2990"/>
                        <a:pt x="1352" y="2468"/>
                      </a:cubicBezTo>
                      <a:lnTo>
                        <a:pt x="1352" y="2444"/>
                      </a:lnTo>
                      <a:cubicBezTo>
                        <a:pt x="1566" y="2112"/>
                        <a:pt x="1684" y="1709"/>
                        <a:pt x="1708" y="1306"/>
                      </a:cubicBezTo>
                      <a:cubicBezTo>
                        <a:pt x="1708" y="974"/>
                        <a:pt x="1566" y="641"/>
                        <a:pt x="1328" y="381"/>
                      </a:cubicBezTo>
                      <a:cubicBezTo>
                        <a:pt x="1091" y="120"/>
                        <a:pt x="901" y="1"/>
                        <a:pt x="75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946" name="Google Shape;1946;p14"/>
              <p:cNvGrpSpPr/>
              <p:nvPr/>
            </p:nvGrpSpPr>
            <p:grpSpPr>
              <a:xfrm rot="-5090173" flipH="1">
                <a:off x="6917100" y="4872636"/>
                <a:ext cx="58544" cy="109830"/>
                <a:chOff x="3028100" y="3462950"/>
                <a:chExt cx="42700" cy="80100"/>
              </a:xfrm>
            </p:grpSpPr>
            <p:sp>
              <p:nvSpPr>
                <p:cNvPr id="1947" name="Google Shape;1947;p14"/>
                <p:cNvSpPr/>
                <p:nvPr/>
              </p:nvSpPr>
              <p:spPr>
                <a:xfrm>
                  <a:off x="3031050" y="3467050"/>
                  <a:ext cx="36200" cy="5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8" h="2281" extrusionOk="0">
                      <a:moveTo>
                        <a:pt x="648" y="0"/>
                      </a:moveTo>
                      <a:cubicBezTo>
                        <a:pt x="637" y="0"/>
                        <a:pt x="627" y="1"/>
                        <a:pt x="617" y="3"/>
                      </a:cubicBezTo>
                      <a:cubicBezTo>
                        <a:pt x="475" y="3"/>
                        <a:pt x="333" y="122"/>
                        <a:pt x="190" y="383"/>
                      </a:cubicBezTo>
                      <a:cubicBezTo>
                        <a:pt x="72" y="620"/>
                        <a:pt x="1" y="881"/>
                        <a:pt x="24" y="1165"/>
                      </a:cubicBezTo>
                      <a:cubicBezTo>
                        <a:pt x="24" y="1426"/>
                        <a:pt x="119" y="1687"/>
                        <a:pt x="309" y="1877"/>
                      </a:cubicBezTo>
                      <a:cubicBezTo>
                        <a:pt x="499" y="2090"/>
                        <a:pt x="783" y="2233"/>
                        <a:pt x="1068" y="2280"/>
                      </a:cubicBezTo>
                      <a:cubicBezTo>
                        <a:pt x="1305" y="1948"/>
                        <a:pt x="1424" y="1545"/>
                        <a:pt x="1448" y="1165"/>
                      </a:cubicBezTo>
                      <a:cubicBezTo>
                        <a:pt x="1424" y="857"/>
                        <a:pt x="1305" y="549"/>
                        <a:pt x="1092" y="335"/>
                      </a:cubicBezTo>
                      <a:cubicBezTo>
                        <a:pt x="896" y="118"/>
                        <a:pt x="760" y="0"/>
                        <a:pt x="64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8" name="Google Shape;1948;p14"/>
                <p:cNvSpPr/>
                <p:nvPr/>
              </p:nvSpPr>
              <p:spPr>
                <a:xfrm>
                  <a:off x="3028100" y="3462950"/>
                  <a:ext cx="42700" cy="8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8" h="3204" extrusionOk="0">
                      <a:moveTo>
                        <a:pt x="759" y="286"/>
                      </a:moveTo>
                      <a:cubicBezTo>
                        <a:pt x="759" y="309"/>
                        <a:pt x="854" y="309"/>
                        <a:pt x="1115" y="570"/>
                      </a:cubicBezTo>
                      <a:cubicBezTo>
                        <a:pt x="1305" y="760"/>
                        <a:pt x="1400" y="1021"/>
                        <a:pt x="1423" y="1306"/>
                      </a:cubicBezTo>
                      <a:cubicBezTo>
                        <a:pt x="1400" y="1567"/>
                        <a:pt x="1328" y="1851"/>
                        <a:pt x="1210" y="2088"/>
                      </a:cubicBezTo>
                      <a:cubicBezTo>
                        <a:pt x="1139" y="1875"/>
                        <a:pt x="1068" y="1685"/>
                        <a:pt x="996" y="1472"/>
                      </a:cubicBezTo>
                      <a:cubicBezTo>
                        <a:pt x="977" y="1386"/>
                        <a:pt x="916" y="1350"/>
                        <a:pt x="854" y="1350"/>
                      </a:cubicBezTo>
                      <a:cubicBezTo>
                        <a:pt x="762" y="1350"/>
                        <a:pt x="669" y="1429"/>
                        <a:pt x="712" y="1543"/>
                      </a:cubicBezTo>
                      <a:cubicBezTo>
                        <a:pt x="783" y="1780"/>
                        <a:pt x="854" y="1994"/>
                        <a:pt x="925" y="2207"/>
                      </a:cubicBezTo>
                      <a:cubicBezTo>
                        <a:pt x="783" y="2160"/>
                        <a:pt x="641" y="2065"/>
                        <a:pt x="522" y="1946"/>
                      </a:cubicBezTo>
                      <a:cubicBezTo>
                        <a:pt x="380" y="1756"/>
                        <a:pt x="285" y="1543"/>
                        <a:pt x="285" y="1306"/>
                      </a:cubicBezTo>
                      <a:cubicBezTo>
                        <a:pt x="285" y="1045"/>
                        <a:pt x="332" y="808"/>
                        <a:pt x="451" y="594"/>
                      </a:cubicBezTo>
                      <a:cubicBezTo>
                        <a:pt x="569" y="404"/>
                        <a:pt x="664" y="309"/>
                        <a:pt x="759" y="309"/>
                      </a:cubicBezTo>
                      <a:lnTo>
                        <a:pt x="759" y="286"/>
                      </a:lnTo>
                      <a:close/>
                      <a:moveTo>
                        <a:pt x="759" y="1"/>
                      </a:moveTo>
                      <a:cubicBezTo>
                        <a:pt x="546" y="1"/>
                        <a:pt x="356" y="143"/>
                        <a:pt x="190" y="475"/>
                      </a:cubicBezTo>
                      <a:cubicBezTo>
                        <a:pt x="71" y="736"/>
                        <a:pt x="0" y="1021"/>
                        <a:pt x="0" y="1306"/>
                      </a:cubicBezTo>
                      <a:cubicBezTo>
                        <a:pt x="0" y="1614"/>
                        <a:pt x="95" y="1922"/>
                        <a:pt x="308" y="2160"/>
                      </a:cubicBezTo>
                      <a:cubicBezTo>
                        <a:pt x="522" y="2373"/>
                        <a:pt x="783" y="2515"/>
                        <a:pt x="1068" y="2563"/>
                      </a:cubicBezTo>
                      <a:lnTo>
                        <a:pt x="1091" y="2587"/>
                      </a:lnTo>
                      <a:cubicBezTo>
                        <a:pt x="1257" y="2990"/>
                        <a:pt x="1305" y="3061"/>
                        <a:pt x="1305" y="3061"/>
                      </a:cubicBezTo>
                      <a:cubicBezTo>
                        <a:pt x="1305" y="3132"/>
                        <a:pt x="1352" y="3203"/>
                        <a:pt x="1447" y="3203"/>
                      </a:cubicBezTo>
                      <a:cubicBezTo>
                        <a:pt x="1518" y="3203"/>
                        <a:pt x="1589" y="3132"/>
                        <a:pt x="1589" y="3061"/>
                      </a:cubicBezTo>
                      <a:cubicBezTo>
                        <a:pt x="1589" y="3014"/>
                        <a:pt x="1589" y="2990"/>
                        <a:pt x="1352" y="2468"/>
                      </a:cubicBezTo>
                      <a:lnTo>
                        <a:pt x="1352" y="2444"/>
                      </a:lnTo>
                      <a:cubicBezTo>
                        <a:pt x="1566" y="2112"/>
                        <a:pt x="1684" y="1709"/>
                        <a:pt x="1708" y="1306"/>
                      </a:cubicBezTo>
                      <a:cubicBezTo>
                        <a:pt x="1708" y="974"/>
                        <a:pt x="1566" y="641"/>
                        <a:pt x="1328" y="381"/>
                      </a:cubicBezTo>
                      <a:cubicBezTo>
                        <a:pt x="1091" y="120"/>
                        <a:pt x="901" y="1"/>
                        <a:pt x="75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949" name="Google Shape;1949;p14"/>
              <p:cNvGrpSpPr/>
              <p:nvPr/>
            </p:nvGrpSpPr>
            <p:grpSpPr>
              <a:xfrm rot="1126794" flipH="1">
                <a:off x="6211302" y="633884"/>
                <a:ext cx="208774" cy="289295"/>
                <a:chOff x="3109925" y="3233975"/>
                <a:chExt cx="149425" cy="207075"/>
              </a:xfrm>
            </p:grpSpPr>
            <p:sp>
              <p:nvSpPr>
                <p:cNvPr id="1950" name="Google Shape;1950;p14"/>
                <p:cNvSpPr/>
                <p:nvPr/>
              </p:nvSpPr>
              <p:spPr>
                <a:xfrm>
                  <a:off x="3127125" y="3284475"/>
                  <a:ext cx="122175" cy="11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7" h="4768" extrusionOk="0">
                      <a:moveTo>
                        <a:pt x="3179" y="0"/>
                      </a:moveTo>
                      <a:lnTo>
                        <a:pt x="3084" y="24"/>
                      </a:lnTo>
                      <a:lnTo>
                        <a:pt x="2800" y="24"/>
                      </a:lnTo>
                      <a:cubicBezTo>
                        <a:pt x="2633" y="71"/>
                        <a:pt x="2491" y="95"/>
                        <a:pt x="2325" y="119"/>
                      </a:cubicBezTo>
                      <a:cubicBezTo>
                        <a:pt x="2254" y="119"/>
                        <a:pt x="2159" y="95"/>
                        <a:pt x="2088" y="71"/>
                      </a:cubicBezTo>
                      <a:lnTo>
                        <a:pt x="1637" y="71"/>
                      </a:lnTo>
                      <a:cubicBezTo>
                        <a:pt x="1708" y="285"/>
                        <a:pt x="1851" y="451"/>
                        <a:pt x="2040" y="569"/>
                      </a:cubicBezTo>
                      <a:cubicBezTo>
                        <a:pt x="2159" y="617"/>
                        <a:pt x="2278" y="640"/>
                        <a:pt x="2420" y="664"/>
                      </a:cubicBezTo>
                      <a:lnTo>
                        <a:pt x="2586" y="664"/>
                      </a:lnTo>
                      <a:cubicBezTo>
                        <a:pt x="2604" y="666"/>
                        <a:pt x="2622" y="667"/>
                        <a:pt x="2640" y="667"/>
                      </a:cubicBezTo>
                      <a:cubicBezTo>
                        <a:pt x="2827" y="667"/>
                        <a:pt x="2974" y="555"/>
                        <a:pt x="3060" y="403"/>
                      </a:cubicBezTo>
                      <a:lnTo>
                        <a:pt x="3060" y="380"/>
                      </a:lnTo>
                      <a:cubicBezTo>
                        <a:pt x="3108" y="261"/>
                        <a:pt x="3155" y="119"/>
                        <a:pt x="3179" y="0"/>
                      </a:cubicBezTo>
                      <a:close/>
                      <a:moveTo>
                        <a:pt x="166" y="1589"/>
                      </a:moveTo>
                      <a:cubicBezTo>
                        <a:pt x="48" y="1589"/>
                        <a:pt x="0" y="1684"/>
                        <a:pt x="0" y="1827"/>
                      </a:cubicBezTo>
                      <a:cubicBezTo>
                        <a:pt x="0" y="2230"/>
                        <a:pt x="333" y="2680"/>
                        <a:pt x="1044" y="3155"/>
                      </a:cubicBezTo>
                      <a:cubicBezTo>
                        <a:pt x="1376" y="3416"/>
                        <a:pt x="1756" y="3606"/>
                        <a:pt x="2183" y="3748"/>
                      </a:cubicBezTo>
                      <a:cubicBezTo>
                        <a:pt x="1993" y="3321"/>
                        <a:pt x="1756" y="2918"/>
                        <a:pt x="1471" y="2562"/>
                      </a:cubicBezTo>
                      <a:cubicBezTo>
                        <a:pt x="973" y="1921"/>
                        <a:pt x="546" y="1589"/>
                        <a:pt x="166" y="1589"/>
                      </a:cubicBezTo>
                      <a:close/>
                      <a:moveTo>
                        <a:pt x="4623" y="2168"/>
                      </a:moveTo>
                      <a:cubicBezTo>
                        <a:pt x="4602" y="2168"/>
                        <a:pt x="4580" y="2172"/>
                        <a:pt x="4555" y="2182"/>
                      </a:cubicBezTo>
                      <a:cubicBezTo>
                        <a:pt x="4199" y="2254"/>
                        <a:pt x="3867" y="2680"/>
                        <a:pt x="3535" y="3440"/>
                      </a:cubicBezTo>
                      <a:cubicBezTo>
                        <a:pt x="3369" y="3867"/>
                        <a:pt x="3226" y="4317"/>
                        <a:pt x="3132" y="4768"/>
                      </a:cubicBezTo>
                      <a:cubicBezTo>
                        <a:pt x="3511" y="4531"/>
                        <a:pt x="3820" y="4222"/>
                        <a:pt x="4104" y="3890"/>
                      </a:cubicBezTo>
                      <a:cubicBezTo>
                        <a:pt x="4650" y="3250"/>
                        <a:pt x="4887" y="2728"/>
                        <a:pt x="4768" y="2348"/>
                      </a:cubicBezTo>
                      <a:cubicBezTo>
                        <a:pt x="4750" y="2236"/>
                        <a:pt x="4701" y="2168"/>
                        <a:pt x="4623" y="216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1" name="Google Shape;1951;p14"/>
                <p:cNvSpPr/>
                <p:nvPr/>
              </p:nvSpPr>
              <p:spPr>
                <a:xfrm>
                  <a:off x="3113475" y="3237550"/>
                  <a:ext cx="141175" cy="4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7" h="1972" extrusionOk="0">
                      <a:moveTo>
                        <a:pt x="2919" y="1"/>
                      </a:moveTo>
                      <a:cubicBezTo>
                        <a:pt x="2895" y="1"/>
                        <a:pt x="2871" y="1"/>
                        <a:pt x="2847" y="3"/>
                      </a:cubicBezTo>
                      <a:cubicBezTo>
                        <a:pt x="2278" y="3"/>
                        <a:pt x="1922" y="122"/>
                        <a:pt x="1780" y="359"/>
                      </a:cubicBezTo>
                      <a:cubicBezTo>
                        <a:pt x="1709" y="454"/>
                        <a:pt x="1685" y="572"/>
                        <a:pt x="1685" y="667"/>
                      </a:cubicBezTo>
                      <a:cubicBezTo>
                        <a:pt x="1685" y="833"/>
                        <a:pt x="1732" y="999"/>
                        <a:pt x="1804" y="1142"/>
                      </a:cubicBezTo>
                      <a:cubicBezTo>
                        <a:pt x="1519" y="999"/>
                        <a:pt x="1187" y="928"/>
                        <a:pt x="879" y="904"/>
                      </a:cubicBezTo>
                      <a:lnTo>
                        <a:pt x="665" y="904"/>
                      </a:lnTo>
                      <a:cubicBezTo>
                        <a:pt x="238" y="904"/>
                        <a:pt x="1" y="999"/>
                        <a:pt x="1" y="1213"/>
                      </a:cubicBezTo>
                      <a:cubicBezTo>
                        <a:pt x="1" y="1403"/>
                        <a:pt x="167" y="1545"/>
                        <a:pt x="499" y="1711"/>
                      </a:cubicBezTo>
                      <a:cubicBezTo>
                        <a:pt x="902" y="1877"/>
                        <a:pt x="1329" y="1948"/>
                        <a:pt x="1756" y="1948"/>
                      </a:cubicBezTo>
                      <a:lnTo>
                        <a:pt x="2634" y="1948"/>
                      </a:lnTo>
                      <a:cubicBezTo>
                        <a:pt x="2397" y="1853"/>
                        <a:pt x="2183" y="1711"/>
                        <a:pt x="2041" y="1497"/>
                      </a:cubicBezTo>
                      <a:lnTo>
                        <a:pt x="2041" y="1497"/>
                      </a:lnTo>
                      <a:cubicBezTo>
                        <a:pt x="2207" y="1711"/>
                        <a:pt x="2397" y="1853"/>
                        <a:pt x="2634" y="1948"/>
                      </a:cubicBezTo>
                      <a:cubicBezTo>
                        <a:pt x="2705" y="1972"/>
                        <a:pt x="2800" y="1972"/>
                        <a:pt x="2871" y="1972"/>
                      </a:cubicBezTo>
                      <a:cubicBezTo>
                        <a:pt x="3037" y="1972"/>
                        <a:pt x="3179" y="1948"/>
                        <a:pt x="3346" y="1901"/>
                      </a:cubicBezTo>
                      <a:lnTo>
                        <a:pt x="3630" y="1901"/>
                      </a:lnTo>
                      <a:lnTo>
                        <a:pt x="3701" y="1877"/>
                      </a:lnTo>
                      <a:cubicBezTo>
                        <a:pt x="4128" y="1853"/>
                        <a:pt x="4532" y="1758"/>
                        <a:pt x="4935" y="1616"/>
                      </a:cubicBezTo>
                      <a:cubicBezTo>
                        <a:pt x="5409" y="1426"/>
                        <a:pt x="5646" y="1189"/>
                        <a:pt x="5646" y="928"/>
                      </a:cubicBezTo>
                      <a:cubicBezTo>
                        <a:pt x="5646" y="738"/>
                        <a:pt x="5552" y="644"/>
                        <a:pt x="5362" y="644"/>
                      </a:cubicBezTo>
                      <a:cubicBezTo>
                        <a:pt x="5101" y="667"/>
                        <a:pt x="4864" y="738"/>
                        <a:pt x="4626" y="833"/>
                      </a:cubicBezTo>
                      <a:cubicBezTo>
                        <a:pt x="4413" y="904"/>
                        <a:pt x="4152" y="1023"/>
                        <a:pt x="3844" y="1165"/>
                      </a:cubicBezTo>
                      <a:cubicBezTo>
                        <a:pt x="3915" y="928"/>
                        <a:pt x="3867" y="667"/>
                        <a:pt x="3749" y="430"/>
                      </a:cubicBezTo>
                      <a:cubicBezTo>
                        <a:pt x="3749" y="406"/>
                        <a:pt x="3725" y="383"/>
                        <a:pt x="3701" y="383"/>
                      </a:cubicBezTo>
                      <a:cubicBezTo>
                        <a:pt x="3503" y="141"/>
                        <a:pt x="3223" y="1"/>
                        <a:pt x="291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2" name="Google Shape;1952;p14"/>
                <p:cNvSpPr/>
                <p:nvPr/>
              </p:nvSpPr>
              <p:spPr>
                <a:xfrm>
                  <a:off x="3134825" y="3240500"/>
                  <a:ext cx="95500" cy="2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0" h="1048" extrusionOk="0">
                      <a:moveTo>
                        <a:pt x="594" y="122"/>
                      </a:moveTo>
                      <a:cubicBezTo>
                        <a:pt x="191" y="122"/>
                        <a:pt x="1" y="288"/>
                        <a:pt x="1" y="549"/>
                      </a:cubicBezTo>
                      <a:cubicBezTo>
                        <a:pt x="1" y="620"/>
                        <a:pt x="1" y="715"/>
                        <a:pt x="25" y="763"/>
                      </a:cubicBezTo>
                      <a:cubicBezTo>
                        <a:pt x="357" y="810"/>
                        <a:pt x="665" y="881"/>
                        <a:pt x="950" y="1000"/>
                      </a:cubicBezTo>
                      <a:cubicBezTo>
                        <a:pt x="878" y="881"/>
                        <a:pt x="831" y="715"/>
                        <a:pt x="831" y="549"/>
                      </a:cubicBezTo>
                      <a:cubicBezTo>
                        <a:pt x="831" y="454"/>
                        <a:pt x="855" y="336"/>
                        <a:pt x="926" y="241"/>
                      </a:cubicBezTo>
                      <a:cubicBezTo>
                        <a:pt x="831" y="170"/>
                        <a:pt x="712" y="122"/>
                        <a:pt x="594" y="122"/>
                      </a:cubicBezTo>
                      <a:close/>
                      <a:moveTo>
                        <a:pt x="3556" y="0"/>
                      </a:moveTo>
                      <a:cubicBezTo>
                        <a:pt x="3541" y="0"/>
                        <a:pt x="3526" y="1"/>
                        <a:pt x="3512" y="4"/>
                      </a:cubicBezTo>
                      <a:cubicBezTo>
                        <a:pt x="3274" y="4"/>
                        <a:pt x="3037" y="99"/>
                        <a:pt x="2847" y="241"/>
                      </a:cubicBezTo>
                      <a:cubicBezTo>
                        <a:pt x="2871" y="265"/>
                        <a:pt x="2895" y="288"/>
                        <a:pt x="2895" y="312"/>
                      </a:cubicBezTo>
                      <a:cubicBezTo>
                        <a:pt x="3013" y="549"/>
                        <a:pt x="3061" y="810"/>
                        <a:pt x="3013" y="1047"/>
                      </a:cubicBezTo>
                      <a:cubicBezTo>
                        <a:pt x="3322" y="905"/>
                        <a:pt x="3583" y="786"/>
                        <a:pt x="3796" y="715"/>
                      </a:cubicBezTo>
                      <a:cubicBezTo>
                        <a:pt x="3820" y="620"/>
                        <a:pt x="3820" y="549"/>
                        <a:pt x="3820" y="454"/>
                      </a:cubicBezTo>
                      <a:lnTo>
                        <a:pt x="3820" y="193"/>
                      </a:lnTo>
                      <a:cubicBezTo>
                        <a:pt x="3799" y="87"/>
                        <a:pt x="3682" y="0"/>
                        <a:pt x="355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3" name="Google Shape;1953;p14"/>
                <p:cNvSpPr/>
                <p:nvPr/>
              </p:nvSpPr>
              <p:spPr>
                <a:xfrm>
                  <a:off x="3109925" y="3233975"/>
                  <a:ext cx="149425" cy="20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7" h="8283" extrusionOk="0">
                      <a:moveTo>
                        <a:pt x="1566" y="573"/>
                      </a:moveTo>
                      <a:cubicBezTo>
                        <a:pt x="1614" y="573"/>
                        <a:pt x="1661" y="573"/>
                        <a:pt x="1708" y="597"/>
                      </a:cubicBezTo>
                      <a:cubicBezTo>
                        <a:pt x="1685" y="668"/>
                        <a:pt x="1661" y="739"/>
                        <a:pt x="1661" y="834"/>
                      </a:cubicBezTo>
                      <a:cubicBezTo>
                        <a:pt x="1661" y="905"/>
                        <a:pt x="1685" y="976"/>
                        <a:pt x="1685" y="1047"/>
                      </a:cubicBezTo>
                      <a:cubicBezTo>
                        <a:pt x="1519" y="1000"/>
                        <a:pt x="1329" y="953"/>
                        <a:pt x="1139" y="929"/>
                      </a:cubicBezTo>
                      <a:lnTo>
                        <a:pt x="1139" y="905"/>
                      </a:lnTo>
                      <a:cubicBezTo>
                        <a:pt x="1139" y="881"/>
                        <a:pt x="1115" y="858"/>
                        <a:pt x="1115" y="834"/>
                      </a:cubicBezTo>
                      <a:cubicBezTo>
                        <a:pt x="1115" y="739"/>
                        <a:pt x="1115" y="573"/>
                        <a:pt x="1566" y="573"/>
                      </a:cubicBezTo>
                      <a:close/>
                      <a:moveTo>
                        <a:pt x="4484" y="431"/>
                      </a:moveTo>
                      <a:cubicBezTo>
                        <a:pt x="4602" y="431"/>
                        <a:pt x="4650" y="478"/>
                        <a:pt x="4650" y="502"/>
                      </a:cubicBezTo>
                      <a:lnTo>
                        <a:pt x="4650" y="739"/>
                      </a:lnTo>
                      <a:cubicBezTo>
                        <a:pt x="4650" y="787"/>
                        <a:pt x="4650" y="834"/>
                        <a:pt x="4650" y="881"/>
                      </a:cubicBezTo>
                      <a:cubicBezTo>
                        <a:pt x="4508" y="929"/>
                        <a:pt x="4341" y="1000"/>
                        <a:pt x="4152" y="1095"/>
                      </a:cubicBezTo>
                      <a:cubicBezTo>
                        <a:pt x="4152" y="905"/>
                        <a:pt x="4128" y="739"/>
                        <a:pt x="4033" y="573"/>
                      </a:cubicBezTo>
                      <a:lnTo>
                        <a:pt x="4057" y="549"/>
                      </a:lnTo>
                      <a:cubicBezTo>
                        <a:pt x="4175" y="478"/>
                        <a:pt x="4341" y="431"/>
                        <a:pt x="4484" y="431"/>
                      </a:cubicBezTo>
                      <a:close/>
                      <a:moveTo>
                        <a:pt x="5504" y="953"/>
                      </a:moveTo>
                      <a:cubicBezTo>
                        <a:pt x="5622" y="953"/>
                        <a:pt x="5646" y="1000"/>
                        <a:pt x="5646" y="1095"/>
                      </a:cubicBezTo>
                      <a:cubicBezTo>
                        <a:pt x="5646" y="1332"/>
                        <a:pt x="5314" y="1522"/>
                        <a:pt x="5029" y="1617"/>
                      </a:cubicBezTo>
                      <a:cubicBezTo>
                        <a:pt x="4721" y="1735"/>
                        <a:pt x="4389" y="1830"/>
                        <a:pt x="4057" y="1878"/>
                      </a:cubicBezTo>
                      <a:cubicBezTo>
                        <a:pt x="4057" y="1830"/>
                        <a:pt x="4033" y="1807"/>
                        <a:pt x="4009" y="1783"/>
                      </a:cubicBezTo>
                      <a:lnTo>
                        <a:pt x="4033" y="1783"/>
                      </a:lnTo>
                      <a:cubicBezTo>
                        <a:pt x="4081" y="1664"/>
                        <a:pt x="4104" y="1546"/>
                        <a:pt x="4128" y="1427"/>
                      </a:cubicBezTo>
                      <a:cubicBezTo>
                        <a:pt x="4389" y="1308"/>
                        <a:pt x="4626" y="1190"/>
                        <a:pt x="4840" y="1119"/>
                      </a:cubicBezTo>
                      <a:cubicBezTo>
                        <a:pt x="5029" y="1024"/>
                        <a:pt x="5267" y="976"/>
                        <a:pt x="5504" y="953"/>
                      </a:cubicBezTo>
                      <a:close/>
                      <a:moveTo>
                        <a:pt x="997" y="1190"/>
                      </a:moveTo>
                      <a:cubicBezTo>
                        <a:pt x="1281" y="1214"/>
                        <a:pt x="1566" y="1285"/>
                        <a:pt x="1827" y="1403"/>
                      </a:cubicBezTo>
                      <a:cubicBezTo>
                        <a:pt x="1898" y="1522"/>
                        <a:pt x="1969" y="1640"/>
                        <a:pt x="2064" y="1735"/>
                      </a:cubicBezTo>
                      <a:cubicBezTo>
                        <a:pt x="2112" y="1807"/>
                        <a:pt x="2183" y="1878"/>
                        <a:pt x="2230" y="1949"/>
                      </a:cubicBezTo>
                      <a:lnTo>
                        <a:pt x="1874" y="1949"/>
                      </a:lnTo>
                      <a:cubicBezTo>
                        <a:pt x="1471" y="1949"/>
                        <a:pt x="1068" y="1878"/>
                        <a:pt x="688" y="1712"/>
                      </a:cubicBezTo>
                      <a:cubicBezTo>
                        <a:pt x="451" y="1593"/>
                        <a:pt x="285" y="1522"/>
                        <a:pt x="285" y="1356"/>
                      </a:cubicBezTo>
                      <a:cubicBezTo>
                        <a:pt x="285" y="1214"/>
                        <a:pt x="617" y="1190"/>
                        <a:pt x="807" y="1190"/>
                      </a:cubicBezTo>
                      <a:close/>
                      <a:moveTo>
                        <a:pt x="3056" y="309"/>
                      </a:moveTo>
                      <a:cubicBezTo>
                        <a:pt x="3298" y="309"/>
                        <a:pt x="3549" y="425"/>
                        <a:pt x="3701" y="620"/>
                      </a:cubicBezTo>
                      <a:cubicBezTo>
                        <a:pt x="3725" y="644"/>
                        <a:pt x="3725" y="668"/>
                        <a:pt x="3748" y="668"/>
                      </a:cubicBezTo>
                      <a:cubicBezTo>
                        <a:pt x="3843" y="881"/>
                        <a:pt x="3867" y="1095"/>
                        <a:pt x="3843" y="1308"/>
                      </a:cubicBezTo>
                      <a:cubicBezTo>
                        <a:pt x="3843" y="1332"/>
                        <a:pt x="3843" y="1356"/>
                        <a:pt x="3843" y="1356"/>
                      </a:cubicBezTo>
                      <a:cubicBezTo>
                        <a:pt x="3820" y="1593"/>
                        <a:pt x="3677" y="1783"/>
                        <a:pt x="3464" y="1878"/>
                      </a:cubicBezTo>
                      <a:lnTo>
                        <a:pt x="3416" y="1901"/>
                      </a:lnTo>
                      <a:cubicBezTo>
                        <a:pt x="3274" y="1949"/>
                        <a:pt x="3155" y="1973"/>
                        <a:pt x="3013" y="1996"/>
                      </a:cubicBezTo>
                      <a:cubicBezTo>
                        <a:pt x="2942" y="1973"/>
                        <a:pt x="2871" y="1973"/>
                        <a:pt x="2800" y="1949"/>
                      </a:cubicBezTo>
                      <a:cubicBezTo>
                        <a:pt x="2586" y="1878"/>
                        <a:pt x="2420" y="1759"/>
                        <a:pt x="2278" y="1569"/>
                      </a:cubicBezTo>
                      <a:cubicBezTo>
                        <a:pt x="2207" y="1474"/>
                        <a:pt x="2135" y="1356"/>
                        <a:pt x="2064" y="1237"/>
                      </a:cubicBezTo>
                      <a:cubicBezTo>
                        <a:pt x="1993" y="1119"/>
                        <a:pt x="1969" y="976"/>
                        <a:pt x="1969" y="834"/>
                      </a:cubicBezTo>
                      <a:cubicBezTo>
                        <a:pt x="1969" y="763"/>
                        <a:pt x="1969" y="668"/>
                        <a:pt x="2017" y="597"/>
                      </a:cubicBezTo>
                      <a:cubicBezTo>
                        <a:pt x="2135" y="407"/>
                        <a:pt x="2468" y="312"/>
                        <a:pt x="2989" y="312"/>
                      </a:cubicBezTo>
                      <a:cubicBezTo>
                        <a:pt x="3011" y="310"/>
                        <a:pt x="3034" y="309"/>
                        <a:pt x="3056" y="309"/>
                      </a:cubicBezTo>
                      <a:close/>
                      <a:moveTo>
                        <a:pt x="3654" y="2186"/>
                      </a:moveTo>
                      <a:cubicBezTo>
                        <a:pt x="3630" y="2234"/>
                        <a:pt x="3606" y="2257"/>
                        <a:pt x="3582" y="2352"/>
                      </a:cubicBezTo>
                      <a:cubicBezTo>
                        <a:pt x="3559" y="2423"/>
                        <a:pt x="3488" y="2518"/>
                        <a:pt x="3274" y="2518"/>
                      </a:cubicBezTo>
                      <a:lnTo>
                        <a:pt x="3108" y="2518"/>
                      </a:lnTo>
                      <a:cubicBezTo>
                        <a:pt x="3013" y="2518"/>
                        <a:pt x="2894" y="2494"/>
                        <a:pt x="2800" y="2447"/>
                      </a:cubicBezTo>
                      <a:cubicBezTo>
                        <a:pt x="2705" y="2376"/>
                        <a:pt x="2634" y="2305"/>
                        <a:pt x="2586" y="2234"/>
                      </a:cubicBezTo>
                      <a:lnTo>
                        <a:pt x="2752" y="2234"/>
                      </a:lnTo>
                      <a:cubicBezTo>
                        <a:pt x="2823" y="2257"/>
                        <a:pt x="2918" y="2257"/>
                        <a:pt x="2989" y="2257"/>
                      </a:cubicBezTo>
                      <a:cubicBezTo>
                        <a:pt x="3155" y="2257"/>
                        <a:pt x="3321" y="2234"/>
                        <a:pt x="3488" y="2186"/>
                      </a:cubicBezTo>
                      <a:close/>
                      <a:moveTo>
                        <a:pt x="831" y="3752"/>
                      </a:moveTo>
                      <a:cubicBezTo>
                        <a:pt x="1163" y="3752"/>
                        <a:pt x="1566" y="4060"/>
                        <a:pt x="2017" y="4653"/>
                      </a:cubicBezTo>
                      <a:cubicBezTo>
                        <a:pt x="2230" y="4914"/>
                        <a:pt x="2396" y="5175"/>
                        <a:pt x="2562" y="5483"/>
                      </a:cubicBezTo>
                      <a:cubicBezTo>
                        <a:pt x="2301" y="5341"/>
                        <a:pt x="2041" y="5199"/>
                        <a:pt x="1803" y="5033"/>
                      </a:cubicBezTo>
                      <a:cubicBezTo>
                        <a:pt x="1139" y="4582"/>
                        <a:pt x="831" y="4179"/>
                        <a:pt x="831" y="3847"/>
                      </a:cubicBezTo>
                      <a:cubicBezTo>
                        <a:pt x="831" y="3775"/>
                        <a:pt x="831" y="3752"/>
                        <a:pt x="831" y="3752"/>
                      </a:cubicBezTo>
                      <a:close/>
                      <a:moveTo>
                        <a:pt x="5290" y="4321"/>
                      </a:moveTo>
                      <a:cubicBezTo>
                        <a:pt x="5290" y="4321"/>
                        <a:pt x="5314" y="4345"/>
                        <a:pt x="5314" y="4416"/>
                      </a:cubicBezTo>
                      <a:cubicBezTo>
                        <a:pt x="5409" y="4724"/>
                        <a:pt x="5195" y="5222"/>
                        <a:pt x="4674" y="5815"/>
                      </a:cubicBezTo>
                      <a:cubicBezTo>
                        <a:pt x="4484" y="6029"/>
                        <a:pt x="4270" y="6242"/>
                        <a:pt x="4057" y="6432"/>
                      </a:cubicBezTo>
                      <a:cubicBezTo>
                        <a:pt x="4128" y="6124"/>
                        <a:pt x="4247" y="5815"/>
                        <a:pt x="4365" y="5507"/>
                      </a:cubicBezTo>
                      <a:cubicBezTo>
                        <a:pt x="4650" y="4819"/>
                        <a:pt x="4982" y="4416"/>
                        <a:pt x="5290" y="4321"/>
                      </a:cubicBezTo>
                      <a:close/>
                      <a:moveTo>
                        <a:pt x="3073" y="1"/>
                      </a:moveTo>
                      <a:cubicBezTo>
                        <a:pt x="3045" y="1"/>
                        <a:pt x="3017" y="2"/>
                        <a:pt x="2989" y="4"/>
                      </a:cubicBezTo>
                      <a:cubicBezTo>
                        <a:pt x="2444" y="4"/>
                        <a:pt x="2088" y="99"/>
                        <a:pt x="1874" y="312"/>
                      </a:cubicBezTo>
                      <a:cubicBezTo>
                        <a:pt x="1780" y="265"/>
                        <a:pt x="1685" y="241"/>
                        <a:pt x="1566" y="241"/>
                      </a:cubicBezTo>
                      <a:cubicBezTo>
                        <a:pt x="926" y="241"/>
                        <a:pt x="831" y="597"/>
                        <a:pt x="831" y="810"/>
                      </a:cubicBezTo>
                      <a:lnTo>
                        <a:pt x="831" y="905"/>
                      </a:lnTo>
                      <a:cubicBezTo>
                        <a:pt x="800" y="904"/>
                        <a:pt x="770" y="903"/>
                        <a:pt x="741" y="903"/>
                      </a:cubicBezTo>
                      <a:cubicBezTo>
                        <a:pt x="152" y="903"/>
                        <a:pt x="1" y="1130"/>
                        <a:pt x="1" y="1356"/>
                      </a:cubicBezTo>
                      <a:cubicBezTo>
                        <a:pt x="1" y="1617"/>
                        <a:pt x="190" y="1807"/>
                        <a:pt x="570" y="1996"/>
                      </a:cubicBezTo>
                      <a:cubicBezTo>
                        <a:pt x="953" y="2145"/>
                        <a:pt x="1356" y="2237"/>
                        <a:pt x="1760" y="2237"/>
                      </a:cubicBezTo>
                      <a:cubicBezTo>
                        <a:pt x="1806" y="2237"/>
                        <a:pt x="1852" y="2236"/>
                        <a:pt x="1898" y="2234"/>
                      </a:cubicBezTo>
                      <a:lnTo>
                        <a:pt x="2230" y="2234"/>
                      </a:lnTo>
                      <a:cubicBezTo>
                        <a:pt x="2325" y="2423"/>
                        <a:pt x="2468" y="2589"/>
                        <a:pt x="2657" y="2708"/>
                      </a:cubicBezTo>
                      <a:cubicBezTo>
                        <a:pt x="2752" y="2755"/>
                        <a:pt x="2847" y="2779"/>
                        <a:pt x="2942" y="2803"/>
                      </a:cubicBezTo>
                      <a:cubicBezTo>
                        <a:pt x="2942" y="3752"/>
                        <a:pt x="2989" y="4700"/>
                        <a:pt x="3084" y="5649"/>
                      </a:cubicBezTo>
                      <a:cubicBezTo>
                        <a:pt x="3061" y="5649"/>
                        <a:pt x="3013" y="5626"/>
                        <a:pt x="2966" y="5626"/>
                      </a:cubicBezTo>
                      <a:cubicBezTo>
                        <a:pt x="2776" y="5222"/>
                        <a:pt x="2539" y="4843"/>
                        <a:pt x="2278" y="4487"/>
                      </a:cubicBezTo>
                      <a:cubicBezTo>
                        <a:pt x="1732" y="3799"/>
                        <a:pt x="1281" y="3467"/>
                        <a:pt x="854" y="3467"/>
                      </a:cubicBezTo>
                      <a:cubicBezTo>
                        <a:pt x="783" y="3467"/>
                        <a:pt x="522" y="3491"/>
                        <a:pt x="522" y="3847"/>
                      </a:cubicBezTo>
                      <a:cubicBezTo>
                        <a:pt x="522" y="4297"/>
                        <a:pt x="902" y="4772"/>
                        <a:pt x="1637" y="5293"/>
                      </a:cubicBezTo>
                      <a:cubicBezTo>
                        <a:pt x="2017" y="5554"/>
                        <a:pt x="2396" y="5768"/>
                        <a:pt x="2823" y="5887"/>
                      </a:cubicBezTo>
                      <a:cubicBezTo>
                        <a:pt x="2918" y="5934"/>
                        <a:pt x="3037" y="5934"/>
                        <a:pt x="3132" y="5958"/>
                      </a:cubicBezTo>
                      <a:cubicBezTo>
                        <a:pt x="3179" y="6313"/>
                        <a:pt x="3227" y="6646"/>
                        <a:pt x="3298" y="6978"/>
                      </a:cubicBezTo>
                      <a:cubicBezTo>
                        <a:pt x="3393" y="7381"/>
                        <a:pt x="3511" y="7784"/>
                        <a:pt x="3630" y="8187"/>
                      </a:cubicBezTo>
                      <a:cubicBezTo>
                        <a:pt x="3654" y="8235"/>
                        <a:pt x="3701" y="8282"/>
                        <a:pt x="3772" y="8282"/>
                      </a:cubicBezTo>
                      <a:lnTo>
                        <a:pt x="3820" y="8282"/>
                      </a:lnTo>
                      <a:cubicBezTo>
                        <a:pt x="3891" y="8259"/>
                        <a:pt x="3938" y="8187"/>
                        <a:pt x="3914" y="8116"/>
                      </a:cubicBezTo>
                      <a:cubicBezTo>
                        <a:pt x="3796" y="7760"/>
                        <a:pt x="3701" y="7405"/>
                        <a:pt x="3606" y="7049"/>
                      </a:cubicBezTo>
                      <a:cubicBezTo>
                        <a:pt x="3701" y="7025"/>
                        <a:pt x="3796" y="6978"/>
                        <a:pt x="3891" y="6930"/>
                      </a:cubicBezTo>
                      <a:cubicBezTo>
                        <a:pt x="4270" y="6693"/>
                        <a:pt x="4602" y="6385"/>
                        <a:pt x="4887" y="6029"/>
                      </a:cubicBezTo>
                      <a:cubicBezTo>
                        <a:pt x="5480" y="5341"/>
                        <a:pt x="5717" y="4795"/>
                        <a:pt x="5599" y="4368"/>
                      </a:cubicBezTo>
                      <a:cubicBezTo>
                        <a:pt x="5575" y="4250"/>
                        <a:pt x="5528" y="4155"/>
                        <a:pt x="5433" y="4084"/>
                      </a:cubicBezTo>
                      <a:cubicBezTo>
                        <a:pt x="5391" y="4056"/>
                        <a:pt x="5341" y="4044"/>
                        <a:pt x="5293" y="4044"/>
                      </a:cubicBezTo>
                      <a:cubicBezTo>
                        <a:pt x="5258" y="4044"/>
                        <a:pt x="5225" y="4050"/>
                        <a:pt x="5195" y="4060"/>
                      </a:cubicBezTo>
                      <a:cubicBezTo>
                        <a:pt x="4768" y="4155"/>
                        <a:pt x="4413" y="4606"/>
                        <a:pt x="4081" y="5412"/>
                      </a:cubicBezTo>
                      <a:cubicBezTo>
                        <a:pt x="3914" y="5839"/>
                        <a:pt x="3772" y="6266"/>
                        <a:pt x="3677" y="6717"/>
                      </a:cubicBezTo>
                      <a:cubicBezTo>
                        <a:pt x="3630" y="6717"/>
                        <a:pt x="3606" y="6740"/>
                        <a:pt x="3559" y="6764"/>
                      </a:cubicBezTo>
                      <a:cubicBezTo>
                        <a:pt x="3488" y="6456"/>
                        <a:pt x="3440" y="6147"/>
                        <a:pt x="3393" y="5815"/>
                      </a:cubicBezTo>
                      <a:cubicBezTo>
                        <a:pt x="3274" y="4819"/>
                        <a:pt x="3227" y="3823"/>
                        <a:pt x="3227" y="2850"/>
                      </a:cubicBezTo>
                      <a:lnTo>
                        <a:pt x="3274" y="2850"/>
                      </a:lnTo>
                      <a:cubicBezTo>
                        <a:pt x="3535" y="2850"/>
                        <a:pt x="3772" y="2708"/>
                        <a:pt x="3867" y="2471"/>
                      </a:cubicBezTo>
                      <a:cubicBezTo>
                        <a:pt x="3914" y="2352"/>
                        <a:pt x="3962" y="2257"/>
                        <a:pt x="3986" y="2186"/>
                      </a:cubicBezTo>
                      <a:cubicBezTo>
                        <a:pt x="4389" y="2139"/>
                        <a:pt x="4768" y="2044"/>
                        <a:pt x="5124" y="1901"/>
                      </a:cubicBezTo>
                      <a:cubicBezTo>
                        <a:pt x="5694" y="1688"/>
                        <a:pt x="5954" y="1427"/>
                        <a:pt x="5954" y="1095"/>
                      </a:cubicBezTo>
                      <a:cubicBezTo>
                        <a:pt x="5977" y="847"/>
                        <a:pt x="5786" y="642"/>
                        <a:pt x="5543" y="642"/>
                      </a:cubicBezTo>
                      <a:cubicBezTo>
                        <a:pt x="5530" y="642"/>
                        <a:pt x="5517" y="643"/>
                        <a:pt x="5504" y="644"/>
                      </a:cubicBezTo>
                      <a:cubicBezTo>
                        <a:pt x="5314" y="668"/>
                        <a:pt x="5124" y="692"/>
                        <a:pt x="4958" y="763"/>
                      </a:cubicBezTo>
                      <a:lnTo>
                        <a:pt x="4958" y="478"/>
                      </a:lnTo>
                      <a:cubicBezTo>
                        <a:pt x="4958" y="454"/>
                        <a:pt x="4958" y="454"/>
                        <a:pt x="4958" y="431"/>
                      </a:cubicBezTo>
                      <a:cubicBezTo>
                        <a:pt x="4914" y="255"/>
                        <a:pt x="4748" y="120"/>
                        <a:pt x="4554" y="120"/>
                      </a:cubicBezTo>
                      <a:cubicBezTo>
                        <a:pt x="4539" y="120"/>
                        <a:pt x="4523" y="121"/>
                        <a:pt x="4508" y="122"/>
                      </a:cubicBezTo>
                      <a:cubicBezTo>
                        <a:pt x="4270" y="122"/>
                        <a:pt x="4057" y="194"/>
                        <a:pt x="3867" y="312"/>
                      </a:cubicBezTo>
                      <a:cubicBezTo>
                        <a:pt x="3650" y="117"/>
                        <a:pt x="3373" y="1"/>
                        <a:pt x="307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954" name="Google Shape;1954;p14"/>
              <p:cNvGrpSpPr/>
              <p:nvPr/>
            </p:nvGrpSpPr>
            <p:grpSpPr>
              <a:xfrm flipH="1">
                <a:off x="5640907" y="267217"/>
                <a:ext cx="54561" cy="54522"/>
                <a:chOff x="2943275" y="3531300"/>
                <a:chExt cx="39050" cy="39025"/>
              </a:xfrm>
            </p:grpSpPr>
            <p:sp>
              <p:nvSpPr>
                <p:cNvPr id="1955" name="Google Shape;1955;p14"/>
                <p:cNvSpPr/>
                <p:nvPr/>
              </p:nvSpPr>
              <p:spPr>
                <a:xfrm>
                  <a:off x="2946500" y="3534625"/>
                  <a:ext cx="35825" cy="3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3" h="1286" extrusionOk="0">
                      <a:moveTo>
                        <a:pt x="657" y="0"/>
                      </a:moveTo>
                      <a:cubicBezTo>
                        <a:pt x="330" y="0"/>
                        <a:pt x="0" y="241"/>
                        <a:pt x="14" y="645"/>
                      </a:cubicBezTo>
                      <a:cubicBezTo>
                        <a:pt x="14" y="811"/>
                        <a:pt x="85" y="977"/>
                        <a:pt x="204" y="1095"/>
                      </a:cubicBezTo>
                      <a:cubicBezTo>
                        <a:pt x="337" y="1228"/>
                        <a:pt x="491" y="1285"/>
                        <a:pt x="642" y="1285"/>
                      </a:cubicBezTo>
                      <a:cubicBezTo>
                        <a:pt x="1055" y="1285"/>
                        <a:pt x="1433" y="854"/>
                        <a:pt x="1224" y="384"/>
                      </a:cubicBezTo>
                      <a:cubicBezTo>
                        <a:pt x="1116" y="119"/>
                        <a:pt x="887" y="0"/>
                        <a:pt x="6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6" name="Google Shape;1956;p14"/>
                <p:cNvSpPr/>
                <p:nvPr/>
              </p:nvSpPr>
              <p:spPr>
                <a:xfrm>
                  <a:off x="2943275" y="3531300"/>
                  <a:ext cx="38575" cy="3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3" h="1561" extrusionOk="0">
                      <a:moveTo>
                        <a:pt x="760" y="303"/>
                      </a:moveTo>
                      <a:cubicBezTo>
                        <a:pt x="879" y="303"/>
                        <a:pt x="1021" y="351"/>
                        <a:pt x="1092" y="446"/>
                      </a:cubicBezTo>
                      <a:cubicBezTo>
                        <a:pt x="1439" y="774"/>
                        <a:pt x="1126" y="1257"/>
                        <a:pt x="758" y="1257"/>
                      </a:cubicBezTo>
                      <a:cubicBezTo>
                        <a:pt x="647" y="1257"/>
                        <a:pt x="532" y="1214"/>
                        <a:pt x="428" y="1110"/>
                      </a:cubicBezTo>
                      <a:cubicBezTo>
                        <a:pt x="238" y="920"/>
                        <a:pt x="238" y="612"/>
                        <a:pt x="428" y="446"/>
                      </a:cubicBezTo>
                      <a:cubicBezTo>
                        <a:pt x="523" y="351"/>
                        <a:pt x="641" y="303"/>
                        <a:pt x="760" y="303"/>
                      </a:cubicBezTo>
                      <a:close/>
                      <a:moveTo>
                        <a:pt x="769" y="1"/>
                      </a:moveTo>
                      <a:cubicBezTo>
                        <a:pt x="570" y="1"/>
                        <a:pt x="369" y="78"/>
                        <a:pt x="214" y="232"/>
                      </a:cubicBezTo>
                      <a:cubicBezTo>
                        <a:pt x="72" y="374"/>
                        <a:pt x="1" y="564"/>
                        <a:pt x="1" y="778"/>
                      </a:cubicBezTo>
                      <a:cubicBezTo>
                        <a:pt x="1" y="967"/>
                        <a:pt x="72" y="1181"/>
                        <a:pt x="214" y="1323"/>
                      </a:cubicBezTo>
                      <a:cubicBezTo>
                        <a:pt x="357" y="1466"/>
                        <a:pt x="547" y="1560"/>
                        <a:pt x="760" y="1560"/>
                      </a:cubicBezTo>
                      <a:cubicBezTo>
                        <a:pt x="1187" y="1537"/>
                        <a:pt x="1519" y="1205"/>
                        <a:pt x="1543" y="778"/>
                      </a:cubicBezTo>
                      <a:cubicBezTo>
                        <a:pt x="1543" y="564"/>
                        <a:pt x="1448" y="374"/>
                        <a:pt x="1306" y="232"/>
                      </a:cubicBezTo>
                      <a:cubicBezTo>
                        <a:pt x="1163" y="78"/>
                        <a:pt x="968" y="1"/>
                        <a:pt x="76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957" name="Google Shape;1957;p14"/>
              <p:cNvGrpSpPr/>
              <p:nvPr/>
            </p:nvGrpSpPr>
            <p:grpSpPr>
              <a:xfrm flipH="1">
                <a:off x="4966109" y="89729"/>
                <a:ext cx="58546" cy="109825"/>
                <a:chOff x="3028100" y="3462950"/>
                <a:chExt cx="42700" cy="80100"/>
              </a:xfrm>
            </p:grpSpPr>
            <p:sp>
              <p:nvSpPr>
                <p:cNvPr id="1958" name="Google Shape;1958;p14"/>
                <p:cNvSpPr/>
                <p:nvPr/>
              </p:nvSpPr>
              <p:spPr>
                <a:xfrm>
                  <a:off x="3031050" y="3467050"/>
                  <a:ext cx="36200" cy="5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8" h="2281" extrusionOk="0">
                      <a:moveTo>
                        <a:pt x="648" y="0"/>
                      </a:moveTo>
                      <a:cubicBezTo>
                        <a:pt x="637" y="0"/>
                        <a:pt x="627" y="1"/>
                        <a:pt x="617" y="3"/>
                      </a:cubicBezTo>
                      <a:cubicBezTo>
                        <a:pt x="475" y="3"/>
                        <a:pt x="333" y="122"/>
                        <a:pt x="190" y="383"/>
                      </a:cubicBezTo>
                      <a:cubicBezTo>
                        <a:pt x="72" y="620"/>
                        <a:pt x="1" y="881"/>
                        <a:pt x="24" y="1165"/>
                      </a:cubicBezTo>
                      <a:cubicBezTo>
                        <a:pt x="24" y="1426"/>
                        <a:pt x="119" y="1687"/>
                        <a:pt x="309" y="1877"/>
                      </a:cubicBezTo>
                      <a:cubicBezTo>
                        <a:pt x="499" y="2090"/>
                        <a:pt x="783" y="2233"/>
                        <a:pt x="1068" y="2280"/>
                      </a:cubicBezTo>
                      <a:cubicBezTo>
                        <a:pt x="1305" y="1948"/>
                        <a:pt x="1424" y="1545"/>
                        <a:pt x="1448" y="1165"/>
                      </a:cubicBezTo>
                      <a:cubicBezTo>
                        <a:pt x="1424" y="857"/>
                        <a:pt x="1305" y="549"/>
                        <a:pt x="1092" y="335"/>
                      </a:cubicBezTo>
                      <a:cubicBezTo>
                        <a:pt x="896" y="118"/>
                        <a:pt x="760" y="0"/>
                        <a:pt x="64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9" name="Google Shape;1959;p14"/>
                <p:cNvSpPr/>
                <p:nvPr/>
              </p:nvSpPr>
              <p:spPr>
                <a:xfrm>
                  <a:off x="3028100" y="3462950"/>
                  <a:ext cx="42700" cy="8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8" h="3204" extrusionOk="0">
                      <a:moveTo>
                        <a:pt x="759" y="286"/>
                      </a:moveTo>
                      <a:cubicBezTo>
                        <a:pt x="759" y="309"/>
                        <a:pt x="854" y="309"/>
                        <a:pt x="1115" y="570"/>
                      </a:cubicBezTo>
                      <a:cubicBezTo>
                        <a:pt x="1305" y="760"/>
                        <a:pt x="1400" y="1021"/>
                        <a:pt x="1423" y="1306"/>
                      </a:cubicBezTo>
                      <a:cubicBezTo>
                        <a:pt x="1400" y="1567"/>
                        <a:pt x="1328" y="1851"/>
                        <a:pt x="1210" y="2088"/>
                      </a:cubicBezTo>
                      <a:cubicBezTo>
                        <a:pt x="1139" y="1875"/>
                        <a:pt x="1068" y="1685"/>
                        <a:pt x="996" y="1472"/>
                      </a:cubicBezTo>
                      <a:cubicBezTo>
                        <a:pt x="977" y="1386"/>
                        <a:pt x="916" y="1350"/>
                        <a:pt x="854" y="1350"/>
                      </a:cubicBezTo>
                      <a:cubicBezTo>
                        <a:pt x="762" y="1350"/>
                        <a:pt x="669" y="1429"/>
                        <a:pt x="712" y="1543"/>
                      </a:cubicBezTo>
                      <a:cubicBezTo>
                        <a:pt x="783" y="1780"/>
                        <a:pt x="854" y="1994"/>
                        <a:pt x="925" y="2207"/>
                      </a:cubicBezTo>
                      <a:cubicBezTo>
                        <a:pt x="783" y="2160"/>
                        <a:pt x="641" y="2065"/>
                        <a:pt x="522" y="1946"/>
                      </a:cubicBezTo>
                      <a:cubicBezTo>
                        <a:pt x="380" y="1756"/>
                        <a:pt x="285" y="1543"/>
                        <a:pt x="285" y="1306"/>
                      </a:cubicBezTo>
                      <a:cubicBezTo>
                        <a:pt x="285" y="1045"/>
                        <a:pt x="332" y="808"/>
                        <a:pt x="451" y="594"/>
                      </a:cubicBezTo>
                      <a:cubicBezTo>
                        <a:pt x="569" y="404"/>
                        <a:pt x="664" y="309"/>
                        <a:pt x="759" y="309"/>
                      </a:cubicBezTo>
                      <a:lnTo>
                        <a:pt x="759" y="286"/>
                      </a:lnTo>
                      <a:close/>
                      <a:moveTo>
                        <a:pt x="759" y="1"/>
                      </a:moveTo>
                      <a:cubicBezTo>
                        <a:pt x="546" y="1"/>
                        <a:pt x="356" y="143"/>
                        <a:pt x="190" y="475"/>
                      </a:cubicBezTo>
                      <a:cubicBezTo>
                        <a:pt x="71" y="736"/>
                        <a:pt x="0" y="1021"/>
                        <a:pt x="0" y="1306"/>
                      </a:cubicBezTo>
                      <a:cubicBezTo>
                        <a:pt x="0" y="1614"/>
                        <a:pt x="95" y="1922"/>
                        <a:pt x="308" y="2160"/>
                      </a:cubicBezTo>
                      <a:cubicBezTo>
                        <a:pt x="522" y="2373"/>
                        <a:pt x="783" y="2515"/>
                        <a:pt x="1068" y="2563"/>
                      </a:cubicBezTo>
                      <a:lnTo>
                        <a:pt x="1091" y="2587"/>
                      </a:lnTo>
                      <a:cubicBezTo>
                        <a:pt x="1257" y="2990"/>
                        <a:pt x="1305" y="3061"/>
                        <a:pt x="1305" y="3061"/>
                      </a:cubicBezTo>
                      <a:cubicBezTo>
                        <a:pt x="1305" y="3132"/>
                        <a:pt x="1352" y="3203"/>
                        <a:pt x="1447" y="3203"/>
                      </a:cubicBezTo>
                      <a:cubicBezTo>
                        <a:pt x="1518" y="3203"/>
                        <a:pt x="1589" y="3132"/>
                        <a:pt x="1589" y="3061"/>
                      </a:cubicBezTo>
                      <a:cubicBezTo>
                        <a:pt x="1589" y="3014"/>
                        <a:pt x="1589" y="2990"/>
                        <a:pt x="1352" y="2468"/>
                      </a:cubicBezTo>
                      <a:lnTo>
                        <a:pt x="1352" y="2444"/>
                      </a:lnTo>
                      <a:cubicBezTo>
                        <a:pt x="1566" y="2112"/>
                        <a:pt x="1684" y="1709"/>
                        <a:pt x="1708" y="1306"/>
                      </a:cubicBezTo>
                      <a:cubicBezTo>
                        <a:pt x="1708" y="974"/>
                        <a:pt x="1566" y="641"/>
                        <a:pt x="1328" y="381"/>
                      </a:cubicBezTo>
                      <a:cubicBezTo>
                        <a:pt x="1091" y="120"/>
                        <a:pt x="901" y="1"/>
                        <a:pt x="75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960" name="Google Shape;1960;p14"/>
              <p:cNvGrpSpPr/>
              <p:nvPr/>
            </p:nvGrpSpPr>
            <p:grpSpPr>
              <a:xfrm flipH="1">
                <a:off x="5640907" y="5001829"/>
                <a:ext cx="54561" cy="54522"/>
                <a:chOff x="2943275" y="3531300"/>
                <a:chExt cx="39050" cy="39025"/>
              </a:xfrm>
            </p:grpSpPr>
            <p:sp>
              <p:nvSpPr>
                <p:cNvPr id="1961" name="Google Shape;1961;p14"/>
                <p:cNvSpPr/>
                <p:nvPr/>
              </p:nvSpPr>
              <p:spPr>
                <a:xfrm>
                  <a:off x="2946500" y="3534625"/>
                  <a:ext cx="35825" cy="3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3" h="1286" extrusionOk="0">
                      <a:moveTo>
                        <a:pt x="657" y="0"/>
                      </a:moveTo>
                      <a:cubicBezTo>
                        <a:pt x="330" y="0"/>
                        <a:pt x="0" y="241"/>
                        <a:pt x="14" y="645"/>
                      </a:cubicBezTo>
                      <a:cubicBezTo>
                        <a:pt x="14" y="811"/>
                        <a:pt x="85" y="977"/>
                        <a:pt x="204" y="1095"/>
                      </a:cubicBezTo>
                      <a:cubicBezTo>
                        <a:pt x="337" y="1228"/>
                        <a:pt x="491" y="1285"/>
                        <a:pt x="642" y="1285"/>
                      </a:cubicBezTo>
                      <a:cubicBezTo>
                        <a:pt x="1055" y="1285"/>
                        <a:pt x="1433" y="854"/>
                        <a:pt x="1224" y="384"/>
                      </a:cubicBezTo>
                      <a:cubicBezTo>
                        <a:pt x="1116" y="119"/>
                        <a:pt x="887" y="0"/>
                        <a:pt x="6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2" name="Google Shape;1962;p14"/>
                <p:cNvSpPr/>
                <p:nvPr/>
              </p:nvSpPr>
              <p:spPr>
                <a:xfrm>
                  <a:off x="2943275" y="3531300"/>
                  <a:ext cx="38575" cy="3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3" h="1561" extrusionOk="0">
                      <a:moveTo>
                        <a:pt x="760" y="303"/>
                      </a:moveTo>
                      <a:cubicBezTo>
                        <a:pt x="879" y="303"/>
                        <a:pt x="1021" y="351"/>
                        <a:pt x="1092" y="446"/>
                      </a:cubicBezTo>
                      <a:cubicBezTo>
                        <a:pt x="1439" y="774"/>
                        <a:pt x="1126" y="1257"/>
                        <a:pt x="758" y="1257"/>
                      </a:cubicBezTo>
                      <a:cubicBezTo>
                        <a:pt x="647" y="1257"/>
                        <a:pt x="532" y="1214"/>
                        <a:pt x="428" y="1110"/>
                      </a:cubicBezTo>
                      <a:cubicBezTo>
                        <a:pt x="238" y="920"/>
                        <a:pt x="238" y="612"/>
                        <a:pt x="428" y="446"/>
                      </a:cubicBezTo>
                      <a:cubicBezTo>
                        <a:pt x="523" y="351"/>
                        <a:pt x="641" y="303"/>
                        <a:pt x="760" y="303"/>
                      </a:cubicBezTo>
                      <a:close/>
                      <a:moveTo>
                        <a:pt x="769" y="1"/>
                      </a:moveTo>
                      <a:cubicBezTo>
                        <a:pt x="570" y="1"/>
                        <a:pt x="369" y="78"/>
                        <a:pt x="214" y="232"/>
                      </a:cubicBezTo>
                      <a:cubicBezTo>
                        <a:pt x="72" y="374"/>
                        <a:pt x="1" y="564"/>
                        <a:pt x="1" y="778"/>
                      </a:cubicBezTo>
                      <a:cubicBezTo>
                        <a:pt x="1" y="967"/>
                        <a:pt x="72" y="1181"/>
                        <a:pt x="214" y="1323"/>
                      </a:cubicBezTo>
                      <a:cubicBezTo>
                        <a:pt x="357" y="1466"/>
                        <a:pt x="547" y="1560"/>
                        <a:pt x="760" y="1560"/>
                      </a:cubicBezTo>
                      <a:cubicBezTo>
                        <a:pt x="1187" y="1537"/>
                        <a:pt x="1519" y="1205"/>
                        <a:pt x="1543" y="778"/>
                      </a:cubicBezTo>
                      <a:cubicBezTo>
                        <a:pt x="1543" y="564"/>
                        <a:pt x="1448" y="374"/>
                        <a:pt x="1306" y="232"/>
                      </a:cubicBezTo>
                      <a:cubicBezTo>
                        <a:pt x="1163" y="78"/>
                        <a:pt x="968" y="1"/>
                        <a:pt x="76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2">
    <p:spTree>
      <p:nvGrpSpPr>
        <p:cNvPr id="1" name="Shape 1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4" name="Google Shape;1964;p15"/>
          <p:cNvSpPr txBox="1">
            <a:spLocks noGrp="1"/>
          </p:cNvSpPr>
          <p:nvPr>
            <p:ph type="title"/>
          </p:nvPr>
        </p:nvSpPr>
        <p:spPr>
          <a:xfrm>
            <a:off x="2231200" y="1964550"/>
            <a:ext cx="3150900" cy="6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65" name="Google Shape;1965;p15"/>
          <p:cNvSpPr txBox="1">
            <a:spLocks noGrp="1"/>
          </p:cNvSpPr>
          <p:nvPr>
            <p:ph type="title" idx="2" hasCustomPrompt="1"/>
          </p:nvPr>
        </p:nvSpPr>
        <p:spPr>
          <a:xfrm>
            <a:off x="2996613" y="1507813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966" name="Google Shape;1966;p15"/>
          <p:cNvSpPr txBox="1">
            <a:spLocks noGrp="1"/>
          </p:cNvSpPr>
          <p:nvPr>
            <p:ph type="subTitle" idx="1"/>
          </p:nvPr>
        </p:nvSpPr>
        <p:spPr>
          <a:xfrm>
            <a:off x="2231350" y="2739138"/>
            <a:ext cx="3150600" cy="43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7" name="Google Shape;1967;p15"/>
          <p:cNvSpPr/>
          <p:nvPr/>
        </p:nvSpPr>
        <p:spPr>
          <a:xfrm flipH="1">
            <a:off x="6392419" y="2051400"/>
            <a:ext cx="2751486" cy="3092091"/>
          </a:xfrm>
          <a:custGeom>
            <a:avLst/>
            <a:gdLst/>
            <a:ahLst/>
            <a:cxnLst/>
            <a:rect l="l" t="t" r="r" b="b"/>
            <a:pathLst>
              <a:path w="93247" h="104790" extrusionOk="0">
                <a:moveTo>
                  <a:pt x="13319" y="0"/>
                </a:moveTo>
                <a:cubicBezTo>
                  <a:pt x="6544" y="0"/>
                  <a:pt x="0" y="2719"/>
                  <a:pt x="0" y="2719"/>
                </a:cubicBezTo>
                <a:lnTo>
                  <a:pt x="0" y="104790"/>
                </a:lnTo>
                <a:lnTo>
                  <a:pt x="84209" y="104790"/>
                </a:lnTo>
                <a:cubicBezTo>
                  <a:pt x="84209" y="104790"/>
                  <a:pt x="93247" y="92479"/>
                  <a:pt x="87269" y="70181"/>
                </a:cubicBezTo>
                <a:cubicBezTo>
                  <a:pt x="81291" y="47883"/>
                  <a:pt x="50098" y="53671"/>
                  <a:pt x="35249" y="46247"/>
                </a:cubicBezTo>
                <a:cubicBezTo>
                  <a:pt x="20376" y="38798"/>
                  <a:pt x="32569" y="19134"/>
                  <a:pt x="26235" y="6775"/>
                </a:cubicBezTo>
                <a:cubicBezTo>
                  <a:pt x="23541" y="1509"/>
                  <a:pt x="18366" y="0"/>
                  <a:pt x="13319" y="0"/>
                </a:cubicBezTo>
                <a:close/>
              </a:path>
            </a:pathLst>
          </a:custGeom>
          <a:solidFill>
            <a:srgbClr val="FFD54A">
              <a:alpha val="245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</a:t>
            </a:r>
            <a:endParaRPr/>
          </a:p>
        </p:txBody>
      </p:sp>
      <p:sp>
        <p:nvSpPr>
          <p:cNvPr id="1968" name="Google Shape;1968;p15"/>
          <p:cNvSpPr/>
          <p:nvPr/>
        </p:nvSpPr>
        <p:spPr>
          <a:xfrm flipH="1">
            <a:off x="0" y="0"/>
            <a:ext cx="2751453" cy="3092559"/>
          </a:xfrm>
          <a:custGeom>
            <a:avLst/>
            <a:gdLst/>
            <a:ahLst/>
            <a:cxnLst/>
            <a:rect l="l" t="t" r="r" b="b"/>
            <a:pathLst>
              <a:path w="80937" h="90971" extrusionOk="0">
                <a:moveTo>
                  <a:pt x="7852" y="0"/>
                </a:moveTo>
                <a:cubicBezTo>
                  <a:pt x="7852" y="0"/>
                  <a:pt x="1" y="10698"/>
                  <a:pt x="5172" y="30055"/>
                </a:cubicBezTo>
                <a:cubicBezTo>
                  <a:pt x="10367" y="49411"/>
                  <a:pt x="37456" y="44382"/>
                  <a:pt x="50360" y="50834"/>
                </a:cubicBezTo>
                <a:cubicBezTo>
                  <a:pt x="63241" y="57262"/>
                  <a:pt x="52685" y="74365"/>
                  <a:pt x="58164" y="85087"/>
                </a:cubicBezTo>
                <a:cubicBezTo>
                  <a:pt x="60511" y="89659"/>
                  <a:pt x="64997" y="90970"/>
                  <a:pt x="69371" y="90970"/>
                </a:cubicBezTo>
                <a:cubicBezTo>
                  <a:pt x="75255" y="90970"/>
                  <a:pt x="80936" y="88598"/>
                  <a:pt x="80936" y="88598"/>
                </a:cubicBezTo>
                <a:lnTo>
                  <a:pt x="80936" y="0"/>
                </a:lnTo>
                <a:close/>
              </a:path>
            </a:pathLst>
          </a:custGeom>
          <a:solidFill>
            <a:srgbClr val="FFD54A">
              <a:alpha val="245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69" name="Google Shape;1969;p15"/>
          <p:cNvGrpSpPr/>
          <p:nvPr/>
        </p:nvGrpSpPr>
        <p:grpSpPr>
          <a:xfrm>
            <a:off x="141446" y="89729"/>
            <a:ext cx="8861117" cy="4984945"/>
            <a:chOff x="141446" y="89729"/>
            <a:chExt cx="8861117" cy="4984945"/>
          </a:xfrm>
        </p:grpSpPr>
        <p:grpSp>
          <p:nvGrpSpPr>
            <p:cNvPr id="1970" name="Google Shape;1970;p15"/>
            <p:cNvGrpSpPr/>
            <p:nvPr/>
          </p:nvGrpSpPr>
          <p:grpSpPr>
            <a:xfrm rot="-916035">
              <a:off x="847660" y="2588369"/>
              <a:ext cx="552731" cy="439163"/>
              <a:chOff x="2701325" y="3170575"/>
              <a:chExt cx="392625" cy="311975"/>
            </a:xfrm>
          </p:grpSpPr>
          <p:sp>
            <p:nvSpPr>
              <p:cNvPr id="1971" name="Google Shape;1971;p15"/>
              <p:cNvSpPr/>
              <p:nvPr/>
            </p:nvSpPr>
            <p:spPr>
              <a:xfrm>
                <a:off x="2829425" y="3413025"/>
                <a:ext cx="127150" cy="69525"/>
              </a:xfrm>
              <a:custGeom>
                <a:avLst/>
                <a:gdLst/>
                <a:ahLst/>
                <a:cxnLst/>
                <a:rect l="l" t="t" r="r" b="b"/>
                <a:pathLst>
                  <a:path w="5086" h="2781" extrusionOk="0">
                    <a:moveTo>
                      <a:pt x="978" y="1"/>
                    </a:moveTo>
                    <a:cubicBezTo>
                      <a:pt x="968" y="1"/>
                      <a:pt x="959" y="2"/>
                      <a:pt x="949" y="5"/>
                    </a:cubicBezTo>
                    <a:cubicBezTo>
                      <a:pt x="855" y="5"/>
                      <a:pt x="807" y="77"/>
                      <a:pt x="807" y="148"/>
                    </a:cubicBezTo>
                    <a:lnTo>
                      <a:pt x="949" y="1832"/>
                    </a:lnTo>
                    <a:lnTo>
                      <a:pt x="72" y="2425"/>
                    </a:lnTo>
                    <a:cubicBezTo>
                      <a:pt x="24" y="2472"/>
                      <a:pt x="1" y="2567"/>
                      <a:pt x="48" y="2615"/>
                    </a:cubicBezTo>
                    <a:cubicBezTo>
                      <a:pt x="79" y="2661"/>
                      <a:pt x="129" y="2687"/>
                      <a:pt x="180" y="2687"/>
                    </a:cubicBezTo>
                    <a:cubicBezTo>
                      <a:pt x="208" y="2687"/>
                      <a:pt x="236" y="2679"/>
                      <a:pt x="262" y="2662"/>
                    </a:cubicBezTo>
                    <a:lnTo>
                      <a:pt x="973" y="2164"/>
                    </a:lnTo>
                    <a:cubicBezTo>
                      <a:pt x="997" y="2283"/>
                      <a:pt x="1044" y="2449"/>
                      <a:pt x="1092" y="2686"/>
                    </a:cubicBezTo>
                    <a:cubicBezTo>
                      <a:pt x="1115" y="2733"/>
                      <a:pt x="1187" y="2781"/>
                      <a:pt x="1258" y="2781"/>
                    </a:cubicBezTo>
                    <a:lnTo>
                      <a:pt x="1282" y="2781"/>
                    </a:lnTo>
                    <a:cubicBezTo>
                      <a:pt x="1353" y="2757"/>
                      <a:pt x="1400" y="2686"/>
                      <a:pt x="1400" y="2615"/>
                    </a:cubicBezTo>
                    <a:cubicBezTo>
                      <a:pt x="1329" y="2401"/>
                      <a:pt x="1305" y="2259"/>
                      <a:pt x="1282" y="2140"/>
                    </a:cubicBezTo>
                    <a:lnTo>
                      <a:pt x="1282" y="2140"/>
                    </a:lnTo>
                    <a:lnTo>
                      <a:pt x="2159" y="2520"/>
                    </a:lnTo>
                    <a:cubicBezTo>
                      <a:pt x="2186" y="2533"/>
                      <a:pt x="2211" y="2539"/>
                      <a:pt x="2234" y="2539"/>
                    </a:cubicBezTo>
                    <a:cubicBezTo>
                      <a:pt x="2376" y="2539"/>
                      <a:pt x="2441" y="2320"/>
                      <a:pt x="2278" y="2259"/>
                    </a:cubicBezTo>
                    <a:lnTo>
                      <a:pt x="1234" y="1808"/>
                    </a:lnTo>
                    <a:lnTo>
                      <a:pt x="1115" y="124"/>
                    </a:lnTo>
                    <a:cubicBezTo>
                      <a:pt x="1095" y="62"/>
                      <a:pt x="1039" y="1"/>
                      <a:pt x="978" y="1"/>
                    </a:cubicBezTo>
                    <a:close/>
                    <a:moveTo>
                      <a:pt x="4044" y="1"/>
                    </a:moveTo>
                    <a:cubicBezTo>
                      <a:pt x="3968" y="1"/>
                      <a:pt x="3915" y="65"/>
                      <a:pt x="3915" y="148"/>
                    </a:cubicBezTo>
                    <a:lnTo>
                      <a:pt x="3796" y="1808"/>
                    </a:lnTo>
                    <a:lnTo>
                      <a:pt x="2752" y="2259"/>
                    </a:lnTo>
                    <a:cubicBezTo>
                      <a:pt x="2585" y="2322"/>
                      <a:pt x="2657" y="2532"/>
                      <a:pt x="2791" y="2532"/>
                    </a:cubicBezTo>
                    <a:cubicBezTo>
                      <a:pt x="2809" y="2532"/>
                      <a:pt x="2827" y="2528"/>
                      <a:pt x="2847" y="2520"/>
                    </a:cubicBezTo>
                    <a:lnTo>
                      <a:pt x="3748" y="2140"/>
                    </a:lnTo>
                    <a:lnTo>
                      <a:pt x="3748" y="2140"/>
                    </a:lnTo>
                    <a:cubicBezTo>
                      <a:pt x="3725" y="2259"/>
                      <a:pt x="3701" y="2401"/>
                      <a:pt x="3630" y="2615"/>
                    </a:cubicBezTo>
                    <a:cubicBezTo>
                      <a:pt x="3606" y="2686"/>
                      <a:pt x="3654" y="2757"/>
                      <a:pt x="3748" y="2781"/>
                    </a:cubicBezTo>
                    <a:lnTo>
                      <a:pt x="3772" y="2781"/>
                    </a:lnTo>
                    <a:cubicBezTo>
                      <a:pt x="3843" y="2781"/>
                      <a:pt x="3891" y="2757"/>
                      <a:pt x="3915" y="2686"/>
                    </a:cubicBezTo>
                    <a:cubicBezTo>
                      <a:pt x="3986" y="2449"/>
                      <a:pt x="4033" y="2283"/>
                      <a:pt x="4057" y="2164"/>
                    </a:cubicBezTo>
                    <a:lnTo>
                      <a:pt x="4768" y="2662"/>
                    </a:lnTo>
                    <a:cubicBezTo>
                      <a:pt x="4802" y="2691"/>
                      <a:pt x="4838" y="2704"/>
                      <a:pt x="4870" y="2704"/>
                    </a:cubicBezTo>
                    <a:cubicBezTo>
                      <a:pt x="4996" y="2704"/>
                      <a:pt x="5085" y="2519"/>
                      <a:pt x="4935" y="2425"/>
                    </a:cubicBezTo>
                    <a:lnTo>
                      <a:pt x="4081" y="1832"/>
                    </a:lnTo>
                    <a:lnTo>
                      <a:pt x="4223" y="148"/>
                    </a:lnTo>
                    <a:cubicBezTo>
                      <a:pt x="4223" y="77"/>
                      <a:pt x="4152" y="5"/>
                      <a:pt x="4081" y="5"/>
                    </a:cubicBezTo>
                    <a:cubicBezTo>
                      <a:pt x="4068" y="2"/>
                      <a:pt x="4056" y="1"/>
                      <a:pt x="40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2" name="Google Shape;1972;p15"/>
              <p:cNvSpPr/>
              <p:nvPr/>
            </p:nvSpPr>
            <p:spPr>
              <a:xfrm>
                <a:off x="2704900" y="3304625"/>
                <a:ext cx="384900" cy="58150"/>
              </a:xfrm>
              <a:custGeom>
                <a:avLst/>
                <a:gdLst/>
                <a:ahLst/>
                <a:cxnLst/>
                <a:rect l="l" t="t" r="r" b="b"/>
                <a:pathLst>
                  <a:path w="15396" h="2326" extrusionOk="0">
                    <a:moveTo>
                      <a:pt x="3369" y="1"/>
                    </a:moveTo>
                    <a:lnTo>
                      <a:pt x="3369" y="1"/>
                    </a:lnTo>
                    <a:cubicBezTo>
                      <a:pt x="3084" y="167"/>
                      <a:pt x="2918" y="238"/>
                      <a:pt x="2847" y="261"/>
                    </a:cubicBezTo>
                    <a:cubicBezTo>
                      <a:pt x="2530" y="360"/>
                      <a:pt x="2214" y="410"/>
                      <a:pt x="1884" y="410"/>
                    </a:cubicBezTo>
                    <a:cubicBezTo>
                      <a:pt x="1818" y="410"/>
                      <a:pt x="1752" y="408"/>
                      <a:pt x="1684" y="404"/>
                    </a:cubicBezTo>
                    <a:cubicBezTo>
                      <a:pt x="1352" y="404"/>
                      <a:pt x="1044" y="356"/>
                      <a:pt x="736" y="285"/>
                    </a:cubicBezTo>
                    <a:cubicBezTo>
                      <a:pt x="641" y="261"/>
                      <a:pt x="570" y="238"/>
                      <a:pt x="475" y="238"/>
                    </a:cubicBezTo>
                    <a:cubicBezTo>
                      <a:pt x="427" y="214"/>
                      <a:pt x="374" y="202"/>
                      <a:pt x="317" y="202"/>
                    </a:cubicBezTo>
                    <a:cubicBezTo>
                      <a:pt x="261" y="202"/>
                      <a:pt x="202" y="214"/>
                      <a:pt x="143" y="238"/>
                    </a:cubicBezTo>
                    <a:cubicBezTo>
                      <a:pt x="48" y="356"/>
                      <a:pt x="0" y="499"/>
                      <a:pt x="24" y="641"/>
                    </a:cubicBezTo>
                    <a:cubicBezTo>
                      <a:pt x="24" y="831"/>
                      <a:pt x="71" y="1044"/>
                      <a:pt x="143" y="1234"/>
                    </a:cubicBezTo>
                    <a:cubicBezTo>
                      <a:pt x="237" y="1424"/>
                      <a:pt x="356" y="1590"/>
                      <a:pt x="475" y="1756"/>
                    </a:cubicBezTo>
                    <a:cubicBezTo>
                      <a:pt x="759" y="2112"/>
                      <a:pt x="1234" y="2325"/>
                      <a:pt x="1708" y="2325"/>
                    </a:cubicBezTo>
                    <a:cubicBezTo>
                      <a:pt x="2111" y="2325"/>
                      <a:pt x="2491" y="2207"/>
                      <a:pt x="2799" y="1946"/>
                    </a:cubicBezTo>
                    <a:cubicBezTo>
                      <a:pt x="2965" y="1827"/>
                      <a:pt x="3131" y="1661"/>
                      <a:pt x="3226" y="1471"/>
                    </a:cubicBezTo>
                    <a:cubicBezTo>
                      <a:pt x="3226" y="1400"/>
                      <a:pt x="3226" y="1353"/>
                      <a:pt x="3226" y="1281"/>
                    </a:cubicBezTo>
                    <a:cubicBezTo>
                      <a:pt x="3250" y="1044"/>
                      <a:pt x="3250" y="783"/>
                      <a:pt x="3297" y="499"/>
                    </a:cubicBezTo>
                    <a:cubicBezTo>
                      <a:pt x="3297" y="499"/>
                      <a:pt x="3297" y="475"/>
                      <a:pt x="3321" y="475"/>
                    </a:cubicBezTo>
                    <a:cubicBezTo>
                      <a:pt x="3321" y="309"/>
                      <a:pt x="3345" y="167"/>
                      <a:pt x="3369" y="1"/>
                    </a:cubicBezTo>
                    <a:close/>
                    <a:moveTo>
                      <a:pt x="12122" y="48"/>
                    </a:moveTo>
                    <a:cubicBezTo>
                      <a:pt x="12145" y="190"/>
                      <a:pt x="12169" y="309"/>
                      <a:pt x="12169" y="451"/>
                    </a:cubicBezTo>
                    <a:lnTo>
                      <a:pt x="12193" y="594"/>
                    </a:lnTo>
                    <a:cubicBezTo>
                      <a:pt x="12216" y="783"/>
                      <a:pt x="12240" y="949"/>
                      <a:pt x="12240" y="1115"/>
                    </a:cubicBezTo>
                    <a:lnTo>
                      <a:pt x="12240" y="1353"/>
                    </a:lnTo>
                    <a:lnTo>
                      <a:pt x="12240" y="1542"/>
                    </a:lnTo>
                    <a:cubicBezTo>
                      <a:pt x="12335" y="1708"/>
                      <a:pt x="12454" y="1827"/>
                      <a:pt x="12596" y="1946"/>
                    </a:cubicBezTo>
                    <a:cubicBezTo>
                      <a:pt x="12904" y="2207"/>
                      <a:pt x="13308" y="2325"/>
                      <a:pt x="13687" y="2325"/>
                    </a:cubicBezTo>
                    <a:cubicBezTo>
                      <a:pt x="14185" y="2325"/>
                      <a:pt x="14636" y="2112"/>
                      <a:pt x="14944" y="1756"/>
                    </a:cubicBezTo>
                    <a:cubicBezTo>
                      <a:pt x="15205" y="1448"/>
                      <a:pt x="15371" y="1044"/>
                      <a:pt x="15395" y="641"/>
                    </a:cubicBezTo>
                    <a:cubicBezTo>
                      <a:pt x="15376" y="357"/>
                      <a:pt x="15282" y="209"/>
                      <a:pt x="15100" y="209"/>
                    </a:cubicBezTo>
                    <a:cubicBezTo>
                      <a:pt x="15054" y="209"/>
                      <a:pt x="15002" y="219"/>
                      <a:pt x="14944" y="238"/>
                    </a:cubicBezTo>
                    <a:cubicBezTo>
                      <a:pt x="14849" y="238"/>
                      <a:pt x="14755" y="261"/>
                      <a:pt x="14683" y="285"/>
                    </a:cubicBezTo>
                    <a:cubicBezTo>
                      <a:pt x="14375" y="356"/>
                      <a:pt x="14043" y="404"/>
                      <a:pt x="13711" y="404"/>
                    </a:cubicBezTo>
                    <a:cubicBezTo>
                      <a:pt x="13648" y="408"/>
                      <a:pt x="13584" y="410"/>
                      <a:pt x="13519" y="410"/>
                    </a:cubicBezTo>
                    <a:cubicBezTo>
                      <a:pt x="13198" y="410"/>
                      <a:pt x="12865" y="360"/>
                      <a:pt x="12549" y="261"/>
                    </a:cubicBezTo>
                    <a:cubicBezTo>
                      <a:pt x="12501" y="238"/>
                      <a:pt x="12359" y="167"/>
                      <a:pt x="12122" y="48"/>
                    </a:cubicBezTo>
                    <a:close/>
                  </a:path>
                </a:pathLst>
              </a:custGeom>
              <a:solidFill>
                <a:srgbClr val="FFA4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15"/>
              <p:cNvSpPr/>
              <p:nvPr/>
            </p:nvSpPr>
            <p:spPr>
              <a:xfrm>
                <a:off x="2784950" y="3174125"/>
                <a:ext cx="225975" cy="264550"/>
              </a:xfrm>
              <a:custGeom>
                <a:avLst/>
                <a:gdLst/>
                <a:ahLst/>
                <a:cxnLst/>
                <a:rect l="l" t="t" r="r" b="b"/>
                <a:pathLst>
                  <a:path w="9039" h="10582" extrusionOk="0">
                    <a:moveTo>
                      <a:pt x="4650" y="0"/>
                    </a:moveTo>
                    <a:cubicBezTo>
                      <a:pt x="4611" y="0"/>
                      <a:pt x="4571" y="1"/>
                      <a:pt x="4531" y="2"/>
                    </a:cubicBezTo>
                    <a:cubicBezTo>
                      <a:pt x="2681" y="73"/>
                      <a:pt x="1424" y="1069"/>
                      <a:pt x="760" y="3038"/>
                    </a:cubicBezTo>
                    <a:cubicBezTo>
                      <a:pt x="617" y="3441"/>
                      <a:pt x="499" y="3821"/>
                      <a:pt x="404" y="4177"/>
                    </a:cubicBezTo>
                    <a:cubicBezTo>
                      <a:pt x="309" y="4556"/>
                      <a:pt x="238" y="4888"/>
                      <a:pt x="167" y="5221"/>
                    </a:cubicBezTo>
                    <a:cubicBezTo>
                      <a:pt x="143" y="5387"/>
                      <a:pt x="119" y="5529"/>
                      <a:pt x="119" y="5695"/>
                    </a:cubicBezTo>
                    <a:cubicBezTo>
                      <a:pt x="95" y="5695"/>
                      <a:pt x="95" y="5719"/>
                      <a:pt x="95" y="5719"/>
                    </a:cubicBezTo>
                    <a:cubicBezTo>
                      <a:pt x="48" y="6003"/>
                      <a:pt x="48" y="6264"/>
                      <a:pt x="24" y="6501"/>
                    </a:cubicBezTo>
                    <a:cubicBezTo>
                      <a:pt x="24" y="6573"/>
                      <a:pt x="24" y="6620"/>
                      <a:pt x="24" y="6691"/>
                    </a:cubicBezTo>
                    <a:cubicBezTo>
                      <a:pt x="1" y="7308"/>
                      <a:pt x="119" y="7948"/>
                      <a:pt x="380" y="8518"/>
                    </a:cubicBezTo>
                    <a:cubicBezTo>
                      <a:pt x="428" y="8660"/>
                      <a:pt x="499" y="8779"/>
                      <a:pt x="570" y="8921"/>
                    </a:cubicBezTo>
                    <a:cubicBezTo>
                      <a:pt x="1163" y="9894"/>
                      <a:pt x="2230" y="10439"/>
                      <a:pt x="3796" y="10558"/>
                    </a:cubicBezTo>
                    <a:cubicBezTo>
                      <a:pt x="4009" y="10581"/>
                      <a:pt x="4247" y="10581"/>
                      <a:pt x="4460" y="10581"/>
                    </a:cubicBezTo>
                    <a:cubicBezTo>
                      <a:pt x="6547" y="10534"/>
                      <a:pt x="7947" y="9822"/>
                      <a:pt x="8635" y="8447"/>
                    </a:cubicBezTo>
                    <a:cubicBezTo>
                      <a:pt x="8896" y="7925"/>
                      <a:pt x="9038" y="7355"/>
                      <a:pt x="9038" y="6762"/>
                    </a:cubicBezTo>
                    <a:lnTo>
                      <a:pt x="9038" y="6573"/>
                    </a:lnTo>
                    <a:cubicBezTo>
                      <a:pt x="9038" y="6478"/>
                      <a:pt x="9038" y="6407"/>
                      <a:pt x="9038" y="6335"/>
                    </a:cubicBezTo>
                    <a:cubicBezTo>
                      <a:pt x="9038" y="6169"/>
                      <a:pt x="9014" y="6003"/>
                      <a:pt x="9014" y="5814"/>
                    </a:cubicBezTo>
                    <a:lnTo>
                      <a:pt x="8991" y="5671"/>
                    </a:lnTo>
                    <a:cubicBezTo>
                      <a:pt x="8967" y="5529"/>
                      <a:pt x="8943" y="5410"/>
                      <a:pt x="8920" y="5268"/>
                    </a:cubicBezTo>
                    <a:lnTo>
                      <a:pt x="8896" y="5173"/>
                    </a:lnTo>
                    <a:cubicBezTo>
                      <a:pt x="8754" y="4414"/>
                      <a:pt x="8540" y="3655"/>
                      <a:pt x="8279" y="2943"/>
                    </a:cubicBezTo>
                    <a:cubicBezTo>
                      <a:pt x="7560" y="996"/>
                      <a:pt x="6343" y="0"/>
                      <a:pt x="46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1974;p15"/>
              <p:cNvSpPr/>
              <p:nvPr/>
            </p:nvSpPr>
            <p:spPr>
              <a:xfrm>
                <a:off x="2701325" y="3170575"/>
                <a:ext cx="392625" cy="271650"/>
              </a:xfrm>
              <a:custGeom>
                <a:avLst/>
                <a:gdLst/>
                <a:ahLst/>
                <a:cxnLst/>
                <a:rect l="l" t="t" r="r" b="b"/>
                <a:pathLst>
                  <a:path w="15705" h="10866" extrusionOk="0">
                    <a:moveTo>
                      <a:pt x="8000" y="308"/>
                    </a:moveTo>
                    <a:cubicBezTo>
                      <a:pt x="9641" y="308"/>
                      <a:pt x="10764" y="1235"/>
                      <a:pt x="11482" y="3133"/>
                    </a:cubicBezTo>
                    <a:cubicBezTo>
                      <a:pt x="11743" y="3844"/>
                      <a:pt x="11956" y="4580"/>
                      <a:pt x="12099" y="5339"/>
                    </a:cubicBezTo>
                    <a:cubicBezTo>
                      <a:pt x="12099" y="5386"/>
                      <a:pt x="12122" y="5410"/>
                      <a:pt x="12122" y="5457"/>
                    </a:cubicBezTo>
                    <a:cubicBezTo>
                      <a:pt x="12146" y="5576"/>
                      <a:pt x="12170" y="5718"/>
                      <a:pt x="12170" y="5837"/>
                    </a:cubicBezTo>
                    <a:cubicBezTo>
                      <a:pt x="12193" y="5884"/>
                      <a:pt x="12193" y="5932"/>
                      <a:pt x="12193" y="5979"/>
                    </a:cubicBezTo>
                    <a:cubicBezTo>
                      <a:pt x="12217" y="6050"/>
                      <a:pt x="12288" y="6122"/>
                      <a:pt x="12359" y="6122"/>
                    </a:cubicBezTo>
                    <a:cubicBezTo>
                      <a:pt x="12431" y="6098"/>
                      <a:pt x="12502" y="6027"/>
                      <a:pt x="12502" y="5956"/>
                    </a:cubicBezTo>
                    <a:lnTo>
                      <a:pt x="12478" y="5790"/>
                    </a:lnTo>
                    <a:cubicBezTo>
                      <a:pt x="12454" y="5766"/>
                      <a:pt x="12454" y="5718"/>
                      <a:pt x="12454" y="5695"/>
                    </a:cubicBezTo>
                    <a:lnTo>
                      <a:pt x="12454" y="5695"/>
                    </a:lnTo>
                    <a:cubicBezTo>
                      <a:pt x="12525" y="5718"/>
                      <a:pt x="12597" y="5742"/>
                      <a:pt x="12644" y="5766"/>
                    </a:cubicBezTo>
                    <a:cubicBezTo>
                      <a:pt x="13047" y="5884"/>
                      <a:pt x="13451" y="5932"/>
                      <a:pt x="13854" y="5932"/>
                    </a:cubicBezTo>
                    <a:cubicBezTo>
                      <a:pt x="14210" y="5932"/>
                      <a:pt x="14542" y="5884"/>
                      <a:pt x="14874" y="5790"/>
                    </a:cubicBezTo>
                    <a:cubicBezTo>
                      <a:pt x="14945" y="5766"/>
                      <a:pt x="15040" y="5742"/>
                      <a:pt x="15135" y="5742"/>
                    </a:cubicBezTo>
                    <a:cubicBezTo>
                      <a:pt x="15159" y="5730"/>
                      <a:pt x="15188" y="5724"/>
                      <a:pt x="15218" y="5724"/>
                    </a:cubicBezTo>
                    <a:cubicBezTo>
                      <a:pt x="15247" y="5724"/>
                      <a:pt x="15277" y="5730"/>
                      <a:pt x="15301" y="5742"/>
                    </a:cubicBezTo>
                    <a:cubicBezTo>
                      <a:pt x="15372" y="5813"/>
                      <a:pt x="15396" y="5908"/>
                      <a:pt x="15396" y="6003"/>
                    </a:cubicBezTo>
                    <a:cubicBezTo>
                      <a:pt x="15372" y="6383"/>
                      <a:pt x="15230" y="6738"/>
                      <a:pt x="14969" y="7023"/>
                    </a:cubicBezTo>
                    <a:cubicBezTo>
                      <a:pt x="14721" y="7338"/>
                      <a:pt x="14324" y="7547"/>
                      <a:pt x="13919" y="7547"/>
                    </a:cubicBezTo>
                    <a:cubicBezTo>
                      <a:pt x="13897" y="7547"/>
                      <a:pt x="13875" y="7546"/>
                      <a:pt x="13854" y="7545"/>
                    </a:cubicBezTo>
                    <a:cubicBezTo>
                      <a:pt x="13474" y="7545"/>
                      <a:pt x="13119" y="7426"/>
                      <a:pt x="12834" y="7213"/>
                    </a:cubicBezTo>
                    <a:cubicBezTo>
                      <a:pt x="12715" y="7118"/>
                      <a:pt x="12620" y="6999"/>
                      <a:pt x="12525" y="6881"/>
                    </a:cubicBezTo>
                    <a:lnTo>
                      <a:pt x="12525" y="6715"/>
                    </a:lnTo>
                    <a:cubicBezTo>
                      <a:pt x="12525" y="6632"/>
                      <a:pt x="12472" y="6568"/>
                      <a:pt x="12411" y="6568"/>
                    </a:cubicBezTo>
                    <a:cubicBezTo>
                      <a:pt x="12402" y="6568"/>
                      <a:pt x="12393" y="6569"/>
                      <a:pt x="12383" y="6572"/>
                    </a:cubicBezTo>
                    <a:cubicBezTo>
                      <a:pt x="12288" y="6572"/>
                      <a:pt x="12217" y="6643"/>
                      <a:pt x="12241" y="6715"/>
                    </a:cubicBezTo>
                    <a:lnTo>
                      <a:pt x="12241" y="6904"/>
                    </a:lnTo>
                    <a:cubicBezTo>
                      <a:pt x="12217" y="7474"/>
                      <a:pt x="12099" y="8019"/>
                      <a:pt x="11838" y="8517"/>
                    </a:cubicBezTo>
                    <a:cubicBezTo>
                      <a:pt x="11173" y="9846"/>
                      <a:pt x="9821" y="10534"/>
                      <a:pt x="7805" y="10581"/>
                    </a:cubicBezTo>
                    <a:cubicBezTo>
                      <a:pt x="7568" y="10581"/>
                      <a:pt x="7354" y="10581"/>
                      <a:pt x="7141" y="10557"/>
                    </a:cubicBezTo>
                    <a:cubicBezTo>
                      <a:pt x="5646" y="10463"/>
                      <a:pt x="4603" y="9917"/>
                      <a:pt x="4057" y="8992"/>
                    </a:cubicBezTo>
                    <a:cubicBezTo>
                      <a:pt x="3962" y="8849"/>
                      <a:pt x="3915" y="8731"/>
                      <a:pt x="3844" y="8612"/>
                    </a:cubicBezTo>
                    <a:cubicBezTo>
                      <a:pt x="3606" y="8043"/>
                      <a:pt x="3488" y="7450"/>
                      <a:pt x="3512" y="6833"/>
                    </a:cubicBezTo>
                    <a:lnTo>
                      <a:pt x="3488" y="6833"/>
                    </a:lnTo>
                    <a:lnTo>
                      <a:pt x="3488" y="6667"/>
                    </a:lnTo>
                    <a:cubicBezTo>
                      <a:pt x="3512" y="6596"/>
                      <a:pt x="3440" y="6525"/>
                      <a:pt x="3369" y="6525"/>
                    </a:cubicBezTo>
                    <a:cubicBezTo>
                      <a:pt x="3357" y="6522"/>
                      <a:pt x="3344" y="6520"/>
                      <a:pt x="3333" y="6520"/>
                    </a:cubicBezTo>
                    <a:cubicBezTo>
                      <a:pt x="3257" y="6520"/>
                      <a:pt x="3203" y="6582"/>
                      <a:pt x="3203" y="6643"/>
                    </a:cubicBezTo>
                    <a:cubicBezTo>
                      <a:pt x="3203" y="6691"/>
                      <a:pt x="3203" y="6738"/>
                      <a:pt x="3203" y="6810"/>
                    </a:cubicBezTo>
                    <a:cubicBezTo>
                      <a:pt x="3108" y="6952"/>
                      <a:pt x="2990" y="7094"/>
                      <a:pt x="2824" y="7213"/>
                    </a:cubicBezTo>
                    <a:cubicBezTo>
                      <a:pt x="2563" y="7426"/>
                      <a:pt x="2183" y="7545"/>
                      <a:pt x="1827" y="7545"/>
                    </a:cubicBezTo>
                    <a:cubicBezTo>
                      <a:pt x="1400" y="7545"/>
                      <a:pt x="973" y="7355"/>
                      <a:pt x="713" y="7023"/>
                    </a:cubicBezTo>
                    <a:cubicBezTo>
                      <a:pt x="594" y="6881"/>
                      <a:pt x="499" y="6715"/>
                      <a:pt x="428" y="6549"/>
                    </a:cubicBezTo>
                    <a:cubicBezTo>
                      <a:pt x="333" y="6383"/>
                      <a:pt x="286" y="6193"/>
                      <a:pt x="309" y="6003"/>
                    </a:cubicBezTo>
                    <a:cubicBezTo>
                      <a:pt x="309" y="5813"/>
                      <a:pt x="333" y="5790"/>
                      <a:pt x="380" y="5742"/>
                    </a:cubicBezTo>
                    <a:cubicBezTo>
                      <a:pt x="400" y="5722"/>
                      <a:pt x="425" y="5715"/>
                      <a:pt x="453" y="5715"/>
                    </a:cubicBezTo>
                    <a:cubicBezTo>
                      <a:pt x="492" y="5715"/>
                      <a:pt x="539" y="5728"/>
                      <a:pt x="594" y="5742"/>
                    </a:cubicBezTo>
                    <a:cubicBezTo>
                      <a:pt x="665" y="5742"/>
                      <a:pt x="736" y="5766"/>
                      <a:pt x="831" y="5790"/>
                    </a:cubicBezTo>
                    <a:cubicBezTo>
                      <a:pt x="1139" y="5884"/>
                      <a:pt x="1472" y="5932"/>
                      <a:pt x="1827" y="5932"/>
                    </a:cubicBezTo>
                    <a:cubicBezTo>
                      <a:pt x="2231" y="5932"/>
                      <a:pt x="2634" y="5884"/>
                      <a:pt x="3037" y="5766"/>
                    </a:cubicBezTo>
                    <a:cubicBezTo>
                      <a:pt x="3132" y="5718"/>
                      <a:pt x="3227" y="5695"/>
                      <a:pt x="3322" y="5647"/>
                    </a:cubicBezTo>
                    <a:lnTo>
                      <a:pt x="3322" y="5647"/>
                    </a:lnTo>
                    <a:cubicBezTo>
                      <a:pt x="3298" y="5695"/>
                      <a:pt x="3298" y="5742"/>
                      <a:pt x="3298" y="5813"/>
                    </a:cubicBezTo>
                    <a:lnTo>
                      <a:pt x="3298" y="5837"/>
                    </a:lnTo>
                    <a:cubicBezTo>
                      <a:pt x="3298" y="5908"/>
                      <a:pt x="3322" y="5979"/>
                      <a:pt x="3417" y="6027"/>
                    </a:cubicBezTo>
                    <a:cubicBezTo>
                      <a:pt x="3488" y="6027"/>
                      <a:pt x="3583" y="5979"/>
                      <a:pt x="3606" y="5908"/>
                    </a:cubicBezTo>
                    <a:lnTo>
                      <a:pt x="3606" y="5837"/>
                    </a:lnTo>
                    <a:cubicBezTo>
                      <a:pt x="3606" y="5695"/>
                      <a:pt x="3630" y="5552"/>
                      <a:pt x="3654" y="5410"/>
                    </a:cubicBezTo>
                    <a:cubicBezTo>
                      <a:pt x="3701" y="5078"/>
                      <a:pt x="3796" y="4722"/>
                      <a:pt x="3891" y="4366"/>
                    </a:cubicBezTo>
                    <a:cubicBezTo>
                      <a:pt x="3986" y="4010"/>
                      <a:pt x="4081" y="3631"/>
                      <a:pt x="4223" y="3228"/>
                    </a:cubicBezTo>
                    <a:cubicBezTo>
                      <a:pt x="4864" y="1306"/>
                      <a:pt x="6073" y="357"/>
                      <a:pt x="7876" y="310"/>
                    </a:cubicBezTo>
                    <a:cubicBezTo>
                      <a:pt x="7918" y="309"/>
                      <a:pt x="7959" y="308"/>
                      <a:pt x="8000" y="308"/>
                    </a:cubicBezTo>
                    <a:close/>
                    <a:moveTo>
                      <a:pt x="7997" y="0"/>
                    </a:moveTo>
                    <a:cubicBezTo>
                      <a:pt x="7957" y="0"/>
                      <a:pt x="7917" y="1"/>
                      <a:pt x="7876" y="2"/>
                    </a:cubicBezTo>
                    <a:cubicBezTo>
                      <a:pt x="5955" y="49"/>
                      <a:pt x="4650" y="1116"/>
                      <a:pt x="3962" y="3133"/>
                    </a:cubicBezTo>
                    <a:cubicBezTo>
                      <a:pt x="3820" y="3512"/>
                      <a:pt x="3701" y="3939"/>
                      <a:pt x="3606" y="4271"/>
                    </a:cubicBezTo>
                    <a:cubicBezTo>
                      <a:pt x="3512" y="4627"/>
                      <a:pt x="3440" y="4959"/>
                      <a:pt x="3393" y="5268"/>
                    </a:cubicBezTo>
                    <a:cubicBezTo>
                      <a:pt x="3085" y="5434"/>
                      <a:pt x="2990" y="5481"/>
                      <a:pt x="2942" y="5481"/>
                    </a:cubicBezTo>
                    <a:cubicBezTo>
                      <a:pt x="2646" y="5580"/>
                      <a:pt x="2333" y="5629"/>
                      <a:pt x="2017" y="5629"/>
                    </a:cubicBezTo>
                    <a:cubicBezTo>
                      <a:pt x="1954" y="5629"/>
                      <a:pt x="1891" y="5627"/>
                      <a:pt x="1827" y="5623"/>
                    </a:cubicBezTo>
                    <a:cubicBezTo>
                      <a:pt x="1519" y="5623"/>
                      <a:pt x="1211" y="5576"/>
                      <a:pt x="926" y="5505"/>
                    </a:cubicBezTo>
                    <a:cubicBezTo>
                      <a:pt x="831" y="5457"/>
                      <a:pt x="760" y="5457"/>
                      <a:pt x="665" y="5457"/>
                    </a:cubicBezTo>
                    <a:cubicBezTo>
                      <a:pt x="609" y="5429"/>
                      <a:pt x="545" y="5416"/>
                      <a:pt x="482" y="5416"/>
                    </a:cubicBezTo>
                    <a:cubicBezTo>
                      <a:pt x="384" y="5416"/>
                      <a:pt x="286" y="5447"/>
                      <a:pt x="214" y="5505"/>
                    </a:cubicBezTo>
                    <a:cubicBezTo>
                      <a:pt x="72" y="5623"/>
                      <a:pt x="1" y="5790"/>
                      <a:pt x="25" y="5979"/>
                    </a:cubicBezTo>
                    <a:cubicBezTo>
                      <a:pt x="1" y="6216"/>
                      <a:pt x="72" y="6454"/>
                      <a:pt x="167" y="6667"/>
                    </a:cubicBezTo>
                    <a:cubicBezTo>
                      <a:pt x="262" y="6857"/>
                      <a:pt x="380" y="7047"/>
                      <a:pt x="499" y="7213"/>
                    </a:cubicBezTo>
                    <a:cubicBezTo>
                      <a:pt x="831" y="7616"/>
                      <a:pt x="1329" y="7829"/>
                      <a:pt x="1851" y="7829"/>
                    </a:cubicBezTo>
                    <a:cubicBezTo>
                      <a:pt x="2278" y="7829"/>
                      <a:pt x="2705" y="7687"/>
                      <a:pt x="3037" y="7426"/>
                    </a:cubicBezTo>
                    <a:cubicBezTo>
                      <a:pt x="3108" y="7379"/>
                      <a:pt x="3179" y="7308"/>
                      <a:pt x="3227" y="7260"/>
                    </a:cubicBezTo>
                    <a:cubicBezTo>
                      <a:pt x="3251" y="7758"/>
                      <a:pt x="3369" y="8256"/>
                      <a:pt x="3583" y="8707"/>
                    </a:cubicBezTo>
                    <a:cubicBezTo>
                      <a:pt x="3654" y="8849"/>
                      <a:pt x="3725" y="8992"/>
                      <a:pt x="3796" y="9134"/>
                    </a:cubicBezTo>
                    <a:cubicBezTo>
                      <a:pt x="4413" y="10154"/>
                      <a:pt x="5528" y="10723"/>
                      <a:pt x="7141" y="10842"/>
                    </a:cubicBezTo>
                    <a:cubicBezTo>
                      <a:pt x="7331" y="10866"/>
                      <a:pt x="7544" y="10866"/>
                      <a:pt x="7758" y="10866"/>
                    </a:cubicBezTo>
                    <a:lnTo>
                      <a:pt x="7805" y="10866"/>
                    </a:lnTo>
                    <a:cubicBezTo>
                      <a:pt x="9940" y="10818"/>
                      <a:pt x="11387" y="10059"/>
                      <a:pt x="12122" y="8636"/>
                    </a:cubicBezTo>
                    <a:cubicBezTo>
                      <a:pt x="12336" y="8209"/>
                      <a:pt x="12454" y="7758"/>
                      <a:pt x="12502" y="7284"/>
                    </a:cubicBezTo>
                    <a:cubicBezTo>
                      <a:pt x="12549" y="7331"/>
                      <a:pt x="12620" y="7379"/>
                      <a:pt x="12668" y="7403"/>
                    </a:cubicBezTo>
                    <a:cubicBezTo>
                      <a:pt x="12976" y="7667"/>
                      <a:pt x="13366" y="7808"/>
                      <a:pt x="13762" y="7808"/>
                    </a:cubicBezTo>
                    <a:cubicBezTo>
                      <a:pt x="13793" y="7808"/>
                      <a:pt x="13823" y="7807"/>
                      <a:pt x="13854" y="7806"/>
                    </a:cubicBezTo>
                    <a:cubicBezTo>
                      <a:pt x="13878" y="7807"/>
                      <a:pt x="13902" y="7807"/>
                      <a:pt x="13925" y="7807"/>
                    </a:cubicBezTo>
                    <a:cubicBezTo>
                      <a:pt x="14421" y="7807"/>
                      <a:pt x="14889" y="7574"/>
                      <a:pt x="15206" y="7189"/>
                    </a:cubicBezTo>
                    <a:cubicBezTo>
                      <a:pt x="15491" y="6857"/>
                      <a:pt x="15680" y="6430"/>
                      <a:pt x="15680" y="5979"/>
                    </a:cubicBezTo>
                    <a:cubicBezTo>
                      <a:pt x="15704" y="5790"/>
                      <a:pt x="15633" y="5600"/>
                      <a:pt x="15491" y="5481"/>
                    </a:cubicBezTo>
                    <a:cubicBezTo>
                      <a:pt x="15404" y="5424"/>
                      <a:pt x="15318" y="5392"/>
                      <a:pt x="15232" y="5392"/>
                    </a:cubicBezTo>
                    <a:cubicBezTo>
                      <a:pt x="15176" y="5392"/>
                      <a:pt x="15120" y="5406"/>
                      <a:pt x="15064" y="5434"/>
                    </a:cubicBezTo>
                    <a:cubicBezTo>
                      <a:pt x="14969" y="5434"/>
                      <a:pt x="14874" y="5457"/>
                      <a:pt x="14779" y="5481"/>
                    </a:cubicBezTo>
                    <a:cubicBezTo>
                      <a:pt x="14494" y="5576"/>
                      <a:pt x="14186" y="5600"/>
                      <a:pt x="13878" y="5623"/>
                    </a:cubicBezTo>
                    <a:cubicBezTo>
                      <a:pt x="13801" y="5630"/>
                      <a:pt x="13725" y="5634"/>
                      <a:pt x="13649" y="5634"/>
                    </a:cubicBezTo>
                    <a:cubicBezTo>
                      <a:pt x="13205" y="5634"/>
                      <a:pt x="12772" y="5518"/>
                      <a:pt x="12407" y="5315"/>
                    </a:cubicBezTo>
                    <a:lnTo>
                      <a:pt x="12407" y="5268"/>
                    </a:lnTo>
                    <a:cubicBezTo>
                      <a:pt x="12241" y="4509"/>
                      <a:pt x="12027" y="3750"/>
                      <a:pt x="11766" y="3014"/>
                    </a:cubicBezTo>
                    <a:cubicBezTo>
                      <a:pt x="11024" y="1020"/>
                      <a:pt x="9760" y="0"/>
                      <a:pt x="79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5" name="Google Shape;1975;p15"/>
              <p:cNvSpPr/>
              <p:nvPr/>
            </p:nvSpPr>
            <p:spPr>
              <a:xfrm>
                <a:off x="2879250" y="3266675"/>
                <a:ext cx="38550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1566" extrusionOk="0">
                    <a:moveTo>
                      <a:pt x="949" y="0"/>
                    </a:moveTo>
                    <a:cubicBezTo>
                      <a:pt x="830" y="48"/>
                      <a:pt x="712" y="119"/>
                      <a:pt x="617" y="214"/>
                    </a:cubicBezTo>
                    <a:cubicBezTo>
                      <a:pt x="380" y="404"/>
                      <a:pt x="166" y="641"/>
                      <a:pt x="0" y="878"/>
                    </a:cubicBezTo>
                    <a:lnTo>
                      <a:pt x="380" y="854"/>
                    </a:lnTo>
                    <a:cubicBezTo>
                      <a:pt x="688" y="807"/>
                      <a:pt x="996" y="807"/>
                      <a:pt x="1281" y="807"/>
                    </a:cubicBezTo>
                    <a:cubicBezTo>
                      <a:pt x="973" y="807"/>
                      <a:pt x="688" y="831"/>
                      <a:pt x="380" y="854"/>
                    </a:cubicBezTo>
                    <a:lnTo>
                      <a:pt x="854" y="1566"/>
                    </a:lnTo>
                    <a:cubicBezTo>
                      <a:pt x="949" y="1447"/>
                      <a:pt x="1044" y="1329"/>
                      <a:pt x="1091" y="1210"/>
                    </a:cubicBezTo>
                    <a:lnTo>
                      <a:pt x="1115" y="1210"/>
                    </a:lnTo>
                    <a:cubicBezTo>
                      <a:pt x="1186" y="1092"/>
                      <a:pt x="1234" y="949"/>
                      <a:pt x="1281" y="807"/>
                    </a:cubicBezTo>
                    <a:lnTo>
                      <a:pt x="1542" y="807"/>
                    </a:lnTo>
                    <a:cubicBezTo>
                      <a:pt x="1495" y="688"/>
                      <a:pt x="1447" y="546"/>
                      <a:pt x="1329" y="380"/>
                    </a:cubicBezTo>
                    <a:cubicBezTo>
                      <a:pt x="1162" y="143"/>
                      <a:pt x="1044" y="0"/>
                      <a:pt x="9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6" name="Google Shape;1976;p15"/>
              <p:cNvSpPr/>
              <p:nvPr/>
            </p:nvSpPr>
            <p:spPr>
              <a:xfrm>
                <a:off x="2834175" y="3237625"/>
                <a:ext cx="128125" cy="26100"/>
              </a:xfrm>
              <a:custGeom>
                <a:avLst/>
                <a:gdLst/>
                <a:ahLst/>
                <a:cxnLst/>
                <a:rect l="l" t="t" r="r" b="b"/>
                <a:pathLst>
                  <a:path w="5125" h="1044" extrusionOk="0">
                    <a:moveTo>
                      <a:pt x="546" y="0"/>
                    </a:moveTo>
                    <a:cubicBezTo>
                      <a:pt x="404" y="0"/>
                      <a:pt x="261" y="48"/>
                      <a:pt x="143" y="166"/>
                    </a:cubicBezTo>
                    <a:cubicBezTo>
                      <a:pt x="48" y="261"/>
                      <a:pt x="0" y="380"/>
                      <a:pt x="24" y="522"/>
                    </a:cubicBezTo>
                    <a:cubicBezTo>
                      <a:pt x="0" y="664"/>
                      <a:pt x="48" y="783"/>
                      <a:pt x="143" y="878"/>
                    </a:cubicBezTo>
                    <a:cubicBezTo>
                      <a:pt x="238" y="996"/>
                      <a:pt x="380" y="1044"/>
                      <a:pt x="546" y="1044"/>
                    </a:cubicBezTo>
                    <a:cubicBezTo>
                      <a:pt x="807" y="1020"/>
                      <a:pt x="1020" y="807"/>
                      <a:pt x="1068" y="522"/>
                    </a:cubicBezTo>
                    <a:cubicBezTo>
                      <a:pt x="1068" y="380"/>
                      <a:pt x="997" y="237"/>
                      <a:pt x="902" y="166"/>
                    </a:cubicBezTo>
                    <a:cubicBezTo>
                      <a:pt x="807" y="48"/>
                      <a:pt x="665" y="0"/>
                      <a:pt x="546" y="0"/>
                    </a:cubicBezTo>
                    <a:close/>
                    <a:moveTo>
                      <a:pt x="4602" y="0"/>
                    </a:moveTo>
                    <a:cubicBezTo>
                      <a:pt x="4318" y="0"/>
                      <a:pt x="4080" y="237"/>
                      <a:pt x="4080" y="522"/>
                    </a:cubicBezTo>
                    <a:cubicBezTo>
                      <a:pt x="4080" y="664"/>
                      <a:pt x="4128" y="783"/>
                      <a:pt x="4246" y="878"/>
                    </a:cubicBezTo>
                    <a:cubicBezTo>
                      <a:pt x="4318" y="996"/>
                      <a:pt x="4460" y="1044"/>
                      <a:pt x="4602" y="1044"/>
                    </a:cubicBezTo>
                    <a:cubicBezTo>
                      <a:pt x="4745" y="1044"/>
                      <a:pt x="4887" y="996"/>
                      <a:pt x="4958" y="878"/>
                    </a:cubicBezTo>
                    <a:cubicBezTo>
                      <a:pt x="5077" y="783"/>
                      <a:pt x="5124" y="664"/>
                      <a:pt x="5124" y="522"/>
                    </a:cubicBezTo>
                    <a:cubicBezTo>
                      <a:pt x="5124" y="380"/>
                      <a:pt x="5077" y="237"/>
                      <a:pt x="4958" y="166"/>
                    </a:cubicBezTo>
                    <a:cubicBezTo>
                      <a:pt x="4863" y="48"/>
                      <a:pt x="4745" y="0"/>
                      <a:pt x="4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15"/>
              <p:cNvSpPr/>
              <p:nvPr/>
            </p:nvSpPr>
            <p:spPr>
              <a:xfrm>
                <a:off x="2871525" y="3263125"/>
                <a:ext cx="54600" cy="46275"/>
              </a:xfrm>
              <a:custGeom>
                <a:avLst/>
                <a:gdLst/>
                <a:ahLst/>
                <a:cxnLst/>
                <a:rect l="l" t="t" r="r" b="b"/>
                <a:pathLst>
                  <a:path w="2184" h="1851" extrusionOk="0">
                    <a:moveTo>
                      <a:pt x="1258" y="285"/>
                    </a:moveTo>
                    <a:cubicBezTo>
                      <a:pt x="1282" y="308"/>
                      <a:pt x="1353" y="332"/>
                      <a:pt x="1519" y="593"/>
                    </a:cubicBezTo>
                    <a:cubicBezTo>
                      <a:pt x="1566" y="664"/>
                      <a:pt x="1590" y="735"/>
                      <a:pt x="1638" y="807"/>
                    </a:cubicBezTo>
                    <a:lnTo>
                      <a:pt x="1566" y="807"/>
                    </a:lnTo>
                    <a:cubicBezTo>
                      <a:pt x="1282" y="807"/>
                      <a:pt x="997" y="830"/>
                      <a:pt x="689" y="854"/>
                    </a:cubicBezTo>
                    <a:lnTo>
                      <a:pt x="641" y="854"/>
                    </a:lnTo>
                    <a:cubicBezTo>
                      <a:pt x="760" y="712"/>
                      <a:pt x="878" y="569"/>
                      <a:pt x="1021" y="474"/>
                    </a:cubicBezTo>
                    <a:cubicBezTo>
                      <a:pt x="1092" y="403"/>
                      <a:pt x="1187" y="356"/>
                      <a:pt x="1258" y="285"/>
                    </a:cubicBezTo>
                    <a:close/>
                    <a:moveTo>
                      <a:pt x="1353" y="1115"/>
                    </a:moveTo>
                    <a:cubicBezTo>
                      <a:pt x="1353" y="1139"/>
                      <a:pt x="1305" y="1210"/>
                      <a:pt x="1282" y="1281"/>
                    </a:cubicBezTo>
                    <a:cubicBezTo>
                      <a:pt x="1234" y="1352"/>
                      <a:pt x="1211" y="1400"/>
                      <a:pt x="1187" y="1447"/>
                    </a:cubicBezTo>
                    <a:lnTo>
                      <a:pt x="973" y="1115"/>
                    </a:lnTo>
                    <a:close/>
                    <a:moveTo>
                      <a:pt x="1282" y="0"/>
                    </a:moveTo>
                    <a:cubicBezTo>
                      <a:pt x="1211" y="0"/>
                      <a:pt x="1092" y="48"/>
                      <a:pt x="855" y="237"/>
                    </a:cubicBezTo>
                    <a:cubicBezTo>
                      <a:pt x="618" y="427"/>
                      <a:pt x="428" y="641"/>
                      <a:pt x="262" y="878"/>
                    </a:cubicBezTo>
                    <a:lnTo>
                      <a:pt x="191" y="878"/>
                    </a:lnTo>
                    <a:cubicBezTo>
                      <a:pt x="1" y="878"/>
                      <a:pt x="1" y="1186"/>
                      <a:pt x="191" y="1186"/>
                    </a:cubicBezTo>
                    <a:lnTo>
                      <a:pt x="333" y="1186"/>
                    </a:lnTo>
                    <a:lnTo>
                      <a:pt x="641" y="1139"/>
                    </a:lnTo>
                    <a:lnTo>
                      <a:pt x="1044" y="1779"/>
                    </a:lnTo>
                    <a:cubicBezTo>
                      <a:pt x="1068" y="1827"/>
                      <a:pt x="1116" y="1850"/>
                      <a:pt x="1163" y="1850"/>
                    </a:cubicBezTo>
                    <a:cubicBezTo>
                      <a:pt x="1211" y="1850"/>
                      <a:pt x="1234" y="1827"/>
                      <a:pt x="1282" y="1803"/>
                    </a:cubicBezTo>
                    <a:cubicBezTo>
                      <a:pt x="1377" y="1684"/>
                      <a:pt x="1471" y="1566"/>
                      <a:pt x="1543" y="1400"/>
                    </a:cubicBezTo>
                    <a:cubicBezTo>
                      <a:pt x="1614" y="1305"/>
                      <a:pt x="1661" y="1186"/>
                      <a:pt x="1709" y="1091"/>
                    </a:cubicBezTo>
                    <a:lnTo>
                      <a:pt x="2017" y="1091"/>
                    </a:lnTo>
                    <a:cubicBezTo>
                      <a:pt x="2112" y="1091"/>
                      <a:pt x="2183" y="1020"/>
                      <a:pt x="2183" y="949"/>
                    </a:cubicBezTo>
                    <a:cubicBezTo>
                      <a:pt x="2183" y="854"/>
                      <a:pt x="2112" y="783"/>
                      <a:pt x="2017" y="783"/>
                    </a:cubicBezTo>
                    <a:lnTo>
                      <a:pt x="1970" y="783"/>
                    </a:lnTo>
                    <a:cubicBezTo>
                      <a:pt x="1922" y="688"/>
                      <a:pt x="1851" y="569"/>
                      <a:pt x="1780" y="427"/>
                    </a:cubicBezTo>
                    <a:cubicBezTo>
                      <a:pt x="1590" y="119"/>
                      <a:pt x="1424" y="0"/>
                      <a:pt x="12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78" name="Google Shape;1978;p15"/>
            <p:cNvGrpSpPr/>
            <p:nvPr/>
          </p:nvGrpSpPr>
          <p:grpSpPr>
            <a:xfrm>
              <a:off x="440830" y="1437334"/>
              <a:ext cx="435018" cy="444103"/>
              <a:chOff x="2963450" y="3492750"/>
              <a:chExt cx="311350" cy="317875"/>
            </a:xfrm>
          </p:grpSpPr>
          <p:sp>
            <p:nvSpPr>
              <p:cNvPr id="1979" name="Google Shape;1979;p15"/>
              <p:cNvSpPr/>
              <p:nvPr/>
            </p:nvSpPr>
            <p:spPr>
              <a:xfrm>
                <a:off x="3105775" y="3752950"/>
                <a:ext cx="77700" cy="57675"/>
              </a:xfrm>
              <a:custGeom>
                <a:avLst/>
                <a:gdLst/>
                <a:ahLst/>
                <a:cxnLst/>
                <a:rect l="l" t="t" r="r" b="b"/>
                <a:pathLst>
                  <a:path w="3108" h="2307" extrusionOk="0">
                    <a:moveTo>
                      <a:pt x="1803" y="0"/>
                    </a:moveTo>
                    <a:cubicBezTo>
                      <a:pt x="1708" y="0"/>
                      <a:pt x="1637" y="48"/>
                      <a:pt x="1637" y="143"/>
                    </a:cubicBezTo>
                    <a:cubicBezTo>
                      <a:pt x="1614" y="451"/>
                      <a:pt x="1685" y="783"/>
                      <a:pt x="1803" y="1068"/>
                    </a:cubicBezTo>
                    <a:cubicBezTo>
                      <a:pt x="1803" y="1092"/>
                      <a:pt x="1827" y="1139"/>
                      <a:pt x="2088" y="1803"/>
                    </a:cubicBezTo>
                    <a:cubicBezTo>
                      <a:pt x="2112" y="1851"/>
                      <a:pt x="2159" y="1898"/>
                      <a:pt x="2230" y="1898"/>
                    </a:cubicBezTo>
                    <a:lnTo>
                      <a:pt x="2278" y="1874"/>
                    </a:lnTo>
                    <a:cubicBezTo>
                      <a:pt x="2539" y="1780"/>
                      <a:pt x="2776" y="1661"/>
                      <a:pt x="3013" y="1542"/>
                    </a:cubicBezTo>
                    <a:cubicBezTo>
                      <a:pt x="3084" y="1495"/>
                      <a:pt x="3108" y="1400"/>
                      <a:pt x="3060" y="1329"/>
                    </a:cubicBezTo>
                    <a:cubicBezTo>
                      <a:pt x="3045" y="1283"/>
                      <a:pt x="3000" y="1257"/>
                      <a:pt x="2951" y="1257"/>
                    </a:cubicBezTo>
                    <a:cubicBezTo>
                      <a:pt x="2924" y="1257"/>
                      <a:pt x="2896" y="1265"/>
                      <a:pt x="2871" y="1281"/>
                    </a:cubicBezTo>
                    <a:cubicBezTo>
                      <a:pt x="2681" y="1376"/>
                      <a:pt x="2491" y="1471"/>
                      <a:pt x="2301" y="1542"/>
                    </a:cubicBezTo>
                    <a:cubicBezTo>
                      <a:pt x="2135" y="1115"/>
                      <a:pt x="2088" y="1020"/>
                      <a:pt x="2088" y="973"/>
                    </a:cubicBezTo>
                    <a:cubicBezTo>
                      <a:pt x="1969" y="736"/>
                      <a:pt x="1922" y="451"/>
                      <a:pt x="1922" y="167"/>
                    </a:cubicBezTo>
                    <a:cubicBezTo>
                      <a:pt x="1922" y="95"/>
                      <a:pt x="1874" y="24"/>
                      <a:pt x="1803" y="0"/>
                    </a:cubicBezTo>
                    <a:close/>
                    <a:moveTo>
                      <a:pt x="460" y="87"/>
                    </a:moveTo>
                    <a:cubicBezTo>
                      <a:pt x="398" y="87"/>
                      <a:pt x="336" y="118"/>
                      <a:pt x="309" y="190"/>
                    </a:cubicBezTo>
                    <a:cubicBezTo>
                      <a:pt x="309" y="261"/>
                      <a:pt x="261" y="499"/>
                      <a:pt x="24" y="1803"/>
                    </a:cubicBezTo>
                    <a:cubicBezTo>
                      <a:pt x="1" y="1874"/>
                      <a:pt x="48" y="1946"/>
                      <a:pt x="95" y="1969"/>
                    </a:cubicBezTo>
                    <a:cubicBezTo>
                      <a:pt x="380" y="2088"/>
                      <a:pt x="665" y="2207"/>
                      <a:pt x="949" y="2301"/>
                    </a:cubicBezTo>
                    <a:lnTo>
                      <a:pt x="997" y="2301"/>
                    </a:lnTo>
                    <a:cubicBezTo>
                      <a:pt x="1010" y="2305"/>
                      <a:pt x="1023" y="2306"/>
                      <a:pt x="1035" y="2306"/>
                    </a:cubicBezTo>
                    <a:cubicBezTo>
                      <a:pt x="1192" y="2306"/>
                      <a:pt x="1220" y="2039"/>
                      <a:pt x="1044" y="2017"/>
                    </a:cubicBezTo>
                    <a:cubicBezTo>
                      <a:pt x="736" y="1922"/>
                      <a:pt x="499" y="1827"/>
                      <a:pt x="333" y="1756"/>
                    </a:cubicBezTo>
                    <a:cubicBezTo>
                      <a:pt x="546" y="594"/>
                      <a:pt x="594" y="333"/>
                      <a:pt x="617" y="285"/>
                    </a:cubicBezTo>
                    <a:cubicBezTo>
                      <a:pt x="661" y="168"/>
                      <a:pt x="560" y="87"/>
                      <a:pt x="460" y="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0" name="Google Shape;1980;p15"/>
              <p:cNvSpPr/>
              <p:nvPr/>
            </p:nvSpPr>
            <p:spPr>
              <a:xfrm>
                <a:off x="3222600" y="3511000"/>
                <a:ext cx="48650" cy="43300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1732" extrusionOk="0">
                    <a:moveTo>
                      <a:pt x="1400" y="0"/>
                    </a:moveTo>
                    <a:cubicBezTo>
                      <a:pt x="1092" y="48"/>
                      <a:pt x="783" y="95"/>
                      <a:pt x="451" y="143"/>
                    </a:cubicBezTo>
                    <a:lnTo>
                      <a:pt x="1" y="190"/>
                    </a:lnTo>
                    <a:cubicBezTo>
                      <a:pt x="72" y="238"/>
                      <a:pt x="143" y="285"/>
                      <a:pt x="214" y="356"/>
                    </a:cubicBezTo>
                    <a:cubicBezTo>
                      <a:pt x="427" y="522"/>
                      <a:pt x="594" y="712"/>
                      <a:pt x="760" y="925"/>
                    </a:cubicBezTo>
                    <a:lnTo>
                      <a:pt x="1400" y="0"/>
                    </a:lnTo>
                    <a:close/>
                    <a:moveTo>
                      <a:pt x="760" y="925"/>
                    </a:moveTo>
                    <a:lnTo>
                      <a:pt x="783" y="949"/>
                    </a:lnTo>
                    <a:cubicBezTo>
                      <a:pt x="949" y="1210"/>
                      <a:pt x="1092" y="1471"/>
                      <a:pt x="1210" y="1732"/>
                    </a:cubicBezTo>
                    <a:lnTo>
                      <a:pt x="1946" y="1115"/>
                    </a:lnTo>
                    <a:lnTo>
                      <a:pt x="760" y="925"/>
                    </a:lnTo>
                    <a:close/>
                  </a:path>
                </a:pathLst>
              </a:custGeom>
              <a:solidFill>
                <a:srgbClr val="FCB0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1" name="Google Shape;1981;p15"/>
              <p:cNvSpPr/>
              <p:nvPr/>
            </p:nvSpPr>
            <p:spPr>
              <a:xfrm>
                <a:off x="2964525" y="3496500"/>
                <a:ext cx="299600" cy="270200"/>
              </a:xfrm>
              <a:custGeom>
                <a:avLst/>
                <a:gdLst/>
                <a:ahLst/>
                <a:cxnLst/>
                <a:rect l="l" t="t" r="r" b="b"/>
                <a:pathLst>
                  <a:path w="11984" h="10808" extrusionOk="0">
                    <a:moveTo>
                      <a:pt x="7368" y="5015"/>
                    </a:moveTo>
                    <a:cubicBezTo>
                      <a:pt x="7637" y="5015"/>
                      <a:pt x="7871" y="5189"/>
                      <a:pt x="8070" y="5538"/>
                    </a:cubicBezTo>
                    <a:cubicBezTo>
                      <a:pt x="8355" y="6036"/>
                      <a:pt x="8450" y="6605"/>
                      <a:pt x="8331" y="7175"/>
                    </a:cubicBezTo>
                    <a:cubicBezTo>
                      <a:pt x="8236" y="7792"/>
                      <a:pt x="7857" y="8313"/>
                      <a:pt x="7311" y="8598"/>
                    </a:cubicBezTo>
                    <a:cubicBezTo>
                      <a:pt x="6928" y="8805"/>
                      <a:pt x="6492" y="8916"/>
                      <a:pt x="6060" y="8916"/>
                    </a:cubicBezTo>
                    <a:cubicBezTo>
                      <a:pt x="5849" y="8916"/>
                      <a:pt x="5639" y="8890"/>
                      <a:pt x="5437" y="8835"/>
                    </a:cubicBezTo>
                    <a:cubicBezTo>
                      <a:pt x="4654" y="8598"/>
                      <a:pt x="3990" y="8147"/>
                      <a:pt x="3468" y="7554"/>
                    </a:cubicBezTo>
                    <a:cubicBezTo>
                      <a:pt x="2828" y="6843"/>
                      <a:pt x="2709" y="6297"/>
                      <a:pt x="3112" y="5941"/>
                    </a:cubicBezTo>
                    <a:cubicBezTo>
                      <a:pt x="3634" y="5941"/>
                      <a:pt x="4180" y="5894"/>
                      <a:pt x="4702" y="5799"/>
                    </a:cubicBezTo>
                    <a:cubicBezTo>
                      <a:pt x="5484" y="5680"/>
                      <a:pt x="6267" y="5443"/>
                      <a:pt x="7003" y="5111"/>
                    </a:cubicBezTo>
                    <a:cubicBezTo>
                      <a:pt x="7131" y="5047"/>
                      <a:pt x="7252" y="5015"/>
                      <a:pt x="7368" y="5015"/>
                    </a:cubicBezTo>
                    <a:close/>
                    <a:moveTo>
                      <a:pt x="8107" y="0"/>
                    </a:moveTo>
                    <a:cubicBezTo>
                      <a:pt x="8016" y="0"/>
                      <a:pt x="7924" y="4"/>
                      <a:pt x="7833" y="11"/>
                    </a:cubicBezTo>
                    <a:cubicBezTo>
                      <a:pt x="6979" y="106"/>
                      <a:pt x="6172" y="865"/>
                      <a:pt x="5366" y="2336"/>
                    </a:cubicBezTo>
                    <a:lnTo>
                      <a:pt x="5366" y="2312"/>
                    </a:lnTo>
                    <a:cubicBezTo>
                      <a:pt x="4583" y="3783"/>
                      <a:pt x="3800" y="4660"/>
                      <a:pt x="3041" y="4945"/>
                    </a:cubicBezTo>
                    <a:cubicBezTo>
                      <a:pt x="2424" y="5182"/>
                      <a:pt x="1784" y="5325"/>
                      <a:pt x="1120" y="5372"/>
                    </a:cubicBezTo>
                    <a:cubicBezTo>
                      <a:pt x="997" y="5349"/>
                      <a:pt x="885" y="5337"/>
                      <a:pt x="785" y="5337"/>
                    </a:cubicBezTo>
                    <a:cubicBezTo>
                      <a:pt x="174" y="5337"/>
                      <a:pt x="1" y="5773"/>
                      <a:pt x="266" y="6629"/>
                    </a:cubicBezTo>
                    <a:cubicBezTo>
                      <a:pt x="717" y="8100"/>
                      <a:pt x="1499" y="9167"/>
                      <a:pt x="2614" y="9832"/>
                    </a:cubicBezTo>
                    <a:cubicBezTo>
                      <a:pt x="3624" y="10467"/>
                      <a:pt x="4795" y="10808"/>
                      <a:pt x="5989" y="10808"/>
                    </a:cubicBezTo>
                    <a:cubicBezTo>
                      <a:pt x="6310" y="10808"/>
                      <a:pt x="6633" y="10783"/>
                      <a:pt x="6955" y="10733"/>
                    </a:cubicBezTo>
                    <a:cubicBezTo>
                      <a:pt x="8426" y="10519"/>
                      <a:pt x="9754" y="9737"/>
                      <a:pt x="10632" y="8527"/>
                    </a:cubicBezTo>
                    <a:cubicBezTo>
                      <a:pt x="11533" y="7317"/>
                      <a:pt x="11984" y="5846"/>
                      <a:pt x="11913" y="4328"/>
                    </a:cubicBezTo>
                    <a:cubicBezTo>
                      <a:pt x="11889" y="3640"/>
                      <a:pt x="11770" y="2952"/>
                      <a:pt x="11533" y="2312"/>
                    </a:cubicBezTo>
                    <a:cubicBezTo>
                      <a:pt x="11415" y="2051"/>
                      <a:pt x="11272" y="1790"/>
                      <a:pt x="11106" y="1529"/>
                    </a:cubicBezTo>
                    <a:lnTo>
                      <a:pt x="11059" y="1505"/>
                    </a:lnTo>
                    <a:cubicBezTo>
                      <a:pt x="10917" y="1292"/>
                      <a:pt x="10727" y="1102"/>
                      <a:pt x="10537" y="936"/>
                    </a:cubicBezTo>
                    <a:cubicBezTo>
                      <a:pt x="10466" y="865"/>
                      <a:pt x="10395" y="818"/>
                      <a:pt x="10324" y="770"/>
                    </a:cubicBezTo>
                    <a:cubicBezTo>
                      <a:pt x="9705" y="280"/>
                      <a:pt x="8915" y="0"/>
                      <a:pt x="81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15"/>
              <p:cNvSpPr/>
              <p:nvPr/>
            </p:nvSpPr>
            <p:spPr>
              <a:xfrm>
                <a:off x="3032250" y="3621850"/>
                <a:ext cx="143525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3908" extrusionOk="0">
                    <a:moveTo>
                      <a:pt x="4659" y="1"/>
                    </a:moveTo>
                    <a:cubicBezTo>
                      <a:pt x="4543" y="1"/>
                      <a:pt x="4422" y="33"/>
                      <a:pt x="4294" y="97"/>
                    </a:cubicBezTo>
                    <a:cubicBezTo>
                      <a:pt x="3558" y="429"/>
                      <a:pt x="2775" y="666"/>
                      <a:pt x="1993" y="809"/>
                    </a:cubicBezTo>
                    <a:cubicBezTo>
                      <a:pt x="1471" y="880"/>
                      <a:pt x="925" y="927"/>
                      <a:pt x="403" y="927"/>
                    </a:cubicBezTo>
                    <a:cubicBezTo>
                      <a:pt x="0" y="1283"/>
                      <a:pt x="119" y="1829"/>
                      <a:pt x="759" y="2540"/>
                    </a:cubicBezTo>
                    <a:cubicBezTo>
                      <a:pt x="1281" y="3133"/>
                      <a:pt x="1945" y="3584"/>
                      <a:pt x="2704" y="3821"/>
                    </a:cubicBezTo>
                    <a:cubicBezTo>
                      <a:pt x="2925" y="3878"/>
                      <a:pt x="3151" y="3907"/>
                      <a:pt x="3375" y="3907"/>
                    </a:cubicBezTo>
                    <a:cubicBezTo>
                      <a:pt x="3801" y="3907"/>
                      <a:pt x="4220" y="3802"/>
                      <a:pt x="4578" y="3584"/>
                    </a:cubicBezTo>
                    <a:cubicBezTo>
                      <a:pt x="5148" y="3299"/>
                      <a:pt x="5527" y="2778"/>
                      <a:pt x="5622" y="2161"/>
                    </a:cubicBezTo>
                    <a:cubicBezTo>
                      <a:pt x="5741" y="1615"/>
                      <a:pt x="5646" y="1022"/>
                      <a:pt x="5361" y="524"/>
                    </a:cubicBezTo>
                    <a:cubicBezTo>
                      <a:pt x="5162" y="175"/>
                      <a:pt x="4928" y="1"/>
                      <a:pt x="46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3" name="Google Shape;1983;p15"/>
              <p:cNvSpPr/>
              <p:nvPr/>
            </p:nvSpPr>
            <p:spPr>
              <a:xfrm>
                <a:off x="2963450" y="3492750"/>
                <a:ext cx="311350" cy="277425"/>
              </a:xfrm>
              <a:custGeom>
                <a:avLst/>
                <a:gdLst/>
                <a:ahLst/>
                <a:cxnLst/>
                <a:rect l="l" t="t" r="r" b="b"/>
                <a:pathLst>
                  <a:path w="12454" h="11097" extrusionOk="0">
                    <a:moveTo>
                      <a:pt x="11434" y="920"/>
                    </a:moveTo>
                    <a:lnTo>
                      <a:pt x="11102" y="1395"/>
                    </a:lnTo>
                    <a:cubicBezTo>
                      <a:pt x="10983" y="1252"/>
                      <a:pt x="10865" y="1134"/>
                      <a:pt x="10746" y="1039"/>
                    </a:cubicBezTo>
                    <a:lnTo>
                      <a:pt x="10841" y="1015"/>
                    </a:lnTo>
                    <a:lnTo>
                      <a:pt x="11434" y="920"/>
                    </a:lnTo>
                    <a:close/>
                    <a:moveTo>
                      <a:pt x="11410" y="1845"/>
                    </a:moveTo>
                    <a:lnTo>
                      <a:pt x="11956" y="1916"/>
                    </a:lnTo>
                    <a:lnTo>
                      <a:pt x="11600" y="2225"/>
                    </a:lnTo>
                    <a:cubicBezTo>
                      <a:pt x="11553" y="2082"/>
                      <a:pt x="11481" y="1964"/>
                      <a:pt x="11410" y="1845"/>
                    </a:cubicBezTo>
                    <a:close/>
                    <a:moveTo>
                      <a:pt x="7407" y="5310"/>
                    </a:moveTo>
                    <a:cubicBezTo>
                      <a:pt x="7590" y="5310"/>
                      <a:pt x="7788" y="5419"/>
                      <a:pt x="7994" y="5759"/>
                    </a:cubicBezTo>
                    <a:cubicBezTo>
                      <a:pt x="8232" y="6234"/>
                      <a:pt x="8327" y="6779"/>
                      <a:pt x="8232" y="7301"/>
                    </a:cubicBezTo>
                    <a:cubicBezTo>
                      <a:pt x="8137" y="7870"/>
                      <a:pt x="7781" y="8369"/>
                      <a:pt x="7259" y="8629"/>
                    </a:cubicBezTo>
                    <a:cubicBezTo>
                      <a:pt x="6920" y="8830"/>
                      <a:pt x="6531" y="8930"/>
                      <a:pt x="6137" y="8930"/>
                    </a:cubicBezTo>
                    <a:cubicBezTo>
                      <a:pt x="5925" y="8930"/>
                      <a:pt x="5711" y="8901"/>
                      <a:pt x="5504" y="8843"/>
                    </a:cubicBezTo>
                    <a:cubicBezTo>
                      <a:pt x="4768" y="8629"/>
                      <a:pt x="4104" y="8179"/>
                      <a:pt x="3606" y="7609"/>
                    </a:cubicBezTo>
                    <a:cubicBezTo>
                      <a:pt x="2847" y="6732"/>
                      <a:pt x="3084" y="6376"/>
                      <a:pt x="3203" y="6234"/>
                    </a:cubicBezTo>
                    <a:lnTo>
                      <a:pt x="3227" y="6234"/>
                    </a:lnTo>
                    <a:cubicBezTo>
                      <a:pt x="3725" y="6234"/>
                      <a:pt x="4247" y="6186"/>
                      <a:pt x="4768" y="6115"/>
                    </a:cubicBezTo>
                    <a:cubicBezTo>
                      <a:pt x="5575" y="5973"/>
                      <a:pt x="6358" y="5735"/>
                      <a:pt x="7093" y="5403"/>
                    </a:cubicBezTo>
                    <a:cubicBezTo>
                      <a:pt x="7191" y="5350"/>
                      <a:pt x="7297" y="5310"/>
                      <a:pt x="7407" y="5310"/>
                    </a:cubicBezTo>
                    <a:close/>
                    <a:moveTo>
                      <a:pt x="7413" y="5009"/>
                    </a:moveTo>
                    <a:cubicBezTo>
                      <a:pt x="7255" y="5009"/>
                      <a:pt x="7105" y="5058"/>
                      <a:pt x="6974" y="5119"/>
                    </a:cubicBezTo>
                    <a:cubicBezTo>
                      <a:pt x="6239" y="5451"/>
                      <a:pt x="5480" y="5688"/>
                      <a:pt x="4697" y="5807"/>
                    </a:cubicBezTo>
                    <a:cubicBezTo>
                      <a:pt x="4199" y="5902"/>
                      <a:pt x="3677" y="5925"/>
                      <a:pt x="3155" y="5949"/>
                    </a:cubicBezTo>
                    <a:cubicBezTo>
                      <a:pt x="3108" y="5949"/>
                      <a:pt x="3084" y="5949"/>
                      <a:pt x="3037" y="5973"/>
                    </a:cubicBezTo>
                    <a:cubicBezTo>
                      <a:pt x="2586" y="6400"/>
                      <a:pt x="2705" y="7016"/>
                      <a:pt x="3393" y="7799"/>
                    </a:cubicBezTo>
                    <a:cubicBezTo>
                      <a:pt x="3938" y="8416"/>
                      <a:pt x="4626" y="8890"/>
                      <a:pt x="5433" y="9128"/>
                    </a:cubicBezTo>
                    <a:cubicBezTo>
                      <a:pt x="5646" y="9175"/>
                      <a:pt x="5883" y="9199"/>
                      <a:pt x="6144" y="9199"/>
                    </a:cubicBezTo>
                    <a:lnTo>
                      <a:pt x="6144" y="9222"/>
                    </a:lnTo>
                    <a:cubicBezTo>
                      <a:pt x="6595" y="9199"/>
                      <a:pt x="7022" y="9080"/>
                      <a:pt x="7401" y="8867"/>
                    </a:cubicBezTo>
                    <a:cubicBezTo>
                      <a:pt x="7994" y="8558"/>
                      <a:pt x="8398" y="7989"/>
                      <a:pt x="8516" y="7349"/>
                    </a:cubicBezTo>
                    <a:cubicBezTo>
                      <a:pt x="8635" y="6755"/>
                      <a:pt x="8540" y="6139"/>
                      <a:pt x="8232" y="5617"/>
                    </a:cubicBezTo>
                    <a:cubicBezTo>
                      <a:pt x="7977" y="5152"/>
                      <a:pt x="7684" y="5009"/>
                      <a:pt x="7413" y="5009"/>
                    </a:cubicBezTo>
                    <a:close/>
                    <a:moveTo>
                      <a:pt x="8176" y="316"/>
                    </a:moveTo>
                    <a:cubicBezTo>
                      <a:pt x="8936" y="316"/>
                      <a:pt x="9679" y="576"/>
                      <a:pt x="10272" y="1062"/>
                    </a:cubicBezTo>
                    <a:lnTo>
                      <a:pt x="10295" y="1062"/>
                    </a:lnTo>
                    <a:cubicBezTo>
                      <a:pt x="10367" y="1086"/>
                      <a:pt x="10414" y="1134"/>
                      <a:pt x="10485" y="1205"/>
                    </a:cubicBezTo>
                    <a:cubicBezTo>
                      <a:pt x="10675" y="1347"/>
                      <a:pt x="10841" y="1513"/>
                      <a:pt x="10983" y="1727"/>
                    </a:cubicBezTo>
                    <a:cubicBezTo>
                      <a:pt x="10983" y="1727"/>
                      <a:pt x="11007" y="1750"/>
                      <a:pt x="11007" y="1750"/>
                    </a:cubicBezTo>
                    <a:lnTo>
                      <a:pt x="11031" y="1774"/>
                    </a:lnTo>
                    <a:cubicBezTo>
                      <a:pt x="11197" y="2011"/>
                      <a:pt x="11315" y="2249"/>
                      <a:pt x="11434" y="2509"/>
                    </a:cubicBezTo>
                    <a:cubicBezTo>
                      <a:pt x="11671" y="3150"/>
                      <a:pt x="11790" y="3814"/>
                      <a:pt x="11813" y="4478"/>
                    </a:cubicBezTo>
                    <a:cubicBezTo>
                      <a:pt x="11885" y="5949"/>
                      <a:pt x="11458" y="7396"/>
                      <a:pt x="10556" y="8582"/>
                    </a:cubicBezTo>
                    <a:cubicBezTo>
                      <a:pt x="9702" y="9744"/>
                      <a:pt x="8398" y="10527"/>
                      <a:pt x="6974" y="10717"/>
                    </a:cubicBezTo>
                    <a:cubicBezTo>
                      <a:pt x="6650" y="10769"/>
                      <a:pt x="6323" y="10795"/>
                      <a:pt x="5998" y="10795"/>
                    </a:cubicBezTo>
                    <a:cubicBezTo>
                      <a:pt x="4847" y="10795"/>
                      <a:pt x="3708" y="10473"/>
                      <a:pt x="2728" y="9863"/>
                    </a:cubicBezTo>
                    <a:cubicBezTo>
                      <a:pt x="1661" y="9222"/>
                      <a:pt x="902" y="8155"/>
                      <a:pt x="475" y="6732"/>
                    </a:cubicBezTo>
                    <a:cubicBezTo>
                      <a:pt x="309" y="6257"/>
                      <a:pt x="309" y="5925"/>
                      <a:pt x="451" y="5783"/>
                    </a:cubicBezTo>
                    <a:cubicBezTo>
                      <a:pt x="530" y="5684"/>
                      <a:pt x="659" y="5635"/>
                      <a:pt x="782" y="5635"/>
                    </a:cubicBezTo>
                    <a:cubicBezTo>
                      <a:pt x="806" y="5635"/>
                      <a:pt x="831" y="5637"/>
                      <a:pt x="854" y="5641"/>
                    </a:cubicBezTo>
                    <a:cubicBezTo>
                      <a:pt x="973" y="5641"/>
                      <a:pt x="1068" y="5664"/>
                      <a:pt x="1187" y="5688"/>
                    </a:cubicBezTo>
                    <a:cubicBezTo>
                      <a:pt x="1851" y="5641"/>
                      <a:pt x="2515" y="5498"/>
                      <a:pt x="3155" y="5237"/>
                    </a:cubicBezTo>
                    <a:cubicBezTo>
                      <a:pt x="3938" y="4953"/>
                      <a:pt x="4745" y="4075"/>
                      <a:pt x="5551" y="2557"/>
                    </a:cubicBezTo>
                    <a:cubicBezTo>
                      <a:pt x="6310" y="1157"/>
                      <a:pt x="7117" y="398"/>
                      <a:pt x="7900" y="327"/>
                    </a:cubicBezTo>
                    <a:cubicBezTo>
                      <a:pt x="7992" y="319"/>
                      <a:pt x="8084" y="316"/>
                      <a:pt x="8176" y="316"/>
                    </a:cubicBezTo>
                    <a:close/>
                    <a:moveTo>
                      <a:pt x="8220" y="1"/>
                    </a:moveTo>
                    <a:cubicBezTo>
                      <a:pt x="8105" y="1"/>
                      <a:pt x="7990" y="7"/>
                      <a:pt x="7876" y="19"/>
                    </a:cubicBezTo>
                    <a:cubicBezTo>
                      <a:pt x="6974" y="90"/>
                      <a:pt x="6097" y="896"/>
                      <a:pt x="5290" y="2415"/>
                    </a:cubicBezTo>
                    <a:cubicBezTo>
                      <a:pt x="4531" y="3838"/>
                      <a:pt x="3748" y="4692"/>
                      <a:pt x="3037" y="4953"/>
                    </a:cubicBezTo>
                    <a:cubicBezTo>
                      <a:pt x="2444" y="5190"/>
                      <a:pt x="1827" y="5332"/>
                      <a:pt x="1187" y="5380"/>
                    </a:cubicBezTo>
                    <a:cubicBezTo>
                      <a:pt x="1044" y="5350"/>
                      <a:pt x="915" y="5334"/>
                      <a:pt x="800" y="5334"/>
                    </a:cubicBezTo>
                    <a:cubicBezTo>
                      <a:pt x="550" y="5334"/>
                      <a:pt x="360" y="5407"/>
                      <a:pt x="214" y="5569"/>
                    </a:cubicBezTo>
                    <a:cubicBezTo>
                      <a:pt x="1" y="5830"/>
                      <a:pt x="1" y="6234"/>
                      <a:pt x="190" y="6827"/>
                    </a:cubicBezTo>
                    <a:cubicBezTo>
                      <a:pt x="641" y="8321"/>
                      <a:pt x="1447" y="9436"/>
                      <a:pt x="2586" y="10124"/>
                    </a:cubicBezTo>
                    <a:cubicBezTo>
                      <a:pt x="3606" y="10741"/>
                      <a:pt x="4792" y="11096"/>
                      <a:pt x="5978" y="11096"/>
                    </a:cubicBezTo>
                    <a:cubicBezTo>
                      <a:pt x="6334" y="11096"/>
                      <a:pt x="6666" y="11073"/>
                      <a:pt x="7022" y="11025"/>
                    </a:cubicBezTo>
                    <a:cubicBezTo>
                      <a:pt x="8516" y="10788"/>
                      <a:pt x="9892" y="9982"/>
                      <a:pt x="10793" y="8772"/>
                    </a:cubicBezTo>
                    <a:cubicBezTo>
                      <a:pt x="11719" y="7538"/>
                      <a:pt x="12193" y="5996"/>
                      <a:pt x="12098" y="4455"/>
                    </a:cubicBezTo>
                    <a:cubicBezTo>
                      <a:pt x="12098" y="3790"/>
                      <a:pt x="11956" y="3126"/>
                      <a:pt x="11742" y="2509"/>
                    </a:cubicBezTo>
                    <a:lnTo>
                      <a:pt x="12383" y="1940"/>
                    </a:lnTo>
                    <a:cubicBezTo>
                      <a:pt x="12430" y="1916"/>
                      <a:pt x="12454" y="1845"/>
                      <a:pt x="12430" y="1798"/>
                    </a:cubicBezTo>
                    <a:cubicBezTo>
                      <a:pt x="12430" y="1727"/>
                      <a:pt x="12383" y="1703"/>
                      <a:pt x="12312" y="1679"/>
                    </a:cubicBezTo>
                    <a:lnTo>
                      <a:pt x="11363" y="1537"/>
                    </a:lnTo>
                    <a:lnTo>
                      <a:pt x="11885" y="802"/>
                    </a:lnTo>
                    <a:cubicBezTo>
                      <a:pt x="11973" y="713"/>
                      <a:pt x="11896" y="562"/>
                      <a:pt x="11770" y="562"/>
                    </a:cubicBezTo>
                    <a:cubicBezTo>
                      <a:pt x="11761" y="562"/>
                      <a:pt x="11752" y="563"/>
                      <a:pt x="11742" y="564"/>
                    </a:cubicBezTo>
                    <a:cubicBezTo>
                      <a:pt x="11458" y="636"/>
                      <a:pt x="11126" y="683"/>
                      <a:pt x="10817" y="730"/>
                    </a:cubicBezTo>
                    <a:lnTo>
                      <a:pt x="10414" y="778"/>
                    </a:lnTo>
                    <a:cubicBezTo>
                      <a:pt x="9793" y="281"/>
                      <a:pt x="9009" y="1"/>
                      <a:pt x="82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4" name="Google Shape;1984;p15"/>
              <p:cNvSpPr/>
              <p:nvPr/>
            </p:nvSpPr>
            <p:spPr>
              <a:xfrm>
                <a:off x="3176350" y="3528150"/>
                <a:ext cx="27300" cy="27350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1094" extrusionOk="0">
                    <a:moveTo>
                      <a:pt x="507" y="1"/>
                    </a:moveTo>
                    <a:cubicBezTo>
                      <a:pt x="218" y="1"/>
                      <a:pt x="0" y="253"/>
                      <a:pt x="0" y="548"/>
                    </a:cubicBezTo>
                    <a:cubicBezTo>
                      <a:pt x="0" y="690"/>
                      <a:pt x="71" y="809"/>
                      <a:pt x="166" y="927"/>
                    </a:cubicBezTo>
                    <a:cubicBezTo>
                      <a:pt x="261" y="1022"/>
                      <a:pt x="404" y="1070"/>
                      <a:pt x="546" y="1093"/>
                    </a:cubicBezTo>
                    <a:cubicBezTo>
                      <a:pt x="831" y="1070"/>
                      <a:pt x="1068" y="833"/>
                      <a:pt x="1091" y="548"/>
                    </a:cubicBezTo>
                    <a:cubicBezTo>
                      <a:pt x="1091" y="406"/>
                      <a:pt x="1020" y="263"/>
                      <a:pt x="925" y="145"/>
                    </a:cubicBezTo>
                    <a:cubicBezTo>
                      <a:pt x="831" y="50"/>
                      <a:pt x="688" y="2"/>
                      <a:pt x="546" y="2"/>
                    </a:cubicBezTo>
                    <a:cubicBezTo>
                      <a:pt x="533" y="1"/>
                      <a:pt x="520" y="1"/>
                      <a:pt x="5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5" name="Google Shape;1985;p15"/>
            <p:cNvGrpSpPr/>
            <p:nvPr/>
          </p:nvGrpSpPr>
          <p:grpSpPr>
            <a:xfrm rot="-1126794">
              <a:off x="257820" y="831109"/>
              <a:ext cx="208774" cy="289295"/>
              <a:chOff x="3109925" y="3233975"/>
              <a:chExt cx="149425" cy="207075"/>
            </a:xfrm>
          </p:grpSpPr>
          <p:sp>
            <p:nvSpPr>
              <p:cNvPr id="1986" name="Google Shape;1986;p15"/>
              <p:cNvSpPr/>
              <p:nvPr/>
            </p:nvSpPr>
            <p:spPr>
              <a:xfrm>
                <a:off x="3127125" y="3284475"/>
                <a:ext cx="122175" cy="119200"/>
              </a:xfrm>
              <a:custGeom>
                <a:avLst/>
                <a:gdLst/>
                <a:ahLst/>
                <a:cxnLst/>
                <a:rect l="l" t="t" r="r" b="b"/>
                <a:pathLst>
                  <a:path w="4887" h="4768" extrusionOk="0">
                    <a:moveTo>
                      <a:pt x="3179" y="0"/>
                    </a:moveTo>
                    <a:lnTo>
                      <a:pt x="3084" y="24"/>
                    </a:lnTo>
                    <a:lnTo>
                      <a:pt x="2800" y="24"/>
                    </a:lnTo>
                    <a:cubicBezTo>
                      <a:pt x="2633" y="71"/>
                      <a:pt x="2491" y="95"/>
                      <a:pt x="2325" y="119"/>
                    </a:cubicBezTo>
                    <a:cubicBezTo>
                      <a:pt x="2254" y="119"/>
                      <a:pt x="2159" y="95"/>
                      <a:pt x="2088" y="71"/>
                    </a:cubicBezTo>
                    <a:lnTo>
                      <a:pt x="1637" y="71"/>
                    </a:lnTo>
                    <a:cubicBezTo>
                      <a:pt x="1708" y="285"/>
                      <a:pt x="1851" y="451"/>
                      <a:pt x="2040" y="569"/>
                    </a:cubicBezTo>
                    <a:cubicBezTo>
                      <a:pt x="2159" y="617"/>
                      <a:pt x="2278" y="640"/>
                      <a:pt x="2420" y="664"/>
                    </a:cubicBezTo>
                    <a:lnTo>
                      <a:pt x="2586" y="664"/>
                    </a:lnTo>
                    <a:cubicBezTo>
                      <a:pt x="2604" y="666"/>
                      <a:pt x="2622" y="667"/>
                      <a:pt x="2640" y="667"/>
                    </a:cubicBezTo>
                    <a:cubicBezTo>
                      <a:pt x="2827" y="667"/>
                      <a:pt x="2974" y="555"/>
                      <a:pt x="3060" y="403"/>
                    </a:cubicBezTo>
                    <a:lnTo>
                      <a:pt x="3060" y="380"/>
                    </a:lnTo>
                    <a:cubicBezTo>
                      <a:pt x="3108" y="261"/>
                      <a:pt x="3155" y="119"/>
                      <a:pt x="3179" y="0"/>
                    </a:cubicBezTo>
                    <a:close/>
                    <a:moveTo>
                      <a:pt x="166" y="1589"/>
                    </a:moveTo>
                    <a:cubicBezTo>
                      <a:pt x="48" y="1589"/>
                      <a:pt x="0" y="1684"/>
                      <a:pt x="0" y="1827"/>
                    </a:cubicBezTo>
                    <a:cubicBezTo>
                      <a:pt x="0" y="2230"/>
                      <a:pt x="333" y="2680"/>
                      <a:pt x="1044" y="3155"/>
                    </a:cubicBezTo>
                    <a:cubicBezTo>
                      <a:pt x="1376" y="3416"/>
                      <a:pt x="1756" y="3606"/>
                      <a:pt x="2183" y="3748"/>
                    </a:cubicBezTo>
                    <a:cubicBezTo>
                      <a:pt x="1993" y="3321"/>
                      <a:pt x="1756" y="2918"/>
                      <a:pt x="1471" y="2562"/>
                    </a:cubicBezTo>
                    <a:cubicBezTo>
                      <a:pt x="973" y="1921"/>
                      <a:pt x="546" y="1589"/>
                      <a:pt x="166" y="1589"/>
                    </a:cubicBezTo>
                    <a:close/>
                    <a:moveTo>
                      <a:pt x="4623" y="2168"/>
                    </a:moveTo>
                    <a:cubicBezTo>
                      <a:pt x="4602" y="2168"/>
                      <a:pt x="4580" y="2172"/>
                      <a:pt x="4555" y="2182"/>
                    </a:cubicBezTo>
                    <a:cubicBezTo>
                      <a:pt x="4199" y="2254"/>
                      <a:pt x="3867" y="2680"/>
                      <a:pt x="3535" y="3440"/>
                    </a:cubicBezTo>
                    <a:cubicBezTo>
                      <a:pt x="3369" y="3867"/>
                      <a:pt x="3226" y="4317"/>
                      <a:pt x="3132" y="4768"/>
                    </a:cubicBezTo>
                    <a:cubicBezTo>
                      <a:pt x="3511" y="4531"/>
                      <a:pt x="3820" y="4222"/>
                      <a:pt x="4104" y="3890"/>
                    </a:cubicBezTo>
                    <a:cubicBezTo>
                      <a:pt x="4650" y="3250"/>
                      <a:pt x="4887" y="2728"/>
                      <a:pt x="4768" y="2348"/>
                    </a:cubicBezTo>
                    <a:cubicBezTo>
                      <a:pt x="4750" y="2236"/>
                      <a:pt x="4701" y="2168"/>
                      <a:pt x="4623" y="21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7" name="Google Shape;1987;p15"/>
              <p:cNvSpPr/>
              <p:nvPr/>
            </p:nvSpPr>
            <p:spPr>
              <a:xfrm>
                <a:off x="3113475" y="3237550"/>
                <a:ext cx="141175" cy="49300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1972" extrusionOk="0">
                    <a:moveTo>
                      <a:pt x="2919" y="1"/>
                    </a:moveTo>
                    <a:cubicBezTo>
                      <a:pt x="2895" y="1"/>
                      <a:pt x="2871" y="1"/>
                      <a:pt x="2847" y="3"/>
                    </a:cubicBezTo>
                    <a:cubicBezTo>
                      <a:pt x="2278" y="3"/>
                      <a:pt x="1922" y="122"/>
                      <a:pt x="1780" y="359"/>
                    </a:cubicBezTo>
                    <a:cubicBezTo>
                      <a:pt x="1709" y="454"/>
                      <a:pt x="1685" y="572"/>
                      <a:pt x="1685" y="667"/>
                    </a:cubicBezTo>
                    <a:cubicBezTo>
                      <a:pt x="1685" y="833"/>
                      <a:pt x="1732" y="999"/>
                      <a:pt x="1804" y="1142"/>
                    </a:cubicBezTo>
                    <a:cubicBezTo>
                      <a:pt x="1519" y="999"/>
                      <a:pt x="1187" y="928"/>
                      <a:pt x="879" y="904"/>
                    </a:cubicBezTo>
                    <a:lnTo>
                      <a:pt x="665" y="904"/>
                    </a:lnTo>
                    <a:cubicBezTo>
                      <a:pt x="238" y="904"/>
                      <a:pt x="1" y="999"/>
                      <a:pt x="1" y="1213"/>
                    </a:cubicBezTo>
                    <a:cubicBezTo>
                      <a:pt x="1" y="1403"/>
                      <a:pt x="167" y="1545"/>
                      <a:pt x="499" y="1711"/>
                    </a:cubicBezTo>
                    <a:cubicBezTo>
                      <a:pt x="902" y="1877"/>
                      <a:pt x="1329" y="1948"/>
                      <a:pt x="1756" y="1948"/>
                    </a:cubicBezTo>
                    <a:lnTo>
                      <a:pt x="2634" y="1948"/>
                    </a:lnTo>
                    <a:cubicBezTo>
                      <a:pt x="2397" y="1853"/>
                      <a:pt x="2183" y="1711"/>
                      <a:pt x="2041" y="1497"/>
                    </a:cubicBezTo>
                    <a:lnTo>
                      <a:pt x="2041" y="1497"/>
                    </a:lnTo>
                    <a:cubicBezTo>
                      <a:pt x="2207" y="1711"/>
                      <a:pt x="2397" y="1853"/>
                      <a:pt x="2634" y="1948"/>
                    </a:cubicBezTo>
                    <a:cubicBezTo>
                      <a:pt x="2705" y="1972"/>
                      <a:pt x="2800" y="1972"/>
                      <a:pt x="2871" y="1972"/>
                    </a:cubicBezTo>
                    <a:cubicBezTo>
                      <a:pt x="3037" y="1972"/>
                      <a:pt x="3179" y="1948"/>
                      <a:pt x="3346" y="1901"/>
                    </a:cubicBezTo>
                    <a:lnTo>
                      <a:pt x="3630" y="1901"/>
                    </a:lnTo>
                    <a:lnTo>
                      <a:pt x="3701" y="1877"/>
                    </a:lnTo>
                    <a:cubicBezTo>
                      <a:pt x="4128" y="1853"/>
                      <a:pt x="4532" y="1758"/>
                      <a:pt x="4935" y="1616"/>
                    </a:cubicBezTo>
                    <a:cubicBezTo>
                      <a:pt x="5409" y="1426"/>
                      <a:pt x="5646" y="1189"/>
                      <a:pt x="5646" y="928"/>
                    </a:cubicBezTo>
                    <a:cubicBezTo>
                      <a:pt x="5646" y="738"/>
                      <a:pt x="5552" y="644"/>
                      <a:pt x="5362" y="644"/>
                    </a:cubicBezTo>
                    <a:cubicBezTo>
                      <a:pt x="5101" y="667"/>
                      <a:pt x="4864" y="738"/>
                      <a:pt x="4626" y="833"/>
                    </a:cubicBezTo>
                    <a:cubicBezTo>
                      <a:pt x="4413" y="904"/>
                      <a:pt x="4152" y="1023"/>
                      <a:pt x="3844" y="1165"/>
                    </a:cubicBezTo>
                    <a:cubicBezTo>
                      <a:pt x="3915" y="928"/>
                      <a:pt x="3867" y="667"/>
                      <a:pt x="3749" y="430"/>
                    </a:cubicBezTo>
                    <a:cubicBezTo>
                      <a:pt x="3749" y="406"/>
                      <a:pt x="3725" y="383"/>
                      <a:pt x="3701" y="383"/>
                    </a:cubicBezTo>
                    <a:cubicBezTo>
                      <a:pt x="3503" y="141"/>
                      <a:pt x="3223" y="1"/>
                      <a:pt x="29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8" name="Google Shape;1988;p15"/>
              <p:cNvSpPr/>
              <p:nvPr/>
            </p:nvSpPr>
            <p:spPr>
              <a:xfrm>
                <a:off x="3134825" y="3240500"/>
                <a:ext cx="95500" cy="26200"/>
              </a:xfrm>
              <a:custGeom>
                <a:avLst/>
                <a:gdLst/>
                <a:ahLst/>
                <a:cxnLst/>
                <a:rect l="l" t="t" r="r" b="b"/>
                <a:pathLst>
                  <a:path w="3820" h="1048" extrusionOk="0">
                    <a:moveTo>
                      <a:pt x="594" y="122"/>
                    </a:moveTo>
                    <a:cubicBezTo>
                      <a:pt x="191" y="122"/>
                      <a:pt x="1" y="288"/>
                      <a:pt x="1" y="549"/>
                    </a:cubicBezTo>
                    <a:cubicBezTo>
                      <a:pt x="1" y="620"/>
                      <a:pt x="1" y="715"/>
                      <a:pt x="25" y="763"/>
                    </a:cubicBezTo>
                    <a:cubicBezTo>
                      <a:pt x="357" y="810"/>
                      <a:pt x="665" y="881"/>
                      <a:pt x="950" y="1000"/>
                    </a:cubicBezTo>
                    <a:cubicBezTo>
                      <a:pt x="878" y="881"/>
                      <a:pt x="831" y="715"/>
                      <a:pt x="831" y="549"/>
                    </a:cubicBezTo>
                    <a:cubicBezTo>
                      <a:pt x="831" y="454"/>
                      <a:pt x="855" y="336"/>
                      <a:pt x="926" y="241"/>
                    </a:cubicBezTo>
                    <a:cubicBezTo>
                      <a:pt x="831" y="170"/>
                      <a:pt x="712" y="122"/>
                      <a:pt x="594" y="122"/>
                    </a:cubicBezTo>
                    <a:close/>
                    <a:moveTo>
                      <a:pt x="3556" y="0"/>
                    </a:moveTo>
                    <a:cubicBezTo>
                      <a:pt x="3541" y="0"/>
                      <a:pt x="3526" y="1"/>
                      <a:pt x="3512" y="4"/>
                    </a:cubicBezTo>
                    <a:cubicBezTo>
                      <a:pt x="3274" y="4"/>
                      <a:pt x="3037" y="99"/>
                      <a:pt x="2847" y="241"/>
                    </a:cubicBezTo>
                    <a:cubicBezTo>
                      <a:pt x="2871" y="265"/>
                      <a:pt x="2895" y="288"/>
                      <a:pt x="2895" y="312"/>
                    </a:cubicBezTo>
                    <a:cubicBezTo>
                      <a:pt x="3013" y="549"/>
                      <a:pt x="3061" y="810"/>
                      <a:pt x="3013" y="1047"/>
                    </a:cubicBezTo>
                    <a:cubicBezTo>
                      <a:pt x="3322" y="905"/>
                      <a:pt x="3583" y="786"/>
                      <a:pt x="3796" y="715"/>
                    </a:cubicBezTo>
                    <a:cubicBezTo>
                      <a:pt x="3820" y="620"/>
                      <a:pt x="3820" y="549"/>
                      <a:pt x="3820" y="454"/>
                    </a:cubicBezTo>
                    <a:lnTo>
                      <a:pt x="3820" y="193"/>
                    </a:lnTo>
                    <a:cubicBezTo>
                      <a:pt x="3799" y="87"/>
                      <a:pt x="3682" y="0"/>
                      <a:pt x="35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9" name="Google Shape;1989;p15"/>
              <p:cNvSpPr/>
              <p:nvPr/>
            </p:nvSpPr>
            <p:spPr>
              <a:xfrm>
                <a:off x="3109925" y="3233975"/>
                <a:ext cx="149425" cy="207075"/>
              </a:xfrm>
              <a:custGeom>
                <a:avLst/>
                <a:gdLst/>
                <a:ahLst/>
                <a:cxnLst/>
                <a:rect l="l" t="t" r="r" b="b"/>
                <a:pathLst>
                  <a:path w="5977" h="8283" extrusionOk="0">
                    <a:moveTo>
                      <a:pt x="1566" y="573"/>
                    </a:moveTo>
                    <a:cubicBezTo>
                      <a:pt x="1614" y="573"/>
                      <a:pt x="1661" y="573"/>
                      <a:pt x="1708" y="597"/>
                    </a:cubicBezTo>
                    <a:cubicBezTo>
                      <a:pt x="1685" y="668"/>
                      <a:pt x="1661" y="739"/>
                      <a:pt x="1661" y="834"/>
                    </a:cubicBezTo>
                    <a:cubicBezTo>
                      <a:pt x="1661" y="905"/>
                      <a:pt x="1685" y="976"/>
                      <a:pt x="1685" y="1047"/>
                    </a:cubicBezTo>
                    <a:cubicBezTo>
                      <a:pt x="1519" y="1000"/>
                      <a:pt x="1329" y="953"/>
                      <a:pt x="1139" y="929"/>
                    </a:cubicBezTo>
                    <a:lnTo>
                      <a:pt x="1139" y="905"/>
                    </a:lnTo>
                    <a:cubicBezTo>
                      <a:pt x="1139" y="881"/>
                      <a:pt x="1115" y="858"/>
                      <a:pt x="1115" y="834"/>
                    </a:cubicBezTo>
                    <a:cubicBezTo>
                      <a:pt x="1115" y="739"/>
                      <a:pt x="1115" y="573"/>
                      <a:pt x="1566" y="573"/>
                    </a:cubicBezTo>
                    <a:close/>
                    <a:moveTo>
                      <a:pt x="4484" y="431"/>
                    </a:moveTo>
                    <a:cubicBezTo>
                      <a:pt x="4602" y="431"/>
                      <a:pt x="4650" y="478"/>
                      <a:pt x="4650" y="502"/>
                    </a:cubicBezTo>
                    <a:lnTo>
                      <a:pt x="4650" y="739"/>
                    </a:lnTo>
                    <a:cubicBezTo>
                      <a:pt x="4650" y="787"/>
                      <a:pt x="4650" y="834"/>
                      <a:pt x="4650" y="881"/>
                    </a:cubicBezTo>
                    <a:cubicBezTo>
                      <a:pt x="4508" y="929"/>
                      <a:pt x="4341" y="1000"/>
                      <a:pt x="4152" y="1095"/>
                    </a:cubicBezTo>
                    <a:cubicBezTo>
                      <a:pt x="4152" y="905"/>
                      <a:pt x="4128" y="739"/>
                      <a:pt x="4033" y="573"/>
                    </a:cubicBezTo>
                    <a:lnTo>
                      <a:pt x="4057" y="549"/>
                    </a:lnTo>
                    <a:cubicBezTo>
                      <a:pt x="4175" y="478"/>
                      <a:pt x="4341" y="431"/>
                      <a:pt x="4484" y="431"/>
                    </a:cubicBezTo>
                    <a:close/>
                    <a:moveTo>
                      <a:pt x="5504" y="953"/>
                    </a:moveTo>
                    <a:cubicBezTo>
                      <a:pt x="5622" y="953"/>
                      <a:pt x="5646" y="1000"/>
                      <a:pt x="5646" y="1095"/>
                    </a:cubicBezTo>
                    <a:cubicBezTo>
                      <a:pt x="5646" y="1332"/>
                      <a:pt x="5314" y="1522"/>
                      <a:pt x="5029" y="1617"/>
                    </a:cubicBezTo>
                    <a:cubicBezTo>
                      <a:pt x="4721" y="1735"/>
                      <a:pt x="4389" y="1830"/>
                      <a:pt x="4057" y="1878"/>
                    </a:cubicBezTo>
                    <a:cubicBezTo>
                      <a:pt x="4057" y="1830"/>
                      <a:pt x="4033" y="1807"/>
                      <a:pt x="4009" y="1783"/>
                    </a:cubicBezTo>
                    <a:lnTo>
                      <a:pt x="4033" y="1783"/>
                    </a:lnTo>
                    <a:cubicBezTo>
                      <a:pt x="4081" y="1664"/>
                      <a:pt x="4104" y="1546"/>
                      <a:pt x="4128" y="1427"/>
                    </a:cubicBezTo>
                    <a:cubicBezTo>
                      <a:pt x="4389" y="1308"/>
                      <a:pt x="4626" y="1190"/>
                      <a:pt x="4840" y="1119"/>
                    </a:cubicBezTo>
                    <a:cubicBezTo>
                      <a:pt x="5029" y="1024"/>
                      <a:pt x="5267" y="976"/>
                      <a:pt x="5504" y="953"/>
                    </a:cubicBezTo>
                    <a:close/>
                    <a:moveTo>
                      <a:pt x="997" y="1190"/>
                    </a:moveTo>
                    <a:cubicBezTo>
                      <a:pt x="1281" y="1214"/>
                      <a:pt x="1566" y="1285"/>
                      <a:pt x="1827" y="1403"/>
                    </a:cubicBezTo>
                    <a:cubicBezTo>
                      <a:pt x="1898" y="1522"/>
                      <a:pt x="1969" y="1640"/>
                      <a:pt x="2064" y="1735"/>
                    </a:cubicBezTo>
                    <a:cubicBezTo>
                      <a:pt x="2112" y="1807"/>
                      <a:pt x="2183" y="1878"/>
                      <a:pt x="2230" y="1949"/>
                    </a:cubicBezTo>
                    <a:lnTo>
                      <a:pt x="1874" y="1949"/>
                    </a:lnTo>
                    <a:cubicBezTo>
                      <a:pt x="1471" y="1949"/>
                      <a:pt x="1068" y="1878"/>
                      <a:pt x="688" y="1712"/>
                    </a:cubicBezTo>
                    <a:cubicBezTo>
                      <a:pt x="451" y="1593"/>
                      <a:pt x="285" y="1522"/>
                      <a:pt x="285" y="1356"/>
                    </a:cubicBezTo>
                    <a:cubicBezTo>
                      <a:pt x="285" y="1214"/>
                      <a:pt x="617" y="1190"/>
                      <a:pt x="807" y="1190"/>
                    </a:cubicBezTo>
                    <a:close/>
                    <a:moveTo>
                      <a:pt x="3056" y="309"/>
                    </a:moveTo>
                    <a:cubicBezTo>
                      <a:pt x="3298" y="309"/>
                      <a:pt x="3549" y="425"/>
                      <a:pt x="3701" y="620"/>
                    </a:cubicBezTo>
                    <a:cubicBezTo>
                      <a:pt x="3725" y="644"/>
                      <a:pt x="3725" y="668"/>
                      <a:pt x="3748" y="668"/>
                    </a:cubicBezTo>
                    <a:cubicBezTo>
                      <a:pt x="3843" y="881"/>
                      <a:pt x="3867" y="1095"/>
                      <a:pt x="3843" y="1308"/>
                    </a:cubicBezTo>
                    <a:cubicBezTo>
                      <a:pt x="3843" y="1332"/>
                      <a:pt x="3843" y="1356"/>
                      <a:pt x="3843" y="1356"/>
                    </a:cubicBezTo>
                    <a:cubicBezTo>
                      <a:pt x="3820" y="1593"/>
                      <a:pt x="3677" y="1783"/>
                      <a:pt x="3464" y="1878"/>
                    </a:cubicBezTo>
                    <a:lnTo>
                      <a:pt x="3416" y="1901"/>
                    </a:lnTo>
                    <a:cubicBezTo>
                      <a:pt x="3274" y="1949"/>
                      <a:pt x="3155" y="1973"/>
                      <a:pt x="3013" y="1996"/>
                    </a:cubicBezTo>
                    <a:cubicBezTo>
                      <a:pt x="2942" y="1973"/>
                      <a:pt x="2871" y="1973"/>
                      <a:pt x="2800" y="1949"/>
                    </a:cubicBezTo>
                    <a:cubicBezTo>
                      <a:pt x="2586" y="1878"/>
                      <a:pt x="2420" y="1759"/>
                      <a:pt x="2278" y="1569"/>
                    </a:cubicBezTo>
                    <a:cubicBezTo>
                      <a:pt x="2207" y="1474"/>
                      <a:pt x="2135" y="1356"/>
                      <a:pt x="2064" y="1237"/>
                    </a:cubicBezTo>
                    <a:cubicBezTo>
                      <a:pt x="1993" y="1119"/>
                      <a:pt x="1969" y="976"/>
                      <a:pt x="1969" y="834"/>
                    </a:cubicBezTo>
                    <a:cubicBezTo>
                      <a:pt x="1969" y="763"/>
                      <a:pt x="1969" y="668"/>
                      <a:pt x="2017" y="597"/>
                    </a:cubicBezTo>
                    <a:cubicBezTo>
                      <a:pt x="2135" y="407"/>
                      <a:pt x="2468" y="312"/>
                      <a:pt x="2989" y="312"/>
                    </a:cubicBezTo>
                    <a:cubicBezTo>
                      <a:pt x="3011" y="310"/>
                      <a:pt x="3034" y="309"/>
                      <a:pt x="3056" y="309"/>
                    </a:cubicBezTo>
                    <a:close/>
                    <a:moveTo>
                      <a:pt x="3654" y="2186"/>
                    </a:moveTo>
                    <a:cubicBezTo>
                      <a:pt x="3630" y="2234"/>
                      <a:pt x="3606" y="2257"/>
                      <a:pt x="3582" y="2352"/>
                    </a:cubicBezTo>
                    <a:cubicBezTo>
                      <a:pt x="3559" y="2423"/>
                      <a:pt x="3488" y="2518"/>
                      <a:pt x="3274" y="2518"/>
                    </a:cubicBezTo>
                    <a:lnTo>
                      <a:pt x="3108" y="2518"/>
                    </a:lnTo>
                    <a:cubicBezTo>
                      <a:pt x="3013" y="2518"/>
                      <a:pt x="2894" y="2494"/>
                      <a:pt x="2800" y="2447"/>
                    </a:cubicBezTo>
                    <a:cubicBezTo>
                      <a:pt x="2705" y="2376"/>
                      <a:pt x="2634" y="2305"/>
                      <a:pt x="2586" y="2234"/>
                    </a:cubicBezTo>
                    <a:lnTo>
                      <a:pt x="2752" y="2234"/>
                    </a:lnTo>
                    <a:cubicBezTo>
                      <a:pt x="2823" y="2257"/>
                      <a:pt x="2918" y="2257"/>
                      <a:pt x="2989" y="2257"/>
                    </a:cubicBezTo>
                    <a:cubicBezTo>
                      <a:pt x="3155" y="2257"/>
                      <a:pt x="3321" y="2234"/>
                      <a:pt x="3488" y="2186"/>
                    </a:cubicBezTo>
                    <a:close/>
                    <a:moveTo>
                      <a:pt x="831" y="3752"/>
                    </a:moveTo>
                    <a:cubicBezTo>
                      <a:pt x="1163" y="3752"/>
                      <a:pt x="1566" y="4060"/>
                      <a:pt x="2017" y="4653"/>
                    </a:cubicBezTo>
                    <a:cubicBezTo>
                      <a:pt x="2230" y="4914"/>
                      <a:pt x="2396" y="5175"/>
                      <a:pt x="2562" y="5483"/>
                    </a:cubicBezTo>
                    <a:cubicBezTo>
                      <a:pt x="2301" y="5341"/>
                      <a:pt x="2041" y="5199"/>
                      <a:pt x="1803" y="5033"/>
                    </a:cubicBezTo>
                    <a:cubicBezTo>
                      <a:pt x="1139" y="4582"/>
                      <a:pt x="831" y="4179"/>
                      <a:pt x="831" y="3847"/>
                    </a:cubicBezTo>
                    <a:cubicBezTo>
                      <a:pt x="831" y="3775"/>
                      <a:pt x="831" y="3752"/>
                      <a:pt x="831" y="3752"/>
                    </a:cubicBezTo>
                    <a:close/>
                    <a:moveTo>
                      <a:pt x="5290" y="4321"/>
                    </a:moveTo>
                    <a:cubicBezTo>
                      <a:pt x="5290" y="4321"/>
                      <a:pt x="5314" y="4345"/>
                      <a:pt x="5314" y="4416"/>
                    </a:cubicBezTo>
                    <a:cubicBezTo>
                      <a:pt x="5409" y="4724"/>
                      <a:pt x="5195" y="5222"/>
                      <a:pt x="4674" y="5815"/>
                    </a:cubicBezTo>
                    <a:cubicBezTo>
                      <a:pt x="4484" y="6029"/>
                      <a:pt x="4270" y="6242"/>
                      <a:pt x="4057" y="6432"/>
                    </a:cubicBezTo>
                    <a:cubicBezTo>
                      <a:pt x="4128" y="6124"/>
                      <a:pt x="4247" y="5815"/>
                      <a:pt x="4365" y="5507"/>
                    </a:cubicBezTo>
                    <a:cubicBezTo>
                      <a:pt x="4650" y="4819"/>
                      <a:pt x="4982" y="4416"/>
                      <a:pt x="5290" y="4321"/>
                    </a:cubicBezTo>
                    <a:close/>
                    <a:moveTo>
                      <a:pt x="3073" y="1"/>
                    </a:moveTo>
                    <a:cubicBezTo>
                      <a:pt x="3045" y="1"/>
                      <a:pt x="3017" y="2"/>
                      <a:pt x="2989" y="4"/>
                    </a:cubicBezTo>
                    <a:cubicBezTo>
                      <a:pt x="2444" y="4"/>
                      <a:pt x="2088" y="99"/>
                      <a:pt x="1874" y="312"/>
                    </a:cubicBezTo>
                    <a:cubicBezTo>
                      <a:pt x="1780" y="265"/>
                      <a:pt x="1685" y="241"/>
                      <a:pt x="1566" y="241"/>
                    </a:cubicBezTo>
                    <a:cubicBezTo>
                      <a:pt x="926" y="241"/>
                      <a:pt x="831" y="597"/>
                      <a:pt x="831" y="810"/>
                    </a:cubicBezTo>
                    <a:lnTo>
                      <a:pt x="831" y="905"/>
                    </a:lnTo>
                    <a:cubicBezTo>
                      <a:pt x="800" y="904"/>
                      <a:pt x="770" y="903"/>
                      <a:pt x="741" y="903"/>
                    </a:cubicBezTo>
                    <a:cubicBezTo>
                      <a:pt x="152" y="903"/>
                      <a:pt x="1" y="1130"/>
                      <a:pt x="1" y="1356"/>
                    </a:cubicBezTo>
                    <a:cubicBezTo>
                      <a:pt x="1" y="1617"/>
                      <a:pt x="190" y="1807"/>
                      <a:pt x="570" y="1996"/>
                    </a:cubicBezTo>
                    <a:cubicBezTo>
                      <a:pt x="953" y="2145"/>
                      <a:pt x="1356" y="2237"/>
                      <a:pt x="1760" y="2237"/>
                    </a:cubicBezTo>
                    <a:cubicBezTo>
                      <a:pt x="1806" y="2237"/>
                      <a:pt x="1852" y="2236"/>
                      <a:pt x="1898" y="2234"/>
                    </a:cubicBezTo>
                    <a:lnTo>
                      <a:pt x="2230" y="2234"/>
                    </a:lnTo>
                    <a:cubicBezTo>
                      <a:pt x="2325" y="2423"/>
                      <a:pt x="2468" y="2589"/>
                      <a:pt x="2657" y="2708"/>
                    </a:cubicBezTo>
                    <a:cubicBezTo>
                      <a:pt x="2752" y="2755"/>
                      <a:pt x="2847" y="2779"/>
                      <a:pt x="2942" y="2803"/>
                    </a:cubicBezTo>
                    <a:cubicBezTo>
                      <a:pt x="2942" y="3752"/>
                      <a:pt x="2989" y="4700"/>
                      <a:pt x="3084" y="5649"/>
                    </a:cubicBezTo>
                    <a:cubicBezTo>
                      <a:pt x="3061" y="5649"/>
                      <a:pt x="3013" y="5626"/>
                      <a:pt x="2966" y="5626"/>
                    </a:cubicBezTo>
                    <a:cubicBezTo>
                      <a:pt x="2776" y="5222"/>
                      <a:pt x="2539" y="4843"/>
                      <a:pt x="2278" y="4487"/>
                    </a:cubicBezTo>
                    <a:cubicBezTo>
                      <a:pt x="1732" y="3799"/>
                      <a:pt x="1281" y="3467"/>
                      <a:pt x="854" y="3467"/>
                    </a:cubicBezTo>
                    <a:cubicBezTo>
                      <a:pt x="783" y="3467"/>
                      <a:pt x="522" y="3491"/>
                      <a:pt x="522" y="3847"/>
                    </a:cubicBezTo>
                    <a:cubicBezTo>
                      <a:pt x="522" y="4297"/>
                      <a:pt x="902" y="4772"/>
                      <a:pt x="1637" y="5293"/>
                    </a:cubicBezTo>
                    <a:cubicBezTo>
                      <a:pt x="2017" y="5554"/>
                      <a:pt x="2396" y="5768"/>
                      <a:pt x="2823" y="5887"/>
                    </a:cubicBezTo>
                    <a:cubicBezTo>
                      <a:pt x="2918" y="5934"/>
                      <a:pt x="3037" y="5934"/>
                      <a:pt x="3132" y="5958"/>
                    </a:cubicBezTo>
                    <a:cubicBezTo>
                      <a:pt x="3179" y="6313"/>
                      <a:pt x="3227" y="6646"/>
                      <a:pt x="3298" y="6978"/>
                    </a:cubicBezTo>
                    <a:cubicBezTo>
                      <a:pt x="3393" y="7381"/>
                      <a:pt x="3511" y="7784"/>
                      <a:pt x="3630" y="8187"/>
                    </a:cubicBezTo>
                    <a:cubicBezTo>
                      <a:pt x="3654" y="8235"/>
                      <a:pt x="3701" y="8282"/>
                      <a:pt x="3772" y="8282"/>
                    </a:cubicBezTo>
                    <a:lnTo>
                      <a:pt x="3820" y="8282"/>
                    </a:lnTo>
                    <a:cubicBezTo>
                      <a:pt x="3891" y="8259"/>
                      <a:pt x="3938" y="8187"/>
                      <a:pt x="3914" y="8116"/>
                    </a:cubicBezTo>
                    <a:cubicBezTo>
                      <a:pt x="3796" y="7760"/>
                      <a:pt x="3701" y="7405"/>
                      <a:pt x="3606" y="7049"/>
                    </a:cubicBezTo>
                    <a:cubicBezTo>
                      <a:pt x="3701" y="7025"/>
                      <a:pt x="3796" y="6978"/>
                      <a:pt x="3891" y="6930"/>
                    </a:cubicBezTo>
                    <a:cubicBezTo>
                      <a:pt x="4270" y="6693"/>
                      <a:pt x="4602" y="6385"/>
                      <a:pt x="4887" y="6029"/>
                    </a:cubicBezTo>
                    <a:cubicBezTo>
                      <a:pt x="5480" y="5341"/>
                      <a:pt x="5717" y="4795"/>
                      <a:pt x="5599" y="4368"/>
                    </a:cubicBezTo>
                    <a:cubicBezTo>
                      <a:pt x="5575" y="4250"/>
                      <a:pt x="5528" y="4155"/>
                      <a:pt x="5433" y="4084"/>
                    </a:cubicBezTo>
                    <a:cubicBezTo>
                      <a:pt x="5391" y="4056"/>
                      <a:pt x="5341" y="4044"/>
                      <a:pt x="5293" y="4044"/>
                    </a:cubicBezTo>
                    <a:cubicBezTo>
                      <a:pt x="5258" y="4044"/>
                      <a:pt x="5225" y="4050"/>
                      <a:pt x="5195" y="4060"/>
                    </a:cubicBezTo>
                    <a:cubicBezTo>
                      <a:pt x="4768" y="4155"/>
                      <a:pt x="4413" y="4606"/>
                      <a:pt x="4081" y="5412"/>
                    </a:cubicBezTo>
                    <a:cubicBezTo>
                      <a:pt x="3914" y="5839"/>
                      <a:pt x="3772" y="6266"/>
                      <a:pt x="3677" y="6717"/>
                    </a:cubicBezTo>
                    <a:cubicBezTo>
                      <a:pt x="3630" y="6717"/>
                      <a:pt x="3606" y="6740"/>
                      <a:pt x="3559" y="6764"/>
                    </a:cubicBezTo>
                    <a:cubicBezTo>
                      <a:pt x="3488" y="6456"/>
                      <a:pt x="3440" y="6147"/>
                      <a:pt x="3393" y="5815"/>
                    </a:cubicBezTo>
                    <a:cubicBezTo>
                      <a:pt x="3274" y="4819"/>
                      <a:pt x="3227" y="3823"/>
                      <a:pt x="3227" y="2850"/>
                    </a:cubicBezTo>
                    <a:lnTo>
                      <a:pt x="3274" y="2850"/>
                    </a:lnTo>
                    <a:cubicBezTo>
                      <a:pt x="3535" y="2850"/>
                      <a:pt x="3772" y="2708"/>
                      <a:pt x="3867" y="2471"/>
                    </a:cubicBezTo>
                    <a:cubicBezTo>
                      <a:pt x="3914" y="2352"/>
                      <a:pt x="3962" y="2257"/>
                      <a:pt x="3986" y="2186"/>
                    </a:cubicBezTo>
                    <a:cubicBezTo>
                      <a:pt x="4389" y="2139"/>
                      <a:pt x="4768" y="2044"/>
                      <a:pt x="5124" y="1901"/>
                    </a:cubicBezTo>
                    <a:cubicBezTo>
                      <a:pt x="5694" y="1688"/>
                      <a:pt x="5954" y="1427"/>
                      <a:pt x="5954" y="1095"/>
                    </a:cubicBezTo>
                    <a:cubicBezTo>
                      <a:pt x="5977" y="847"/>
                      <a:pt x="5786" y="642"/>
                      <a:pt x="5543" y="642"/>
                    </a:cubicBezTo>
                    <a:cubicBezTo>
                      <a:pt x="5530" y="642"/>
                      <a:pt x="5517" y="643"/>
                      <a:pt x="5504" y="644"/>
                    </a:cubicBezTo>
                    <a:cubicBezTo>
                      <a:pt x="5314" y="668"/>
                      <a:pt x="5124" y="692"/>
                      <a:pt x="4958" y="763"/>
                    </a:cubicBezTo>
                    <a:lnTo>
                      <a:pt x="4958" y="478"/>
                    </a:lnTo>
                    <a:cubicBezTo>
                      <a:pt x="4958" y="454"/>
                      <a:pt x="4958" y="454"/>
                      <a:pt x="4958" y="431"/>
                    </a:cubicBezTo>
                    <a:cubicBezTo>
                      <a:pt x="4914" y="255"/>
                      <a:pt x="4748" y="120"/>
                      <a:pt x="4554" y="120"/>
                    </a:cubicBezTo>
                    <a:cubicBezTo>
                      <a:pt x="4539" y="120"/>
                      <a:pt x="4523" y="121"/>
                      <a:pt x="4508" y="122"/>
                    </a:cubicBezTo>
                    <a:cubicBezTo>
                      <a:pt x="4270" y="122"/>
                      <a:pt x="4057" y="194"/>
                      <a:pt x="3867" y="312"/>
                    </a:cubicBezTo>
                    <a:cubicBezTo>
                      <a:pt x="3650" y="117"/>
                      <a:pt x="3373" y="1"/>
                      <a:pt x="30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90" name="Google Shape;1990;p15"/>
            <p:cNvGrpSpPr/>
            <p:nvPr/>
          </p:nvGrpSpPr>
          <p:grpSpPr>
            <a:xfrm>
              <a:off x="215779" y="208192"/>
              <a:ext cx="54561" cy="54522"/>
              <a:chOff x="2943275" y="3531300"/>
              <a:chExt cx="39050" cy="39025"/>
            </a:xfrm>
          </p:grpSpPr>
          <p:sp>
            <p:nvSpPr>
              <p:cNvPr id="1991" name="Google Shape;1991;p15"/>
              <p:cNvSpPr/>
              <p:nvPr/>
            </p:nvSpPr>
            <p:spPr>
              <a:xfrm>
                <a:off x="2946500" y="3534625"/>
                <a:ext cx="35825" cy="32150"/>
              </a:xfrm>
              <a:custGeom>
                <a:avLst/>
                <a:gdLst/>
                <a:ahLst/>
                <a:cxnLst/>
                <a:rect l="l" t="t" r="r" b="b"/>
                <a:pathLst>
                  <a:path w="1433" h="1286" extrusionOk="0">
                    <a:moveTo>
                      <a:pt x="657" y="0"/>
                    </a:moveTo>
                    <a:cubicBezTo>
                      <a:pt x="330" y="0"/>
                      <a:pt x="0" y="241"/>
                      <a:pt x="14" y="645"/>
                    </a:cubicBezTo>
                    <a:cubicBezTo>
                      <a:pt x="14" y="811"/>
                      <a:pt x="85" y="977"/>
                      <a:pt x="204" y="1095"/>
                    </a:cubicBezTo>
                    <a:cubicBezTo>
                      <a:pt x="337" y="1228"/>
                      <a:pt x="491" y="1285"/>
                      <a:pt x="642" y="1285"/>
                    </a:cubicBezTo>
                    <a:cubicBezTo>
                      <a:pt x="1055" y="1285"/>
                      <a:pt x="1433" y="854"/>
                      <a:pt x="1224" y="384"/>
                    </a:cubicBezTo>
                    <a:cubicBezTo>
                      <a:pt x="1116" y="119"/>
                      <a:pt x="887" y="0"/>
                      <a:pt x="6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2" name="Google Shape;1992;p15"/>
              <p:cNvSpPr/>
              <p:nvPr/>
            </p:nvSpPr>
            <p:spPr>
              <a:xfrm>
                <a:off x="2943275" y="3531300"/>
                <a:ext cx="38575" cy="39025"/>
              </a:xfrm>
              <a:custGeom>
                <a:avLst/>
                <a:gdLst/>
                <a:ahLst/>
                <a:cxnLst/>
                <a:rect l="l" t="t" r="r" b="b"/>
                <a:pathLst>
                  <a:path w="1543" h="1561" extrusionOk="0">
                    <a:moveTo>
                      <a:pt x="760" y="303"/>
                    </a:moveTo>
                    <a:cubicBezTo>
                      <a:pt x="879" y="303"/>
                      <a:pt x="1021" y="351"/>
                      <a:pt x="1092" y="446"/>
                    </a:cubicBezTo>
                    <a:cubicBezTo>
                      <a:pt x="1439" y="774"/>
                      <a:pt x="1126" y="1257"/>
                      <a:pt x="758" y="1257"/>
                    </a:cubicBezTo>
                    <a:cubicBezTo>
                      <a:pt x="647" y="1257"/>
                      <a:pt x="532" y="1214"/>
                      <a:pt x="428" y="1110"/>
                    </a:cubicBezTo>
                    <a:cubicBezTo>
                      <a:pt x="238" y="920"/>
                      <a:pt x="238" y="612"/>
                      <a:pt x="428" y="446"/>
                    </a:cubicBezTo>
                    <a:cubicBezTo>
                      <a:pt x="523" y="351"/>
                      <a:pt x="641" y="303"/>
                      <a:pt x="760" y="303"/>
                    </a:cubicBezTo>
                    <a:close/>
                    <a:moveTo>
                      <a:pt x="769" y="1"/>
                    </a:moveTo>
                    <a:cubicBezTo>
                      <a:pt x="570" y="1"/>
                      <a:pt x="369" y="78"/>
                      <a:pt x="214" y="232"/>
                    </a:cubicBezTo>
                    <a:cubicBezTo>
                      <a:pt x="72" y="374"/>
                      <a:pt x="1" y="564"/>
                      <a:pt x="1" y="778"/>
                    </a:cubicBezTo>
                    <a:cubicBezTo>
                      <a:pt x="1" y="967"/>
                      <a:pt x="72" y="1181"/>
                      <a:pt x="214" y="1323"/>
                    </a:cubicBezTo>
                    <a:cubicBezTo>
                      <a:pt x="357" y="1466"/>
                      <a:pt x="547" y="1560"/>
                      <a:pt x="760" y="1560"/>
                    </a:cubicBezTo>
                    <a:cubicBezTo>
                      <a:pt x="1187" y="1537"/>
                      <a:pt x="1519" y="1205"/>
                      <a:pt x="1543" y="778"/>
                    </a:cubicBezTo>
                    <a:cubicBezTo>
                      <a:pt x="1543" y="564"/>
                      <a:pt x="1448" y="374"/>
                      <a:pt x="1306" y="232"/>
                    </a:cubicBezTo>
                    <a:cubicBezTo>
                      <a:pt x="1163" y="78"/>
                      <a:pt x="968" y="1"/>
                      <a:pt x="7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93" name="Google Shape;1993;p15"/>
            <p:cNvGrpSpPr/>
            <p:nvPr/>
          </p:nvGrpSpPr>
          <p:grpSpPr>
            <a:xfrm rot="1652002">
              <a:off x="1632602" y="166179"/>
              <a:ext cx="190620" cy="344249"/>
              <a:chOff x="2808075" y="3551650"/>
              <a:chExt cx="136425" cy="246400"/>
            </a:xfrm>
          </p:grpSpPr>
          <p:sp>
            <p:nvSpPr>
              <p:cNvPr id="1994" name="Google Shape;1994;p15"/>
              <p:cNvSpPr/>
              <p:nvPr/>
            </p:nvSpPr>
            <p:spPr>
              <a:xfrm>
                <a:off x="2843200" y="3576175"/>
                <a:ext cx="82925" cy="221875"/>
              </a:xfrm>
              <a:custGeom>
                <a:avLst/>
                <a:gdLst/>
                <a:ahLst/>
                <a:cxnLst/>
                <a:rect l="l" t="t" r="r" b="b"/>
                <a:pathLst>
                  <a:path w="3317" h="8875" extrusionOk="0">
                    <a:moveTo>
                      <a:pt x="207" y="1"/>
                    </a:moveTo>
                    <a:cubicBezTo>
                      <a:pt x="105" y="1"/>
                      <a:pt x="1" y="109"/>
                      <a:pt x="66" y="240"/>
                    </a:cubicBezTo>
                    <a:cubicBezTo>
                      <a:pt x="517" y="999"/>
                      <a:pt x="873" y="1805"/>
                      <a:pt x="1134" y="2659"/>
                    </a:cubicBezTo>
                    <a:cubicBezTo>
                      <a:pt x="1324" y="3229"/>
                      <a:pt x="1466" y="3822"/>
                      <a:pt x="1561" y="4438"/>
                    </a:cubicBezTo>
                    <a:cubicBezTo>
                      <a:pt x="1300" y="4272"/>
                      <a:pt x="968" y="4083"/>
                      <a:pt x="612" y="3893"/>
                    </a:cubicBezTo>
                    <a:cubicBezTo>
                      <a:pt x="592" y="3880"/>
                      <a:pt x="570" y="3874"/>
                      <a:pt x="549" y="3874"/>
                    </a:cubicBezTo>
                    <a:cubicBezTo>
                      <a:pt x="493" y="3874"/>
                      <a:pt x="439" y="3913"/>
                      <a:pt x="422" y="3964"/>
                    </a:cubicBezTo>
                    <a:cubicBezTo>
                      <a:pt x="375" y="4035"/>
                      <a:pt x="398" y="4106"/>
                      <a:pt x="470" y="4154"/>
                    </a:cubicBezTo>
                    <a:cubicBezTo>
                      <a:pt x="920" y="4391"/>
                      <a:pt x="1300" y="4628"/>
                      <a:pt x="1608" y="4818"/>
                    </a:cubicBezTo>
                    <a:cubicBezTo>
                      <a:pt x="1679" y="5316"/>
                      <a:pt x="1703" y="5814"/>
                      <a:pt x="1703" y="6312"/>
                    </a:cubicBezTo>
                    <a:cubicBezTo>
                      <a:pt x="1703" y="6526"/>
                      <a:pt x="1679" y="6739"/>
                      <a:pt x="1679" y="6953"/>
                    </a:cubicBezTo>
                    <a:lnTo>
                      <a:pt x="991" y="6407"/>
                    </a:lnTo>
                    <a:cubicBezTo>
                      <a:pt x="964" y="6385"/>
                      <a:pt x="935" y="6375"/>
                      <a:pt x="908" y="6375"/>
                    </a:cubicBezTo>
                    <a:cubicBezTo>
                      <a:pt x="790" y="6375"/>
                      <a:pt x="691" y="6549"/>
                      <a:pt x="825" y="6645"/>
                    </a:cubicBezTo>
                    <a:lnTo>
                      <a:pt x="1632" y="7309"/>
                    </a:lnTo>
                    <a:cubicBezTo>
                      <a:pt x="1608" y="7783"/>
                      <a:pt x="1537" y="8234"/>
                      <a:pt x="1442" y="8708"/>
                    </a:cubicBezTo>
                    <a:cubicBezTo>
                      <a:pt x="1418" y="8779"/>
                      <a:pt x="1466" y="8851"/>
                      <a:pt x="1561" y="8874"/>
                    </a:cubicBezTo>
                    <a:lnTo>
                      <a:pt x="1584" y="8874"/>
                    </a:lnTo>
                    <a:cubicBezTo>
                      <a:pt x="1679" y="8874"/>
                      <a:pt x="1727" y="8803"/>
                      <a:pt x="1727" y="8732"/>
                    </a:cubicBezTo>
                    <a:cubicBezTo>
                      <a:pt x="1822" y="8234"/>
                      <a:pt x="1893" y="7736"/>
                      <a:pt x="1940" y="7238"/>
                    </a:cubicBezTo>
                    <a:cubicBezTo>
                      <a:pt x="1964" y="6953"/>
                      <a:pt x="1988" y="6645"/>
                      <a:pt x="1988" y="6360"/>
                    </a:cubicBezTo>
                    <a:cubicBezTo>
                      <a:pt x="2154" y="6170"/>
                      <a:pt x="2296" y="5980"/>
                      <a:pt x="2438" y="5814"/>
                    </a:cubicBezTo>
                    <a:cubicBezTo>
                      <a:pt x="2747" y="5435"/>
                      <a:pt x="3031" y="5032"/>
                      <a:pt x="3269" y="4605"/>
                    </a:cubicBezTo>
                    <a:cubicBezTo>
                      <a:pt x="3316" y="4533"/>
                      <a:pt x="3292" y="4438"/>
                      <a:pt x="3221" y="4391"/>
                    </a:cubicBezTo>
                    <a:cubicBezTo>
                      <a:pt x="3203" y="4385"/>
                      <a:pt x="3184" y="4382"/>
                      <a:pt x="3165" y="4382"/>
                    </a:cubicBezTo>
                    <a:cubicBezTo>
                      <a:pt x="3107" y="4382"/>
                      <a:pt x="3049" y="4409"/>
                      <a:pt x="3031" y="4462"/>
                    </a:cubicBezTo>
                    <a:cubicBezTo>
                      <a:pt x="2771" y="4865"/>
                      <a:pt x="2510" y="5269"/>
                      <a:pt x="2225" y="5648"/>
                    </a:cubicBezTo>
                    <a:cubicBezTo>
                      <a:pt x="2154" y="5719"/>
                      <a:pt x="2059" y="5814"/>
                      <a:pt x="1988" y="5909"/>
                    </a:cubicBezTo>
                    <a:cubicBezTo>
                      <a:pt x="1988" y="5506"/>
                      <a:pt x="1964" y="5103"/>
                      <a:pt x="1893" y="4699"/>
                    </a:cubicBezTo>
                    <a:cubicBezTo>
                      <a:pt x="1822" y="3988"/>
                      <a:pt x="1656" y="3300"/>
                      <a:pt x="1442" y="2612"/>
                    </a:cubicBezTo>
                    <a:cubicBezTo>
                      <a:pt x="1751" y="1995"/>
                      <a:pt x="2011" y="1331"/>
                      <a:pt x="2249" y="691"/>
                    </a:cubicBezTo>
                    <a:cubicBezTo>
                      <a:pt x="2308" y="557"/>
                      <a:pt x="2209" y="470"/>
                      <a:pt x="2110" y="470"/>
                    </a:cubicBezTo>
                    <a:cubicBezTo>
                      <a:pt x="2050" y="470"/>
                      <a:pt x="1991" y="501"/>
                      <a:pt x="1964" y="572"/>
                    </a:cubicBezTo>
                    <a:cubicBezTo>
                      <a:pt x="1751" y="1189"/>
                      <a:pt x="1537" y="1734"/>
                      <a:pt x="1300" y="2209"/>
                    </a:cubicBezTo>
                    <a:cubicBezTo>
                      <a:pt x="1039" y="1473"/>
                      <a:pt x="707" y="762"/>
                      <a:pt x="327" y="74"/>
                    </a:cubicBezTo>
                    <a:cubicBezTo>
                      <a:pt x="298" y="22"/>
                      <a:pt x="253" y="1"/>
                      <a:pt x="2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5" name="Google Shape;1995;p15"/>
              <p:cNvSpPr/>
              <p:nvPr/>
            </p:nvSpPr>
            <p:spPr>
              <a:xfrm>
                <a:off x="2811625" y="3555175"/>
                <a:ext cx="129325" cy="190975"/>
              </a:xfrm>
              <a:custGeom>
                <a:avLst/>
                <a:gdLst/>
                <a:ahLst/>
                <a:cxnLst/>
                <a:rect l="l" t="t" r="r" b="b"/>
                <a:pathLst>
                  <a:path w="5173" h="7639" extrusionOk="0">
                    <a:moveTo>
                      <a:pt x="1005" y="0"/>
                    </a:moveTo>
                    <a:cubicBezTo>
                      <a:pt x="832" y="0"/>
                      <a:pt x="672" y="89"/>
                      <a:pt x="594" y="226"/>
                    </a:cubicBezTo>
                    <a:cubicBezTo>
                      <a:pt x="452" y="368"/>
                      <a:pt x="380" y="605"/>
                      <a:pt x="428" y="795"/>
                    </a:cubicBezTo>
                    <a:cubicBezTo>
                      <a:pt x="475" y="1080"/>
                      <a:pt x="618" y="1317"/>
                      <a:pt x="855" y="1459"/>
                    </a:cubicBezTo>
                    <a:cubicBezTo>
                      <a:pt x="1059" y="1645"/>
                      <a:pt x="1321" y="1743"/>
                      <a:pt x="1596" y="1743"/>
                    </a:cubicBezTo>
                    <a:cubicBezTo>
                      <a:pt x="1673" y="1743"/>
                      <a:pt x="1750" y="1736"/>
                      <a:pt x="1827" y="1720"/>
                    </a:cubicBezTo>
                    <a:lnTo>
                      <a:pt x="1851" y="1649"/>
                    </a:lnTo>
                    <a:cubicBezTo>
                      <a:pt x="1946" y="1412"/>
                      <a:pt x="1970" y="1151"/>
                      <a:pt x="1946" y="890"/>
                    </a:cubicBezTo>
                    <a:cubicBezTo>
                      <a:pt x="1922" y="653"/>
                      <a:pt x="1827" y="439"/>
                      <a:pt x="1638" y="273"/>
                    </a:cubicBezTo>
                    <a:cubicBezTo>
                      <a:pt x="1495" y="131"/>
                      <a:pt x="1306" y="36"/>
                      <a:pt x="1116" y="12"/>
                    </a:cubicBezTo>
                    <a:cubicBezTo>
                      <a:pt x="1079" y="4"/>
                      <a:pt x="1041" y="0"/>
                      <a:pt x="1005" y="0"/>
                    </a:cubicBezTo>
                    <a:close/>
                    <a:moveTo>
                      <a:pt x="3383" y="626"/>
                    </a:moveTo>
                    <a:cubicBezTo>
                      <a:pt x="3311" y="626"/>
                      <a:pt x="3240" y="642"/>
                      <a:pt x="3180" y="677"/>
                    </a:cubicBezTo>
                    <a:cubicBezTo>
                      <a:pt x="2966" y="772"/>
                      <a:pt x="2824" y="914"/>
                      <a:pt x="2705" y="1080"/>
                    </a:cubicBezTo>
                    <a:cubicBezTo>
                      <a:pt x="2587" y="1293"/>
                      <a:pt x="2563" y="1531"/>
                      <a:pt x="2587" y="1744"/>
                    </a:cubicBezTo>
                    <a:cubicBezTo>
                      <a:pt x="2634" y="2005"/>
                      <a:pt x="2729" y="2242"/>
                      <a:pt x="2895" y="2456"/>
                    </a:cubicBezTo>
                    <a:cubicBezTo>
                      <a:pt x="2895" y="2479"/>
                      <a:pt x="2919" y="2503"/>
                      <a:pt x="2942" y="2527"/>
                    </a:cubicBezTo>
                    <a:cubicBezTo>
                      <a:pt x="3298" y="2503"/>
                      <a:pt x="3630" y="2313"/>
                      <a:pt x="3820" y="2029"/>
                    </a:cubicBezTo>
                    <a:cubicBezTo>
                      <a:pt x="4010" y="1815"/>
                      <a:pt x="4081" y="1554"/>
                      <a:pt x="4081" y="1270"/>
                    </a:cubicBezTo>
                    <a:lnTo>
                      <a:pt x="4057" y="1270"/>
                    </a:lnTo>
                    <a:cubicBezTo>
                      <a:pt x="4034" y="1056"/>
                      <a:pt x="3915" y="866"/>
                      <a:pt x="3725" y="748"/>
                    </a:cubicBezTo>
                    <a:cubicBezTo>
                      <a:pt x="3635" y="673"/>
                      <a:pt x="3507" y="626"/>
                      <a:pt x="3383" y="626"/>
                    </a:cubicBezTo>
                    <a:close/>
                    <a:moveTo>
                      <a:pt x="737" y="3609"/>
                    </a:moveTo>
                    <a:cubicBezTo>
                      <a:pt x="644" y="3609"/>
                      <a:pt x="548" y="3620"/>
                      <a:pt x="452" y="3642"/>
                    </a:cubicBezTo>
                    <a:cubicBezTo>
                      <a:pt x="262" y="3689"/>
                      <a:pt x="120" y="3832"/>
                      <a:pt x="72" y="4021"/>
                    </a:cubicBezTo>
                    <a:cubicBezTo>
                      <a:pt x="1" y="4235"/>
                      <a:pt x="25" y="4448"/>
                      <a:pt x="143" y="4638"/>
                    </a:cubicBezTo>
                    <a:cubicBezTo>
                      <a:pt x="286" y="4875"/>
                      <a:pt x="523" y="5041"/>
                      <a:pt x="784" y="5089"/>
                    </a:cubicBezTo>
                    <a:cubicBezTo>
                      <a:pt x="902" y="5120"/>
                      <a:pt x="1021" y="5136"/>
                      <a:pt x="1138" y="5136"/>
                    </a:cubicBezTo>
                    <a:cubicBezTo>
                      <a:pt x="1372" y="5136"/>
                      <a:pt x="1598" y="5073"/>
                      <a:pt x="1804" y="4946"/>
                    </a:cubicBezTo>
                    <a:lnTo>
                      <a:pt x="1804" y="4852"/>
                    </a:lnTo>
                    <a:cubicBezTo>
                      <a:pt x="1780" y="4591"/>
                      <a:pt x="1709" y="4330"/>
                      <a:pt x="1567" y="4116"/>
                    </a:cubicBezTo>
                    <a:cubicBezTo>
                      <a:pt x="1448" y="3903"/>
                      <a:pt x="1282" y="3760"/>
                      <a:pt x="1068" y="3665"/>
                    </a:cubicBezTo>
                    <a:cubicBezTo>
                      <a:pt x="964" y="3626"/>
                      <a:pt x="852" y="3609"/>
                      <a:pt x="737" y="3609"/>
                    </a:cubicBezTo>
                    <a:close/>
                    <a:moveTo>
                      <a:pt x="4539" y="4626"/>
                    </a:moveTo>
                    <a:cubicBezTo>
                      <a:pt x="4505" y="4626"/>
                      <a:pt x="4470" y="4630"/>
                      <a:pt x="4437" y="4638"/>
                    </a:cubicBezTo>
                    <a:cubicBezTo>
                      <a:pt x="4223" y="4662"/>
                      <a:pt x="4034" y="4757"/>
                      <a:pt x="3867" y="4899"/>
                    </a:cubicBezTo>
                    <a:cubicBezTo>
                      <a:pt x="3725" y="5065"/>
                      <a:pt x="3630" y="5278"/>
                      <a:pt x="3607" y="5516"/>
                    </a:cubicBezTo>
                    <a:cubicBezTo>
                      <a:pt x="3559" y="5777"/>
                      <a:pt x="3607" y="6038"/>
                      <a:pt x="3701" y="6275"/>
                    </a:cubicBezTo>
                    <a:lnTo>
                      <a:pt x="3725" y="6370"/>
                    </a:lnTo>
                    <a:cubicBezTo>
                      <a:pt x="3785" y="6378"/>
                      <a:pt x="3845" y="6382"/>
                      <a:pt x="3905" y="6382"/>
                    </a:cubicBezTo>
                    <a:cubicBezTo>
                      <a:pt x="4199" y="6382"/>
                      <a:pt x="4481" y="6286"/>
                      <a:pt x="4698" y="6109"/>
                    </a:cubicBezTo>
                    <a:cubicBezTo>
                      <a:pt x="4935" y="5943"/>
                      <a:pt x="5077" y="5705"/>
                      <a:pt x="5125" y="5421"/>
                    </a:cubicBezTo>
                    <a:cubicBezTo>
                      <a:pt x="5172" y="5207"/>
                      <a:pt x="5101" y="4994"/>
                      <a:pt x="4959" y="4828"/>
                    </a:cubicBezTo>
                    <a:cubicBezTo>
                      <a:pt x="4861" y="4711"/>
                      <a:pt x="4699" y="4626"/>
                      <a:pt x="4539" y="4626"/>
                    </a:cubicBezTo>
                    <a:close/>
                    <a:moveTo>
                      <a:pt x="1344" y="6066"/>
                    </a:moveTo>
                    <a:cubicBezTo>
                      <a:pt x="1290" y="6066"/>
                      <a:pt x="1238" y="6072"/>
                      <a:pt x="1187" y="6085"/>
                    </a:cubicBezTo>
                    <a:cubicBezTo>
                      <a:pt x="974" y="6085"/>
                      <a:pt x="807" y="6227"/>
                      <a:pt x="736" y="6417"/>
                    </a:cubicBezTo>
                    <a:cubicBezTo>
                      <a:pt x="641" y="6607"/>
                      <a:pt x="641" y="6820"/>
                      <a:pt x="736" y="7010"/>
                    </a:cubicBezTo>
                    <a:cubicBezTo>
                      <a:pt x="855" y="7271"/>
                      <a:pt x="1068" y="7461"/>
                      <a:pt x="1329" y="7532"/>
                    </a:cubicBezTo>
                    <a:cubicBezTo>
                      <a:pt x="1495" y="7603"/>
                      <a:pt x="1673" y="7639"/>
                      <a:pt x="1851" y="7639"/>
                    </a:cubicBezTo>
                    <a:cubicBezTo>
                      <a:pt x="2029" y="7639"/>
                      <a:pt x="2207" y="7603"/>
                      <a:pt x="2373" y="7532"/>
                    </a:cubicBezTo>
                    <a:lnTo>
                      <a:pt x="2373" y="7461"/>
                    </a:lnTo>
                    <a:lnTo>
                      <a:pt x="2349" y="7437"/>
                    </a:lnTo>
                    <a:cubicBezTo>
                      <a:pt x="2373" y="7176"/>
                      <a:pt x="2326" y="6915"/>
                      <a:pt x="2207" y="6678"/>
                    </a:cubicBezTo>
                    <a:cubicBezTo>
                      <a:pt x="2112" y="6465"/>
                      <a:pt x="1970" y="6298"/>
                      <a:pt x="1780" y="6180"/>
                    </a:cubicBezTo>
                    <a:cubicBezTo>
                      <a:pt x="1641" y="6110"/>
                      <a:pt x="1489" y="6066"/>
                      <a:pt x="1344" y="606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6" name="Google Shape;1996;p15"/>
              <p:cNvSpPr/>
              <p:nvPr/>
            </p:nvSpPr>
            <p:spPr>
              <a:xfrm>
                <a:off x="2808075" y="3551650"/>
                <a:ext cx="136425" cy="198350"/>
              </a:xfrm>
              <a:custGeom>
                <a:avLst/>
                <a:gdLst/>
                <a:ahLst/>
                <a:cxnLst/>
                <a:rect l="l" t="t" r="r" b="b"/>
                <a:pathLst>
                  <a:path w="5457" h="7934" extrusionOk="0">
                    <a:moveTo>
                      <a:pt x="1234" y="296"/>
                    </a:moveTo>
                    <a:cubicBezTo>
                      <a:pt x="1400" y="319"/>
                      <a:pt x="1566" y="414"/>
                      <a:pt x="1685" y="533"/>
                    </a:cubicBezTo>
                    <a:cubicBezTo>
                      <a:pt x="1827" y="675"/>
                      <a:pt x="1922" y="865"/>
                      <a:pt x="1922" y="1079"/>
                    </a:cubicBezTo>
                    <a:cubicBezTo>
                      <a:pt x="1969" y="1292"/>
                      <a:pt x="1946" y="1506"/>
                      <a:pt x="1851" y="1719"/>
                    </a:cubicBezTo>
                    <a:cubicBezTo>
                      <a:pt x="1802" y="1727"/>
                      <a:pt x="1753" y="1731"/>
                      <a:pt x="1705" y="1731"/>
                    </a:cubicBezTo>
                    <a:cubicBezTo>
                      <a:pt x="1471" y="1731"/>
                      <a:pt x="1245" y="1639"/>
                      <a:pt x="1068" y="1482"/>
                    </a:cubicBezTo>
                    <a:cubicBezTo>
                      <a:pt x="878" y="1363"/>
                      <a:pt x="736" y="1150"/>
                      <a:pt x="689" y="936"/>
                    </a:cubicBezTo>
                    <a:cubicBezTo>
                      <a:pt x="665" y="770"/>
                      <a:pt x="712" y="580"/>
                      <a:pt x="831" y="462"/>
                    </a:cubicBezTo>
                    <a:cubicBezTo>
                      <a:pt x="902" y="367"/>
                      <a:pt x="1021" y="296"/>
                      <a:pt x="1163" y="296"/>
                    </a:cubicBezTo>
                    <a:close/>
                    <a:moveTo>
                      <a:pt x="1167" y="1"/>
                    </a:moveTo>
                    <a:cubicBezTo>
                      <a:pt x="951" y="1"/>
                      <a:pt x="759" y="111"/>
                      <a:pt x="617" y="272"/>
                    </a:cubicBezTo>
                    <a:cubicBezTo>
                      <a:pt x="451" y="462"/>
                      <a:pt x="356" y="723"/>
                      <a:pt x="404" y="984"/>
                    </a:cubicBezTo>
                    <a:cubicBezTo>
                      <a:pt x="451" y="1268"/>
                      <a:pt x="617" y="1553"/>
                      <a:pt x="878" y="1719"/>
                    </a:cubicBezTo>
                    <a:cubicBezTo>
                      <a:pt x="1095" y="1914"/>
                      <a:pt x="1392" y="2030"/>
                      <a:pt x="1677" y="2030"/>
                    </a:cubicBezTo>
                    <a:cubicBezTo>
                      <a:pt x="1704" y="2030"/>
                      <a:pt x="1730" y="2029"/>
                      <a:pt x="1756" y="2027"/>
                    </a:cubicBezTo>
                    <a:lnTo>
                      <a:pt x="1780" y="2004"/>
                    </a:lnTo>
                    <a:cubicBezTo>
                      <a:pt x="1827" y="2004"/>
                      <a:pt x="1922" y="2004"/>
                      <a:pt x="1969" y="2027"/>
                    </a:cubicBezTo>
                    <a:cubicBezTo>
                      <a:pt x="2017" y="2004"/>
                      <a:pt x="2064" y="1980"/>
                      <a:pt x="2088" y="1933"/>
                    </a:cubicBezTo>
                    <a:lnTo>
                      <a:pt x="2136" y="1838"/>
                    </a:lnTo>
                    <a:cubicBezTo>
                      <a:pt x="2230" y="1577"/>
                      <a:pt x="2278" y="1292"/>
                      <a:pt x="2230" y="1031"/>
                    </a:cubicBezTo>
                    <a:cubicBezTo>
                      <a:pt x="2207" y="770"/>
                      <a:pt x="2088" y="509"/>
                      <a:pt x="1898" y="343"/>
                    </a:cubicBezTo>
                    <a:cubicBezTo>
                      <a:pt x="1732" y="153"/>
                      <a:pt x="1519" y="35"/>
                      <a:pt x="1282" y="11"/>
                    </a:cubicBezTo>
                    <a:cubicBezTo>
                      <a:pt x="1243" y="4"/>
                      <a:pt x="1204" y="1"/>
                      <a:pt x="1167" y="1"/>
                    </a:cubicBezTo>
                    <a:close/>
                    <a:moveTo>
                      <a:pt x="3559" y="913"/>
                    </a:moveTo>
                    <a:cubicBezTo>
                      <a:pt x="3654" y="913"/>
                      <a:pt x="3749" y="960"/>
                      <a:pt x="3820" y="1007"/>
                    </a:cubicBezTo>
                    <a:cubicBezTo>
                      <a:pt x="3962" y="1102"/>
                      <a:pt x="4057" y="1245"/>
                      <a:pt x="4057" y="1411"/>
                    </a:cubicBezTo>
                    <a:cubicBezTo>
                      <a:pt x="4057" y="1648"/>
                      <a:pt x="3986" y="1885"/>
                      <a:pt x="3843" y="2075"/>
                    </a:cubicBezTo>
                    <a:cubicBezTo>
                      <a:pt x="3677" y="2312"/>
                      <a:pt x="3416" y="2478"/>
                      <a:pt x="3132" y="2502"/>
                    </a:cubicBezTo>
                    <a:cubicBezTo>
                      <a:pt x="3013" y="2312"/>
                      <a:pt x="2918" y="2099"/>
                      <a:pt x="2895" y="1885"/>
                    </a:cubicBezTo>
                    <a:cubicBezTo>
                      <a:pt x="2847" y="1672"/>
                      <a:pt x="2895" y="1482"/>
                      <a:pt x="2989" y="1316"/>
                    </a:cubicBezTo>
                    <a:cubicBezTo>
                      <a:pt x="3061" y="1150"/>
                      <a:pt x="3203" y="1031"/>
                      <a:pt x="3369" y="960"/>
                    </a:cubicBezTo>
                    <a:cubicBezTo>
                      <a:pt x="3416" y="936"/>
                      <a:pt x="3488" y="936"/>
                      <a:pt x="3535" y="936"/>
                    </a:cubicBezTo>
                    <a:lnTo>
                      <a:pt x="3559" y="913"/>
                    </a:lnTo>
                    <a:close/>
                    <a:moveTo>
                      <a:pt x="3556" y="627"/>
                    </a:moveTo>
                    <a:cubicBezTo>
                      <a:pt x="3458" y="627"/>
                      <a:pt x="3360" y="651"/>
                      <a:pt x="3274" y="699"/>
                    </a:cubicBezTo>
                    <a:cubicBezTo>
                      <a:pt x="3037" y="770"/>
                      <a:pt x="2847" y="936"/>
                      <a:pt x="2752" y="1150"/>
                    </a:cubicBezTo>
                    <a:cubicBezTo>
                      <a:pt x="2610" y="1387"/>
                      <a:pt x="2562" y="1648"/>
                      <a:pt x="2610" y="1909"/>
                    </a:cubicBezTo>
                    <a:cubicBezTo>
                      <a:pt x="2634" y="2170"/>
                      <a:pt x="2729" y="2454"/>
                      <a:pt x="2895" y="2668"/>
                    </a:cubicBezTo>
                    <a:cubicBezTo>
                      <a:pt x="2918" y="2715"/>
                      <a:pt x="2942" y="2739"/>
                      <a:pt x="2966" y="2786"/>
                    </a:cubicBezTo>
                    <a:cubicBezTo>
                      <a:pt x="2989" y="2810"/>
                      <a:pt x="3037" y="2810"/>
                      <a:pt x="3084" y="2810"/>
                    </a:cubicBezTo>
                    <a:lnTo>
                      <a:pt x="3108" y="2810"/>
                    </a:lnTo>
                    <a:cubicBezTo>
                      <a:pt x="3511" y="2786"/>
                      <a:pt x="3867" y="2573"/>
                      <a:pt x="4081" y="2265"/>
                    </a:cubicBezTo>
                    <a:cubicBezTo>
                      <a:pt x="4270" y="2004"/>
                      <a:pt x="4365" y="1719"/>
                      <a:pt x="4342" y="1411"/>
                    </a:cubicBezTo>
                    <a:cubicBezTo>
                      <a:pt x="4318" y="1150"/>
                      <a:pt x="4176" y="913"/>
                      <a:pt x="3962" y="794"/>
                    </a:cubicBezTo>
                    <a:cubicBezTo>
                      <a:pt x="3849" y="681"/>
                      <a:pt x="3702" y="627"/>
                      <a:pt x="3556" y="627"/>
                    </a:cubicBezTo>
                    <a:close/>
                    <a:moveTo>
                      <a:pt x="878" y="3901"/>
                    </a:moveTo>
                    <a:cubicBezTo>
                      <a:pt x="973" y="3925"/>
                      <a:pt x="1092" y="3949"/>
                      <a:pt x="1163" y="3996"/>
                    </a:cubicBezTo>
                    <a:cubicBezTo>
                      <a:pt x="1353" y="4067"/>
                      <a:pt x="1495" y="4186"/>
                      <a:pt x="1590" y="4376"/>
                    </a:cubicBezTo>
                    <a:cubicBezTo>
                      <a:pt x="1709" y="4566"/>
                      <a:pt x="1780" y="4803"/>
                      <a:pt x="1803" y="5016"/>
                    </a:cubicBezTo>
                    <a:cubicBezTo>
                      <a:pt x="1623" y="5114"/>
                      <a:pt x="1432" y="5168"/>
                      <a:pt x="1237" y="5168"/>
                    </a:cubicBezTo>
                    <a:cubicBezTo>
                      <a:pt x="1149" y="5168"/>
                      <a:pt x="1061" y="5157"/>
                      <a:pt x="973" y="5135"/>
                    </a:cubicBezTo>
                    <a:cubicBezTo>
                      <a:pt x="760" y="5064"/>
                      <a:pt x="546" y="4945"/>
                      <a:pt x="428" y="4732"/>
                    </a:cubicBezTo>
                    <a:cubicBezTo>
                      <a:pt x="333" y="4589"/>
                      <a:pt x="309" y="4399"/>
                      <a:pt x="356" y="4233"/>
                    </a:cubicBezTo>
                    <a:cubicBezTo>
                      <a:pt x="380" y="4091"/>
                      <a:pt x="499" y="3973"/>
                      <a:pt x="641" y="3949"/>
                    </a:cubicBezTo>
                    <a:cubicBezTo>
                      <a:pt x="712" y="3925"/>
                      <a:pt x="783" y="3925"/>
                      <a:pt x="878" y="3925"/>
                    </a:cubicBezTo>
                    <a:lnTo>
                      <a:pt x="878" y="3901"/>
                    </a:lnTo>
                    <a:close/>
                    <a:moveTo>
                      <a:pt x="875" y="3621"/>
                    </a:moveTo>
                    <a:cubicBezTo>
                      <a:pt x="773" y="3621"/>
                      <a:pt x="669" y="3634"/>
                      <a:pt x="570" y="3664"/>
                    </a:cubicBezTo>
                    <a:cubicBezTo>
                      <a:pt x="333" y="3712"/>
                      <a:pt x="143" y="3901"/>
                      <a:pt x="96" y="4139"/>
                    </a:cubicBezTo>
                    <a:cubicBezTo>
                      <a:pt x="1" y="4399"/>
                      <a:pt x="24" y="4660"/>
                      <a:pt x="190" y="4874"/>
                    </a:cubicBezTo>
                    <a:cubicBezTo>
                      <a:pt x="333" y="5135"/>
                      <a:pt x="594" y="5325"/>
                      <a:pt x="902" y="5396"/>
                    </a:cubicBezTo>
                    <a:cubicBezTo>
                      <a:pt x="997" y="5443"/>
                      <a:pt x="1116" y="5467"/>
                      <a:pt x="1234" y="5467"/>
                    </a:cubicBezTo>
                    <a:lnTo>
                      <a:pt x="1234" y="5443"/>
                    </a:lnTo>
                    <a:cubicBezTo>
                      <a:pt x="1519" y="5443"/>
                      <a:pt x="1780" y="5372"/>
                      <a:pt x="2017" y="5230"/>
                    </a:cubicBezTo>
                    <a:cubicBezTo>
                      <a:pt x="2064" y="5206"/>
                      <a:pt x="2112" y="5159"/>
                      <a:pt x="2112" y="5087"/>
                    </a:cubicBezTo>
                    <a:lnTo>
                      <a:pt x="2112" y="4993"/>
                    </a:lnTo>
                    <a:cubicBezTo>
                      <a:pt x="2088" y="4708"/>
                      <a:pt x="1993" y="4447"/>
                      <a:pt x="1851" y="4210"/>
                    </a:cubicBezTo>
                    <a:cubicBezTo>
                      <a:pt x="1732" y="3973"/>
                      <a:pt x="1519" y="3783"/>
                      <a:pt x="1282" y="3688"/>
                    </a:cubicBezTo>
                    <a:cubicBezTo>
                      <a:pt x="1158" y="3647"/>
                      <a:pt x="1017" y="3621"/>
                      <a:pt x="875" y="3621"/>
                    </a:cubicBezTo>
                    <a:close/>
                    <a:moveTo>
                      <a:pt x="4659" y="4917"/>
                    </a:moveTo>
                    <a:cubicBezTo>
                      <a:pt x="4786" y="4917"/>
                      <a:pt x="4920" y="4984"/>
                      <a:pt x="4982" y="5087"/>
                    </a:cubicBezTo>
                    <a:cubicBezTo>
                      <a:pt x="5101" y="5206"/>
                      <a:pt x="5148" y="5396"/>
                      <a:pt x="5124" y="5562"/>
                    </a:cubicBezTo>
                    <a:cubicBezTo>
                      <a:pt x="5077" y="5799"/>
                      <a:pt x="4935" y="6013"/>
                      <a:pt x="4745" y="6155"/>
                    </a:cubicBezTo>
                    <a:cubicBezTo>
                      <a:pt x="4558" y="6300"/>
                      <a:pt x="4317" y="6373"/>
                      <a:pt x="4069" y="6373"/>
                    </a:cubicBezTo>
                    <a:cubicBezTo>
                      <a:pt x="4033" y="6373"/>
                      <a:pt x="3998" y="6371"/>
                      <a:pt x="3962" y="6368"/>
                    </a:cubicBezTo>
                    <a:lnTo>
                      <a:pt x="3986" y="6345"/>
                    </a:lnTo>
                    <a:cubicBezTo>
                      <a:pt x="3891" y="6131"/>
                      <a:pt x="3867" y="5894"/>
                      <a:pt x="3891" y="5680"/>
                    </a:cubicBezTo>
                    <a:cubicBezTo>
                      <a:pt x="3915" y="5277"/>
                      <a:pt x="4223" y="4969"/>
                      <a:pt x="4602" y="4921"/>
                    </a:cubicBezTo>
                    <a:cubicBezTo>
                      <a:pt x="4621" y="4918"/>
                      <a:pt x="4640" y="4917"/>
                      <a:pt x="4659" y="4917"/>
                    </a:cubicBezTo>
                    <a:close/>
                    <a:moveTo>
                      <a:pt x="4687" y="4648"/>
                    </a:moveTo>
                    <a:cubicBezTo>
                      <a:pt x="4643" y="4648"/>
                      <a:pt x="4599" y="4652"/>
                      <a:pt x="4555" y="4660"/>
                    </a:cubicBezTo>
                    <a:cubicBezTo>
                      <a:pt x="4318" y="4684"/>
                      <a:pt x="4104" y="4779"/>
                      <a:pt x="3915" y="4945"/>
                    </a:cubicBezTo>
                    <a:cubicBezTo>
                      <a:pt x="3749" y="5135"/>
                      <a:pt x="3630" y="5372"/>
                      <a:pt x="3606" y="5633"/>
                    </a:cubicBezTo>
                    <a:cubicBezTo>
                      <a:pt x="3559" y="5918"/>
                      <a:pt x="3582" y="6226"/>
                      <a:pt x="3701" y="6487"/>
                    </a:cubicBezTo>
                    <a:cubicBezTo>
                      <a:pt x="3725" y="6511"/>
                      <a:pt x="3725" y="6534"/>
                      <a:pt x="3725" y="6558"/>
                    </a:cubicBezTo>
                    <a:cubicBezTo>
                      <a:pt x="3749" y="6606"/>
                      <a:pt x="3796" y="6653"/>
                      <a:pt x="3867" y="6653"/>
                    </a:cubicBezTo>
                    <a:lnTo>
                      <a:pt x="4033" y="6653"/>
                    </a:lnTo>
                    <a:cubicBezTo>
                      <a:pt x="4064" y="6655"/>
                      <a:pt x="4096" y="6657"/>
                      <a:pt x="4127" y="6657"/>
                    </a:cubicBezTo>
                    <a:cubicBezTo>
                      <a:pt x="4408" y="6657"/>
                      <a:pt x="4700" y="6563"/>
                      <a:pt x="4935" y="6392"/>
                    </a:cubicBezTo>
                    <a:cubicBezTo>
                      <a:pt x="5196" y="6202"/>
                      <a:pt x="5362" y="5918"/>
                      <a:pt x="5409" y="5609"/>
                    </a:cubicBezTo>
                    <a:cubicBezTo>
                      <a:pt x="5456" y="5372"/>
                      <a:pt x="5385" y="5111"/>
                      <a:pt x="5219" y="4921"/>
                    </a:cubicBezTo>
                    <a:cubicBezTo>
                      <a:pt x="5101" y="4744"/>
                      <a:pt x="4901" y="4648"/>
                      <a:pt x="4687" y="4648"/>
                    </a:cubicBezTo>
                    <a:close/>
                    <a:moveTo>
                      <a:pt x="1584" y="6359"/>
                    </a:moveTo>
                    <a:cubicBezTo>
                      <a:pt x="1673" y="6359"/>
                      <a:pt x="1762" y="6386"/>
                      <a:pt x="1851" y="6439"/>
                    </a:cubicBezTo>
                    <a:cubicBezTo>
                      <a:pt x="2017" y="6534"/>
                      <a:pt x="2159" y="6700"/>
                      <a:pt x="2230" y="6890"/>
                    </a:cubicBezTo>
                    <a:cubicBezTo>
                      <a:pt x="2325" y="7080"/>
                      <a:pt x="2373" y="7317"/>
                      <a:pt x="2349" y="7554"/>
                    </a:cubicBezTo>
                    <a:cubicBezTo>
                      <a:pt x="2219" y="7602"/>
                      <a:pt x="2082" y="7626"/>
                      <a:pt x="1946" y="7626"/>
                    </a:cubicBezTo>
                    <a:cubicBezTo>
                      <a:pt x="1809" y="7626"/>
                      <a:pt x="1673" y="7602"/>
                      <a:pt x="1542" y="7554"/>
                    </a:cubicBezTo>
                    <a:cubicBezTo>
                      <a:pt x="1305" y="7459"/>
                      <a:pt x="1116" y="7317"/>
                      <a:pt x="1021" y="7104"/>
                    </a:cubicBezTo>
                    <a:cubicBezTo>
                      <a:pt x="926" y="6938"/>
                      <a:pt x="926" y="6772"/>
                      <a:pt x="1021" y="6606"/>
                    </a:cubicBezTo>
                    <a:cubicBezTo>
                      <a:pt x="1068" y="6463"/>
                      <a:pt x="1187" y="6368"/>
                      <a:pt x="1353" y="6368"/>
                    </a:cubicBezTo>
                    <a:lnTo>
                      <a:pt x="1495" y="6368"/>
                    </a:lnTo>
                    <a:cubicBezTo>
                      <a:pt x="1525" y="6362"/>
                      <a:pt x="1554" y="6359"/>
                      <a:pt x="1584" y="6359"/>
                    </a:cubicBezTo>
                    <a:close/>
                    <a:moveTo>
                      <a:pt x="1512" y="6065"/>
                    </a:moveTo>
                    <a:cubicBezTo>
                      <a:pt x="1452" y="6065"/>
                      <a:pt x="1390" y="6071"/>
                      <a:pt x="1329" y="6084"/>
                    </a:cubicBezTo>
                    <a:cubicBezTo>
                      <a:pt x="1068" y="6107"/>
                      <a:pt x="855" y="6250"/>
                      <a:pt x="760" y="6487"/>
                    </a:cubicBezTo>
                    <a:cubicBezTo>
                      <a:pt x="641" y="6724"/>
                      <a:pt x="641" y="6985"/>
                      <a:pt x="760" y="7222"/>
                    </a:cubicBezTo>
                    <a:cubicBezTo>
                      <a:pt x="902" y="7507"/>
                      <a:pt x="1139" y="7720"/>
                      <a:pt x="1424" y="7815"/>
                    </a:cubicBezTo>
                    <a:cubicBezTo>
                      <a:pt x="1566" y="7910"/>
                      <a:pt x="1732" y="7934"/>
                      <a:pt x="1922" y="7934"/>
                    </a:cubicBezTo>
                    <a:cubicBezTo>
                      <a:pt x="2136" y="7934"/>
                      <a:pt x="2349" y="7886"/>
                      <a:pt x="2562" y="7815"/>
                    </a:cubicBezTo>
                    <a:cubicBezTo>
                      <a:pt x="2634" y="7792"/>
                      <a:pt x="2681" y="7744"/>
                      <a:pt x="2681" y="7673"/>
                    </a:cubicBezTo>
                    <a:lnTo>
                      <a:pt x="2681" y="7602"/>
                    </a:lnTo>
                    <a:cubicBezTo>
                      <a:pt x="2705" y="7317"/>
                      <a:pt x="2657" y="7032"/>
                      <a:pt x="2515" y="6772"/>
                    </a:cubicBezTo>
                    <a:cubicBezTo>
                      <a:pt x="2420" y="6534"/>
                      <a:pt x="2230" y="6321"/>
                      <a:pt x="2017" y="6202"/>
                    </a:cubicBezTo>
                    <a:cubicBezTo>
                      <a:pt x="1859" y="6114"/>
                      <a:pt x="1687" y="6065"/>
                      <a:pt x="1512" y="60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97" name="Google Shape;1997;p15"/>
            <p:cNvGrpSpPr/>
            <p:nvPr/>
          </p:nvGrpSpPr>
          <p:grpSpPr>
            <a:xfrm>
              <a:off x="799584" y="199551"/>
              <a:ext cx="441515" cy="532225"/>
              <a:chOff x="2475575" y="3443625"/>
              <a:chExt cx="316000" cy="380950"/>
            </a:xfrm>
          </p:grpSpPr>
          <p:sp>
            <p:nvSpPr>
              <p:cNvPr id="1998" name="Google Shape;1998;p15"/>
              <p:cNvSpPr/>
              <p:nvPr/>
            </p:nvSpPr>
            <p:spPr>
              <a:xfrm>
                <a:off x="2550700" y="3560575"/>
                <a:ext cx="200450" cy="234300"/>
              </a:xfrm>
              <a:custGeom>
                <a:avLst/>
                <a:gdLst/>
                <a:ahLst/>
                <a:cxnLst/>
                <a:rect l="l" t="t" r="r" b="b"/>
                <a:pathLst>
                  <a:path w="8018" h="9372" extrusionOk="0">
                    <a:moveTo>
                      <a:pt x="4095" y="1"/>
                    </a:moveTo>
                    <a:cubicBezTo>
                      <a:pt x="4074" y="1"/>
                      <a:pt x="4054" y="1"/>
                      <a:pt x="4033" y="1"/>
                    </a:cubicBezTo>
                    <a:cubicBezTo>
                      <a:pt x="2372" y="72"/>
                      <a:pt x="1257" y="974"/>
                      <a:pt x="664" y="2682"/>
                    </a:cubicBezTo>
                    <a:cubicBezTo>
                      <a:pt x="546" y="3038"/>
                      <a:pt x="451" y="3393"/>
                      <a:pt x="356" y="3702"/>
                    </a:cubicBezTo>
                    <a:cubicBezTo>
                      <a:pt x="261" y="4034"/>
                      <a:pt x="190" y="4342"/>
                      <a:pt x="143" y="4627"/>
                    </a:cubicBezTo>
                    <a:cubicBezTo>
                      <a:pt x="119" y="4769"/>
                      <a:pt x="95" y="4912"/>
                      <a:pt x="95" y="5054"/>
                    </a:cubicBezTo>
                    <a:lnTo>
                      <a:pt x="95" y="5078"/>
                    </a:lnTo>
                    <a:cubicBezTo>
                      <a:pt x="48" y="5315"/>
                      <a:pt x="24" y="5528"/>
                      <a:pt x="24" y="5766"/>
                    </a:cubicBezTo>
                    <a:cubicBezTo>
                      <a:pt x="24" y="5813"/>
                      <a:pt x="24" y="5884"/>
                      <a:pt x="24" y="5932"/>
                    </a:cubicBezTo>
                    <a:cubicBezTo>
                      <a:pt x="0" y="6501"/>
                      <a:pt x="119" y="7046"/>
                      <a:pt x="332" y="7545"/>
                    </a:cubicBezTo>
                    <a:cubicBezTo>
                      <a:pt x="380" y="7663"/>
                      <a:pt x="451" y="7782"/>
                      <a:pt x="522" y="7900"/>
                    </a:cubicBezTo>
                    <a:cubicBezTo>
                      <a:pt x="1044" y="8778"/>
                      <a:pt x="1993" y="9276"/>
                      <a:pt x="3392" y="9371"/>
                    </a:cubicBezTo>
                    <a:lnTo>
                      <a:pt x="3962" y="9371"/>
                    </a:lnTo>
                    <a:cubicBezTo>
                      <a:pt x="5812" y="9347"/>
                      <a:pt x="7022" y="8707"/>
                      <a:pt x="7662" y="7497"/>
                    </a:cubicBezTo>
                    <a:cubicBezTo>
                      <a:pt x="7876" y="7023"/>
                      <a:pt x="7994" y="6525"/>
                      <a:pt x="8018" y="6003"/>
                    </a:cubicBezTo>
                    <a:lnTo>
                      <a:pt x="8018" y="5599"/>
                    </a:lnTo>
                    <a:cubicBezTo>
                      <a:pt x="8018" y="5457"/>
                      <a:pt x="7994" y="5315"/>
                      <a:pt x="7970" y="5149"/>
                    </a:cubicBezTo>
                    <a:cubicBezTo>
                      <a:pt x="7970" y="5125"/>
                      <a:pt x="7970" y="5078"/>
                      <a:pt x="7947" y="5030"/>
                    </a:cubicBezTo>
                    <a:cubicBezTo>
                      <a:pt x="7947" y="4912"/>
                      <a:pt x="7923" y="4793"/>
                      <a:pt x="7923" y="4698"/>
                    </a:cubicBezTo>
                    <a:lnTo>
                      <a:pt x="7899" y="4579"/>
                    </a:lnTo>
                    <a:cubicBezTo>
                      <a:pt x="7757" y="3892"/>
                      <a:pt x="7567" y="3251"/>
                      <a:pt x="7330" y="2611"/>
                    </a:cubicBezTo>
                    <a:cubicBezTo>
                      <a:pt x="6698" y="856"/>
                      <a:pt x="5605" y="1"/>
                      <a:pt x="40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9" name="Google Shape;1999;p15"/>
              <p:cNvSpPr/>
              <p:nvPr/>
            </p:nvSpPr>
            <p:spPr>
              <a:xfrm>
                <a:off x="2546550" y="3557050"/>
                <a:ext cx="208175" cy="241375"/>
              </a:xfrm>
              <a:custGeom>
                <a:avLst/>
                <a:gdLst/>
                <a:ahLst/>
                <a:cxnLst/>
                <a:rect l="l" t="t" r="r" b="b"/>
                <a:pathLst>
                  <a:path w="8327" h="9655" extrusionOk="0">
                    <a:moveTo>
                      <a:pt x="4270" y="285"/>
                    </a:moveTo>
                    <a:cubicBezTo>
                      <a:pt x="5717" y="285"/>
                      <a:pt x="6737" y="1115"/>
                      <a:pt x="7354" y="2799"/>
                    </a:cubicBezTo>
                    <a:cubicBezTo>
                      <a:pt x="7591" y="3440"/>
                      <a:pt x="7781" y="4104"/>
                      <a:pt x="7923" y="4768"/>
                    </a:cubicBezTo>
                    <a:cubicBezTo>
                      <a:pt x="7923" y="4792"/>
                      <a:pt x="7947" y="4815"/>
                      <a:pt x="7947" y="4863"/>
                    </a:cubicBezTo>
                    <a:lnTo>
                      <a:pt x="7970" y="5195"/>
                    </a:lnTo>
                    <a:cubicBezTo>
                      <a:pt x="7970" y="5219"/>
                      <a:pt x="7970" y="5266"/>
                      <a:pt x="7970" y="5290"/>
                    </a:cubicBezTo>
                    <a:lnTo>
                      <a:pt x="7970" y="5313"/>
                    </a:lnTo>
                    <a:cubicBezTo>
                      <a:pt x="7994" y="5456"/>
                      <a:pt x="8018" y="5598"/>
                      <a:pt x="8018" y="5740"/>
                    </a:cubicBezTo>
                    <a:lnTo>
                      <a:pt x="8018" y="6120"/>
                    </a:lnTo>
                    <a:cubicBezTo>
                      <a:pt x="7994" y="6618"/>
                      <a:pt x="7875" y="7093"/>
                      <a:pt x="7662" y="7543"/>
                    </a:cubicBezTo>
                    <a:cubicBezTo>
                      <a:pt x="7069" y="8706"/>
                      <a:pt x="5883" y="9322"/>
                      <a:pt x="4104" y="9346"/>
                    </a:cubicBezTo>
                    <a:lnTo>
                      <a:pt x="3535" y="9346"/>
                    </a:lnTo>
                    <a:cubicBezTo>
                      <a:pt x="2206" y="9251"/>
                      <a:pt x="1305" y="8777"/>
                      <a:pt x="807" y="7946"/>
                    </a:cubicBezTo>
                    <a:cubicBezTo>
                      <a:pt x="735" y="7852"/>
                      <a:pt x="664" y="7733"/>
                      <a:pt x="617" y="7614"/>
                    </a:cubicBezTo>
                    <a:cubicBezTo>
                      <a:pt x="403" y="7116"/>
                      <a:pt x="309" y="6594"/>
                      <a:pt x="332" y="6073"/>
                    </a:cubicBezTo>
                    <a:cubicBezTo>
                      <a:pt x="332" y="6001"/>
                      <a:pt x="332" y="5954"/>
                      <a:pt x="356" y="5907"/>
                    </a:cubicBezTo>
                    <a:cubicBezTo>
                      <a:pt x="356" y="5669"/>
                      <a:pt x="380" y="5432"/>
                      <a:pt x="427" y="5219"/>
                    </a:cubicBezTo>
                    <a:lnTo>
                      <a:pt x="427" y="5195"/>
                    </a:lnTo>
                    <a:cubicBezTo>
                      <a:pt x="427" y="5053"/>
                      <a:pt x="451" y="4934"/>
                      <a:pt x="475" y="4792"/>
                    </a:cubicBezTo>
                    <a:cubicBezTo>
                      <a:pt x="522" y="4483"/>
                      <a:pt x="593" y="4175"/>
                      <a:pt x="688" y="3867"/>
                    </a:cubicBezTo>
                    <a:cubicBezTo>
                      <a:pt x="759" y="3558"/>
                      <a:pt x="854" y="3226"/>
                      <a:pt x="973" y="2870"/>
                    </a:cubicBezTo>
                    <a:cubicBezTo>
                      <a:pt x="1542" y="1186"/>
                      <a:pt x="2609" y="356"/>
                      <a:pt x="4199" y="285"/>
                    </a:cubicBezTo>
                    <a:close/>
                    <a:moveTo>
                      <a:pt x="4175" y="0"/>
                    </a:moveTo>
                    <a:cubicBezTo>
                      <a:pt x="2467" y="71"/>
                      <a:pt x="1305" y="996"/>
                      <a:pt x="688" y="2799"/>
                    </a:cubicBezTo>
                    <a:cubicBezTo>
                      <a:pt x="569" y="3131"/>
                      <a:pt x="475" y="3487"/>
                      <a:pt x="380" y="3819"/>
                    </a:cubicBezTo>
                    <a:cubicBezTo>
                      <a:pt x="309" y="4127"/>
                      <a:pt x="214" y="4436"/>
                      <a:pt x="166" y="4744"/>
                    </a:cubicBezTo>
                    <a:cubicBezTo>
                      <a:pt x="142" y="4887"/>
                      <a:pt x="119" y="5029"/>
                      <a:pt x="119" y="5195"/>
                    </a:cubicBezTo>
                    <a:cubicBezTo>
                      <a:pt x="71" y="5408"/>
                      <a:pt x="48" y="5646"/>
                      <a:pt x="48" y="5883"/>
                    </a:cubicBezTo>
                    <a:cubicBezTo>
                      <a:pt x="24" y="5930"/>
                      <a:pt x="24" y="6001"/>
                      <a:pt x="24" y="6073"/>
                    </a:cubicBezTo>
                    <a:cubicBezTo>
                      <a:pt x="0" y="6642"/>
                      <a:pt x="119" y="7211"/>
                      <a:pt x="356" y="7733"/>
                    </a:cubicBezTo>
                    <a:cubicBezTo>
                      <a:pt x="403" y="7852"/>
                      <a:pt x="475" y="7994"/>
                      <a:pt x="546" y="8113"/>
                    </a:cubicBezTo>
                    <a:cubicBezTo>
                      <a:pt x="1091" y="9014"/>
                      <a:pt x="2088" y="9536"/>
                      <a:pt x="3535" y="9654"/>
                    </a:cubicBezTo>
                    <a:lnTo>
                      <a:pt x="4128" y="9654"/>
                    </a:lnTo>
                    <a:cubicBezTo>
                      <a:pt x="6025" y="9607"/>
                      <a:pt x="7306" y="8943"/>
                      <a:pt x="7947" y="7686"/>
                    </a:cubicBezTo>
                    <a:cubicBezTo>
                      <a:pt x="8184" y="7187"/>
                      <a:pt x="8302" y="6666"/>
                      <a:pt x="8326" y="6144"/>
                    </a:cubicBezTo>
                    <a:lnTo>
                      <a:pt x="8326" y="5740"/>
                    </a:lnTo>
                    <a:cubicBezTo>
                      <a:pt x="8326" y="5574"/>
                      <a:pt x="8302" y="5432"/>
                      <a:pt x="8279" y="5290"/>
                    </a:cubicBezTo>
                    <a:cubicBezTo>
                      <a:pt x="8279" y="5242"/>
                      <a:pt x="8279" y="5171"/>
                      <a:pt x="8255" y="5124"/>
                    </a:cubicBezTo>
                    <a:lnTo>
                      <a:pt x="8231" y="4815"/>
                    </a:lnTo>
                    <a:lnTo>
                      <a:pt x="8231" y="4792"/>
                    </a:lnTo>
                    <a:cubicBezTo>
                      <a:pt x="8231" y="4744"/>
                      <a:pt x="8208" y="4720"/>
                      <a:pt x="8208" y="4697"/>
                    </a:cubicBezTo>
                    <a:cubicBezTo>
                      <a:pt x="8065" y="4009"/>
                      <a:pt x="7875" y="3345"/>
                      <a:pt x="7638" y="2704"/>
                    </a:cubicBezTo>
                    <a:cubicBezTo>
                      <a:pt x="6974" y="901"/>
                      <a:pt x="5835" y="0"/>
                      <a:pt x="42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0" name="Google Shape;2000;p15"/>
              <p:cNvSpPr/>
              <p:nvPr/>
            </p:nvSpPr>
            <p:spPr>
              <a:xfrm>
                <a:off x="2593975" y="3617525"/>
                <a:ext cx="112700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928" extrusionOk="0">
                    <a:moveTo>
                      <a:pt x="4057" y="1"/>
                    </a:moveTo>
                    <a:cubicBezTo>
                      <a:pt x="3938" y="1"/>
                      <a:pt x="3820" y="48"/>
                      <a:pt x="3725" y="119"/>
                    </a:cubicBezTo>
                    <a:cubicBezTo>
                      <a:pt x="3630" y="214"/>
                      <a:pt x="3583" y="333"/>
                      <a:pt x="3583" y="451"/>
                    </a:cubicBezTo>
                    <a:cubicBezTo>
                      <a:pt x="3583" y="570"/>
                      <a:pt x="3630" y="688"/>
                      <a:pt x="3725" y="783"/>
                    </a:cubicBezTo>
                    <a:cubicBezTo>
                      <a:pt x="3796" y="878"/>
                      <a:pt x="3915" y="926"/>
                      <a:pt x="4057" y="926"/>
                    </a:cubicBezTo>
                    <a:cubicBezTo>
                      <a:pt x="4176" y="926"/>
                      <a:pt x="4294" y="878"/>
                      <a:pt x="4365" y="783"/>
                    </a:cubicBezTo>
                    <a:cubicBezTo>
                      <a:pt x="4460" y="688"/>
                      <a:pt x="4508" y="594"/>
                      <a:pt x="4508" y="475"/>
                    </a:cubicBezTo>
                    <a:cubicBezTo>
                      <a:pt x="4508" y="356"/>
                      <a:pt x="4460" y="214"/>
                      <a:pt x="4365" y="143"/>
                    </a:cubicBezTo>
                    <a:cubicBezTo>
                      <a:pt x="4294" y="48"/>
                      <a:pt x="4176" y="1"/>
                      <a:pt x="4057" y="1"/>
                    </a:cubicBezTo>
                    <a:close/>
                    <a:moveTo>
                      <a:pt x="452" y="1"/>
                    </a:moveTo>
                    <a:cubicBezTo>
                      <a:pt x="333" y="1"/>
                      <a:pt x="214" y="48"/>
                      <a:pt x="119" y="143"/>
                    </a:cubicBezTo>
                    <a:cubicBezTo>
                      <a:pt x="48" y="238"/>
                      <a:pt x="1" y="356"/>
                      <a:pt x="1" y="475"/>
                    </a:cubicBezTo>
                    <a:cubicBezTo>
                      <a:pt x="1" y="723"/>
                      <a:pt x="193" y="927"/>
                      <a:pt x="415" y="927"/>
                    </a:cubicBezTo>
                    <a:cubicBezTo>
                      <a:pt x="427" y="927"/>
                      <a:pt x="439" y="927"/>
                      <a:pt x="452" y="926"/>
                    </a:cubicBezTo>
                    <a:cubicBezTo>
                      <a:pt x="594" y="926"/>
                      <a:pt x="689" y="878"/>
                      <a:pt x="784" y="783"/>
                    </a:cubicBezTo>
                    <a:cubicBezTo>
                      <a:pt x="878" y="712"/>
                      <a:pt x="926" y="594"/>
                      <a:pt x="926" y="475"/>
                    </a:cubicBezTo>
                    <a:cubicBezTo>
                      <a:pt x="926" y="356"/>
                      <a:pt x="878" y="214"/>
                      <a:pt x="784" y="143"/>
                    </a:cubicBezTo>
                    <a:cubicBezTo>
                      <a:pt x="689" y="48"/>
                      <a:pt x="570" y="1"/>
                      <a:pt x="4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1" name="Google Shape;2001;p15"/>
              <p:cNvSpPr/>
              <p:nvPr/>
            </p:nvSpPr>
            <p:spPr>
              <a:xfrm>
                <a:off x="2633725" y="3643025"/>
                <a:ext cx="34400" cy="34425"/>
              </a:xfrm>
              <a:custGeom>
                <a:avLst/>
                <a:gdLst/>
                <a:ahLst/>
                <a:cxnLst/>
                <a:rect l="l" t="t" r="r" b="b"/>
                <a:pathLst>
                  <a:path w="1376" h="1377" extrusionOk="0">
                    <a:moveTo>
                      <a:pt x="830" y="1"/>
                    </a:moveTo>
                    <a:cubicBezTo>
                      <a:pt x="735" y="24"/>
                      <a:pt x="617" y="95"/>
                      <a:pt x="546" y="167"/>
                    </a:cubicBezTo>
                    <a:cubicBezTo>
                      <a:pt x="332" y="356"/>
                      <a:pt x="166" y="546"/>
                      <a:pt x="0" y="760"/>
                    </a:cubicBezTo>
                    <a:lnTo>
                      <a:pt x="332" y="736"/>
                    </a:lnTo>
                    <a:cubicBezTo>
                      <a:pt x="593" y="712"/>
                      <a:pt x="854" y="712"/>
                      <a:pt x="1115" y="712"/>
                    </a:cubicBezTo>
                    <a:lnTo>
                      <a:pt x="1376" y="712"/>
                    </a:lnTo>
                    <a:cubicBezTo>
                      <a:pt x="1328" y="594"/>
                      <a:pt x="1257" y="475"/>
                      <a:pt x="1162" y="333"/>
                    </a:cubicBezTo>
                    <a:cubicBezTo>
                      <a:pt x="1020" y="119"/>
                      <a:pt x="925" y="1"/>
                      <a:pt x="830" y="1"/>
                    </a:cubicBezTo>
                    <a:close/>
                    <a:moveTo>
                      <a:pt x="1115" y="736"/>
                    </a:moveTo>
                    <a:cubicBezTo>
                      <a:pt x="854" y="736"/>
                      <a:pt x="617" y="736"/>
                      <a:pt x="332" y="760"/>
                    </a:cubicBezTo>
                    <a:lnTo>
                      <a:pt x="759" y="1376"/>
                    </a:lnTo>
                    <a:cubicBezTo>
                      <a:pt x="902" y="1187"/>
                      <a:pt x="1044" y="973"/>
                      <a:pt x="1115" y="736"/>
                    </a:cubicBezTo>
                    <a:close/>
                  </a:path>
                </a:pathLst>
              </a:custGeom>
              <a:solidFill>
                <a:srgbClr val="FFA4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2" name="Google Shape;2002;p15"/>
              <p:cNvSpPr/>
              <p:nvPr/>
            </p:nvSpPr>
            <p:spPr>
              <a:xfrm>
                <a:off x="2627775" y="3639475"/>
                <a:ext cx="47475" cy="41525"/>
              </a:xfrm>
              <a:custGeom>
                <a:avLst/>
                <a:gdLst/>
                <a:ahLst/>
                <a:cxnLst/>
                <a:rect l="l" t="t" r="r" b="b"/>
                <a:pathLst>
                  <a:path w="1899" h="1661" extrusionOk="0">
                    <a:moveTo>
                      <a:pt x="1092" y="285"/>
                    </a:moveTo>
                    <a:cubicBezTo>
                      <a:pt x="1163" y="356"/>
                      <a:pt x="1234" y="451"/>
                      <a:pt x="1306" y="546"/>
                    </a:cubicBezTo>
                    <a:lnTo>
                      <a:pt x="1400" y="712"/>
                    </a:lnTo>
                    <a:cubicBezTo>
                      <a:pt x="1389" y="700"/>
                      <a:pt x="1377" y="694"/>
                      <a:pt x="1365" y="694"/>
                    </a:cubicBezTo>
                    <a:cubicBezTo>
                      <a:pt x="1353" y="694"/>
                      <a:pt x="1341" y="700"/>
                      <a:pt x="1329" y="712"/>
                    </a:cubicBezTo>
                    <a:cubicBezTo>
                      <a:pt x="1092" y="712"/>
                      <a:pt x="831" y="712"/>
                      <a:pt x="594" y="736"/>
                    </a:cubicBezTo>
                    <a:cubicBezTo>
                      <a:pt x="665" y="617"/>
                      <a:pt x="784" y="522"/>
                      <a:pt x="879" y="427"/>
                    </a:cubicBezTo>
                    <a:cubicBezTo>
                      <a:pt x="1021" y="332"/>
                      <a:pt x="1092" y="285"/>
                      <a:pt x="1092" y="285"/>
                    </a:cubicBezTo>
                    <a:close/>
                    <a:moveTo>
                      <a:pt x="1140" y="996"/>
                    </a:moveTo>
                    <a:cubicBezTo>
                      <a:pt x="1116" y="1044"/>
                      <a:pt x="1116" y="1068"/>
                      <a:pt x="1092" y="1139"/>
                    </a:cubicBezTo>
                    <a:cubicBezTo>
                      <a:pt x="1045" y="1186"/>
                      <a:pt x="1021" y="1234"/>
                      <a:pt x="997" y="1257"/>
                    </a:cubicBezTo>
                    <a:lnTo>
                      <a:pt x="855" y="1020"/>
                    </a:lnTo>
                    <a:lnTo>
                      <a:pt x="1140" y="996"/>
                    </a:lnTo>
                    <a:close/>
                    <a:moveTo>
                      <a:pt x="1092" y="0"/>
                    </a:moveTo>
                    <a:cubicBezTo>
                      <a:pt x="1021" y="0"/>
                      <a:pt x="926" y="24"/>
                      <a:pt x="689" y="214"/>
                    </a:cubicBezTo>
                    <a:cubicBezTo>
                      <a:pt x="499" y="356"/>
                      <a:pt x="333" y="546"/>
                      <a:pt x="167" y="759"/>
                    </a:cubicBezTo>
                    <a:lnTo>
                      <a:pt x="143" y="759"/>
                    </a:lnTo>
                    <a:cubicBezTo>
                      <a:pt x="72" y="759"/>
                      <a:pt x="1" y="830"/>
                      <a:pt x="1" y="925"/>
                    </a:cubicBezTo>
                    <a:cubicBezTo>
                      <a:pt x="1" y="996"/>
                      <a:pt x="72" y="1068"/>
                      <a:pt x="143" y="1068"/>
                    </a:cubicBezTo>
                    <a:lnTo>
                      <a:pt x="262" y="1068"/>
                    </a:lnTo>
                    <a:lnTo>
                      <a:pt x="499" y="1044"/>
                    </a:lnTo>
                    <a:lnTo>
                      <a:pt x="879" y="1590"/>
                    </a:lnTo>
                    <a:cubicBezTo>
                      <a:pt x="902" y="1637"/>
                      <a:pt x="926" y="1661"/>
                      <a:pt x="973" y="1661"/>
                    </a:cubicBezTo>
                    <a:lnTo>
                      <a:pt x="997" y="1661"/>
                    </a:lnTo>
                    <a:cubicBezTo>
                      <a:pt x="1045" y="1661"/>
                      <a:pt x="1068" y="1637"/>
                      <a:pt x="1092" y="1613"/>
                    </a:cubicBezTo>
                    <a:cubicBezTo>
                      <a:pt x="1187" y="1518"/>
                      <a:pt x="1282" y="1400"/>
                      <a:pt x="1353" y="1257"/>
                    </a:cubicBezTo>
                    <a:cubicBezTo>
                      <a:pt x="1400" y="1139"/>
                      <a:pt x="1448" y="1044"/>
                      <a:pt x="1472" y="973"/>
                    </a:cubicBezTo>
                    <a:lnTo>
                      <a:pt x="1756" y="973"/>
                    </a:lnTo>
                    <a:cubicBezTo>
                      <a:pt x="1827" y="973"/>
                      <a:pt x="1899" y="925"/>
                      <a:pt x="1899" y="830"/>
                    </a:cubicBezTo>
                    <a:cubicBezTo>
                      <a:pt x="1899" y="759"/>
                      <a:pt x="1827" y="688"/>
                      <a:pt x="1756" y="688"/>
                    </a:cubicBezTo>
                    <a:lnTo>
                      <a:pt x="1709" y="688"/>
                    </a:lnTo>
                    <a:cubicBezTo>
                      <a:pt x="1661" y="593"/>
                      <a:pt x="1614" y="498"/>
                      <a:pt x="1543" y="380"/>
                    </a:cubicBezTo>
                    <a:cubicBezTo>
                      <a:pt x="1377" y="119"/>
                      <a:pt x="1234" y="0"/>
                      <a:pt x="10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3" name="Google Shape;2003;p15"/>
              <p:cNvSpPr/>
              <p:nvPr/>
            </p:nvSpPr>
            <p:spPr>
              <a:xfrm>
                <a:off x="2535275" y="3696400"/>
                <a:ext cx="229525" cy="124625"/>
              </a:xfrm>
              <a:custGeom>
                <a:avLst/>
                <a:gdLst/>
                <a:ahLst/>
                <a:cxnLst/>
                <a:rect l="l" t="t" r="r" b="b"/>
                <a:pathLst>
                  <a:path w="9181" h="4985" extrusionOk="0">
                    <a:moveTo>
                      <a:pt x="9157" y="0"/>
                    </a:moveTo>
                    <a:lnTo>
                      <a:pt x="5883" y="807"/>
                    </a:lnTo>
                    <a:cubicBezTo>
                      <a:pt x="3321" y="1400"/>
                      <a:pt x="1353" y="1898"/>
                      <a:pt x="0" y="2278"/>
                    </a:cubicBezTo>
                    <a:cubicBezTo>
                      <a:pt x="166" y="2728"/>
                      <a:pt x="404" y="3132"/>
                      <a:pt x="712" y="3511"/>
                    </a:cubicBezTo>
                    <a:lnTo>
                      <a:pt x="5409" y="2349"/>
                    </a:lnTo>
                    <a:cubicBezTo>
                      <a:pt x="6856" y="1969"/>
                      <a:pt x="8066" y="1661"/>
                      <a:pt x="9062" y="1400"/>
                    </a:cubicBezTo>
                    <a:cubicBezTo>
                      <a:pt x="9133" y="926"/>
                      <a:pt x="9180" y="475"/>
                      <a:pt x="9157" y="0"/>
                    </a:cubicBezTo>
                    <a:close/>
                    <a:moveTo>
                      <a:pt x="8730" y="2539"/>
                    </a:moveTo>
                    <a:lnTo>
                      <a:pt x="8730" y="2539"/>
                    </a:lnTo>
                    <a:cubicBezTo>
                      <a:pt x="6951" y="3060"/>
                      <a:pt x="4650" y="3701"/>
                      <a:pt x="1851" y="4484"/>
                    </a:cubicBezTo>
                    <a:cubicBezTo>
                      <a:pt x="2540" y="4810"/>
                      <a:pt x="3271" y="4984"/>
                      <a:pt x="4012" y="4984"/>
                    </a:cubicBezTo>
                    <a:cubicBezTo>
                      <a:pt x="4240" y="4984"/>
                      <a:pt x="4469" y="4968"/>
                      <a:pt x="4697" y="4934"/>
                    </a:cubicBezTo>
                    <a:cubicBezTo>
                      <a:pt x="6429" y="4768"/>
                      <a:pt x="7591" y="4270"/>
                      <a:pt x="8232" y="3416"/>
                    </a:cubicBezTo>
                    <a:cubicBezTo>
                      <a:pt x="8445" y="3155"/>
                      <a:pt x="8611" y="2847"/>
                      <a:pt x="8730" y="253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4" name="Google Shape;2004;p15"/>
              <p:cNvSpPr/>
              <p:nvPr/>
            </p:nvSpPr>
            <p:spPr>
              <a:xfrm>
                <a:off x="2524000" y="3669125"/>
                <a:ext cx="240800" cy="139375"/>
              </a:xfrm>
              <a:custGeom>
                <a:avLst/>
                <a:gdLst/>
                <a:ahLst/>
                <a:cxnLst/>
                <a:rect l="l" t="t" r="r" b="b"/>
                <a:pathLst>
                  <a:path w="9632" h="5575" extrusionOk="0">
                    <a:moveTo>
                      <a:pt x="9608" y="0"/>
                    </a:moveTo>
                    <a:lnTo>
                      <a:pt x="8493" y="973"/>
                    </a:lnTo>
                    <a:cubicBezTo>
                      <a:pt x="8161" y="736"/>
                      <a:pt x="7829" y="475"/>
                      <a:pt x="7520" y="214"/>
                    </a:cubicBezTo>
                    <a:cubicBezTo>
                      <a:pt x="7141" y="617"/>
                      <a:pt x="6785" y="997"/>
                      <a:pt x="6382" y="1329"/>
                    </a:cubicBezTo>
                    <a:lnTo>
                      <a:pt x="5528" y="854"/>
                    </a:lnTo>
                    <a:cubicBezTo>
                      <a:pt x="4982" y="1305"/>
                      <a:pt x="4650" y="1590"/>
                      <a:pt x="4531" y="1661"/>
                    </a:cubicBezTo>
                    <a:cubicBezTo>
                      <a:pt x="4057" y="1400"/>
                      <a:pt x="3606" y="1068"/>
                      <a:pt x="3203" y="688"/>
                    </a:cubicBezTo>
                    <a:lnTo>
                      <a:pt x="1875" y="2064"/>
                    </a:lnTo>
                    <a:cubicBezTo>
                      <a:pt x="1258" y="1708"/>
                      <a:pt x="641" y="1352"/>
                      <a:pt x="1" y="1068"/>
                    </a:cubicBezTo>
                    <a:lnTo>
                      <a:pt x="1" y="1068"/>
                    </a:lnTo>
                    <a:cubicBezTo>
                      <a:pt x="1" y="1850"/>
                      <a:pt x="167" y="2633"/>
                      <a:pt x="451" y="3369"/>
                    </a:cubicBezTo>
                    <a:cubicBezTo>
                      <a:pt x="1804" y="2989"/>
                      <a:pt x="3772" y="2491"/>
                      <a:pt x="6334" y="1874"/>
                    </a:cubicBezTo>
                    <a:lnTo>
                      <a:pt x="9608" y="1091"/>
                    </a:lnTo>
                    <a:cubicBezTo>
                      <a:pt x="9631" y="997"/>
                      <a:pt x="9631" y="925"/>
                      <a:pt x="9608" y="830"/>
                    </a:cubicBezTo>
                    <a:lnTo>
                      <a:pt x="9608" y="0"/>
                    </a:lnTo>
                    <a:close/>
                    <a:moveTo>
                      <a:pt x="9513" y="2467"/>
                    </a:moveTo>
                    <a:cubicBezTo>
                      <a:pt x="8540" y="2728"/>
                      <a:pt x="7307" y="3037"/>
                      <a:pt x="5860" y="3416"/>
                    </a:cubicBezTo>
                    <a:lnTo>
                      <a:pt x="1163" y="4602"/>
                    </a:lnTo>
                    <a:lnTo>
                      <a:pt x="1329" y="4816"/>
                    </a:lnTo>
                    <a:cubicBezTo>
                      <a:pt x="1590" y="5124"/>
                      <a:pt x="1922" y="5385"/>
                      <a:pt x="2302" y="5575"/>
                    </a:cubicBezTo>
                    <a:cubicBezTo>
                      <a:pt x="5124" y="4792"/>
                      <a:pt x="7425" y="4128"/>
                      <a:pt x="9204" y="3630"/>
                    </a:cubicBezTo>
                    <a:cubicBezTo>
                      <a:pt x="9347" y="3250"/>
                      <a:pt x="9442" y="2870"/>
                      <a:pt x="9513" y="246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5" name="Google Shape;2005;p15"/>
              <p:cNvSpPr/>
              <p:nvPr/>
            </p:nvSpPr>
            <p:spPr>
              <a:xfrm>
                <a:off x="2520450" y="3666250"/>
                <a:ext cx="247900" cy="158325"/>
              </a:xfrm>
              <a:custGeom>
                <a:avLst/>
                <a:gdLst/>
                <a:ahLst/>
                <a:cxnLst/>
                <a:rect l="l" t="t" r="r" b="b"/>
                <a:pathLst>
                  <a:path w="9916" h="6333" extrusionOk="0">
                    <a:moveTo>
                      <a:pt x="9607" y="424"/>
                    </a:moveTo>
                    <a:lnTo>
                      <a:pt x="9607" y="945"/>
                    </a:lnTo>
                    <a:lnTo>
                      <a:pt x="9607" y="1088"/>
                    </a:lnTo>
                    <a:cubicBezTo>
                      <a:pt x="8635" y="1325"/>
                      <a:pt x="7591" y="1562"/>
                      <a:pt x="6429" y="1847"/>
                    </a:cubicBezTo>
                    <a:cubicBezTo>
                      <a:pt x="3962" y="2440"/>
                      <a:pt x="2040" y="2938"/>
                      <a:pt x="688" y="3318"/>
                    </a:cubicBezTo>
                    <a:cubicBezTo>
                      <a:pt x="451" y="2701"/>
                      <a:pt x="333" y="2060"/>
                      <a:pt x="309" y="1420"/>
                    </a:cubicBezTo>
                    <a:lnTo>
                      <a:pt x="309" y="1420"/>
                    </a:lnTo>
                    <a:cubicBezTo>
                      <a:pt x="854" y="1705"/>
                      <a:pt x="1424" y="1989"/>
                      <a:pt x="1969" y="2321"/>
                    </a:cubicBezTo>
                    <a:cubicBezTo>
                      <a:pt x="1989" y="2331"/>
                      <a:pt x="2013" y="2337"/>
                      <a:pt x="2037" y="2337"/>
                    </a:cubicBezTo>
                    <a:cubicBezTo>
                      <a:pt x="2072" y="2337"/>
                      <a:pt x="2108" y="2325"/>
                      <a:pt x="2135" y="2298"/>
                    </a:cubicBezTo>
                    <a:lnTo>
                      <a:pt x="3345" y="1040"/>
                    </a:lnTo>
                    <a:cubicBezTo>
                      <a:pt x="3748" y="1372"/>
                      <a:pt x="4152" y="1657"/>
                      <a:pt x="4602" y="1918"/>
                    </a:cubicBezTo>
                    <a:cubicBezTo>
                      <a:pt x="4626" y="1930"/>
                      <a:pt x="4650" y="1936"/>
                      <a:pt x="4673" y="1936"/>
                    </a:cubicBezTo>
                    <a:cubicBezTo>
                      <a:pt x="4697" y="1936"/>
                      <a:pt x="4721" y="1930"/>
                      <a:pt x="4745" y="1918"/>
                    </a:cubicBezTo>
                    <a:cubicBezTo>
                      <a:pt x="4887" y="1847"/>
                      <a:pt x="5195" y="1586"/>
                      <a:pt x="5693" y="1159"/>
                    </a:cubicBezTo>
                    <a:lnTo>
                      <a:pt x="6476" y="1562"/>
                    </a:lnTo>
                    <a:cubicBezTo>
                      <a:pt x="6496" y="1582"/>
                      <a:pt x="6521" y="1590"/>
                      <a:pt x="6546" y="1590"/>
                    </a:cubicBezTo>
                    <a:cubicBezTo>
                      <a:pt x="6580" y="1590"/>
                      <a:pt x="6615" y="1576"/>
                      <a:pt x="6642" y="1562"/>
                    </a:cubicBezTo>
                    <a:cubicBezTo>
                      <a:pt x="6998" y="1230"/>
                      <a:pt x="7330" y="898"/>
                      <a:pt x="7686" y="519"/>
                    </a:cubicBezTo>
                    <a:cubicBezTo>
                      <a:pt x="7876" y="708"/>
                      <a:pt x="8160" y="922"/>
                      <a:pt x="8540" y="1183"/>
                    </a:cubicBezTo>
                    <a:cubicBezTo>
                      <a:pt x="8564" y="1206"/>
                      <a:pt x="8599" y="1218"/>
                      <a:pt x="8635" y="1218"/>
                    </a:cubicBezTo>
                    <a:cubicBezTo>
                      <a:pt x="8670" y="1218"/>
                      <a:pt x="8706" y="1206"/>
                      <a:pt x="8730" y="1183"/>
                    </a:cubicBezTo>
                    <a:lnTo>
                      <a:pt x="9607" y="424"/>
                    </a:lnTo>
                    <a:close/>
                    <a:moveTo>
                      <a:pt x="9607" y="1396"/>
                    </a:moveTo>
                    <a:lnTo>
                      <a:pt x="9607" y="1396"/>
                    </a:lnTo>
                    <a:cubicBezTo>
                      <a:pt x="9584" y="1752"/>
                      <a:pt x="9560" y="2108"/>
                      <a:pt x="9512" y="2464"/>
                    </a:cubicBezTo>
                    <a:cubicBezTo>
                      <a:pt x="8564" y="2725"/>
                      <a:pt x="7378" y="3033"/>
                      <a:pt x="5954" y="3389"/>
                    </a:cubicBezTo>
                    <a:lnTo>
                      <a:pt x="1353" y="4551"/>
                    </a:lnTo>
                    <a:cubicBezTo>
                      <a:pt x="1139" y="4243"/>
                      <a:pt x="949" y="3911"/>
                      <a:pt x="783" y="3578"/>
                    </a:cubicBezTo>
                    <a:cubicBezTo>
                      <a:pt x="2159" y="3223"/>
                      <a:pt x="4057" y="2725"/>
                      <a:pt x="6476" y="2132"/>
                    </a:cubicBezTo>
                    <a:cubicBezTo>
                      <a:pt x="7615" y="1871"/>
                      <a:pt x="8659" y="1610"/>
                      <a:pt x="9607" y="1396"/>
                    </a:cubicBezTo>
                    <a:close/>
                    <a:moveTo>
                      <a:pt x="9465" y="2796"/>
                    </a:moveTo>
                    <a:cubicBezTo>
                      <a:pt x="9394" y="3057"/>
                      <a:pt x="9323" y="3341"/>
                      <a:pt x="9228" y="3602"/>
                    </a:cubicBezTo>
                    <a:lnTo>
                      <a:pt x="2467" y="5547"/>
                    </a:lnTo>
                    <a:cubicBezTo>
                      <a:pt x="2135" y="5358"/>
                      <a:pt x="1827" y="5097"/>
                      <a:pt x="1590" y="4812"/>
                    </a:cubicBezTo>
                    <a:lnTo>
                      <a:pt x="1566" y="4788"/>
                    </a:lnTo>
                    <a:lnTo>
                      <a:pt x="6026" y="3673"/>
                    </a:lnTo>
                    <a:lnTo>
                      <a:pt x="9465" y="2796"/>
                    </a:lnTo>
                    <a:close/>
                    <a:moveTo>
                      <a:pt x="9086" y="3958"/>
                    </a:moveTo>
                    <a:lnTo>
                      <a:pt x="9086" y="3958"/>
                    </a:lnTo>
                    <a:cubicBezTo>
                      <a:pt x="8967" y="4148"/>
                      <a:pt x="8848" y="4361"/>
                      <a:pt x="8730" y="4551"/>
                    </a:cubicBezTo>
                    <a:cubicBezTo>
                      <a:pt x="8113" y="5358"/>
                      <a:pt x="6951" y="5832"/>
                      <a:pt x="5290" y="5998"/>
                    </a:cubicBezTo>
                    <a:cubicBezTo>
                      <a:pt x="5085" y="6022"/>
                      <a:pt x="4879" y="6034"/>
                      <a:pt x="4672" y="6034"/>
                    </a:cubicBezTo>
                    <a:cubicBezTo>
                      <a:pt x="4066" y="6034"/>
                      <a:pt x="3461" y="5932"/>
                      <a:pt x="2894" y="5737"/>
                    </a:cubicBezTo>
                    <a:lnTo>
                      <a:pt x="9086" y="3958"/>
                    </a:lnTo>
                    <a:close/>
                    <a:moveTo>
                      <a:pt x="9776" y="1"/>
                    </a:moveTo>
                    <a:cubicBezTo>
                      <a:pt x="9743" y="1"/>
                      <a:pt x="9708" y="14"/>
                      <a:pt x="9679" y="44"/>
                    </a:cubicBezTo>
                    <a:lnTo>
                      <a:pt x="8635" y="945"/>
                    </a:lnTo>
                    <a:cubicBezTo>
                      <a:pt x="8232" y="637"/>
                      <a:pt x="7947" y="424"/>
                      <a:pt x="7781" y="258"/>
                    </a:cubicBezTo>
                    <a:cubicBezTo>
                      <a:pt x="7745" y="234"/>
                      <a:pt x="7704" y="222"/>
                      <a:pt x="7665" y="222"/>
                    </a:cubicBezTo>
                    <a:cubicBezTo>
                      <a:pt x="7627" y="222"/>
                      <a:pt x="7591" y="234"/>
                      <a:pt x="7567" y="258"/>
                    </a:cubicBezTo>
                    <a:cubicBezTo>
                      <a:pt x="7212" y="637"/>
                      <a:pt x="6879" y="969"/>
                      <a:pt x="6524" y="1301"/>
                    </a:cubicBezTo>
                    <a:lnTo>
                      <a:pt x="5765" y="874"/>
                    </a:lnTo>
                    <a:cubicBezTo>
                      <a:pt x="5741" y="851"/>
                      <a:pt x="5711" y="839"/>
                      <a:pt x="5682" y="839"/>
                    </a:cubicBezTo>
                    <a:cubicBezTo>
                      <a:pt x="5652" y="839"/>
                      <a:pt x="5622" y="851"/>
                      <a:pt x="5599" y="874"/>
                    </a:cubicBezTo>
                    <a:cubicBezTo>
                      <a:pt x="5148" y="1254"/>
                      <a:pt x="4839" y="1491"/>
                      <a:pt x="4673" y="1610"/>
                    </a:cubicBezTo>
                    <a:cubicBezTo>
                      <a:pt x="4246" y="1372"/>
                      <a:pt x="3819" y="1088"/>
                      <a:pt x="3464" y="732"/>
                    </a:cubicBezTo>
                    <a:cubicBezTo>
                      <a:pt x="3440" y="708"/>
                      <a:pt x="3398" y="696"/>
                      <a:pt x="3357" y="696"/>
                    </a:cubicBezTo>
                    <a:cubicBezTo>
                      <a:pt x="3315" y="696"/>
                      <a:pt x="3274" y="708"/>
                      <a:pt x="3250" y="732"/>
                    </a:cubicBezTo>
                    <a:lnTo>
                      <a:pt x="2017" y="2013"/>
                    </a:lnTo>
                    <a:cubicBezTo>
                      <a:pt x="1424" y="1657"/>
                      <a:pt x="807" y="1372"/>
                      <a:pt x="214" y="1064"/>
                    </a:cubicBezTo>
                    <a:cubicBezTo>
                      <a:pt x="190" y="1052"/>
                      <a:pt x="166" y="1046"/>
                      <a:pt x="143" y="1046"/>
                    </a:cubicBezTo>
                    <a:cubicBezTo>
                      <a:pt x="119" y="1046"/>
                      <a:pt x="95" y="1052"/>
                      <a:pt x="72" y="1064"/>
                    </a:cubicBezTo>
                    <a:cubicBezTo>
                      <a:pt x="24" y="1112"/>
                      <a:pt x="0" y="1159"/>
                      <a:pt x="0" y="1206"/>
                    </a:cubicBezTo>
                    <a:cubicBezTo>
                      <a:pt x="0" y="2013"/>
                      <a:pt x="166" y="2796"/>
                      <a:pt x="451" y="3555"/>
                    </a:cubicBezTo>
                    <a:cubicBezTo>
                      <a:pt x="641" y="4005"/>
                      <a:pt x="878" y="4432"/>
                      <a:pt x="1186" y="4812"/>
                    </a:cubicBezTo>
                    <a:cubicBezTo>
                      <a:pt x="1234" y="4883"/>
                      <a:pt x="1305" y="4954"/>
                      <a:pt x="1353" y="5025"/>
                    </a:cubicBezTo>
                    <a:cubicBezTo>
                      <a:pt x="1637" y="5358"/>
                      <a:pt x="1993" y="5618"/>
                      <a:pt x="2396" y="5832"/>
                    </a:cubicBezTo>
                    <a:cubicBezTo>
                      <a:pt x="3046" y="6145"/>
                      <a:pt x="3758" y="6332"/>
                      <a:pt x="4495" y="6332"/>
                    </a:cubicBezTo>
                    <a:cubicBezTo>
                      <a:pt x="4538" y="6332"/>
                      <a:pt x="4582" y="6331"/>
                      <a:pt x="4626" y="6330"/>
                    </a:cubicBezTo>
                    <a:cubicBezTo>
                      <a:pt x="4839" y="6330"/>
                      <a:pt x="5077" y="6306"/>
                      <a:pt x="5314" y="6306"/>
                    </a:cubicBezTo>
                    <a:cubicBezTo>
                      <a:pt x="7069" y="6140"/>
                      <a:pt x="8303" y="5618"/>
                      <a:pt x="8967" y="4765"/>
                    </a:cubicBezTo>
                    <a:cubicBezTo>
                      <a:pt x="9180" y="4456"/>
                      <a:pt x="9346" y="4148"/>
                      <a:pt x="9489" y="3816"/>
                    </a:cubicBezTo>
                    <a:cubicBezTo>
                      <a:pt x="9631" y="3436"/>
                      <a:pt x="9726" y="3057"/>
                      <a:pt x="9797" y="2653"/>
                    </a:cubicBezTo>
                    <a:cubicBezTo>
                      <a:pt x="9868" y="2179"/>
                      <a:pt x="9916" y="1728"/>
                      <a:pt x="9916" y="1254"/>
                    </a:cubicBezTo>
                    <a:lnTo>
                      <a:pt x="9916" y="993"/>
                    </a:lnTo>
                    <a:lnTo>
                      <a:pt x="9916" y="163"/>
                    </a:lnTo>
                    <a:cubicBezTo>
                      <a:pt x="9916" y="65"/>
                      <a:pt x="9849" y="1"/>
                      <a:pt x="97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6" name="Google Shape;2006;p15"/>
              <p:cNvSpPr/>
              <p:nvPr/>
            </p:nvSpPr>
            <p:spPr>
              <a:xfrm>
                <a:off x="2527575" y="3446575"/>
                <a:ext cx="196900" cy="118800"/>
              </a:xfrm>
              <a:custGeom>
                <a:avLst/>
                <a:gdLst/>
                <a:ahLst/>
                <a:cxnLst/>
                <a:rect l="l" t="t" r="r" b="b"/>
                <a:pathLst>
                  <a:path w="7876" h="4752" extrusionOk="0">
                    <a:moveTo>
                      <a:pt x="3712" y="1"/>
                    </a:moveTo>
                    <a:cubicBezTo>
                      <a:pt x="3529" y="1"/>
                      <a:pt x="3345" y="19"/>
                      <a:pt x="3155" y="54"/>
                    </a:cubicBezTo>
                    <a:cubicBezTo>
                      <a:pt x="2088" y="173"/>
                      <a:pt x="1281" y="861"/>
                      <a:pt x="712" y="2094"/>
                    </a:cubicBezTo>
                    <a:cubicBezTo>
                      <a:pt x="1589" y="1573"/>
                      <a:pt x="2775" y="885"/>
                      <a:pt x="4270" y="54"/>
                    </a:cubicBezTo>
                    <a:cubicBezTo>
                      <a:pt x="4080" y="19"/>
                      <a:pt x="3896" y="1"/>
                      <a:pt x="3712" y="1"/>
                    </a:cubicBezTo>
                    <a:close/>
                    <a:moveTo>
                      <a:pt x="5503" y="386"/>
                    </a:moveTo>
                    <a:cubicBezTo>
                      <a:pt x="3250" y="1667"/>
                      <a:pt x="1494" y="2735"/>
                      <a:pt x="214" y="3541"/>
                    </a:cubicBezTo>
                    <a:cubicBezTo>
                      <a:pt x="119" y="3921"/>
                      <a:pt x="48" y="4348"/>
                      <a:pt x="0" y="4751"/>
                    </a:cubicBezTo>
                    <a:cubicBezTo>
                      <a:pt x="403" y="4324"/>
                      <a:pt x="901" y="3850"/>
                      <a:pt x="1423" y="3328"/>
                    </a:cubicBezTo>
                    <a:cubicBezTo>
                      <a:pt x="1803" y="3518"/>
                      <a:pt x="2135" y="3707"/>
                      <a:pt x="2467" y="3921"/>
                    </a:cubicBezTo>
                    <a:cubicBezTo>
                      <a:pt x="2538" y="3945"/>
                      <a:pt x="2633" y="3992"/>
                      <a:pt x="2704" y="4039"/>
                    </a:cubicBezTo>
                    <a:cubicBezTo>
                      <a:pt x="3013" y="3589"/>
                      <a:pt x="3321" y="3162"/>
                      <a:pt x="3629" y="2759"/>
                    </a:cubicBezTo>
                    <a:cubicBezTo>
                      <a:pt x="3701" y="2640"/>
                      <a:pt x="3772" y="2569"/>
                      <a:pt x="3819" y="2498"/>
                    </a:cubicBezTo>
                    <a:lnTo>
                      <a:pt x="5076" y="3423"/>
                    </a:lnTo>
                    <a:cubicBezTo>
                      <a:pt x="5242" y="3114"/>
                      <a:pt x="5432" y="2735"/>
                      <a:pt x="5669" y="2332"/>
                    </a:cubicBezTo>
                    <a:cubicBezTo>
                      <a:pt x="5741" y="2213"/>
                      <a:pt x="5788" y="2118"/>
                      <a:pt x="5859" y="2023"/>
                    </a:cubicBezTo>
                    <a:lnTo>
                      <a:pt x="7875" y="2332"/>
                    </a:lnTo>
                    <a:cubicBezTo>
                      <a:pt x="7591" y="1999"/>
                      <a:pt x="7306" y="1691"/>
                      <a:pt x="6974" y="1406"/>
                    </a:cubicBezTo>
                    <a:cubicBezTo>
                      <a:pt x="6547" y="1003"/>
                      <a:pt x="6049" y="671"/>
                      <a:pt x="5503" y="3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7" name="Google Shape;2007;p15"/>
              <p:cNvSpPr/>
              <p:nvPr/>
            </p:nvSpPr>
            <p:spPr>
              <a:xfrm>
                <a:off x="2532900" y="3447925"/>
                <a:ext cx="132275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5291" h="3488" extrusionOk="0">
                    <a:moveTo>
                      <a:pt x="4033" y="0"/>
                    </a:moveTo>
                    <a:cubicBezTo>
                      <a:pt x="2562" y="831"/>
                      <a:pt x="1376" y="1519"/>
                      <a:pt x="475" y="2040"/>
                    </a:cubicBezTo>
                    <a:cubicBezTo>
                      <a:pt x="380" y="2301"/>
                      <a:pt x="261" y="2586"/>
                      <a:pt x="167" y="2871"/>
                    </a:cubicBezTo>
                    <a:lnTo>
                      <a:pt x="1" y="3487"/>
                    </a:lnTo>
                    <a:cubicBezTo>
                      <a:pt x="1258" y="2681"/>
                      <a:pt x="3037" y="1613"/>
                      <a:pt x="5290" y="332"/>
                    </a:cubicBezTo>
                    <a:cubicBezTo>
                      <a:pt x="4887" y="166"/>
                      <a:pt x="4484" y="48"/>
                      <a:pt x="40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8" name="Google Shape;2008;p15"/>
              <p:cNvSpPr/>
              <p:nvPr/>
            </p:nvSpPr>
            <p:spPr>
              <a:xfrm>
                <a:off x="2523425" y="3443625"/>
                <a:ext cx="204000" cy="125900"/>
              </a:xfrm>
              <a:custGeom>
                <a:avLst/>
                <a:gdLst/>
                <a:ahLst/>
                <a:cxnLst/>
                <a:rect l="l" t="t" r="r" b="b"/>
                <a:pathLst>
                  <a:path w="8160" h="5036" extrusionOk="0">
                    <a:moveTo>
                      <a:pt x="3938" y="267"/>
                    </a:moveTo>
                    <a:cubicBezTo>
                      <a:pt x="2894" y="884"/>
                      <a:pt x="1969" y="1406"/>
                      <a:pt x="1234" y="1833"/>
                    </a:cubicBezTo>
                    <a:cubicBezTo>
                      <a:pt x="1755" y="931"/>
                      <a:pt x="2467" y="410"/>
                      <a:pt x="3345" y="315"/>
                    </a:cubicBezTo>
                    <a:cubicBezTo>
                      <a:pt x="3534" y="291"/>
                      <a:pt x="3700" y="267"/>
                      <a:pt x="3867" y="267"/>
                    </a:cubicBezTo>
                    <a:close/>
                    <a:moveTo>
                      <a:pt x="4460" y="315"/>
                    </a:moveTo>
                    <a:cubicBezTo>
                      <a:pt x="4744" y="362"/>
                      <a:pt x="5053" y="433"/>
                      <a:pt x="5337" y="552"/>
                    </a:cubicBezTo>
                    <a:cubicBezTo>
                      <a:pt x="3392" y="1643"/>
                      <a:pt x="1803" y="2592"/>
                      <a:pt x="617" y="3327"/>
                    </a:cubicBezTo>
                    <a:lnTo>
                      <a:pt x="688" y="3090"/>
                    </a:lnTo>
                    <a:cubicBezTo>
                      <a:pt x="783" y="2829"/>
                      <a:pt x="878" y="2568"/>
                      <a:pt x="973" y="2331"/>
                    </a:cubicBezTo>
                    <a:lnTo>
                      <a:pt x="973" y="2307"/>
                    </a:lnTo>
                    <a:cubicBezTo>
                      <a:pt x="1874" y="1785"/>
                      <a:pt x="3036" y="1121"/>
                      <a:pt x="4460" y="315"/>
                    </a:cubicBezTo>
                    <a:close/>
                    <a:moveTo>
                      <a:pt x="5693" y="694"/>
                    </a:moveTo>
                    <a:cubicBezTo>
                      <a:pt x="6191" y="955"/>
                      <a:pt x="6642" y="1264"/>
                      <a:pt x="7069" y="1643"/>
                    </a:cubicBezTo>
                    <a:cubicBezTo>
                      <a:pt x="7259" y="1833"/>
                      <a:pt x="7472" y="2023"/>
                      <a:pt x="7662" y="2236"/>
                    </a:cubicBezTo>
                    <a:lnTo>
                      <a:pt x="6049" y="1999"/>
                    </a:lnTo>
                    <a:cubicBezTo>
                      <a:pt x="6030" y="1993"/>
                      <a:pt x="6012" y="1990"/>
                      <a:pt x="5997" y="1990"/>
                    </a:cubicBezTo>
                    <a:cubicBezTo>
                      <a:pt x="5954" y="1990"/>
                      <a:pt x="5924" y="2012"/>
                      <a:pt x="5907" y="2046"/>
                    </a:cubicBezTo>
                    <a:cubicBezTo>
                      <a:pt x="5835" y="2165"/>
                      <a:pt x="5764" y="2260"/>
                      <a:pt x="5693" y="2378"/>
                    </a:cubicBezTo>
                    <a:cubicBezTo>
                      <a:pt x="5503" y="2711"/>
                      <a:pt x="5337" y="3043"/>
                      <a:pt x="5195" y="3304"/>
                    </a:cubicBezTo>
                    <a:lnTo>
                      <a:pt x="4080" y="2497"/>
                    </a:lnTo>
                    <a:cubicBezTo>
                      <a:pt x="4048" y="2476"/>
                      <a:pt x="4011" y="2464"/>
                      <a:pt x="3976" y="2464"/>
                    </a:cubicBezTo>
                    <a:cubicBezTo>
                      <a:pt x="3933" y="2464"/>
                      <a:pt x="3893" y="2482"/>
                      <a:pt x="3867" y="2521"/>
                    </a:cubicBezTo>
                    <a:cubicBezTo>
                      <a:pt x="3819" y="2592"/>
                      <a:pt x="3748" y="2687"/>
                      <a:pt x="3677" y="2782"/>
                    </a:cubicBezTo>
                    <a:cubicBezTo>
                      <a:pt x="3392" y="3185"/>
                      <a:pt x="3107" y="3564"/>
                      <a:pt x="2823" y="3968"/>
                    </a:cubicBezTo>
                    <a:lnTo>
                      <a:pt x="2704" y="3920"/>
                    </a:lnTo>
                    <a:cubicBezTo>
                      <a:pt x="2372" y="3707"/>
                      <a:pt x="2016" y="3517"/>
                      <a:pt x="1660" y="3327"/>
                    </a:cubicBezTo>
                    <a:cubicBezTo>
                      <a:pt x="1641" y="3317"/>
                      <a:pt x="1617" y="3312"/>
                      <a:pt x="1593" y="3312"/>
                    </a:cubicBezTo>
                    <a:cubicBezTo>
                      <a:pt x="1558" y="3312"/>
                      <a:pt x="1522" y="3323"/>
                      <a:pt x="1494" y="3351"/>
                    </a:cubicBezTo>
                    <a:cubicBezTo>
                      <a:pt x="1091" y="3730"/>
                      <a:pt x="712" y="4110"/>
                      <a:pt x="380" y="4442"/>
                    </a:cubicBezTo>
                    <a:cubicBezTo>
                      <a:pt x="403" y="4205"/>
                      <a:pt x="451" y="3968"/>
                      <a:pt x="498" y="3754"/>
                    </a:cubicBezTo>
                    <a:lnTo>
                      <a:pt x="498" y="3730"/>
                    </a:lnTo>
                    <a:cubicBezTo>
                      <a:pt x="1755" y="2948"/>
                      <a:pt x="3487" y="1928"/>
                      <a:pt x="5693" y="694"/>
                    </a:cubicBezTo>
                    <a:close/>
                    <a:moveTo>
                      <a:pt x="3867" y="0"/>
                    </a:moveTo>
                    <a:cubicBezTo>
                      <a:pt x="3677" y="0"/>
                      <a:pt x="3487" y="18"/>
                      <a:pt x="3297" y="54"/>
                    </a:cubicBezTo>
                    <a:cubicBezTo>
                      <a:pt x="2182" y="196"/>
                      <a:pt x="1328" y="908"/>
                      <a:pt x="735" y="2189"/>
                    </a:cubicBezTo>
                    <a:cubicBezTo>
                      <a:pt x="617" y="2450"/>
                      <a:pt x="498" y="2734"/>
                      <a:pt x="403" y="3043"/>
                    </a:cubicBezTo>
                    <a:lnTo>
                      <a:pt x="237" y="3636"/>
                    </a:lnTo>
                    <a:cubicBezTo>
                      <a:pt x="142" y="4039"/>
                      <a:pt x="71" y="4442"/>
                      <a:pt x="0" y="4869"/>
                    </a:cubicBezTo>
                    <a:cubicBezTo>
                      <a:pt x="0" y="4940"/>
                      <a:pt x="24" y="4988"/>
                      <a:pt x="95" y="5035"/>
                    </a:cubicBezTo>
                    <a:lnTo>
                      <a:pt x="166" y="5035"/>
                    </a:lnTo>
                    <a:cubicBezTo>
                      <a:pt x="190" y="5011"/>
                      <a:pt x="190" y="5011"/>
                      <a:pt x="214" y="4988"/>
                    </a:cubicBezTo>
                    <a:cubicBezTo>
                      <a:pt x="617" y="4584"/>
                      <a:pt x="1067" y="4134"/>
                      <a:pt x="1566" y="3659"/>
                    </a:cubicBezTo>
                    <a:cubicBezTo>
                      <a:pt x="1898" y="3825"/>
                      <a:pt x="2206" y="3991"/>
                      <a:pt x="2514" y="4181"/>
                    </a:cubicBezTo>
                    <a:cubicBezTo>
                      <a:pt x="2586" y="4229"/>
                      <a:pt x="2657" y="4252"/>
                      <a:pt x="2728" y="4300"/>
                    </a:cubicBezTo>
                    <a:cubicBezTo>
                      <a:pt x="2755" y="4318"/>
                      <a:pt x="2786" y="4326"/>
                      <a:pt x="2816" y="4326"/>
                    </a:cubicBezTo>
                    <a:cubicBezTo>
                      <a:pt x="2865" y="4326"/>
                      <a:pt x="2912" y="4305"/>
                      <a:pt x="2941" y="4276"/>
                    </a:cubicBezTo>
                    <a:cubicBezTo>
                      <a:pt x="3226" y="3825"/>
                      <a:pt x="3558" y="3398"/>
                      <a:pt x="3867" y="2995"/>
                    </a:cubicBezTo>
                    <a:lnTo>
                      <a:pt x="3985" y="2829"/>
                    </a:lnTo>
                    <a:lnTo>
                      <a:pt x="5100" y="3683"/>
                    </a:lnTo>
                    <a:cubicBezTo>
                      <a:pt x="5147" y="3707"/>
                      <a:pt x="5195" y="3707"/>
                      <a:pt x="5219" y="3707"/>
                    </a:cubicBezTo>
                    <a:cubicBezTo>
                      <a:pt x="5266" y="3683"/>
                      <a:pt x="5314" y="3659"/>
                      <a:pt x="5337" y="3636"/>
                    </a:cubicBezTo>
                    <a:cubicBezTo>
                      <a:pt x="5503" y="3304"/>
                      <a:pt x="5693" y="2948"/>
                      <a:pt x="5930" y="2544"/>
                    </a:cubicBezTo>
                    <a:cubicBezTo>
                      <a:pt x="5978" y="2450"/>
                      <a:pt x="6001" y="2378"/>
                      <a:pt x="6049" y="2307"/>
                    </a:cubicBezTo>
                    <a:lnTo>
                      <a:pt x="7970" y="2616"/>
                    </a:lnTo>
                    <a:cubicBezTo>
                      <a:pt x="8018" y="2616"/>
                      <a:pt x="8089" y="2592"/>
                      <a:pt x="8113" y="2544"/>
                    </a:cubicBezTo>
                    <a:cubicBezTo>
                      <a:pt x="8160" y="2497"/>
                      <a:pt x="8160" y="2426"/>
                      <a:pt x="8113" y="2378"/>
                    </a:cubicBezTo>
                    <a:cubicBezTo>
                      <a:pt x="7852" y="2046"/>
                      <a:pt x="7543" y="1738"/>
                      <a:pt x="7235" y="1453"/>
                    </a:cubicBezTo>
                    <a:cubicBezTo>
                      <a:pt x="6784" y="1026"/>
                      <a:pt x="6286" y="694"/>
                      <a:pt x="5740" y="410"/>
                    </a:cubicBezTo>
                    <a:cubicBezTo>
                      <a:pt x="5314" y="244"/>
                      <a:pt x="4887" y="101"/>
                      <a:pt x="4436" y="54"/>
                    </a:cubicBezTo>
                    <a:cubicBezTo>
                      <a:pt x="4246" y="18"/>
                      <a:pt x="4056" y="0"/>
                      <a:pt x="38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9" name="Google Shape;2009;p15"/>
              <p:cNvSpPr/>
              <p:nvPr/>
            </p:nvSpPr>
            <p:spPr>
              <a:xfrm>
                <a:off x="2475575" y="3511725"/>
                <a:ext cx="316000" cy="142025"/>
              </a:xfrm>
              <a:custGeom>
                <a:avLst/>
                <a:gdLst/>
                <a:ahLst/>
                <a:cxnLst/>
                <a:rect l="l" t="t" r="r" b="b"/>
                <a:pathLst>
                  <a:path w="12640" h="5681" extrusionOk="0">
                    <a:moveTo>
                      <a:pt x="11559" y="1"/>
                    </a:moveTo>
                    <a:cubicBezTo>
                      <a:pt x="11516" y="1"/>
                      <a:pt x="11476" y="18"/>
                      <a:pt x="11450" y="58"/>
                    </a:cubicBezTo>
                    <a:lnTo>
                      <a:pt x="10548" y="1173"/>
                    </a:lnTo>
                    <a:cubicBezTo>
                      <a:pt x="10501" y="1244"/>
                      <a:pt x="10525" y="1315"/>
                      <a:pt x="10572" y="1386"/>
                    </a:cubicBezTo>
                    <a:cubicBezTo>
                      <a:pt x="10596" y="1386"/>
                      <a:pt x="10643" y="1410"/>
                      <a:pt x="10667" y="1410"/>
                    </a:cubicBezTo>
                    <a:cubicBezTo>
                      <a:pt x="10714" y="1410"/>
                      <a:pt x="10762" y="1386"/>
                      <a:pt x="10786" y="1362"/>
                    </a:cubicBezTo>
                    <a:lnTo>
                      <a:pt x="11687" y="247"/>
                    </a:lnTo>
                    <a:cubicBezTo>
                      <a:pt x="11734" y="176"/>
                      <a:pt x="11711" y="81"/>
                      <a:pt x="11663" y="34"/>
                    </a:cubicBezTo>
                    <a:cubicBezTo>
                      <a:pt x="11631" y="13"/>
                      <a:pt x="11595" y="1"/>
                      <a:pt x="11559" y="1"/>
                    </a:cubicBezTo>
                    <a:close/>
                    <a:moveTo>
                      <a:pt x="10320" y="1543"/>
                    </a:moveTo>
                    <a:cubicBezTo>
                      <a:pt x="10278" y="1543"/>
                      <a:pt x="10232" y="1560"/>
                      <a:pt x="10193" y="1600"/>
                    </a:cubicBezTo>
                    <a:lnTo>
                      <a:pt x="10027" y="1813"/>
                    </a:lnTo>
                    <a:cubicBezTo>
                      <a:pt x="9979" y="1860"/>
                      <a:pt x="9979" y="1955"/>
                      <a:pt x="10050" y="2003"/>
                    </a:cubicBezTo>
                    <a:cubicBezTo>
                      <a:pt x="10074" y="2026"/>
                      <a:pt x="10121" y="2050"/>
                      <a:pt x="10145" y="2050"/>
                    </a:cubicBezTo>
                    <a:cubicBezTo>
                      <a:pt x="10193" y="2050"/>
                      <a:pt x="10240" y="2026"/>
                      <a:pt x="10264" y="2003"/>
                    </a:cubicBezTo>
                    <a:lnTo>
                      <a:pt x="10430" y="1789"/>
                    </a:lnTo>
                    <a:cubicBezTo>
                      <a:pt x="10477" y="1718"/>
                      <a:pt x="10477" y="1623"/>
                      <a:pt x="10406" y="1576"/>
                    </a:cubicBezTo>
                    <a:cubicBezTo>
                      <a:pt x="10385" y="1554"/>
                      <a:pt x="10354" y="1543"/>
                      <a:pt x="10320" y="1543"/>
                    </a:cubicBezTo>
                    <a:close/>
                    <a:moveTo>
                      <a:pt x="12431" y="1777"/>
                    </a:moveTo>
                    <a:cubicBezTo>
                      <a:pt x="12413" y="1777"/>
                      <a:pt x="12395" y="1781"/>
                      <a:pt x="12375" y="1789"/>
                    </a:cubicBezTo>
                    <a:lnTo>
                      <a:pt x="12090" y="1932"/>
                    </a:lnTo>
                    <a:cubicBezTo>
                      <a:pt x="11995" y="1955"/>
                      <a:pt x="11972" y="2050"/>
                      <a:pt x="12019" y="2121"/>
                    </a:cubicBezTo>
                    <a:cubicBezTo>
                      <a:pt x="12043" y="2169"/>
                      <a:pt x="12090" y="2216"/>
                      <a:pt x="12138" y="2216"/>
                    </a:cubicBezTo>
                    <a:cubicBezTo>
                      <a:pt x="12161" y="2216"/>
                      <a:pt x="12185" y="2216"/>
                      <a:pt x="12209" y="2193"/>
                    </a:cubicBezTo>
                    <a:lnTo>
                      <a:pt x="12494" y="2050"/>
                    </a:lnTo>
                    <a:cubicBezTo>
                      <a:pt x="12640" y="1987"/>
                      <a:pt x="12565" y="1777"/>
                      <a:pt x="12431" y="1777"/>
                    </a:cubicBezTo>
                    <a:close/>
                    <a:moveTo>
                      <a:pt x="11298" y="2284"/>
                    </a:moveTo>
                    <a:cubicBezTo>
                      <a:pt x="11272" y="2284"/>
                      <a:pt x="11243" y="2292"/>
                      <a:pt x="11213" y="2311"/>
                    </a:cubicBezTo>
                    <a:lnTo>
                      <a:pt x="10691" y="2548"/>
                    </a:lnTo>
                    <a:cubicBezTo>
                      <a:pt x="10492" y="2570"/>
                      <a:pt x="10540" y="2838"/>
                      <a:pt x="10699" y="2838"/>
                    </a:cubicBezTo>
                    <a:cubicBezTo>
                      <a:pt x="10712" y="2838"/>
                      <a:pt x="10725" y="2836"/>
                      <a:pt x="10738" y="2833"/>
                    </a:cubicBezTo>
                    <a:lnTo>
                      <a:pt x="10738" y="2857"/>
                    </a:lnTo>
                    <a:cubicBezTo>
                      <a:pt x="10762" y="2833"/>
                      <a:pt x="10786" y="2833"/>
                      <a:pt x="10809" y="2809"/>
                    </a:cubicBezTo>
                    <a:lnTo>
                      <a:pt x="11331" y="2572"/>
                    </a:lnTo>
                    <a:cubicBezTo>
                      <a:pt x="11511" y="2512"/>
                      <a:pt x="11439" y="2284"/>
                      <a:pt x="11298" y="2284"/>
                    </a:cubicBezTo>
                    <a:close/>
                    <a:moveTo>
                      <a:pt x="315" y="2974"/>
                    </a:moveTo>
                    <a:cubicBezTo>
                      <a:pt x="263" y="2974"/>
                      <a:pt x="213" y="3001"/>
                      <a:pt x="182" y="3046"/>
                    </a:cubicBezTo>
                    <a:cubicBezTo>
                      <a:pt x="159" y="3118"/>
                      <a:pt x="182" y="3213"/>
                      <a:pt x="254" y="3260"/>
                    </a:cubicBezTo>
                    <a:lnTo>
                      <a:pt x="1131" y="3758"/>
                    </a:lnTo>
                    <a:cubicBezTo>
                      <a:pt x="1155" y="3782"/>
                      <a:pt x="1179" y="3782"/>
                      <a:pt x="1202" y="3782"/>
                    </a:cubicBezTo>
                    <a:cubicBezTo>
                      <a:pt x="1274" y="3782"/>
                      <a:pt x="1321" y="3758"/>
                      <a:pt x="1345" y="3711"/>
                    </a:cubicBezTo>
                    <a:cubicBezTo>
                      <a:pt x="1368" y="3640"/>
                      <a:pt x="1345" y="3545"/>
                      <a:pt x="1274" y="3497"/>
                    </a:cubicBezTo>
                    <a:lnTo>
                      <a:pt x="396" y="2999"/>
                    </a:lnTo>
                    <a:cubicBezTo>
                      <a:pt x="371" y="2982"/>
                      <a:pt x="343" y="2974"/>
                      <a:pt x="315" y="2974"/>
                    </a:cubicBezTo>
                    <a:close/>
                    <a:moveTo>
                      <a:pt x="1917" y="3896"/>
                    </a:moveTo>
                    <a:cubicBezTo>
                      <a:pt x="1773" y="3896"/>
                      <a:pt x="1685" y="4106"/>
                      <a:pt x="1843" y="4185"/>
                    </a:cubicBezTo>
                    <a:lnTo>
                      <a:pt x="2270" y="4422"/>
                    </a:lnTo>
                    <a:cubicBezTo>
                      <a:pt x="2270" y="4422"/>
                      <a:pt x="2317" y="4446"/>
                      <a:pt x="2341" y="4446"/>
                    </a:cubicBezTo>
                    <a:cubicBezTo>
                      <a:pt x="2483" y="4446"/>
                      <a:pt x="2531" y="4233"/>
                      <a:pt x="2412" y="4161"/>
                    </a:cubicBezTo>
                    <a:lnTo>
                      <a:pt x="2009" y="3924"/>
                    </a:lnTo>
                    <a:cubicBezTo>
                      <a:pt x="1977" y="3904"/>
                      <a:pt x="1946" y="3896"/>
                      <a:pt x="1917" y="3896"/>
                    </a:cubicBezTo>
                    <a:close/>
                    <a:moveTo>
                      <a:pt x="2166" y="4986"/>
                    </a:moveTo>
                    <a:cubicBezTo>
                      <a:pt x="2153" y="4986"/>
                      <a:pt x="2140" y="4988"/>
                      <a:pt x="2128" y="4992"/>
                    </a:cubicBezTo>
                    <a:lnTo>
                      <a:pt x="1250" y="5181"/>
                    </a:lnTo>
                    <a:cubicBezTo>
                      <a:pt x="1044" y="5181"/>
                      <a:pt x="1059" y="5467"/>
                      <a:pt x="1251" y="5467"/>
                    </a:cubicBezTo>
                    <a:cubicBezTo>
                      <a:pt x="1258" y="5467"/>
                      <a:pt x="1266" y="5467"/>
                      <a:pt x="1274" y="5466"/>
                    </a:cubicBezTo>
                    <a:lnTo>
                      <a:pt x="1297" y="5466"/>
                    </a:lnTo>
                    <a:lnTo>
                      <a:pt x="2199" y="5276"/>
                    </a:lnTo>
                    <a:cubicBezTo>
                      <a:pt x="2270" y="5253"/>
                      <a:pt x="2317" y="5181"/>
                      <a:pt x="2294" y="5110"/>
                    </a:cubicBezTo>
                    <a:cubicBezTo>
                      <a:pt x="2294" y="5032"/>
                      <a:pt x="2228" y="4986"/>
                      <a:pt x="2166" y="4986"/>
                    </a:cubicBezTo>
                    <a:close/>
                    <a:moveTo>
                      <a:pt x="657" y="5300"/>
                    </a:moveTo>
                    <a:lnTo>
                      <a:pt x="206" y="5395"/>
                    </a:lnTo>
                    <a:cubicBezTo>
                      <a:pt x="1" y="5395"/>
                      <a:pt x="15" y="5681"/>
                      <a:pt x="207" y="5681"/>
                    </a:cubicBezTo>
                    <a:cubicBezTo>
                      <a:pt x="214" y="5681"/>
                      <a:pt x="222" y="5680"/>
                      <a:pt x="230" y="5680"/>
                    </a:cubicBezTo>
                    <a:lnTo>
                      <a:pt x="254" y="5680"/>
                    </a:lnTo>
                    <a:lnTo>
                      <a:pt x="704" y="5608"/>
                    </a:lnTo>
                    <a:cubicBezTo>
                      <a:pt x="775" y="5585"/>
                      <a:pt x="847" y="5513"/>
                      <a:pt x="823" y="5419"/>
                    </a:cubicBezTo>
                    <a:cubicBezTo>
                      <a:pt x="799" y="5347"/>
                      <a:pt x="728" y="5300"/>
                      <a:pt x="657" y="53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10" name="Google Shape;2010;p15"/>
            <p:cNvGrpSpPr/>
            <p:nvPr/>
          </p:nvGrpSpPr>
          <p:grpSpPr>
            <a:xfrm rot="1652002">
              <a:off x="278677" y="2197029"/>
              <a:ext cx="190620" cy="344249"/>
              <a:chOff x="2808075" y="3551650"/>
              <a:chExt cx="136425" cy="246400"/>
            </a:xfrm>
          </p:grpSpPr>
          <p:sp>
            <p:nvSpPr>
              <p:cNvPr id="2011" name="Google Shape;2011;p15"/>
              <p:cNvSpPr/>
              <p:nvPr/>
            </p:nvSpPr>
            <p:spPr>
              <a:xfrm>
                <a:off x="2843200" y="3576175"/>
                <a:ext cx="82925" cy="221875"/>
              </a:xfrm>
              <a:custGeom>
                <a:avLst/>
                <a:gdLst/>
                <a:ahLst/>
                <a:cxnLst/>
                <a:rect l="l" t="t" r="r" b="b"/>
                <a:pathLst>
                  <a:path w="3317" h="8875" extrusionOk="0">
                    <a:moveTo>
                      <a:pt x="207" y="1"/>
                    </a:moveTo>
                    <a:cubicBezTo>
                      <a:pt x="105" y="1"/>
                      <a:pt x="1" y="109"/>
                      <a:pt x="66" y="240"/>
                    </a:cubicBezTo>
                    <a:cubicBezTo>
                      <a:pt x="517" y="999"/>
                      <a:pt x="873" y="1805"/>
                      <a:pt x="1134" y="2659"/>
                    </a:cubicBezTo>
                    <a:cubicBezTo>
                      <a:pt x="1324" y="3229"/>
                      <a:pt x="1466" y="3822"/>
                      <a:pt x="1561" y="4438"/>
                    </a:cubicBezTo>
                    <a:cubicBezTo>
                      <a:pt x="1300" y="4272"/>
                      <a:pt x="968" y="4083"/>
                      <a:pt x="612" y="3893"/>
                    </a:cubicBezTo>
                    <a:cubicBezTo>
                      <a:pt x="592" y="3880"/>
                      <a:pt x="570" y="3874"/>
                      <a:pt x="549" y="3874"/>
                    </a:cubicBezTo>
                    <a:cubicBezTo>
                      <a:pt x="493" y="3874"/>
                      <a:pt x="439" y="3913"/>
                      <a:pt x="422" y="3964"/>
                    </a:cubicBezTo>
                    <a:cubicBezTo>
                      <a:pt x="375" y="4035"/>
                      <a:pt x="398" y="4106"/>
                      <a:pt x="470" y="4154"/>
                    </a:cubicBezTo>
                    <a:cubicBezTo>
                      <a:pt x="920" y="4391"/>
                      <a:pt x="1300" y="4628"/>
                      <a:pt x="1608" y="4818"/>
                    </a:cubicBezTo>
                    <a:cubicBezTo>
                      <a:pt x="1679" y="5316"/>
                      <a:pt x="1703" y="5814"/>
                      <a:pt x="1703" y="6312"/>
                    </a:cubicBezTo>
                    <a:cubicBezTo>
                      <a:pt x="1703" y="6526"/>
                      <a:pt x="1679" y="6739"/>
                      <a:pt x="1679" y="6953"/>
                    </a:cubicBezTo>
                    <a:lnTo>
                      <a:pt x="991" y="6407"/>
                    </a:lnTo>
                    <a:cubicBezTo>
                      <a:pt x="964" y="6385"/>
                      <a:pt x="935" y="6375"/>
                      <a:pt x="908" y="6375"/>
                    </a:cubicBezTo>
                    <a:cubicBezTo>
                      <a:pt x="790" y="6375"/>
                      <a:pt x="691" y="6549"/>
                      <a:pt x="825" y="6645"/>
                    </a:cubicBezTo>
                    <a:lnTo>
                      <a:pt x="1632" y="7309"/>
                    </a:lnTo>
                    <a:cubicBezTo>
                      <a:pt x="1608" y="7783"/>
                      <a:pt x="1537" y="8234"/>
                      <a:pt x="1442" y="8708"/>
                    </a:cubicBezTo>
                    <a:cubicBezTo>
                      <a:pt x="1418" y="8779"/>
                      <a:pt x="1466" y="8851"/>
                      <a:pt x="1561" y="8874"/>
                    </a:cubicBezTo>
                    <a:lnTo>
                      <a:pt x="1584" y="8874"/>
                    </a:lnTo>
                    <a:cubicBezTo>
                      <a:pt x="1679" y="8874"/>
                      <a:pt x="1727" y="8803"/>
                      <a:pt x="1727" y="8732"/>
                    </a:cubicBezTo>
                    <a:cubicBezTo>
                      <a:pt x="1822" y="8234"/>
                      <a:pt x="1893" y="7736"/>
                      <a:pt x="1940" y="7238"/>
                    </a:cubicBezTo>
                    <a:cubicBezTo>
                      <a:pt x="1964" y="6953"/>
                      <a:pt x="1988" y="6645"/>
                      <a:pt x="1988" y="6360"/>
                    </a:cubicBezTo>
                    <a:cubicBezTo>
                      <a:pt x="2154" y="6170"/>
                      <a:pt x="2296" y="5980"/>
                      <a:pt x="2438" y="5814"/>
                    </a:cubicBezTo>
                    <a:cubicBezTo>
                      <a:pt x="2747" y="5435"/>
                      <a:pt x="3031" y="5032"/>
                      <a:pt x="3269" y="4605"/>
                    </a:cubicBezTo>
                    <a:cubicBezTo>
                      <a:pt x="3316" y="4533"/>
                      <a:pt x="3292" y="4438"/>
                      <a:pt x="3221" y="4391"/>
                    </a:cubicBezTo>
                    <a:cubicBezTo>
                      <a:pt x="3203" y="4385"/>
                      <a:pt x="3184" y="4382"/>
                      <a:pt x="3165" y="4382"/>
                    </a:cubicBezTo>
                    <a:cubicBezTo>
                      <a:pt x="3107" y="4382"/>
                      <a:pt x="3049" y="4409"/>
                      <a:pt x="3031" y="4462"/>
                    </a:cubicBezTo>
                    <a:cubicBezTo>
                      <a:pt x="2771" y="4865"/>
                      <a:pt x="2510" y="5269"/>
                      <a:pt x="2225" y="5648"/>
                    </a:cubicBezTo>
                    <a:cubicBezTo>
                      <a:pt x="2154" y="5719"/>
                      <a:pt x="2059" y="5814"/>
                      <a:pt x="1988" y="5909"/>
                    </a:cubicBezTo>
                    <a:cubicBezTo>
                      <a:pt x="1988" y="5506"/>
                      <a:pt x="1964" y="5103"/>
                      <a:pt x="1893" y="4699"/>
                    </a:cubicBezTo>
                    <a:cubicBezTo>
                      <a:pt x="1822" y="3988"/>
                      <a:pt x="1656" y="3300"/>
                      <a:pt x="1442" y="2612"/>
                    </a:cubicBezTo>
                    <a:cubicBezTo>
                      <a:pt x="1751" y="1995"/>
                      <a:pt x="2011" y="1331"/>
                      <a:pt x="2249" y="691"/>
                    </a:cubicBezTo>
                    <a:cubicBezTo>
                      <a:pt x="2308" y="557"/>
                      <a:pt x="2209" y="470"/>
                      <a:pt x="2110" y="470"/>
                    </a:cubicBezTo>
                    <a:cubicBezTo>
                      <a:pt x="2050" y="470"/>
                      <a:pt x="1991" y="501"/>
                      <a:pt x="1964" y="572"/>
                    </a:cubicBezTo>
                    <a:cubicBezTo>
                      <a:pt x="1751" y="1189"/>
                      <a:pt x="1537" y="1734"/>
                      <a:pt x="1300" y="2209"/>
                    </a:cubicBezTo>
                    <a:cubicBezTo>
                      <a:pt x="1039" y="1473"/>
                      <a:pt x="707" y="762"/>
                      <a:pt x="327" y="74"/>
                    </a:cubicBezTo>
                    <a:cubicBezTo>
                      <a:pt x="298" y="22"/>
                      <a:pt x="253" y="1"/>
                      <a:pt x="2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2" name="Google Shape;2012;p15"/>
              <p:cNvSpPr/>
              <p:nvPr/>
            </p:nvSpPr>
            <p:spPr>
              <a:xfrm>
                <a:off x="2811625" y="3555175"/>
                <a:ext cx="129325" cy="190975"/>
              </a:xfrm>
              <a:custGeom>
                <a:avLst/>
                <a:gdLst/>
                <a:ahLst/>
                <a:cxnLst/>
                <a:rect l="l" t="t" r="r" b="b"/>
                <a:pathLst>
                  <a:path w="5173" h="7639" extrusionOk="0">
                    <a:moveTo>
                      <a:pt x="1005" y="0"/>
                    </a:moveTo>
                    <a:cubicBezTo>
                      <a:pt x="832" y="0"/>
                      <a:pt x="672" y="89"/>
                      <a:pt x="594" y="226"/>
                    </a:cubicBezTo>
                    <a:cubicBezTo>
                      <a:pt x="452" y="368"/>
                      <a:pt x="380" y="605"/>
                      <a:pt x="428" y="795"/>
                    </a:cubicBezTo>
                    <a:cubicBezTo>
                      <a:pt x="475" y="1080"/>
                      <a:pt x="618" y="1317"/>
                      <a:pt x="855" y="1459"/>
                    </a:cubicBezTo>
                    <a:cubicBezTo>
                      <a:pt x="1059" y="1645"/>
                      <a:pt x="1321" y="1743"/>
                      <a:pt x="1596" y="1743"/>
                    </a:cubicBezTo>
                    <a:cubicBezTo>
                      <a:pt x="1673" y="1743"/>
                      <a:pt x="1750" y="1736"/>
                      <a:pt x="1827" y="1720"/>
                    </a:cubicBezTo>
                    <a:lnTo>
                      <a:pt x="1851" y="1649"/>
                    </a:lnTo>
                    <a:cubicBezTo>
                      <a:pt x="1946" y="1412"/>
                      <a:pt x="1970" y="1151"/>
                      <a:pt x="1946" y="890"/>
                    </a:cubicBezTo>
                    <a:cubicBezTo>
                      <a:pt x="1922" y="653"/>
                      <a:pt x="1827" y="439"/>
                      <a:pt x="1638" y="273"/>
                    </a:cubicBezTo>
                    <a:cubicBezTo>
                      <a:pt x="1495" y="131"/>
                      <a:pt x="1306" y="36"/>
                      <a:pt x="1116" y="12"/>
                    </a:cubicBezTo>
                    <a:cubicBezTo>
                      <a:pt x="1079" y="4"/>
                      <a:pt x="1041" y="0"/>
                      <a:pt x="1005" y="0"/>
                    </a:cubicBezTo>
                    <a:close/>
                    <a:moveTo>
                      <a:pt x="3383" y="626"/>
                    </a:moveTo>
                    <a:cubicBezTo>
                      <a:pt x="3311" y="626"/>
                      <a:pt x="3240" y="642"/>
                      <a:pt x="3180" y="677"/>
                    </a:cubicBezTo>
                    <a:cubicBezTo>
                      <a:pt x="2966" y="772"/>
                      <a:pt x="2824" y="914"/>
                      <a:pt x="2705" y="1080"/>
                    </a:cubicBezTo>
                    <a:cubicBezTo>
                      <a:pt x="2587" y="1293"/>
                      <a:pt x="2563" y="1531"/>
                      <a:pt x="2587" y="1744"/>
                    </a:cubicBezTo>
                    <a:cubicBezTo>
                      <a:pt x="2634" y="2005"/>
                      <a:pt x="2729" y="2242"/>
                      <a:pt x="2895" y="2456"/>
                    </a:cubicBezTo>
                    <a:cubicBezTo>
                      <a:pt x="2895" y="2479"/>
                      <a:pt x="2919" y="2503"/>
                      <a:pt x="2942" y="2527"/>
                    </a:cubicBezTo>
                    <a:cubicBezTo>
                      <a:pt x="3298" y="2503"/>
                      <a:pt x="3630" y="2313"/>
                      <a:pt x="3820" y="2029"/>
                    </a:cubicBezTo>
                    <a:cubicBezTo>
                      <a:pt x="4010" y="1815"/>
                      <a:pt x="4081" y="1554"/>
                      <a:pt x="4081" y="1270"/>
                    </a:cubicBezTo>
                    <a:lnTo>
                      <a:pt x="4057" y="1270"/>
                    </a:lnTo>
                    <a:cubicBezTo>
                      <a:pt x="4034" y="1056"/>
                      <a:pt x="3915" y="866"/>
                      <a:pt x="3725" y="748"/>
                    </a:cubicBezTo>
                    <a:cubicBezTo>
                      <a:pt x="3635" y="673"/>
                      <a:pt x="3507" y="626"/>
                      <a:pt x="3383" y="626"/>
                    </a:cubicBezTo>
                    <a:close/>
                    <a:moveTo>
                      <a:pt x="737" y="3609"/>
                    </a:moveTo>
                    <a:cubicBezTo>
                      <a:pt x="644" y="3609"/>
                      <a:pt x="548" y="3620"/>
                      <a:pt x="452" y="3642"/>
                    </a:cubicBezTo>
                    <a:cubicBezTo>
                      <a:pt x="262" y="3689"/>
                      <a:pt x="120" y="3832"/>
                      <a:pt x="72" y="4021"/>
                    </a:cubicBezTo>
                    <a:cubicBezTo>
                      <a:pt x="1" y="4235"/>
                      <a:pt x="25" y="4448"/>
                      <a:pt x="143" y="4638"/>
                    </a:cubicBezTo>
                    <a:cubicBezTo>
                      <a:pt x="286" y="4875"/>
                      <a:pt x="523" y="5041"/>
                      <a:pt x="784" y="5089"/>
                    </a:cubicBezTo>
                    <a:cubicBezTo>
                      <a:pt x="902" y="5120"/>
                      <a:pt x="1021" y="5136"/>
                      <a:pt x="1138" y="5136"/>
                    </a:cubicBezTo>
                    <a:cubicBezTo>
                      <a:pt x="1372" y="5136"/>
                      <a:pt x="1598" y="5073"/>
                      <a:pt x="1804" y="4946"/>
                    </a:cubicBezTo>
                    <a:lnTo>
                      <a:pt x="1804" y="4852"/>
                    </a:lnTo>
                    <a:cubicBezTo>
                      <a:pt x="1780" y="4591"/>
                      <a:pt x="1709" y="4330"/>
                      <a:pt x="1567" y="4116"/>
                    </a:cubicBezTo>
                    <a:cubicBezTo>
                      <a:pt x="1448" y="3903"/>
                      <a:pt x="1282" y="3760"/>
                      <a:pt x="1068" y="3665"/>
                    </a:cubicBezTo>
                    <a:cubicBezTo>
                      <a:pt x="964" y="3626"/>
                      <a:pt x="852" y="3609"/>
                      <a:pt x="737" y="3609"/>
                    </a:cubicBezTo>
                    <a:close/>
                    <a:moveTo>
                      <a:pt x="4539" y="4626"/>
                    </a:moveTo>
                    <a:cubicBezTo>
                      <a:pt x="4505" y="4626"/>
                      <a:pt x="4470" y="4630"/>
                      <a:pt x="4437" y="4638"/>
                    </a:cubicBezTo>
                    <a:cubicBezTo>
                      <a:pt x="4223" y="4662"/>
                      <a:pt x="4034" y="4757"/>
                      <a:pt x="3867" y="4899"/>
                    </a:cubicBezTo>
                    <a:cubicBezTo>
                      <a:pt x="3725" y="5065"/>
                      <a:pt x="3630" y="5278"/>
                      <a:pt x="3607" y="5516"/>
                    </a:cubicBezTo>
                    <a:cubicBezTo>
                      <a:pt x="3559" y="5777"/>
                      <a:pt x="3607" y="6038"/>
                      <a:pt x="3701" y="6275"/>
                    </a:cubicBezTo>
                    <a:lnTo>
                      <a:pt x="3725" y="6370"/>
                    </a:lnTo>
                    <a:cubicBezTo>
                      <a:pt x="3785" y="6378"/>
                      <a:pt x="3845" y="6382"/>
                      <a:pt x="3905" y="6382"/>
                    </a:cubicBezTo>
                    <a:cubicBezTo>
                      <a:pt x="4199" y="6382"/>
                      <a:pt x="4481" y="6286"/>
                      <a:pt x="4698" y="6109"/>
                    </a:cubicBezTo>
                    <a:cubicBezTo>
                      <a:pt x="4935" y="5943"/>
                      <a:pt x="5077" y="5705"/>
                      <a:pt x="5125" y="5421"/>
                    </a:cubicBezTo>
                    <a:cubicBezTo>
                      <a:pt x="5172" y="5207"/>
                      <a:pt x="5101" y="4994"/>
                      <a:pt x="4959" y="4828"/>
                    </a:cubicBezTo>
                    <a:cubicBezTo>
                      <a:pt x="4861" y="4711"/>
                      <a:pt x="4699" y="4626"/>
                      <a:pt x="4539" y="4626"/>
                    </a:cubicBezTo>
                    <a:close/>
                    <a:moveTo>
                      <a:pt x="1344" y="6066"/>
                    </a:moveTo>
                    <a:cubicBezTo>
                      <a:pt x="1290" y="6066"/>
                      <a:pt x="1238" y="6072"/>
                      <a:pt x="1187" y="6085"/>
                    </a:cubicBezTo>
                    <a:cubicBezTo>
                      <a:pt x="974" y="6085"/>
                      <a:pt x="807" y="6227"/>
                      <a:pt x="736" y="6417"/>
                    </a:cubicBezTo>
                    <a:cubicBezTo>
                      <a:pt x="641" y="6607"/>
                      <a:pt x="641" y="6820"/>
                      <a:pt x="736" y="7010"/>
                    </a:cubicBezTo>
                    <a:cubicBezTo>
                      <a:pt x="855" y="7271"/>
                      <a:pt x="1068" y="7461"/>
                      <a:pt x="1329" y="7532"/>
                    </a:cubicBezTo>
                    <a:cubicBezTo>
                      <a:pt x="1495" y="7603"/>
                      <a:pt x="1673" y="7639"/>
                      <a:pt x="1851" y="7639"/>
                    </a:cubicBezTo>
                    <a:cubicBezTo>
                      <a:pt x="2029" y="7639"/>
                      <a:pt x="2207" y="7603"/>
                      <a:pt x="2373" y="7532"/>
                    </a:cubicBezTo>
                    <a:lnTo>
                      <a:pt x="2373" y="7461"/>
                    </a:lnTo>
                    <a:lnTo>
                      <a:pt x="2349" y="7437"/>
                    </a:lnTo>
                    <a:cubicBezTo>
                      <a:pt x="2373" y="7176"/>
                      <a:pt x="2326" y="6915"/>
                      <a:pt x="2207" y="6678"/>
                    </a:cubicBezTo>
                    <a:cubicBezTo>
                      <a:pt x="2112" y="6465"/>
                      <a:pt x="1970" y="6298"/>
                      <a:pt x="1780" y="6180"/>
                    </a:cubicBezTo>
                    <a:cubicBezTo>
                      <a:pt x="1641" y="6110"/>
                      <a:pt x="1489" y="6066"/>
                      <a:pt x="1344" y="606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3" name="Google Shape;2013;p15"/>
              <p:cNvSpPr/>
              <p:nvPr/>
            </p:nvSpPr>
            <p:spPr>
              <a:xfrm>
                <a:off x="2808075" y="3551650"/>
                <a:ext cx="136425" cy="198350"/>
              </a:xfrm>
              <a:custGeom>
                <a:avLst/>
                <a:gdLst/>
                <a:ahLst/>
                <a:cxnLst/>
                <a:rect l="l" t="t" r="r" b="b"/>
                <a:pathLst>
                  <a:path w="5457" h="7934" extrusionOk="0">
                    <a:moveTo>
                      <a:pt x="1234" y="296"/>
                    </a:moveTo>
                    <a:cubicBezTo>
                      <a:pt x="1400" y="319"/>
                      <a:pt x="1566" y="414"/>
                      <a:pt x="1685" y="533"/>
                    </a:cubicBezTo>
                    <a:cubicBezTo>
                      <a:pt x="1827" y="675"/>
                      <a:pt x="1922" y="865"/>
                      <a:pt x="1922" y="1079"/>
                    </a:cubicBezTo>
                    <a:cubicBezTo>
                      <a:pt x="1969" y="1292"/>
                      <a:pt x="1946" y="1506"/>
                      <a:pt x="1851" y="1719"/>
                    </a:cubicBezTo>
                    <a:cubicBezTo>
                      <a:pt x="1802" y="1727"/>
                      <a:pt x="1753" y="1731"/>
                      <a:pt x="1705" y="1731"/>
                    </a:cubicBezTo>
                    <a:cubicBezTo>
                      <a:pt x="1471" y="1731"/>
                      <a:pt x="1245" y="1639"/>
                      <a:pt x="1068" y="1482"/>
                    </a:cubicBezTo>
                    <a:cubicBezTo>
                      <a:pt x="878" y="1363"/>
                      <a:pt x="736" y="1150"/>
                      <a:pt x="689" y="936"/>
                    </a:cubicBezTo>
                    <a:cubicBezTo>
                      <a:pt x="665" y="770"/>
                      <a:pt x="712" y="580"/>
                      <a:pt x="831" y="462"/>
                    </a:cubicBezTo>
                    <a:cubicBezTo>
                      <a:pt x="902" y="367"/>
                      <a:pt x="1021" y="296"/>
                      <a:pt x="1163" y="296"/>
                    </a:cubicBezTo>
                    <a:close/>
                    <a:moveTo>
                      <a:pt x="1167" y="1"/>
                    </a:moveTo>
                    <a:cubicBezTo>
                      <a:pt x="951" y="1"/>
                      <a:pt x="759" y="111"/>
                      <a:pt x="617" y="272"/>
                    </a:cubicBezTo>
                    <a:cubicBezTo>
                      <a:pt x="451" y="462"/>
                      <a:pt x="356" y="723"/>
                      <a:pt x="404" y="984"/>
                    </a:cubicBezTo>
                    <a:cubicBezTo>
                      <a:pt x="451" y="1268"/>
                      <a:pt x="617" y="1553"/>
                      <a:pt x="878" y="1719"/>
                    </a:cubicBezTo>
                    <a:cubicBezTo>
                      <a:pt x="1095" y="1914"/>
                      <a:pt x="1392" y="2030"/>
                      <a:pt x="1677" y="2030"/>
                    </a:cubicBezTo>
                    <a:cubicBezTo>
                      <a:pt x="1704" y="2030"/>
                      <a:pt x="1730" y="2029"/>
                      <a:pt x="1756" y="2027"/>
                    </a:cubicBezTo>
                    <a:lnTo>
                      <a:pt x="1780" y="2004"/>
                    </a:lnTo>
                    <a:cubicBezTo>
                      <a:pt x="1827" y="2004"/>
                      <a:pt x="1922" y="2004"/>
                      <a:pt x="1969" y="2027"/>
                    </a:cubicBezTo>
                    <a:cubicBezTo>
                      <a:pt x="2017" y="2004"/>
                      <a:pt x="2064" y="1980"/>
                      <a:pt x="2088" y="1933"/>
                    </a:cubicBezTo>
                    <a:lnTo>
                      <a:pt x="2136" y="1838"/>
                    </a:lnTo>
                    <a:cubicBezTo>
                      <a:pt x="2230" y="1577"/>
                      <a:pt x="2278" y="1292"/>
                      <a:pt x="2230" y="1031"/>
                    </a:cubicBezTo>
                    <a:cubicBezTo>
                      <a:pt x="2207" y="770"/>
                      <a:pt x="2088" y="509"/>
                      <a:pt x="1898" y="343"/>
                    </a:cubicBezTo>
                    <a:cubicBezTo>
                      <a:pt x="1732" y="153"/>
                      <a:pt x="1519" y="35"/>
                      <a:pt x="1282" y="11"/>
                    </a:cubicBezTo>
                    <a:cubicBezTo>
                      <a:pt x="1243" y="4"/>
                      <a:pt x="1204" y="1"/>
                      <a:pt x="1167" y="1"/>
                    </a:cubicBezTo>
                    <a:close/>
                    <a:moveTo>
                      <a:pt x="3559" y="913"/>
                    </a:moveTo>
                    <a:cubicBezTo>
                      <a:pt x="3654" y="913"/>
                      <a:pt x="3749" y="960"/>
                      <a:pt x="3820" y="1007"/>
                    </a:cubicBezTo>
                    <a:cubicBezTo>
                      <a:pt x="3962" y="1102"/>
                      <a:pt x="4057" y="1245"/>
                      <a:pt x="4057" y="1411"/>
                    </a:cubicBezTo>
                    <a:cubicBezTo>
                      <a:pt x="4057" y="1648"/>
                      <a:pt x="3986" y="1885"/>
                      <a:pt x="3843" y="2075"/>
                    </a:cubicBezTo>
                    <a:cubicBezTo>
                      <a:pt x="3677" y="2312"/>
                      <a:pt x="3416" y="2478"/>
                      <a:pt x="3132" y="2502"/>
                    </a:cubicBezTo>
                    <a:cubicBezTo>
                      <a:pt x="3013" y="2312"/>
                      <a:pt x="2918" y="2099"/>
                      <a:pt x="2895" y="1885"/>
                    </a:cubicBezTo>
                    <a:cubicBezTo>
                      <a:pt x="2847" y="1672"/>
                      <a:pt x="2895" y="1482"/>
                      <a:pt x="2989" y="1316"/>
                    </a:cubicBezTo>
                    <a:cubicBezTo>
                      <a:pt x="3061" y="1150"/>
                      <a:pt x="3203" y="1031"/>
                      <a:pt x="3369" y="960"/>
                    </a:cubicBezTo>
                    <a:cubicBezTo>
                      <a:pt x="3416" y="936"/>
                      <a:pt x="3488" y="936"/>
                      <a:pt x="3535" y="936"/>
                    </a:cubicBezTo>
                    <a:lnTo>
                      <a:pt x="3559" y="913"/>
                    </a:lnTo>
                    <a:close/>
                    <a:moveTo>
                      <a:pt x="3556" y="627"/>
                    </a:moveTo>
                    <a:cubicBezTo>
                      <a:pt x="3458" y="627"/>
                      <a:pt x="3360" y="651"/>
                      <a:pt x="3274" y="699"/>
                    </a:cubicBezTo>
                    <a:cubicBezTo>
                      <a:pt x="3037" y="770"/>
                      <a:pt x="2847" y="936"/>
                      <a:pt x="2752" y="1150"/>
                    </a:cubicBezTo>
                    <a:cubicBezTo>
                      <a:pt x="2610" y="1387"/>
                      <a:pt x="2562" y="1648"/>
                      <a:pt x="2610" y="1909"/>
                    </a:cubicBezTo>
                    <a:cubicBezTo>
                      <a:pt x="2634" y="2170"/>
                      <a:pt x="2729" y="2454"/>
                      <a:pt x="2895" y="2668"/>
                    </a:cubicBezTo>
                    <a:cubicBezTo>
                      <a:pt x="2918" y="2715"/>
                      <a:pt x="2942" y="2739"/>
                      <a:pt x="2966" y="2786"/>
                    </a:cubicBezTo>
                    <a:cubicBezTo>
                      <a:pt x="2989" y="2810"/>
                      <a:pt x="3037" y="2810"/>
                      <a:pt x="3084" y="2810"/>
                    </a:cubicBezTo>
                    <a:lnTo>
                      <a:pt x="3108" y="2810"/>
                    </a:lnTo>
                    <a:cubicBezTo>
                      <a:pt x="3511" y="2786"/>
                      <a:pt x="3867" y="2573"/>
                      <a:pt x="4081" y="2265"/>
                    </a:cubicBezTo>
                    <a:cubicBezTo>
                      <a:pt x="4270" y="2004"/>
                      <a:pt x="4365" y="1719"/>
                      <a:pt x="4342" y="1411"/>
                    </a:cubicBezTo>
                    <a:cubicBezTo>
                      <a:pt x="4318" y="1150"/>
                      <a:pt x="4176" y="913"/>
                      <a:pt x="3962" y="794"/>
                    </a:cubicBezTo>
                    <a:cubicBezTo>
                      <a:pt x="3849" y="681"/>
                      <a:pt x="3702" y="627"/>
                      <a:pt x="3556" y="627"/>
                    </a:cubicBezTo>
                    <a:close/>
                    <a:moveTo>
                      <a:pt x="878" y="3901"/>
                    </a:moveTo>
                    <a:cubicBezTo>
                      <a:pt x="973" y="3925"/>
                      <a:pt x="1092" y="3949"/>
                      <a:pt x="1163" y="3996"/>
                    </a:cubicBezTo>
                    <a:cubicBezTo>
                      <a:pt x="1353" y="4067"/>
                      <a:pt x="1495" y="4186"/>
                      <a:pt x="1590" y="4376"/>
                    </a:cubicBezTo>
                    <a:cubicBezTo>
                      <a:pt x="1709" y="4566"/>
                      <a:pt x="1780" y="4803"/>
                      <a:pt x="1803" y="5016"/>
                    </a:cubicBezTo>
                    <a:cubicBezTo>
                      <a:pt x="1623" y="5114"/>
                      <a:pt x="1432" y="5168"/>
                      <a:pt x="1237" y="5168"/>
                    </a:cubicBezTo>
                    <a:cubicBezTo>
                      <a:pt x="1149" y="5168"/>
                      <a:pt x="1061" y="5157"/>
                      <a:pt x="973" y="5135"/>
                    </a:cubicBezTo>
                    <a:cubicBezTo>
                      <a:pt x="760" y="5064"/>
                      <a:pt x="546" y="4945"/>
                      <a:pt x="428" y="4732"/>
                    </a:cubicBezTo>
                    <a:cubicBezTo>
                      <a:pt x="333" y="4589"/>
                      <a:pt x="309" y="4399"/>
                      <a:pt x="356" y="4233"/>
                    </a:cubicBezTo>
                    <a:cubicBezTo>
                      <a:pt x="380" y="4091"/>
                      <a:pt x="499" y="3973"/>
                      <a:pt x="641" y="3949"/>
                    </a:cubicBezTo>
                    <a:cubicBezTo>
                      <a:pt x="712" y="3925"/>
                      <a:pt x="783" y="3925"/>
                      <a:pt x="878" y="3925"/>
                    </a:cubicBezTo>
                    <a:lnTo>
                      <a:pt x="878" y="3901"/>
                    </a:lnTo>
                    <a:close/>
                    <a:moveTo>
                      <a:pt x="875" y="3621"/>
                    </a:moveTo>
                    <a:cubicBezTo>
                      <a:pt x="773" y="3621"/>
                      <a:pt x="669" y="3634"/>
                      <a:pt x="570" y="3664"/>
                    </a:cubicBezTo>
                    <a:cubicBezTo>
                      <a:pt x="333" y="3712"/>
                      <a:pt x="143" y="3901"/>
                      <a:pt x="96" y="4139"/>
                    </a:cubicBezTo>
                    <a:cubicBezTo>
                      <a:pt x="1" y="4399"/>
                      <a:pt x="24" y="4660"/>
                      <a:pt x="190" y="4874"/>
                    </a:cubicBezTo>
                    <a:cubicBezTo>
                      <a:pt x="333" y="5135"/>
                      <a:pt x="594" y="5325"/>
                      <a:pt x="902" y="5396"/>
                    </a:cubicBezTo>
                    <a:cubicBezTo>
                      <a:pt x="997" y="5443"/>
                      <a:pt x="1116" y="5467"/>
                      <a:pt x="1234" y="5467"/>
                    </a:cubicBezTo>
                    <a:lnTo>
                      <a:pt x="1234" y="5443"/>
                    </a:lnTo>
                    <a:cubicBezTo>
                      <a:pt x="1519" y="5443"/>
                      <a:pt x="1780" y="5372"/>
                      <a:pt x="2017" y="5230"/>
                    </a:cubicBezTo>
                    <a:cubicBezTo>
                      <a:pt x="2064" y="5206"/>
                      <a:pt x="2112" y="5159"/>
                      <a:pt x="2112" y="5087"/>
                    </a:cubicBezTo>
                    <a:lnTo>
                      <a:pt x="2112" y="4993"/>
                    </a:lnTo>
                    <a:cubicBezTo>
                      <a:pt x="2088" y="4708"/>
                      <a:pt x="1993" y="4447"/>
                      <a:pt x="1851" y="4210"/>
                    </a:cubicBezTo>
                    <a:cubicBezTo>
                      <a:pt x="1732" y="3973"/>
                      <a:pt x="1519" y="3783"/>
                      <a:pt x="1282" y="3688"/>
                    </a:cubicBezTo>
                    <a:cubicBezTo>
                      <a:pt x="1158" y="3647"/>
                      <a:pt x="1017" y="3621"/>
                      <a:pt x="875" y="3621"/>
                    </a:cubicBezTo>
                    <a:close/>
                    <a:moveTo>
                      <a:pt x="4659" y="4917"/>
                    </a:moveTo>
                    <a:cubicBezTo>
                      <a:pt x="4786" y="4917"/>
                      <a:pt x="4920" y="4984"/>
                      <a:pt x="4982" y="5087"/>
                    </a:cubicBezTo>
                    <a:cubicBezTo>
                      <a:pt x="5101" y="5206"/>
                      <a:pt x="5148" y="5396"/>
                      <a:pt x="5124" y="5562"/>
                    </a:cubicBezTo>
                    <a:cubicBezTo>
                      <a:pt x="5077" y="5799"/>
                      <a:pt x="4935" y="6013"/>
                      <a:pt x="4745" y="6155"/>
                    </a:cubicBezTo>
                    <a:cubicBezTo>
                      <a:pt x="4558" y="6300"/>
                      <a:pt x="4317" y="6373"/>
                      <a:pt x="4069" y="6373"/>
                    </a:cubicBezTo>
                    <a:cubicBezTo>
                      <a:pt x="4033" y="6373"/>
                      <a:pt x="3998" y="6371"/>
                      <a:pt x="3962" y="6368"/>
                    </a:cubicBezTo>
                    <a:lnTo>
                      <a:pt x="3986" y="6345"/>
                    </a:lnTo>
                    <a:cubicBezTo>
                      <a:pt x="3891" y="6131"/>
                      <a:pt x="3867" y="5894"/>
                      <a:pt x="3891" y="5680"/>
                    </a:cubicBezTo>
                    <a:cubicBezTo>
                      <a:pt x="3915" y="5277"/>
                      <a:pt x="4223" y="4969"/>
                      <a:pt x="4602" y="4921"/>
                    </a:cubicBezTo>
                    <a:cubicBezTo>
                      <a:pt x="4621" y="4918"/>
                      <a:pt x="4640" y="4917"/>
                      <a:pt x="4659" y="4917"/>
                    </a:cubicBezTo>
                    <a:close/>
                    <a:moveTo>
                      <a:pt x="4687" y="4648"/>
                    </a:moveTo>
                    <a:cubicBezTo>
                      <a:pt x="4643" y="4648"/>
                      <a:pt x="4599" y="4652"/>
                      <a:pt x="4555" y="4660"/>
                    </a:cubicBezTo>
                    <a:cubicBezTo>
                      <a:pt x="4318" y="4684"/>
                      <a:pt x="4104" y="4779"/>
                      <a:pt x="3915" y="4945"/>
                    </a:cubicBezTo>
                    <a:cubicBezTo>
                      <a:pt x="3749" y="5135"/>
                      <a:pt x="3630" y="5372"/>
                      <a:pt x="3606" y="5633"/>
                    </a:cubicBezTo>
                    <a:cubicBezTo>
                      <a:pt x="3559" y="5918"/>
                      <a:pt x="3582" y="6226"/>
                      <a:pt x="3701" y="6487"/>
                    </a:cubicBezTo>
                    <a:cubicBezTo>
                      <a:pt x="3725" y="6511"/>
                      <a:pt x="3725" y="6534"/>
                      <a:pt x="3725" y="6558"/>
                    </a:cubicBezTo>
                    <a:cubicBezTo>
                      <a:pt x="3749" y="6606"/>
                      <a:pt x="3796" y="6653"/>
                      <a:pt x="3867" y="6653"/>
                    </a:cubicBezTo>
                    <a:lnTo>
                      <a:pt x="4033" y="6653"/>
                    </a:lnTo>
                    <a:cubicBezTo>
                      <a:pt x="4064" y="6655"/>
                      <a:pt x="4096" y="6657"/>
                      <a:pt x="4127" y="6657"/>
                    </a:cubicBezTo>
                    <a:cubicBezTo>
                      <a:pt x="4408" y="6657"/>
                      <a:pt x="4700" y="6563"/>
                      <a:pt x="4935" y="6392"/>
                    </a:cubicBezTo>
                    <a:cubicBezTo>
                      <a:pt x="5196" y="6202"/>
                      <a:pt x="5362" y="5918"/>
                      <a:pt x="5409" y="5609"/>
                    </a:cubicBezTo>
                    <a:cubicBezTo>
                      <a:pt x="5456" y="5372"/>
                      <a:pt x="5385" y="5111"/>
                      <a:pt x="5219" y="4921"/>
                    </a:cubicBezTo>
                    <a:cubicBezTo>
                      <a:pt x="5101" y="4744"/>
                      <a:pt x="4901" y="4648"/>
                      <a:pt x="4687" y="4648"/>
                    </a:cubicBezTo>
                    <a:close/>
                    <a:moveTo>
                      <a:pt x="1584" y="6359"/>
                    </a:moveTo>
                    <a:cubicBezTo>
                      <a:pt x="1673" y="6359"/>
                      <a:pt x="1762" y="6386"/>
                      <a:pt x="1851" y="6439"/>
                    </a:cubicBezTo>
                    <a:cubicBezTo>
                      <a:pt x="2017" y="6534"/>
                      <a:pt x="2159" y="6700"/>
                      <a:pt x="2230" y="6890"/>
                    </a:cubicBezTo>
                    <a:cubicBezTo>
                      <a:pt x="2325" y="7080"/>
                      <a:pt x="2373" y="7317"/>
                      <a:pt x="2349" y="7554"/>
                    </a:cubicBezTo>
                    <a:cubicBezTo>
                      <a:pt x="2219" y="7602"/>
                      <a:pt x="2082" y="7626"/>
                      <a:pt x="1946" y="7626"/>
                    </a:cubicBezTo>
                    <a:cubicBezTo>
                      <a:pt x="1809" y="7626"/>
                      <a:pt x="1673" y="7602"/>
                      <a:pt x="1542" y="7554"/>
                    </a:cubicBezTo>
                    <a:cubicBezTo>
                      <a:pt x="1305" y="7459"/>
                      <a:pt x="1116" y="7317"/>
                      <a:pt x="1021" y="7104"/>
                    </a:cubicBezTo>
                    <a:cubicBezTo>
                      <a:pt x="926" y="6938"/>
                      <a:pt x="926" y="6772"/>
                      <a:pt x="1021" y="6606"/>
                    </a:cubicBezTo>
                    <a:cubicBezTo>
                      <a:pt x="1068" y="6463"/>
                      <a:pt x="1187" y="6368"/>
                      <a:pt x="1353" y="6368"/>
                    </a:cubicBezTo>
                    <a:lnTo>
                      <a:pt x="1495" y="6368"/>
                    </a:lnTo>
                    <a:cubicBezTo>
                      <a:pt x="1525" y="6362"/>
                      <a:pt x="1554" y="6359"/>
                      <a:pt x="1584" y="6359"/>
                    </a:cubicBezTo>
                    <a:close/>
                    <a:moveTo>
                      <a:pt x="1512" y="6065"/>
                    </a:moveTo>
                    <a:cubicBezTo>
                      <a:pt x="1452" y="6065"/>
                      <a:pt x="1390" y="6071"/>
                      <a:pt x="1329" y="6084"/>
                    </a:cubicBezTo>
                    <a:cubicBezTo>
                      <a:pt x="1068" y="6107"/>
                      <a:pt x="855" y="6250"/>
                      <a:pt x="760" y="6487"/>
                    </a:cubicBezTo>
                    <a:cubicBezTo>
                      <a:pt x="641" y="6724"/>
                      <a:pt x="641" y="6985"/>
                      <a:pt x="760" y="7222"/>
                    </a:cubicBezTo>
                    <a:cubicBezTo>
                      <a:pt x="902" y="7507"/>
                      <a:pt x="1139" y="7720"/>
                      <a:pt x="1424" y="7815"/>
                    </a:cubicBezTo>
                    <a:cubicBezTo>
                      <a:pt x="1566" y="7910"/>
                      <a:pt x="1732" y="7934"/>
                      <a:pt x="1922" y="7934"/>
                    </a:cubicBezTo>
                    <a:cubicBezTo>
                      <a:pt x="2136" y="7934"/>
                      <a:pt x="2349" y="7886"/>
                      <a:pt x="2562" y="7815"/>
                    </a:cubicBezTo>
                    <a:cubicBezTo>
                      <a:pt x="2634" y="7792"/>
                      <a:pt x="2681" y="7744"/>
                      <a:pt x="2681" y="7673"/>
                    </a:cubicBezTo>
                    <a:lnTo>
                      <a:pt x="2681" y="7602"/>
                    </a:lnTo>
                    <a:cubicBezTo>
                      <a:pt x="2705" y="7317"/>
                      <a:pt x="2657" y="7032"/>
                      <a:pt x="2515" y="6772"/>
                    </a:cubicBezTo>
                    <a:cubicBezTo>
                      <a:pt x="2420" y="6534"/>
                      <a:pt x="2230" y="6321"/>
                      <a:pt x="2017" y="6202"/>
                    </a:cubicBezTo>
                    <a:cubicBezTo>
                      <a:pt x="1859" y="6114"/>
                      <a:pt x="1687" y="6065"/>
                      <a:pt x="1512" y="60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14" name="Google Shape;2014;p15"/>
            <p:cNvGrpSpPr/>
            <p:nvPr/>
          </p:nvGrpSpPr>
          <p:grpSpPr>
            <a:xfrm>
              <a:off x="141446" y="3199351"/>
              <a:ext cx="441515" cy="532225"/>
              <a:chOff x="2475575" y="3443625"/>
              <a:chExt cx="316000" cy="380950"/>
            </a:xfrm>
          </p:grpSpPr>
          <p:sp>
            <p:nvSpPr>
              <p:cNvPr id="2015" name="Google Shape;2015;p15"/>
              <p:cNvSpPr/>
              <p:nvPr/>
            </p:nvSpPr>
            <p:spPr>
              <a:xfrm>
                <a:off x="2550700" y="3560575"/>
                <a:ext cx="200450" cy="234300"/>
              </a:xfrm>
              <a:custGeom>
                <a:avLst/>
                <a:gdLst/>
                <a:ahLst/>
                <a:cxnLst/>
                <a:rect l="l" t="t" r="r" b="b"/>
                <a:pathLst>
                  <a:path w="8018" h="9372" extrusionOk="0">
                    <a:moveTo>
                      <a:pt x="4095" y="1"/>
                    </a:moveTo>
                    <a:cubicBezTo>
                      <a:pt x="4074" y="1"/>
                      <a:pt x="4054" y="1"/>
                      <a:pt x="4033" y="1"/>
                    </a:cubicBezTo>
                    <a:cubicBezTo>
                      <a:pt x="2372" y="72"/>
                      <a:pt x="1257" y="974"/>
                      <a:pt x="664" y="2682"/>
                    </a:cubicBezTo>
                    <a:cubicBezTo>
                      <a:pt x="546" y="3038"/>
                      <a:pt x="451" y="3393"/>
                      <a:pt x="356" y="3702"/>
                    </a:cubicBezTo>
                    <a:cubicBezTo>
                      <a:pt x="261" y="4034"/>
                      <a:pt x="190" y="4342"/>
                      <a:pt x="143" y="4627"/>
                    </a:cubicBezTo>
                    <a:cubicBezTo>
                      <a:pt x="119" y="4769"/>
                      <a:pt x="95" y="4912"/>
                      <a:pt x="95" y="5054"/>
                    </a:cubicBezTo>
                    <a:lnTo>
                      <a:pt x="95" y="5078"/>
                    </a:lnTo>
                    <a:cubicBezTo>
                      <a:pt x="48" y="5315"/>
                      <a:pt x="24" y="5528"/>
                      <a:pt x="24" y="5766"/>
                    </a:cubicBezTo>
                    <a:cubicBezTo>
                      <a:pt x="24" y="5813"/>
                      <a:pt x="24" y="5884"/>
                      <a:pt x="24" y="5932"/>
                    </a:cubicBezTo>
                    <a:cubicBezTo>
                      <a:pt x="0" y="6501"/>
                      <a:pt x="119" y="7046"/>
                      <a:pt x="332" y="7545"/>
                    </a:cubicBezTo>
                    <a:cubicBezTo>
                      <a:pt x="380" y="7663"/>
                      <a:pt x="451" y="7782"/>
                      <a:pt x="522" y="7900"/>
                    </a:cubicBezTo>
                    <a:cubicBezTo>
                      <a:pt x="1044" y="8778"/>
                      <a:pt x="1993" y="9276"/>
                      <a:pt x="3392" y="9371"/>
                    </a:cubicBezTo>
                    <a:lnTo>
                      <a:pt x="3962" y="9371"/>
                    </a:lnTo>
                    <a:cubicBezTo>
                      <a:pt x="5812" y="9347"/>
                      <a:pt x="7022" y="8707"/>
                      <a:pt x="7662" y="7497"/>
                    </a:cubicBezTo>
                    <a:cubicBezTo>
                      <a:pt x="7876" y="7023"/>
                      <a:pt x="7994" y="6525"/>
                      <a:pt x="8018" y="6003"/>
                    </a:cubicBezTo>
                    <a:lnTo>
                      <a:pt x="8018" y="5599"/>
                    </a:lnTo>
                    <a:cubicBezTo>
                      <a:pt x="8018" y="5457"/>
                      <a:pt x="7994" y="5315"/>
                      <a:pt x="7970" y="5149"/>
                    </a:cubicBezTo>
                    <a:cubicBezTo>
                      <a:pt x="7970" y="5125"/>
                      <a:pt x="7970" y="5078"/>
                      <a:pt x="7947" y="5030"/>
                    </a:cubicBezTo>
                    <a:cubicBezTo>
                      <a:pt x="7947" y="4912"/>
                      <a:pt x="7923" y="4793"/>
                      <a:pt x="7923" y="4698"/>
                    </a:cubicBezTo>
                    <a:lnTo>
                      <a:pt x="7899" y="4579"/>
                    </a:lnTo>
                    <a:cubicBezTo>
                      <a:pt x="7757" y="3892"/>
                      <a:pt x="7567" y="3251"/>
                      <a:pt x="7330" y="2611"/>
                    </a:cubicBezTo>
                    <a:cubicBezTo>
                      <a:pt x="6698" y="856"/>
                      <a:pt x="5605" y="1"/>
                      <a:pt x="40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6" name="Google Shape;2016;p15"/>
              <p:cNvSpPr/>
              <p:nvPr/>
            </p:nvSpPr>
            <p:spPr>
              <a:xfrm>
                <a:off x="2546550" y="3557050"/>
                <a:ext cx="208175" cy="241375"/>
              </a:xfrm>
              <a:custGeom>
                <a:avLst/>
                <a:gdLst/>
                <a:ahLst/>
                <a:cxnLst/>
                <a:rect l="l" t="t" r="r" b="b"/>
                <a:pathLst>
                  <a:path w="8327" h="9655" extrusionOk="0">
                    <a:moveTo>
                      <a:pt x="4270" y="285"/>
                    </a:moveTo>
                    <a:cubicBezTo>
                      <a:pt x="5717" y="285"/>
                      <a:pt x="6737" y="1115"/>
                      <a:pt x="7354" y="2799"/>
                    </a:cubicBezTo>
                    <a:cubicBezTo>
                      <a:pt x="7591" y="3440"/>
                      <a:pt x="7781" y="4104"/>
                      <a:pt x="7923" y="4768"/>
                    </a:cubicBezTo>
                    <a:cubicBezTo>
                      <a:pt x="7923" y="4792"/>
                      <a:pt x="7947" y="4815"/>
                      <a:pt x="7947" y="4863"/>
                    </a:cubicBezTo>
                    <a:lnTo>
                      <a:pt x="7970" y="5195"/>
                    </a:lnTo>
                    <a:cubicBezTo>
                      <a:pt x="7970" y="5219"/>
                      <a:pt x="7970" y="5266"/>
                      <a:pt x="7970" y="5290"/>
                    </a:cubicBezTo>
                    <a:lnTo>
                      <a:pt x="7970" y="5313"/>
                    </a:lnTo>
                    <a:cubicBezTo>
                      <a:pt x="7994" y="5456"/>
                      <a:pt x="8018" y="5598"/>
                      <a:pt x="8018" y="5740"/>
                    </a:cubicBezTo>
                    <a:lnTo>
                      <a:pt x="8018" y="6120"/>
                    </a:lnTo>
                    <a:cubicBezTo>
                      <a:pt x="7994" y="6618"/>
                      <a:pt x="7875" y="7093"/>
                      <a:pt x="7662" y="7543"/>
                    </a:cubicBezTo>
                    <a:cubicBezTo>
                      <a:pt x="7069" y="8706"/>
                      <a:pt x="5883" y="9322"/>
                      <a:pt x="4104" y="9346"/>
                    </a:cubicBezTo>
                    <a:lnTo>
                      <a:pt x="3535" y="9346"/>
                    </a:lnTo>
                    <a:cubicBezTo>
                      <a:pt x="2206" y="9251"/>
                      <a:pt x="1305" y="8777"/>
                      <a:pt x="807" y="7946"/>
                    </a:cubicBezTo>
                    <a:cubicBezTo>
                      <a:pt x="735" y="7852"/>
                      <a:pt x="664" y="7733"/>
                      <a:pt x="617" y="7614"/>
                    </a:cubicBezTo>
                    <a:cubicBezTo>
                      <a:pt x="403" y="7116"/>
                      <a:pt x="309" y="6594"/>
                      <a:pt x="332" y="6073"/>
                    </a:cubicBezTo>
                    <a:cubicBezTo>
                      <a:pt x="332" y="6001"/>
                      <a:pt x="332" y="5954"/>
                      <a:pt x="356" y="5907"/>
                    </a:cubicBezTo>
                    <a:cubicBezTo>
                      <a:pt x="356" y="5669"/>
                      <a:pt x="380" y="5432"/>
                      <a:pt x="427" y="5219"/>
                    </a:cubicBezTo>
                    <a:lnTo>
                      <a:pt x="427" y="5195"/>
                    </a:lnTo>
                    <a:cubicBezTo>
                      <a:pt x="427" y="5053"/>
                      <a:pt x="451" y="4934"/>
                      <a:pt x="475" y="4792"/>
                    </a:cubicBezTo>
                    <a:cubicBezTo>
                      <a:pt x="522" y="4483"/>
                      <a:pt x="593" y="4175"/>
                      <a:pt x="688" y="3867"/>
                    </a:cubicBezTo>
                    <a:cubicBezTo>
                      <a:pt x="759" y="3558"/>
                      <a:pt x="854" y="3226"/>
                      <a:pt x="973" y="2870"/>
                    </a:cubicBezTo>
                    <a:cubicBezTo>
                      <a:pt x="1542" y="1186"/>
                      <a:pt x="2609" y="356"/>
                      <a:pt x="4199" y="285"/>
                    </a:cubicBezTo>
                    <a:close/>
                    <a:moveTo>
                      <a:pt x="4175" y="0"/>
                    </a:moveTo>
                    <a:cubicBezTo>
                      <a:pt x="2467" y="71"/>
                      <a:pt x="1305" y="996"/>
                      <a:pt x="688" y="2799"/>
                    </a:cubicBezTo>
                    <a:cubicBezTo>
                      <a:pt x="569" y="3131"/>
                      <a:pt x="475" y="3487"/>
                      <a:pt x="380" y="3819"/>
                    </a:cubicBezTo>
                    <a:cubicBezTo>
                      <a:pt x="309" y="4127"/>
                      <a:pt x="214" y="4436"/>
                      <a:pt x="166" y="4744"/>
                    </a:cubicBezTo>
                    <a:cubicBezTo>
                      <a:pt x="142" y="4887"/>
                      <a:pt x="119" y="5029"/>
                      <a:pt x="119" y="5195"/>
                    </a:cubicBezTo>
                    <a:cubicBezTo>
                      <a:pt x="71" y="5408"/>
                      <a:pt x="48" y="5646"/>
                      <a:pt x="48" y="5883"/>
                    </a:cubicBezTo>
                    <a:cubicBezTo>
                      <a:pt x="24" y="5930"/>
                      <a:pt x="24" y="6001"/>
                      <a:pt x="24" y="6073"/>
                    </a:cubicBezTo>
                    <a:cubicBezTo>
                      <a:pt x="0" y="6642"/>
                      <a:pt x="119" y="7211"/>
                      <a:pt x="356" y="7733"/>
                    </a:cubicBezTo>
                    <a:cubicBezTo>
                      <a:pt x="403" y="7852"/>
                      <a:pt x="475" y="7994"/>
                      <a:pt x="546" y="8113"/>
                    </a:cubicBezTo>
                    <a:cubicBezTo>
                      <a:pt x="1091" y="9014"/>
                      <a:pt x="2088" y="9536"/>
                      <a:pt x="3535" y="9654"/>
                    </a:cubicBezTo>
                    <a:lnTo>
                      <a:pt x="4128" y="9654"/>
                    </a:lnTo>
                    <a:cubicBezTo>
                      <a:pt x="6025" y="9607"/>
                      <a:pt x="7306" y="8943"/>
                      <a:pt x="7947" y="7686"/>
                    </a:cubicBezTo>
                    <a:cubicBezTo>
                      <a:pt x="8184" y="7187"/>
                      <a:pt x="8302" y="6666"/>
                      <a:pt x="8326" y="6144"/>
                    </a:cubicBezTo>
                    <a:lnTo>
                      <a:pt x="8326" y="5740"/>
                    </a:lnTo>
                    <a:cubicBezTo>
                      <a:pt x="8326" y="5574"/>
                      <a:pt x="8302" y="5432"/>
                      <a:pt x="8279" y="5290"/>
                    </a:cubicBezTo>
                    <a:cubicBezTo>
                      <a:pt x="8279" y="5242"/>
                      <a:pt x="8279" y="5171"/>
                      <a:pt x="8255" y="5124"/>
                    </a:cubicBezTo>
                    <a:lnTo>
                      <a:pt x="8231" y="4815"/>
                    </a:lnTo>
                    <a:lnTo>
                      <a:pt x="8231" y="4792"/>
                    </a:lnTo>
                    <a:cubicBezTo>
                      <a:pt x="8231" y="4744"/>
                      <a:pt x="8208" y="4720"/>
                      <a:pt x="8208" y="4697"/>
                    </a:cubicBezTo>
                    <a:cubicBezTo>
                      <a:pt x="8065" y="4009"/>
                      <a:pt x="7875" y="3345"/>
                      <a:pt x="7638" y="2704"/>
                    </a:cubicBezTo>
                    <a:cubicBezTo>
                      <a:pt x="6974" y="901"/>
                      <a:pt x="5835" y="0"/>
                      <a:pt x="42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7" name="Google Shape;2017;p15"/>
              <p:cNvSpPr/>
              <p:nvPr/>
            </p:nvSpPr>
            <p:spPr>
              <a:xfrm>
                <a:off x="2593975" y="3617525"/>
                <a:ext cx="112700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928" extrusionOk="0">
                    <a:moveTo>
                      <a:pt x="4057" y="1"/>
                    </a:moveTo>
                    <a:cubicBezTo>
                      <a:pt x="3938" y="1"/>
                      <a:pt x="3820" y="48"/>
                      <a:pt x="3725" y="119"/>
                    </a:cubicBezTo>
                    <a:cubicBezTo>
                      <a:pt x="3630" y="214"/>
                      <a:pt x="3583" y="333"/>
                      <a:pt x="3583" y="451"/>
                    </a:cubicBezTo>
                    <a:cubicBezTo>
                      <a:pt x="3583" y="570"/>
                      <a:pt x="3630" y="688"/>
                      <a:pt x="3725" y="783"/>
                    </a:cubicBezTo>
                    <a:cubicBezTo>
                      <a:pt x="3796" y="878"/>
                      <a:pt x="3915" y="926"/>
                      <a:pt x="4057" y="926"/>
                    </a:cubicBezTo>
                    <a:cubicBezTo>
                      <a:pt x="4176" y="926"/>
                      <a:pt x="4294" y="878"/>
                      <a:pt x="4365" y="783"/>
                    </a:cubicBezTo>
                    <a:cubicBezTo>
                      <a:pt x="4460" y="688"/>
                      <a:pt x="4508" y="594"/>
                      <a:pt x="4508" y="475"/>
                    </a:cubicBezTo>
                    <a:cubicBezTo>
                      <a:pt x="4508" y="356"/>
                      <a:pt x="4460" y="214"/>
                      <a:pt x="4365" y="143"/>
                    </a:cubicBezTo>
                    <a:cubicBezTo>
                      <a:pt x="4294" y="48"/>
                      <a:pt x="4176" y="1"/>
                      <a:pt x="4057" y="1"/>
                    </a:cubicBezTo>
                    <a:close/>
                    <a:moveTo>
                      <a:pt x="452" y="1"/>
                    </a:moveTo>
                    <a:cubicBezTo>
                      <a:pt x="333" y="1"/>
                      <a:pt x="214" y="48"/>
                      <a:pt x="119" y="143"/>
                    </a:cubicBezTo>
                    <a:cubicBezTo>
                      <a:pt x="48" y="238"/>
                      <a:pt x="1" y="356"/>
                      <a:pt x="1" y="475"/>
                    </a:cubicBezTo>
                    <a:cubicBezTo>
                      <a:pt x="1" y="723"/>
                      <a:pt x="193" y="927"/>
                      <a:pt x="415" y="927"/>
                    </a:cubicBezTo>
                    <a:cubicBezTo>
                      <a:pt x="427" y="927"/>
                      <a:pt x="439" y="927"/>
                      <a:pt x="452" y="926"/>
                    </a:cubicBezTo>
                    <a:cubicBezTo>
                      <a:pt x="594" y="926"/>
                      <a:pt x="689" y="878"/>
                      <a:pt x="784" y="783"/>
                    </a:cubicBezTo>
                    <a:cubicBezTo>
                      <a:pt x="878" y="712"/>
                      <a:pt x="926" y="594"/>
                      <a:pt x="926" y="475"/>
                    </a:cubicBezTo>
                    <a:cubicBezTo>
                      <a:pt x="926" y="356"/>
                      <a:pt x="878" y="214"/>
                      <a:pt x="784" y="143"/>
                    </a:cubicBezTo>
                    <a:cubicBezTo>
                      <a:pt x="689" y="48"/>
                      <a:pt x="570" y="1"/>
                      <a:pt x="4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8" name="Google Shape;2018;p15"/>
              <p:cNvSpPr/>
              <p:nvPr/>
            </p:nvSpPr>
            <p:spPr>
              <a:xfrm>
                <a:off x="2633725" y="3643025"/>
                <a:ext cx="34400" cy="34425"/>
              </a:xfrm>
              <a:custGeom>
                <a:avLst/>
                <a:gdLst/>
                <a:ahLst/>
                <a:cxnLst/>
                <a:rect l="l" t="t" r="r" b="b"/>
                <a:pathLst>
                  <a:path w="1376" h="1377" extrusionOk="0">
                    <a:moveTo>
                      <a:pt x="830" y="1"/>
                    </a:moveTo>
                    <a:cubicBezTo>
                      <a:pt x="735" y="24"/>
                      <a:pt x="617" y="95"/>
                      <a:pt x="546" y="167"/>
                    </a:cubicBezTo>
                    <a:cubicBezTo>
                      <a:pt x="332" y="356"/>
                      <a:pt x="166" y="546"/>
                      <a:pt x="0" y="760"/>
                    </a:cubicBezTo>
                    <a:lnTo>
                      <a:pt x="332" y="736"/>
                    </a:lnTo>
                    <a:cubicBezTo>
                      <a:pt x="593" y="712"/>
                      <a:pt x="854" y="712"/>
                      <a:pt x="1115" y="712"/>
                    </a:cubicBezTo>
                    <a:lnTo>
                      <a:pt x="1376" y="712"/>
                    </a:lnTo>
                    <a:cubicBezTo>
                      <a:pt x="1328" y="594"/>
                      <a:pt x="1257" y="475"/>
                      <a:pt x="1162" y="333"/>
                    </a:cubicBezTo>
                    <a:cubicBezTo>
                      <a:pt x="1020" y="119"/>
                      <a:pt x="925" y="1"/>
                      <a:pt x="830" y="1"/>
                    </a:cubicBezTo>
                    <a:close/>
                    <a:moveTo>
                      <a:pt x="1115" y="736"/>
                    </a:moveTo>
                    <a:cubicBezTo>
                      <a:pt x="854" y="736"/>
                      <a:pt x="617" y="736"/>
                      <a:pt x="332" y="760"/>
                    </a:cubicBezTo>
                    <a:lnTo>
                      <a:pt x="759" y="1376"/>
                    </a:lnTo>
                    <a:cubicBezTo>
                      <a:pt x="902" y="1187"/>
                      <a:pt x="1044" y="973"/>
                      <a:pt x="1115" y="736"/>
                    </a:cubicBezTo>
                    <a:close/>
                  </a:path>
                </a:pathLst>
              </a:custGeom>
              <a:solidFill>
                <a:srgbClr val="FFA4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9" name="Google Shape;2019;p15"/>
              <p:cNvSpPr/>
              <p:nvPr/>
            </p:nvSpPr>
            <p:spPr>
              <a:xfrm>
                <a:off x="2627775" y="3639475"/>
                <a:ext cx="47475" cy="41525"/>
              </a:xfrm>
              <a:custGeom>
                <a:avLst/>
                <a:gdLst/>
                <a:ahLst/>
                <a:cxnLst/>
                <a:rect l="l" t="t" r="r" b="b"/>
                <a:pathLst>
                  <a:path w="1899" h="1661" extrusionOk="0">
                    <a:moveTo>
                      <a:pt x="1092" y="285"/>
                    </a:moveTo>
                    <a:cubicBezTo>
                      <a:pt x="1163" y="356"/>
                      <a:pt x="1234" y="451"/>
                      <a:pt x="1306" y="546"/>
                    </a:cubicBezTo>
                    <a:lnTo>
                      <a:pt x="1400" y="712"/>
                    </a:lnTo>
                    <a:cubicBezTo>
                      <a:pt x="1389" y="700"/>
                      <a:pt x="1377" y="694"/>
                      <a:pt x="1365" y="694"/>
                    </a:cubicBezTo>
                    <a:cubicBezTo>
                      <a:pt x="1353" y="694"/>
                      <a:pt x="1341" y="700"/>
                      <a:pt x="1329" y="712"/>
                    </a:cubicBezTo>
                    <a:cubicBezTo>
                      <a:pt x="1092" y="712"/>
                      <a:pt x="831" y="712"/>
                      <a:pt x="594" y="736"/>
                    </a:cubicBezTo>
                    <a:cubicBezTo>
                      <a:pt x="665" y="617"/>
                      <a:pt x="784" y="522"/>
                      <a:pt x="879" y="427"/>
                    </a:cubicBezTo>
                    <a:cubicBezTo>
                      <a:pt x="1021" y="332"/>
                      <a:pt x="1092" y="285"/>
                      <a:pt x="1092" y="285"/>
                    </a:cubicBezTo>
                    <a:close/>
                    <a:moveTo>
                      <a:pt x="1140" y="996"/>
                    </a:moveTo>
                    <a:cubicBezTo>
                      <a:pt x="1116" y="1044"/>
                      <a:pt x="1116" y="1068"/>
                      <a:pt x="1092" y="1139"/>
                    </a:cubicBezTo>
                    <a:cubicBezTo>
                      <a:pt x="1045" y="1186"/>
                      <a:pt x="1021" y="1234"/>
                      <a:pt x="997" y="1257"/>
                    </a:cubicBezTo>
                    <a:lnTo>
                      <a:pt x="855" y="1020"/>
                    </a:lnTo>
                    <a:lnTo>
                      <a:pt x="1140" y="996"/>
                    </a:lnTo>
                    <a:close/>
                    <a:moveTo>
                      <a:pt x="1092" y="0"/>
                    </a:moveTo>
                    <a:cubicBezTo>
                      <a:pt x="1021" y="0"/>
                      <a:pt x="926" y="24"/>
                      <a:pt x="689" y="214"/>
                    </a:cubicBezTo>
                    <a:cubicBezTo>
                      <a:pt x="499" y="356"/>
                      <a:pt x="333" y="546"/>
                      <a:pt x="167" y="759"/>
                    </a:cubicBezTo>
                    <a:lnTo>
                      <a:pt x="143" y="759"/>
                    </a:lnTo>
                    <a:cubicBezTo>
                      <a:pt x="72" y="759"/>
                      <a:pt x="1" y="830"/>
                      <a:pt x="1" y="925"/>
                    </a:cubicBezTo>
                    <a:cubicBezTo>
                      <a:pt x="1" y="996"/>
                      <a:pt x="72" y="1068"/>
                      <a:pt x="143" y="1068"/>
                    </a:cubicBezTo>
                    <a:lnTo>
                      <a:pt x="262" y="1068"/>
                    </a:lnTo>
                    <a:lnTo>
                      <a:pt x="499" y="1044"/>
                    </a:lnTo>
                    <a:lnTo>
                      <a:pt x="879" y="1590"/>
                    </a:lnTo>
                    <a:cubicBezTo>
                      <a:pt x="902" y="1637"/>
                      <a:pt x="926" y="1661"/>
                      <a:pt x="973" y="1661"/>
                    </a:cubicBezTo>
                    <a:lnTo>
                      <a:pt x="997" y="1661"/>
                    </a:lnTo>
                    <a:cubicBezTo>
                      <a:pt x="1045" y="1661"/>
                      <a:pt x="1068" y="1637"/>
                      <a:pt x="1092" y="1613"/>
                    </a:cubicBezTo>
                    <a:cubicBezTo>
                      <a:pt x="1187" y="1518"/>
                      <a:pt x="1282" y="1400"/>
                      <a:pt x="1353" y="1257"/>
                    </a:cubicBezTo>
                    <a:cubicBezTo>
                      <a:pt x="1400" y="1139"/>
                      <a:pt x="1448" y="1044"/>
                      <a:pt x="1472" y="973"/>
                    </a:cubicBezTo>
                    <a:lnTo>
                      <a:pt x="1756" y="973"/>
                    </a:lnTo>
                    <a:cubicBezTo>
                      <a:pt x="1827" y="973"/>
                      <a:pt x="1899" y="925"/>
                      <a:pt x="1899" y="830"/>
                    </a:cubicBezTo>
                    <a:cubicBezTo>
                      <a:pt x="1899" y="759"/>
                      <a:pt x="1827" y="688"/>
                      <a:pt x="1756" y="688"/>
                    </a:cubicBezTo>
                    <a:lnTo>
                      <a:pt x="1709" y="688"/>
                    </a:lnTo>
                    <a:cubicBezTo>
                      <a:pt x="1661" y="593"/>
                      <a:pt x="1614" y="498"/>
                      <a:pt x="1543" y="380"/>
                    </a:cubicBezTo>
                    <a:cubicBezTo>
                      <a:pt x="1377" y="119"/>
                      <a:pt x="1234" y="0"/>
                      <a:pt x="10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0" name="Google Shape;2020;p15"/>
              <p:cNvSpPr/>
              <p:nvPr/>
            </p:nvSpPr>
            <p:spPr>
              <a:xfrm>
                <a:off x="2535275" y="3696400"/>
                <a:ext cx="229525" cy="124625"/>
              </a:xfrm>
              <a:custGeom>
                <a:avLst/>
                <a:gdLst/>
                <a:ahLst/>
                <a:cxnLst/>
                <a:rect l="l" t="t" r="r" b="b"/>
                <a:pathLst>
                  <a:path w="9181" h="4985" extrusionOk="0">
                    <a:moveTo>
                      <a:pt x="9157" y="0"/>
                    </a:moveTo>
                    <a:lnTo>
                      <a:pt x="5883" y="807"/>
                    </a:lnTo>
                    <a:cubicBezTo>
                      <a:pt x="3321" y="1400"/>
                      <a:pt x="1353" y="1898"/>
                      <a:pt x="0" y="2278"/>
                    </a:cubicBezTo>
                    <a:cubicBezTo>
                      <a:pt x="166" y="2728"/>
                      <a:pt x="404" y="3132"/>
                      <a:pt x="712" y="3511"/>
                    </a:cubicBezTo>
                    <a:lnTo>
                      <a:pt x="5409" y="2349"/>
                    </a:lnTo>
                    <a:cubicBezTo>
                      <a:pt x="6856" y="1969"/>
                      <a:pt x="8066" y="1661"/>
                      <a:pt x="9062" y="1400"/>
                    </a:cubicBezTo>
                    <a:cubicBezTo>
                      <a:pt x="9133" y="926"/>
                      <a:pt x="9180" y="475"/>
                      <a:pt x="9157" y="0"/>
                    </a:cubicBezTo>
                    <a:close/>
                    <a:moveTo>
                      <a:pt x="8730" y="2539"/>
                    </a:moveTo>
                    <a:lnTo>
                      <a:pt x="8730" y="2539"/>
                    </a:lnTo>
                    <a:cubicBezTo>
                      <a:pt x="6951" y="3060"/>
                      <a:pt x="4650" y="3701"/>
                      <a:pt x="1851" y="4484"/>
                    </a:cubicBezTo>
                    <a:cubicBezTo>
                      <a:pt x="2540" y="4810"/>
                      <a:pt x="3271" y="4984"/>
                      <a:pt x="4012" y="4984"/>
                    </a:cubicBezTo>
                    <a:cubicBezTo>
                      <a:pt x="4240" y="4984"/>
                      <a:pt x="4469" y="4968"/>
                      <a:pt x="4697" y="4934"/>
                    </a:cubicBezTo>
                    <a:cubicBezTo>
                      <a:pt x="6429" y="4768"/>
                      <a:pt x="7591" y="4270"/>
                      <a:pt x="8232" y="3416"/>
                    </a:cubicBezTo>
                    <a:cubicBezTo>
                      <a:pt x="8445" y="3155"/>
                      <a:pt x="8611" y="2847"/>
                      <a:pt x="8730" y="253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1" name="Google Shape;2021;p15"/>
              <p:cNvSpPr/>
              <p:nvPr/>
            </p:nvSpPr>
            <p:spPr>
              <a:xfrm>
                <a:off x="2524000" y="3669125"/>
                <a:ext cx="240800" cy="139375"/>
              </a:xfrm>
              <a:custGeom>
                <a:avLst/>
                <a:gdLst/>
                <a:ahLst/>
                <a:cxnLst/>
                <a:rect l="l" t="t" r="r" b="b"/>
                <a:pathLst>
                  <a:path w="9632" h="5575" extrusionOk="0">
                    <a:moveTo>
                      <a:pt x="9608" y="0"/>
                    </a:moveTo>
                    <a:lnTo>
                      <a:pt x="8493" y="973"/>
                    </a:lnTo>
                    <a:cubicBezTo>
                      <a:pt x="8161" y="736"/>
                      <a:pt x="7829" y="475"/>
                      <a:pt x="7520" y="214"/>
                    </a:cubicBezTo>
                    <a:cubicBezTo>
                      <a:pt x="7141" y="617"/>
                      <a:pt x="6785" y="997"/>
                      <a:pt x="6382" y="1329"/>
                    </a:cubicBezTo>
                    <a:lnTo>
                      <a:pt x="5528" y="854"/>
                    </a:lnTo>
                    <a:cubicBezTo>
                      <a:pt x="4982" y="1305"/>
                      <a:pt x="4650" y="1590"/>
                      <a:pt x="4531" y="1661"/>
                    </a:cubicBezTo>
                    <a:cubicBezTo>
                      <a:pt x="4057" y="1400"/>
                      <a:pt x="3606" y="1068"/>
                      <a:pt x="3203" y="688"/>
                    </a:cubicBezTo>
                    <a:lnTo>
                      <a:pt x="1875" y="2064"/>
                    </a:lnTo>
                    <a:cubicBezTo>
                      <a:pt x="1258" y="1708"/>
                      <a:pt x="641" y="1352"/>
                      <a:pt x="1" y="1068"/>
                    </a:cubicBezTo>
                    <a:lnTo>
                      <a:pt x="1" y="1068"/>
                    </a:lnTo>
                    <a:cubicBezTo>
                      <a:pt x="1" y="1850"/>
                      <a:pt x="167" y="2633"/>
                      <a:pt x="451" y="3369"/>
                    </a:cubicBezTo>
                    <a:cubicBezTo>
                      <a:pt x="1804" y="2989"/>
                      <a:pt x="3772" y="2491"/>
                      <a:pt x="6334" y="1874"/>
                    </a:cubicBezTo>
                    <a:lnTo>
                      <a:pt x="9608" y="1091"/>
                    </a:lnTo>
                    <a:cubicBezTo>
                      <a:pt x="9631" y="997"/>
                      <a:pt x="9631" y="925"/>
                      <a:pt x="9608" y="830"/>
                    </a:cubicBezTo>
                    <a:lnTo>
                      <a:pt x="9608" y="0"/>
                    </a:lnTo>
                    <a:close/>
                    <a:moveTo>
                      <a:pt x="9513" y="2467"/>
                    </a:moveTo>
                    <a:cubicBezTo>
                      <a:pt x="8540" y="2728"/>
                      <a:pt x="7307" y="3037"/>
                      <a:pt x="5860" y="3416"/>
                    </a:cubicBezTo>
                    <a:lnTo>
                      <a:pt x="1163" y="4602"/>
                    </a:lnTo>
                    <a:lnTo>
                      <a:pt x="1329" y="4816"/>
                    </a:lnTo>
                    <a:cubicBezTo>
                      <a:pt x="1590" y="5124"/>
                      <a:pt x="1922" y="5385"/>
                      <a:pt x="2302" y="5575"/>
                    </a:cubicBezTo>
                    <a:cubicBezTo>
                      <a:pt x="5124" y="4792"/>
                      <a:pt x="7425" y="4128"/>
                      <a:pt x="9204" y="3630"/>
                    </a:cubicBezTo>
                    <a:cubicBezTo>
                      <a:pt x="9347" y="3250"/>
                      <a:pt x="9442" y="2870"/>
                      <a:pt x="9513" y="246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2" name="Google Shape;2022;p15"/>
              <p:cNvSpPr/>
              <p:nvPr/>
            </p:nvSpPr>
            <p:spPr>
              <a:xfrm>
                <a:off x="2520450" y="3666250"/>
                <a:ext cx="247900" cy="158325"/>
              </a:xfrm>
              <a:custGeom>
                <a:avLst/>
                <a:gdLst/>
                <a:ahLst/>
                <a:cxnLst/>
                <a:rect l="l" t="t" r="r" b="b"/>
                <a:pathLst>
                  <a:path w="9916" h="6333" extrusionOk="0">
                    <a:moveTo>
                      <a:pt x="9607" y="424"/>
                    </a:moveTo>
                    <a:lnTo>
                      <a:pt x="9607" y="945"/>
                    </a:lnTo>
                    <a:lnTo>
                      <a:pt x="9607" y="1088"/>
                    </a:lnTo>
                    <a:cubicBezTo>
                      <a:pt x="8635" y="1325"/>
                      <a:pt x="7591" y="1562"/>
                      <a:pt x="6429" y="1847"/>
                    </a:cubicBezTo>
                    <a:cubicBezTo>
                      <a:pt x="3962" y="2440"/>
                      <a:pt x="2040" y="2938"/>
                      <a:pt x="688" y="3318"/>
                    </a:cubicBezTo>
                    <a:cubicBezTo>
                      <a:pt x="451" y="2701"/>
                      <a:pt x="333" y="2060"/>
                      <a:pt x="309" y="1420"/>
                    </a:cubicBezTo>
                    <a:lnTo>
                      <a:pt x="309" y="1420"/>
                    </a:lnTo>
                    <a:cubicBezTo>
                      <a:pt x="854" y="1705"/>
                      <a:pt x="1424" y="1989"/>
                      <a:pt x="1969" y="2321"/>
                    </a:cubicBezTo>
                    <a:cubicBezTo>
                      <a:pt x="1989" y="2331"/>
                      <a:pt x="2013" y="2337"/>
                      <a:pt x="2037" y="2337"/>
                    </a:cubicBezTo>
                    <a:cubicBezTo>
                      <a:pt x="2072" y="2337"/>
                      <a:pt x="2108" y="2325"/>
                      <a:pt x="2135" y="2298"/>
                    </a:cubicBezTo>
                    <a:lnTo>
                      <a:pt x="3345" y="1040"/>
                    </a:lnTo>
                    <a:cubicBezTo>
                      <a:pt x="3748" y="1372"/>
                      <a:pt x="4152" y="1657"/>
                      <a:pt x="4602" y="1918"/>
                    </a:cubicBezTo>
                    <a:cubicBezTo>
                      <a:pt x="4626" y="1930"/>
                      <a:pt x="4650" y="1936"/>
                      <a:pt x="4673" y="1936"/>
                    </a:cubicBezTo>
                    <a:cubicBezTo>
                      <a:pt x="4697" y="1936"/>
                      <a:pt x="4721" y="1930"/>
                      <a:pt x="4745" y="1918"/>
                    </a:cubicBezTo>
                    <a:cubicBezTo>
                      <a:pt x="4887" y="1847"/>
                      <a:pt x="5195" y="1586"/>
                      <a:pt x="5693" y="1159"/>
                    </a:cubicBezTo>
                    <a:lnTo>
                      <a:pt x="6476" y="1562"/>
                    </a:lnTo>
                    <a:cubicBezTo>
                      <a:pt x="6496" y="1582"/>
                      <a:pt x="6521" y="1590"/>
                      <a:pt x="6546" y="1590"/>
                    </a:cubicBezTo>
                    <a:cubicBezTo>
                      <a:pt x="6580" y="1590"/>
                      <a:pt x="6615" y="1576"/>
                      <a:pt x="6642" y="1562"/>
                    </a:cubicBezTo>
                    <a:cubicBezTo>
                      <a:pt x="6998" y="1230"/>
                      <a:pt x="7330" y="898"/>
                      <a:pt x="7686" y="519"/>
                    </a:cubicBezTo>
                    <a:cubicBezTo>
                      <a:pt x="7876" y="708"/>
                      <a:pt x="8160" y="922"/>
                      <a:pt x="8540" y="1183"/>
                    </a:cubicBezTo>
                    <a:cubicBezTo>
                      <a:pt x="8564" y="1206"/>
                      <a:pt x="8599" y="1218"/>
                      <a:pt x="8635" y="1218"/>
                    </a:cubicBezTo>
                    <a:cubicBezTo>
                      <a:pt x="8670" y="1218"/>
                      <a:pt x="8706" y="1206"/>
                      <a:pt x="8730" y="1183"/>
                    </a:cubicBezTo>
                    <a:lnTo>
                      <a:pt x="9607" y="424"/>
                    </a:lnTo>
                    <a:close/>
                    <a:moveTo>
                      <a:pt x="9607" y="1396"/>
                    </a:moveTo>
                    <a:lnTo>
                      <a:pt x="9607" y="1396"/>
                    </a:lnTo>
                    <a:cubicBezTo>
                      <a:pt x="9584" y="1752"/>
                      <a:pt x="9560" y="2108"/>
                      <a:pt x="9512" y="2464"/>
                    </a:cubicBezTo>
                    <a:cubicBezTo>
                      <a:pt x="8564" y="2725"/>
                      <a:pt x="7378" y="3033"/>
                      <a:pt x="5954" y="3389"/>
                    </a:cubicBezTo>
                    <a:lnTo>
                      <a:pt x="1353" y="4551"/>
                    </a:lnTo>
                    <a:cubicBezTo>
                      <a:pt x="1139" y="4243"/>
                      <a:pt x="949" y="3911"/>
                      <a:pt x="783" y="3578"/>
                    </a:cubicBezTo>
                    <a:cubicBezTo>
                      <a:pt x="2159" y="3223"/>
                      <a:pt x="4057" y="2725"/>
                      <a:pt x="6476" y="2132"/>
                    </a:cubicBezTo>
                    <a:cubicBezTo>
                      <a:pt x="7615" y="1871"/>
                      <a:pt x="8659" y="1610"/>
                      <a:pt x="9607" y="1396"/>
                    </a:cubicBezTo>
                    <a:close/>
                    <a:moveTo>
                      <a:pt x="9465" y="2796"/>
                    </a:moveTo>
                    <a:cubicBezTo>
                      <a:pt x="9394" y="3057"/>
                      <a:pt x="9323" y="3341"/>
                      <a:pt x="9228" y="3602"/>
                    </a:cubicBezTo>
                    <a:lnTo>
                      <a:pt x="2467" y="5547"/>
                    </a:lnTo>
                    <a:cubicBezTo>
                      <a:pt x="2135" y="5358"/>
                      <a:pt x="1827" y="5097"/>
                      <a:pt x="1590" y="4812"/>
                    </a:cubicBezTo>
                    <a:lnTo>
                      <a:pt x="1566" y="4788"/>
                    </a:lnTo>
                    <a:lnTo>
                      <a:pt x="6026" y="3673"/>
                    </a:lnTo>
                    <a:lnTo>
                      <a:pt x="9465" y="2796"/>
                    </a:lnTo>
                    <a:close/>
                    <a:moveTo>
                      <a:pt x="9086" y="3958"/>
                    </a:moveTo>
                    <a:lnTo>
                      <a:pt x="9086" y="3958"/>
                    </a:lnTo>
                    <a:cubicBezTo>
                      <a:pt x="8967" y="4148"/>
                      <a:pt x="8848" y="4361"/>
                      <a:pt x="8730" y="4551"/>
                    </a:cubicBezTo>
                    <a:cubicBezTo>
                      <a:pt x="8113" y="5358"/>
                      <a:pt x="6951" y="5832"/>
                      <a:pt x="5290" y="5998"/>
                    </a:cubicBezTo>
                    <a:cubicBezTo>
                      <a:pt x="5085" y="6022"/>
                      <a:pt x="4879" y="6034"/>
                      <a:pt x="4672" y="6034"/>
                    </a:cubicBezTo>
                    <a:cubicBezTo>
                      <a:pt x="4066" y="6034"/>
                      <a:pt x="3461" y="5932"/>
                      <a:pt x="2894" y="5737"/>
                    </a:cubicBezTo>
                    <a:lnTo>
                      <a:pt x="9086" y="3958"/>
                    </a:lnTo>
                    <a:close/>
                    <a:moveTo>
                      <a:pt x="9776" y="1"/>
                    </a:moveTo>
                    <a:cubicBezTo>
                      <a:pt x="9743" y="1"/>
                      <a:pt x="9708" y="14"/>
                      <a:pt x="9679" y="44"/>
                    </a:cubicBezTo>
                    <a:lnTo>
                      <a:pt x="8635" y="945"/>
                    </a:lnTo>
                    <a:cubicBezTo>
                      <a:pt x="8232" y="637"/>
                      <a:pt x="7947" y="424"/>
                      <a:pt x="7781" y="258"/>
                    </a:cubicBezTo>
                    <a:cubicBezTo>
                      <a:pt x="7745" y="234"/>
                      <a:pt x="7704" y="222"/>
                      <a:pt x="7665" y="222"/>
                    </a:cubicBezTo>
                    <a:cubicBezTo>
                      <a:pt x="7627" y="222"/>
                      <a:pt x="7591" y="234"/>
                      <a:pt x="7567" y="258"/>
                    </a:cubicBezTo>
                    <a:cubicBezTo>
                      <a:pt x="7212" y="637"/>
                      <a:pt x="6879" y="969"/>
                      <a:pt x="6524" y="1301"/>
                    </a:cubicBezTo>
                    <a:lnTo>
                      <a:pt x="5765" y="874"/>
                    </a:lnTo>
                    <a:cubicBezTo>
                      <a:pt x="5741" y="851"/>
                      <a:pt x="5711" y="839"/>
                      <a:pt x="5682" y="839"/>
                    </a:cubicBezTo>
                    <a:cubicBezTo>
                      <a:pt x="5652" y="839"/>
                      <a:pt x="5622" y="851"/>
                      <a:pt x="5599" y="874"/>
                    </a:cubicBezTo>
                    <a:cubicBezTo>
                      <a:pt x="5148" y="1254"/>
                      <a:pt x="4839" y="1491"/>
                      <a:pt x="4673" y="1610"/>
                    </a:cubicBezTo>
                    <a:cubicBezTo>
                      <a:pt x="4246" y="1372"/>
                      <a:pt x="3819" y="1088"/>
                      <a:pt x="3464" y="732"/>
                    </a:cubicBezTo>
                    <a:cubicBezTo>
                      <a:pt x="3440" y="708"/>
                      <a:pt x="3398" y="696"/>
                      <a:pt x="3357" y="696"/>
                    </a:cubicBezTo>
                    <a:cubicBezTo>
                      <a:pt x="3315" y="696"/>
                      <a:pt x="3274" y="708"/>
                      <a:pt x="3250" y="732"/>
                    </a:cubicBezTo>
                    <a:lnTo>
                      <a:pt x="2017" y="2013"/>
                    </a:lnTo>
                    <a:cubicBezTo>
                      <a:pt x="1424" y="1657"/>
                      <a:pt x="807" y="1372"/>
                      <a:pt x="214" y="1064"/>
                    </a:cubicBezTo>
                    <a:cubicBezTo>
                      <a:pt x="190" y="1052"/>
                      <a:pt x="166" y="1046"/>
                      <a:pt x="143" y="1046"/>
                    </a:cubicBezTo>
                    <a:cubicBezTo>
                      <a:pt x="119" y="1046"/>
                      <a:pt x="95" y="1052"/>
                      <a:pt x="72" y="1064"/>
                    </a:cubicBezTo>
                    <a:cubicBezTo>
                      <a:pt x="24" y="1112"/>
                      <a:pt x="0" y="1159"/>
                      <a:pt x="0" y="1206"/>
                    </a:cubicBezTo>
                    <a:cubicBezTo>
                      <a:pt x="0" y="2013"/>
                      <a:pt x="166" y="2796"/>
                      <a:pt x="451" y="3555"/>
                    </a:cubicBezTo>
                    <a:cubicBezTo>
                      <a:pt x="641" y="4005"/>
                      <a:pt x="878" y="4432"/>
                      <a:pt x="1186" y="4812"/>
                    </a:cubicBezTo>
                    <a:cubicBezTo>
                      <a:pt x="1234" y="4883"/>
                      <a:pt x="1305" y="4954"/>
                      <a:pt x="1353" y="5025"/>
                    </a:cubicBezTo>
                    <a:cubicBezTo>
                      <a:pt x="1637" y="5358"/>
                      <a:pt x="1993" y="5618"/>
                      <a:pt x="2396" y="5832"/>
                    </a:cubicBezTo>
                    <a:cubicBezTo>
                      <a:pt x="3046" y="6145"/>
                      <a:pt x="3758" y="6332"/>
                      <a:pt x="4495" y="6332"/>
                    </a:cubicBezTo>
                    <a:cubicBezTo>
                      <a:pt x="4538" y="6332"/>
                      <a:pt x="4582" y="6331"/>
                      <a:pt x="4626" y="6330"/>
                    </a:cubicBezTo>
                    <a:cubicBezTo>
                      <a:pt x="4839" y="6330"/>
                      <a:pt x="5077" y="6306"/>
                      <a:pt x="5314" y="6306"/>
                    </a:cubicBezTo>
                    <a:cubicBezTo>
                      <a:pt x="7069" y="6140"/>
                      <a:pt x="8303" y="5618"/>
                      <a:pt x="8967" y="4765"/>
                    </a:cubicBezTo>
                    <a:cubicBezTo>
                      <a:pt x="9180" y="4456"/>
                      <a:pt x="9346" y="4148"/>
                      <a:pt x="9489" y="3816"/>
                    </a:cubicBezTo>
                    <a:cubicBezTo>
                      <a:pt x="9631" y="3436"/>
                      <a:pt x="9726" y="3057"/>
                      <a:pt x="9797" y="2653"/>
                    </a:cubicBezTo>
                    <a:cubicBezTo>
                      <a:pt x="9868" y="2179"/>
                      <a:pt x="9916" y="1728"/>
                      <a:pt x="9916" y="1254"/>
                    </a:cubicBezTo>
                    <a:lnTo>
                      <a:pt x="9916" y="993"/>
                    </a:lnTo>
                    <a:lnTo>
                      <a:pt x="9916" y="163"/>
                    </a:lnTo>
                    <a:cubicBezTo>
                      <a:pt x="9916" y="65"/>
                      <a:pt x="9849" y="1"/>
                      <a:pt x="97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3" name="Google Shape;2023;p15"/>
              <p:cNvSpPr/>
              <p:nvPr/>
            </p:nvSpPr>
            <p:spPr>
              <a:xfrm>
                <a:off x="2527575" y="3446575"/>
                <a:ext cx="196900" cy="118800"/>
              </a:xfrm>
              <a:custGeom>
                <a:avLst/>
                <a:gdLst/>
                <a:ahLst/>
                <a:cxnLst/>
                <a:rect l="l" t="t" r="r" b="b"/>
                <a:pathLst>
                  <a:path w="7876" h="4752" extrusionOk="0">
                    <a:moveTo>
                      <a:pt x="3712" y="1"/>
                    </a:moveTo>
                    <a:cubicBezTo>
                      <a:pt x="3529" y="1"/>
                      <a:pt x="3345" y="19"/>
                      <a:pt x="3155" y="54"/>
                    </a:cubicBezTo>
                    <a:cubicBezTo>
                      <a:pt x="2088" y="173"/>
                      <a:pt x="1281" y="861"/>
                      <a:pt x="712" y="2094"/>
                    </a:cubicBezTo>
                    <a:cubicBezTo>
                      <a:pt x="1589" y="1573"/>
                      <a:pt x="2775" y="885"/>
                      <a:pt x="4270" y="54"/>
                    </a:cubicBezTo>
                    <a:cubicBezTo>
                      <a:pt x="4080" y="19"/>
                      <a:pt x="3896" y="1"/>
                      <a:pt x="3712" y="1"/>
                    </a:cubicBezTo>
                    <a:close/>
                    <a:moveTo>
                      <a:pt x="5503" y="386"/>
                    </a:moveTo>
                    <a:cubicBezTo>
                      <a:pt x="3250" y="1667"/>
                      <a:pt x="1494" y="2735"/>
                      <a:pt x="214" y="3541"/>
                    </a:cubicBezTo>
                    <a:cubicBezTo>
                      <a:pt x="119" y="3921"/>
                      <a:pt x="48" y="4348"/>
                      <a:pt x="0" y="4751"/>
                    </a:cubicBezTo>
                    <a:cubicBezTo>
                      <a:pt x="403" y="4324"/>
                      <a:pt x="901" y="3850"/>
                      <a:pt x="1423" y="3328"/>
                    </a:cubicBezTo>
                    <a:cubicBezTo>
                      <a:pt x="1803" y="3518"/>
                      <a:pt x="2135" y="3707"/>
                      <a:pt x="2467" y="3921"/>
                    </a:cubicBezTo>
                    <a:cubicBezTo>
                      <a:pt x="2538" y="3945"/>
                      <a:pt x="2633" y="3992"/>
                      <a:pt x="2704" y="4039"/>
                    </a:cubicBezTo>
                    <a:cubicBezTo>
                      <a:pt x="3013" y="3589"/>
                      <a:pt x="3321" y="3162"/>
                      <a:pt x="3629" y="2759"/>
                    </a:cubicBezTo>
                    <a:cubicBezTo>
                      <a:pt x="3701" y="2640"/>
                      <a:pt x="3772" y="2569"/>
                      <a:pt x="3819" y="2498"/>
                    </a:cubicBezTo>
                    <a:lnTo>
                      <a:pt x="5076" y="3423"/>
                    </a:lnTo>
                    <a:cubicBezTo>
                      <a:pt x="5242" y="3114"/>
                      <a:pt x="5432" y="2735"/>
                      <a:pt x="5669" y="2332"/>
                    </a:cubicBezTo>
                    <a:cubicBezTo>
                      <a:pt x="5741" y="2213"/>
                      <a:pt x="5788" y="2118"/>
                      <a:pt x="5859" y="2023"/>
                    </a:cubicBezTo>
                    <a:lnTo>
                      <a:pt x="7875" y="2332"/>
                    </a:lnTo>
                    <a:cubicBezTo>
                      <a:pt x="7591" y="1999"/>
                      <a:pt x="7306" y="1691"/>
                      <a:pt x="6974" y="1406"/>
                    </a:cubicBezTo>
                    <a:cubicBezTo>
                      <a:pt x="6547" y="1003"/>
                      <a:pt x="6049" y="671"/>
                      <a:pt x="5503" y="3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4" name="Google Shape;2024;p15"/>
              <p:cNvSpPr/>
              <p:nvPr/>
            </p:nvSpPr>
            <p:spPr>
              <a:xfrm>
                <a:off x="2532900" y="3447925"/>
                <a:ext cx="132275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5291" h="3488" extrusionOk="0">
                    <a:moveTo>
                      <a:pt x="4033" y="0"/>
                    </a:moveTo>
                    <a:cubicBezTo>
                      <a:pt x="2562" y="831"/>
                      <a:pt x="1376" y="1519"/>
                      <a:pt x="475" y="2040"/>
                    </a:cubicBezTo>
                    <a:cubicBezTo>
                      <a:pt x="380" y="2301"/>
                      <a:pt x="261" y="2586"/>
                      <a:pt x="167" y="2871"/>
                    </a:cubicBezTo>
                    <a:lnTo>
                      <a:pt x="1" y="3487"/>
                    </a:lnTo>
                    <a:cubicBezTo>
                      <a:pt x="1258" y="2681"/>
                      <a:pt x="3037" y="1613"/>
                      <a:pt x="5290" y="332"/>
                    </a:cubicBezTo>
                    <a:cubicBezTo>
                      <a:pt x="4887" y="166"/>
                      <a:pt x="4484" y="48"/>
                      <a:pt x="40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5" name="Google Shape;2025;p15"/>
              <p:cNvSpPr/>
              <p:nvPr/>
            </p:nvSpPr>
            <p:spPr>
              <a:xfrm>
                <a:off x="2523425" y="3443625"/>
                <a:ext cx="204000" cy="125900"/>
              </a:xfrm>
              <a:custGeom>
                <a:avLst/>
                <a:gdLst/>
                <a:ahLst/>
                <a:cxnLst/>
                <a:rect l="l" t="t" r="r" b="b"/>
                <a:pathLst>
                  <a:path w="8160" h="5036" extrusionOk="0">
                    <a:moveTo>
                      <a:pt x="3938" y="267"/>
                    </a:moveTo>
                    <a:cubicBezTo>
                      <a:pt x="2894" y="884"/>
                      <a:pt x="1969" y="1406"/>
                      <a:pt x="1234" y="1833"/>
                    </a:cubicBezTo>
                    <a:cubicBezTo>
                      <a:pt x="1755" y="931"/>
                      <a:pt x="2467" y="410"/>
                      <a:pt x="3345" y="315"/>
                    </a:cubicBezTo>
                    <a:cubicBezTo>
                      <a:pt x="3534" y="291"/>
                      <a:pt x="3700" y="267"/>
                      <a:pt x="3867" y="267"/>
                    </a:cubicBezTo>
                    <a:close/>
                    <a:moveTo>
                      <a:pt x="4460" y="315"/>
                    </a:moveTo>
                    <a:cubicBezTo>
                      <a:pt x="4744" y="362"/>
                      <a:pt x="5053" y="433"/>
                      <a:pt x="5337" y="552"/>
                    </a:cubicBezTo>
                    <a:cubicBezTo>
                      <a:pt x="3392" y="1643"/>
                      <a:pt x="1803" y="2592"/>
                      <a:pt x="617" y="3327"/>
                    </a:cubicBezTo>
                    <a:lnTo>
                      <a:pt x="688" y="3090"/>
                    </a:lnTo>
                    <a:cubicBezTo>
                      <a:pt x="783" y="2829"/>
                      <a:pt x="878" y="2568"/>
                      <a:pt x="973" y="2331"/>
                    </a:cubicBezTo>
                    <a:lnTo>
                      <a:pt x="973" y="2307"/>
                    </a:lnTo>
                    <a:cubicBezTo>
                      <a:pt x="1874" y="1785"/>
                      <a:pt x="3036" y="1121"/>
                      <a:pt x="4460" y="315"/>
                    </a:cubicBezTo>
                    <a:close/>
                    <a:moveTo>
                      <a:pt x="5693" y="694"/>
                    </a:moveTo>
                    <a:cubicBezTo>
                      <a:pt x="6191" y="955"/>
                      <a:pt x="6642" y="1264"/>
                      <a:pt x="7069" y="1643"/>
                    </a:cubicBezTo>
                    <a:cubicBezTo>
                      <a:pt x="7259" y="1833"/>
                      <a:pt x="7472" y="2023"/>
                      <a:pt x="7662" y="2236"/>
                    </a:cubicBezTo>
                    <a:lnTo>
                      <a:pt x="6049" y="1999"/>
                    </a:lnTo>
                    <a:cubicBezTo>
                      <a:pt x="6030" y="1993"/>
                      <a:pt x="6012" y="1990"/>
                      <a:pt x="5997" y="1990"/>
                    </a:cubicBezTo>
                    <a:cubicBezTo>
                      <a:pt x="5954" y="1990"/>
                      <a:pt x="5924" y="2012"/>
                      <a:pt x="5907" y="2046"/>
                    </a:cubicBezTo>
                    <a:cubicBezTo>
                      <a:pt x="5835" y="2165"/>
                      <a:pt x="5764" y="2260"/>
                      <a:pt x="5693" y="2378"/>
                    </a:cubicBezTo>
                    <a:cubicBezTo>
                      <a:pt x="5503" y="2711"/>
                      <a:pt x="5337" y="3043"/>
                      <a:pt x="5195" y="3304"/>
                    </a:cubicBezTo>
                    <a:lnTo>
                      <a:pt x="4080" y="2497"/>
                    </a:lnTo>
                    <a:cubicBezTo>
                      <a:pt x="4048" y="2476"/>
                      <a:pt x="4011" y="2464"/>
                      <a:pt x="3976" y="2464"/>
                    </a:cubicBezTo>
                    <a:cubicBezTo>
                      <a:pt x="3933" y="2464"/>
                      <a:pt x="3893" y="2482"/>
                      <a:pt x="3867" y="2521"/>
                    </a:cubicBezTo>
                    <a:cubicBezTo>
                      <a:pt x="3819" y="2592"/>
                      <a:pt x="3748" y="2687"/>
                      <a:pt x="3677" y="2782"/>
                    </a:cubicBezTo>
                    <a:cubicBezTo>
                      <a:pt x="3392" y="3185"/>
                      <a:pt x="3107" y="3564"/>
                      <a:pt x="2823" y="3968"/>
                    </a:cubicBezTo>
                    <a:lnTo>
                      <a:pt x="2704" y="3920"/>
                    </a:lnTo>
                    <a:cubicBezTo>
                      <a:pt x="2372" y="3707"/>
                      <a:pt x="2016" y="3517"/>
                      <a:pt x="1660" y="3327"/>
                    </a:cubicBezTo>
                    <a:cubicBezTo>
                      <a:pt x="1641" y="3317"/>
                      <a:pt x="1617" y="3312"/>
                      <a:pt x="1593" y="3312"/>
                    </a:cubicBezTo>
                    <a:cubicBezTo>
                      <a:pt x="1558" y="3312"/>
                      <a:pt x="1522" y="3323"/>
                      <a:pt x="1494" y="3351"/>
                    </a:cubicBezTo>
                    <a:cubicBezTo>
                      <a:pt x="1091" y="3730"/>
                      <a:pt x="712" y="4110"/>
                      <a:pt x="380" y="4442"/>
                    </a:cubicBezTo>
                    <a:cubicBezTo>
                      <a:pt x="403" y="4205"/>
                      <a:pt x="451" y="3968"/>
                      <a:pt x="498" y="3754"/>
                    </a:cubicBezTo>
                    <a:lnTo>
                      <a:pt x="498" y="3730"/>
                    </a:lnTo>
                    <a:cubicBezTo>
                      <a:pt x="1755" y="2948"/>
                      <a:pt x="3487" y="1928"/>
                      <a:pt x="5693" y="694"/>
                    </a:cubicBezTo>
                    <a:close/>
                    <a:moveTo>
                      <a:pt x="3867" y="0"/>
                    </a:moveTo>
                    <a:cubicBezTo>
                      <a:pt x="3677" y="0"/>
                      <a:pt x="3487" y="18"/>
                      <a:pt x="3297" y="54"/>
                    </a:cubicBezTo>
                    <a:cubicBezTo>
                      <a:pt x="2182" y="196"/>
                      <a:pt x="1328" y="908"/>
                      <a:pt x="735" y="2189"/>
                    </a:cubicBezTo>
                    <a:cubicBezTo>
                      <a:pt x="617" y="2450"/>
                      <a:pt x="498" y="2734"/>
                      <a:pt x="403" y="3043"/>
                    </a:cubicBezTo>
                    <a:lnTo>
                      <a:pt x="237" y="3636"/>
                    </a:lnTo>
                    <a:cubicBezTo>
                      <a:pt x="142" y="4039"/>
                      <a:pt x="71" y="4442"/>
                      <a:pt x="0" y="4869"/>
                    </a:cubicBezTo>
                    <a:cubicBezTo>
                      <a:pt x="0" y="4940"/>
                      <a:pt x="24" y="4988"/>
                      <a:pt x="95" y="5035"/>
                    </a:cubicBezTo>
                    <a:lnTo>
                      <a:pt x="166" y="5035"/>
                    </a:lnTo>
                    <a:cubicBezTo>
                      <a:pt x="190" y="5011"/>
                      <a:pt x="190" y="5011"/>
                      <a:pt x="214" y="4988"/>
                    </a:cubicBezTo>
                    <a:cubicBezTo>
                      <a:pt x="617" y="4584"/>
                      <a:pt x="1067" y="4134"/>
                      <a:pt x="1566" y="3659"/>
                    </a:cubicBezTo>
                    <a:cubicBezTo>
                      <a:pt x="1898" y="3825"/>
                      <a:pt x="2206" y="3991"/>
                      <a:pt x="2514" y="4181"/>
                    </a:cubicBezTo>
                    <a:cubicBezTo>
                      <a:pt x="2586" y="4229"/>
                      <a:pt x="2657" y="4252"/>
                      <a:pt x="2728" y="4300"/>
                    </a:cubicBezTo>
                    <a:cubicBezTo>
                      <a:pt x="2755" y="4318"/>
                      <a:pt x="2786" y="4326"/>
                      <a:pt x="2816" y="4326"/>
                    </a:cubicBezTo>
                    <a:cubicBezTo>
                      <a:pt x="2865" y="4326"/>
                      <a:pt x="2912" y="4305"/>
                      <a:pt x="2941" y="4276"/>
                    </a:cubicBezTo>
                    <a:cubicBezTo>
                      <a:pt x="3226" y="3825"/>
                      <a:pt x="3558" y="3398"/>
                      <a:pt x="3867" y="2995"/>
                    </a:cubicBezTo>
                    <a:lnTo>
                      <a:pt x="3985" y="2829"/>
                    </a:lnTo>
                    <a:lnTo>
                      <a:pt x="5100" y="3683"/>
                    </a:lnTo>
                    <a:cubicBezTo>
                      <a:pt x="5147" y="3707"/>
                      <a:pt x="5195" y="3707"/>
                      <a:pt x="5219" y="3707"/>
                    </a:cubicBezTo>
                    <a:cubicBezTo>
                      <a:pt x="5266" y="3683"/>
                      <a:pt x="5314" y="3659"/>
                      <a:pt x="5337" y="3636"/>
                    </a:cubicBezTo>
                    <a:cubicBezTo>
                      <a:pt x="5503" y="3304"/>
                      <a:pt x="5693" y="2948"/>
                      <a:pt x="5930" y="2544"/>
                    </a:cubicBezTo>
                    <a:cubicBezTo>
                      <a:pt x="5978" y="2450"/>
                      <a:pt x="6001" y="2378"/>
                      <a:pt x="6049" y="2307"/>
                    </a:cubicBezTo>
                    <a:lnTo>
                      <a:pt x="7970" y="2616"/>
                    </a:lnTo>
                    <a:cubicBezTo>
                      <a:pt x="8018" y="2616"/>
                      <a:pt x="8089" y="2592"/>
                      <a:pt x="8113" y="2544"/>
                    </a:cubicBezTo>
                    <a:cubicBezTo>
                      <a:pt x="8160" y="2497"/>
                      <a:pt x="8160" y="2426"/>
                      <a:pt x="8113" y="2378"/>
                    </a:cubicBezTo>
                    <a:cubicBezTo>
                      <a:pt x="7852" y="2046"/>
                      <a:pt x="7543" y="1738"/>
                      <a:pt x="7235" y="1453"/>
                    </a:cubicBezTo>
                    <a:cubicBezTo>
                      <a:pt x="6784" y="1026"/>
                      <a:pt x="6286" y="694"/>
                      <a:pt x="5740" y="410"/>
                    </a:cubicBezTo>
                    <a:cubicBezTo>
                      <a:pt x="5314" y="244"/>
                      <a:pt x="4887" y="101"/>
                      <a:pt x="4436" y="54"/>
                    </a:cubicBezTo>
                    <a:cubicBezTo>
                      <a:pt x="4246" y="18"/>
                      <a:pt x="4056" y="0"/>
                      <a:pt x="38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6" name="Google Shape;2026;p15"/>
              <p:cNvSpPr/>
              <p:nvPr/>
            </p:nvSpPr>
            <p:spPr>
              <a:xfrm>
                <a:off x="2475575" y="3511725"/>
                <a:ext cx="316000" cy="142025"/>
              </a:xfrm>
              <a:custGeom>
                <a:avLst/>
                <a:gdLst/>
                <a:ahLst/>
                <a:cxnLst/>
                <a:rect l="l" t="t" r="r" b="b"/>
                <a:pathLst>
                  <a:path w="12640" h="5681" extrusionOk="0">
                    <a:moveTo>
                      <a:pt x="11559" y="1"/>
                    </a:moveTo>
                    <a:cubicBezTo>
                      <a:pt x="11516" y="1"/>
                      <a:pt x="11476" y="18"/>
                      <a:pt x="11450" y="58"/>
                    </a:cubicBezTo>
                    <a:lnTo>
                      <a:pt x="10548" y="1173"/>
                    </a:lnTo>
                    <a:cubicBezTo>
                      <a:pt x="10501" y="1244"/>
                      <a:pt x="10525" y="1315"/>
                      <a:pt x="10572" y="1386"/>
                    </a:cubicBezTo>
                    <a:cubicBezTo>
                      <a:pt x="10596" y="1386"/>
                      <a:pt x="10643" y="1410"/>
                      <a:pt x="10667" y="1410"/>
                    </a:cubicBezTo>
                    <a:cubicBezTo>
                      <a:pt x="10714" y="1410"/>
                      <a:pt x="10762" y="1386"/>
                      <a:pt x="10786" y="1362"/>
                    </a:cubicBezTo>
                    <a:lnTo>
                      <a:pt x="11687" y="247"/>
                    </a:lnTo>
                    <a:cubicBezTo>
                      <a:pt x="11734" y="176"/>
                      <a:pt x="11711" y="81"/>
                      <a:pt x="11663" y="34"/>
                    </a:cubicBezTo>
                    <a:cubicBezTo>
                      <a:pt x="11631" y="13"/>
                      <a:pt x="11595" y="1"/>
                      <a:pt x="11559" y="1"/>
                    </a:cubicBezTo>
                    <a:close/>
                    <a:moveTo>
                      <a:pt x="10320" y="1543"/>
                    </a:moveTo>
                    <a:cubicBezTo>
                      <a:pt x="10278" y="1543"/>
                      <a:pt x="10232" y="1560"/>
                      <a:pt x="10193" y="1600"/>
                    </a:cubicBezTo>
                    <a:lnTo>
                      <a:pt x="10027" y="1813"/>
                    </a:lnTo>
                    <a:cubicBezTo>
                      <a:pt x="9979" y="1860"/>
                      <a:pt x="9979" y="1955"/>
                      <a:pt x="10050" y="2003"/>
                    </a:cubicBezTo>
                    <a:cubicBezTo>
                      <a:pt x="10074" y="2026"/>
                      <a:pt x="10121" y="2050"/>
                      <a:pt x="10145" y="2050"/>
                    </a:cubicBezTo>
                    <a:cubicBezTo>
                      <a:pt x="10193" y="2050"/>
                      <a:pt x="10240" y="2026"/>
                      <a:pt x="10264" y="2003"/>
                    </a:cubicBezTo>
                    <a:lnTo>
                      <a:pt x="10430" y="1789"/>
                    </a:lnTo>
                    <a:cubicBezTo>
                      <a:pt x="10477" y="1718"/>
                      <a:pt x="10477" y="1623"/>
                      <a:pt x="10406" y="1576"/>
                    </a:cubicBezTo>
                    <a:cubicBezTo>
                      <a:pt x="10385" y="1554"/>
                      <a:pt x="10354" y="1543"/>
                      <a:pt x="10320" y="1543"/>
                    </a:cubicBezTo>
                    <a:close/>
                    <a:moveTo>
                      <a:pt x="12431" y="1777"/>
                    </a:moveTo>
                    <a:cubicBezTo>
                      <a:pt x="12413" y="1777"/>
                      <a:pt x="12395" y="1781"/>
                      <a:pt x="12375" y="1789"/>
                    </a:cubicBezTo>
                    <a:lnTo>
                      <a:pt x="12090" y="1932"/>
                    </a:lnTo>
                    <a:cubicBezTo>
                      <a:pt x="11995" y="1955"/>
                      <a:pt x="11972" y="2050"/>
                      <a:pt x="12019" y="2121"/>
                    </a:cubicBezTo>
                    <a:cubicBezTo>
                      <a:pt x="12043" y="2169"/>
                      <a:pt x="12090" y="2216"/>
                      <a:pt x="12138" y="2216"/>
                    </a:cubicBezTo>
                    <a:cubicBezTo>
                      <a:pt x="12161" y="2216"/>
                      <a:pt x="12185" y="2216"/>
                      <a:pt x="12209" y="2193"/>
                    </a:cubicBezTo>
                    <a:lnTo>
                      <a:pt x="12494" y="2050"/>
                    </a:lnTo>
                    <a:cubicBezTo>
                      <a:pt x="12640" y="1987"/>
                      <a:pt x="12565" y="1777"/>
                      <a:pt x="12431" y="1777"/>
                    </a:cubicBezTo>
                    <a:close/>
                    <a:moveTo>
                      <a:pt x="11298" y="2284"/>
                    </a:moveTo>
                    <a:cubicBezTo>
                      <a:pt x="11272" y="2284"/>
                      <a:pt x="11243" y="2292"/>
                      <a:pt x="11213" y="2311"/>
                    </a:cubicBezTo>
                    <a:lnTo>
                      <a:pt x="10691" y="2548"/>
                    </a:lnTo>
                    <a:cubicBezTo>
                      <a:pt x="10492" y="2570"/>
                      <a:pt x="10540" y="2838"/>
                      <a:pt x="10699" y="2838"/>
                    </a:cubicBezTo>
                    <a:cubicBezTo>
                      <a:pt x="10712" y="2838"/>
                      <a:pt x="10725" y="2836"/>
                      <a:pt x="10738" y="2833"/>
                    </a:cubicBezTo>
                    <a:lnTo>
                      <a:pt x="10738" y="2857"/>
                    </a:lnTo>
                    <a:cubicBezTo>
                      <a:pt x="10762" y="2833"/>
                      <a:pt x="10786" y="2833"/>
                      <a:pt x="10809" y="2809"/>
                    </a:cubicBezTo>
                    <a:lnTo>
                      <a:pt x="11331" y="2572"/>
                    </a:lnTo>
                    <a:cubicBezTo>
                      <a:pt x="11511" y="2512"/>
                      <a:pt x="11439" y="2284"/>
                      <a:pt x="11298" y="2284"/>
                    </a:cubicBezTo>
                    <a:close/>
                    <a:moveTo>
                      <a:pt x="315" y="2974"/>
                    </a:moveTo>
                    <a:cubicBezTo>
                      <a:pt x="263" y="2974"/>
                      <a:pt x="213" y="3001"/>
                      <a:pt x="182" y="3046"/>
                    </a:cubicBezTo>
                    <a:cubicBezTo>
                      <a:pt x="159" y="3118"/>
                      <a:pt x="182" y="3213"/>
                      <a:pt x="254" y="3260"/>
                    </a:cubicBezTo>
                    <a:lnTo>
                      <a:pt x="1131" y="3758"/>
                    </a:lnTo>
                    <a:cubicBezTo>
                      <a:pt x="1155" y="3782"/>
                      <a:pt x="1179" y="3782"/>
                      <a:pt x="1202" y="3782"/>
                    </a:cubicBezTo>
                    <a:cubicBezTo>
                      <a:pt x="1274" y="3782"/>
                      <a:pt x="1321" y="3758"/>
                      <a:pt x="1345" y="3711"/>
                    </a:cubicBezTo>
                    <a:cubicBezTo>
                      <a:pt x="1368" y="3640"/>
                      <a:pt x="1345" y="3545"/>
                      <a:pt x="1274" y="3497"/>
                    </a:cubicBezTo>
                    <a:lnTo>
                      <a:pt x="396" y="2999"/>
                    </a:lnTo>
                    <a:cubicBezTo>
                      <a:pt x="371" y="2982"/>
                      <a:pt x="343" y="2974"/>
                      <a:pt x="315" y="2974"/>
                    </a:cubicBezTo>
                    <a:close/>
                    <a:moveTo>
                      <a:pt x="1917" y="3896"/>
                    </a:moveTo>
                    <a:cubicBezTo>
                      <a:pt x="1773" y="3896"/>
                      <a:pt x="1685" y="4106"/>
                      <a:pt x="1843" y="4185"/>
                    </a:cubicBezTo>
                    <a:lnTo>
                      <a:pt x="2270" y="4422"/>
                    </a:lnTo>
                    <a:cubicBezTo>
                      <a:pt x="2270" y="4422"/>
                      <a:pt x="2317" y="4446"/>
                      <a:pt x="2341" y="4446"/>
                    </a:cubicBezTo>
                    <a:cubicBezTo>
                      <a:pt x="2483" y="4446"/>
                      <a:pt x="2531" y="4233"/>
                      <a:pt x="2412" y="4161"/>
                    </a:cubicBezTo>
                    <a:lnTo>
                      <a:pt x="2009" y="3924"/>
                    </a:lnTo>
                    <a:cubicBezTo>
                      <a:pt x="1977" y="3904"/>
                      <a:pt x="1946" y="3896"/>
                      <a:pt x="1917" y="3896"/>
                    </a:cubicBezTo>
                    <a:close/>
                    <a:moveTo>
                      <a:pt x="2166" y="4986"/>
                    </a:moveTo>
                    <a:cubicBezTo>
                      <a:pt x="2153" y="4986"/>
                      <a:pt x="2140" y="4988"/>
                      <a:pt x="2128" y="4992"/>
                    </a:cubicBezTo>
                    <a:lnTo>
                      <a:pt x="1250" y="5181"/>
                    </a:lnTo>
                    <a:cubicBezTo>
                      <a:pt x="1044" y="5181"/>
                      <a:pt x="1059" y="5467"/>
                      <a:pt x="1251" y="5467"/>
                    </a:cubicBezTo>
                    <a:cubicBezTo>
                      <a:pt x="1258" y="5467"/>
                      <a:pt x="1266" y="5467"/>
                      <a:pt x="1274" y="5466"/>
                    </a:cubicBezTo>
                    <a:lnTo>
                      <a:pt x="1297" y="5466"/>
                    </a:lnTo>
                    <a:lnTo>
                      <a:pt x="2199" y="5276"/>
                    </a:lnTo>
                    <a:cubicBezTo>
                      <a:pt x="2270" y="5253"/>
                      <a:pt x="2317" y="5181"/>
                      <a:pt x="2294" y="5110"/>
                    </a:cubicBezTo>
                    <a:cubicBezTo>
                      <a:pt x="2294" y="5032"/>
                      <a:pt x="2228" y="4986"/>
                      <a:pt x="2166" y="4986"/>
                    </a:cubicBezTo>
                    <a:close/>
                    <a:moveTo>
                      <a:pt x="657" y="5300"/>
                    </a:moveTo>
                    <a:lnTo>
                      <a:pt x="206" y="5395"/>
                    </a:lnTo>
                    <a:cubicBezTo>
                      <a:pt x="1" y="5395"/>
                      <a:pt x="15" y="5681"/>
                      <a:pt x="207" y="5681"/>
                    </a:cubicBezTo>
                    <a:cubicBezTo>
                      <a:pt x="214" y="5681"/>
                      <a:pt x="222" y="5680"/>
                      <a:pt x="230" y="5680"/>
                    </a:cubicBezTo>
                    <a:lnTo>
                      <a:pt x="254" y="5680"/>
                    </a:lnTo>
                    <a:lnTo>
                      <a:pt x="704" y="5608"/>
                    </a:lnTo>
                    <a:cubicBezTo>
                      <a:pt x="775" y="5585"/>
                      <a:pt x="847" y="5513"/>
                      <a:pt x="823" y="5419"/>
                    </a:cubicBezTo>
                    <a:cubicBezTo>
                      <a:pt x="799" y="5347"/>
                      <a:pt x="728" y="5300"/>
                      <a:pt x="657" y="53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27" name="Google Shape;2027;p15"/>
            <p:cNvGrpSpPr/>
            <p:nvPr/>
          </p:nvGrpSpPr>
          <p:grpSpPr>
            <a:xfrm rot="1652002">
              <a:off x="1457990" y="4100779"/>
              <a:ext cx="190620" cy="344249"/>
              <a:chOff x="2808075" y="3551650"/>
              <a:chExt cx="136425" cy="246400"/>
            </a:xfrm>
          </p:grpSpPr>
          <p:sp>
            <p:nvSpPr>
              <p:cNvPr id="2028" name="Google Shape;2028;p15"/>
              <p:cNvSpPr/>
              <p:nvPr/>
            </p:nvSpPr>
            <p:spPr>
              <a:xfrm>
                <a:off x="2843200" y="3576175"/>
                <a:ext cx="82925" cy="221875"/>
              </a:xfrm>
              <a:custGeom>
                <a:avLst/>
                <a:gdLst/>
                <a:ahLst/>
                <a:cxnLst/>
                <a:rect l="l" t="t" r="r" b="b"/>
                <a:pathLst>
                  <a:path w="3317" h="8875" extrusionOk="0">
                    <a:moveTo>
                      <a:pt x="207" y="1"/>
                    </a:moveTo>
                    <a:cubicBezTo>
                      <a:pt x="105" y="1"/>
                      <a:pt x="1" y="109"/>
                      <a:pt x="66" y="240"/>
                    </a:cubicBezTo>
                    <a:cubicBezTo>
                      <a:pt x="517" y="999"/>
                      <a:pt x="873" y="1805"/>
                      <a:pt x="1134" y="2659"/>
                    </a:cubicBezTo>
                    <a:cubicBezTo>
                      <a:pt x="1324" y="3229"/>
                      <a:pt x="1466" y="3822"/>
                      <a:pt x="1561" y="4438"/>
                    </a:cubicBezTo>
                    <a:cubicBezTo>
                      <a:pt x="1300" y="4272"/>
                      <a:pt x="968" y="4083"/>
                      <a:pt x="612" y="3893"/>
                    </a:cubicBezTo>
                    <a:cubicBezTo>
                      <a:pt x="592" y="3880"/>
                      <a:pt x="570" y="3874"/>
                      <a:pt x="549" y="3874"/>
                    </a:cubicBezTo>
                    <a:cubicBezTo>
                      <a:pt x="493" y="3874"/>
                      <a:pt x="439" y="3913"/>
                      <a:pt x="422" y="3964"/>
                    </a:cubicBezTo>
                    <a:cubicBezTo>
                      <a:pt x="375" y="4035"/>
                      <a:pt x="398" y="4106"/>
                      <a:pt x="470" y="4154"/>
                    </a:cubicBezTo>
                    <a:cubicBezTo>
                      <a:pt x="920" y="4391"/>
                      <a:pt x="1300" y="4628"/>
                      <a:pt x="1608" y="4818"/>
                    </a:cubicBezTo>
                    <a:cubicBezTo>
                      <a:pt x="1679" y="5316"/>
                      <a:pt x="1703" y="5814"/>
                      <a:pt x="1703" y="6312"/>
                    </a:cubicBezTo>
                    <a:cubicBezTo>
                      <a:pt x="1703" y="6526"/>
                      <a:pt x="1679" y="6739"/>
                      <a:pt x="1679" y="6953"/>
                    </a:cubicBezTo>
                    <a:lnTo>
                      <a:pt x="991" y="6407"/>
                    </a:lnTo>
                    <a:cubicBezTo>
                      <a:pt x="964" y="6385"/>
                      <a:pt x="935" y="6375"/>
                      <a:pt x="908" y="6375"/>
                    </a:cubicBezTo>
                    <a:cubicBezTo>
                      <a:pt x="790" y="6375"/>
                      <a:pt x="691" y="6549"/>
                      <a:pt x="825" y="6645"/>
                    </a:cubicBezTo>
                    <a:lnTo>
                      <a:pt x="1632" y="7309"/>
                    </a:lnTo>
                    <a:cubicBezTo>
                      <a:pt x="1608" y="7783"/>
                      <a:pt x="1537" y="8234"/>
                      <a:pt x="1442" y="8708"/>
                    </a:cubicBezTo>
                    <a:cubicBezTo>
                      <a:pt x="1418" y="8779"/>
                      <a:pt x="1466" y="8851"/>
                      <a:pt x="1561" y="8874"/>
                    </a:cubicBezTo>
                    <a:lnTo>
                      <a:pt x="1584" y="8874"/>
                    </a:lnTo>
                    <a:cubicBezTo>
                      <a:pt x="1679" y="8874"/>
                      <a:pt x="1727" y="8803"/>
                      <a:pt x="1727" y="8732"/>
                    </a:cubicBezTo>
                    <a:cubicBezTo>
                      <a:pt x="1822" y="8234"/>
                      <a:pt x="1893" y="7736"/>
                      <a:pt x="1940" y="7238"/>
                    </a:cubicBezTo>
                    <a:cubicBezTo>
                      <a:pt x="1964" y="6953"/>
                      <a:pt x="1988" y="6645"/>
                      <a:pt x="1988" y="6360"/>
                    </a:cubicBezTo>
                    <a:cubicBezTo>
                      <a:pt x="2154" y="6170"/>
                      <a:pt x="2296" y="5980"/>
                      <a:pt x="2438" y="5814"/>
                    </a:cubicBezTo>
                    <a:cubicBezTo>
                      <a:pt x="2747" y="5435"/>
                      <a:pt x="3031" y="5032"/>
                      <a:pt x="3269" y="4605"/>
                    </a:cubicBezTo>
                    <a:cubicBezTo>
                      <a:pt x="3316" y="4533"/>
                      <a:pt x="3292" y="4438"/>
                      <a:pt x="3221" y="4391"/>
                    </a:cubicBezTo>
                    <a:cubicBezTo>
                      <a:pt x="3203" y="4385"/>
                      <a:pt x="3184" y="4382"/>
                      <a:pt x="3165" y="4382"/>
                    </a:cubicBezTo>
                    <a:cubicBezTo>
                      <a:pt x="3107" y="4382"/>
                      <a:pt x="3049" y="4409"/>
                      <a:pt x="3031" y="4462"/>
                    </a:cubicBezTo>
                    <a:cubicBezTo>
                      <a:pt x="2771" y="4865"/>
                      <a:pt x="2510" y="5269"/>
                      <a:pt x="2225" y="5648"/>
                    </a:cubicBezTo>
                    <a:cubicBezTo>
                      <a:pt x="2154" y="5719"/>
                      <a:pt x="2059" y="5814"/>
                      <a:pt x="1988" y="5909"/>
                    </a:cubicBezTo>
                    <a:cubicBezTo>
                      <a:pt x="1988" y="5506"/>
                      <a:pt x="1964" y="5103"/>
                      <a:pt x="1893" y="4699"/>
                    </a:cubicBezTo>
                    <a:cubicBezTo>
                      <a:pt x="1822" y="3988"/>
                      <a:pt x="1656" y="3300"/>
                      <a:pt x="1442" y="2612"/>
                    </a:cubicBezTo>
                    <a:cubicBezTo>
                      <a:pt x="1751" y="1995"/>
                      <a:pt x="2011" y="1331"/>
                      <a:pt x="2249" y="691"/>
                    </a:cubicBezTo>
                    <a:cubicBezTo>
                      <a:pt x="2308" y="557"/>
                      <a:pt x="2209" y="470"/>
                      <a:pt x="2110" y="470"/>
                    </a:cubicBezTo>
                    <a:cubicBezTo>
                      <a:pt x="2050" y="470"/>
                      <a:pt x="1991" y="501"/>
                      <a:pt x="1964" y="572"/>
                    </a:cubicBezTo>
                    <a:cubicBezTo>
                      <a:pt x="1751" y="1189"/>
                      <a:pt x="1537" y="1734"/>
                      <a:pt x="1300" y="2209"/>
                    </a:cubicBezTo>
                    <a:cubicBezTo>
                      <a:pt x="1039" y="1473"/>
                      <a:pt x="707" y="762"/>
                      <a:pt x="327" y="74"/>
                    </a:cubicBezTo>
                    <a:cubicBezTo>
                      <a:pt x="298" y="22"/>
                      <a:pt x="253" y="1"/>
                      <a:pt x="2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9" name="Google Shape;2029;p15"/>
              <p:cNvSpPr/>
              <p:nvPr/>
            </p:nvSpPr>
            <p:spPr>
              <a:xfrm>
                <a:off x="2811625" y="3555175"/>
                <a:ext cx="129325" cy="190975"/>
              </a:xfrm>
              <a:custGeom>
                <a:avLst/>
                <a:gdLst/>
                <a:ahLst/>
                <a:cxnLst/>
                <a:rect l="l" t="t" r="r" b="b"/>
                <a:pathLst>
                  <a:path w="5173" h="7639" extrusionOk="0">
                    <a:moveTo>
                      <a:pt x="1005" y="0"/>
                    </a:moveTo>
                    <a:cubicBezTo>
                      <a:pt x="832" y="0"/>
                      <a:pt x="672" y="89"/>
                      <a:pt x="594" y="226"/>
                    </a:cubicBezTo>
                    <a:cubicBezTo>
                      <a:pt x="452" y="368"/>
                      <a:pt x="380" y="605"/>
                      <a:pt x="428" y="795"/>
                    </a:cubicBezTo>
                    <a:cubicBezTo>
                      <a:pt x="475" y="1080"/>
                      <a:pt x="618" y="1317"/>
                      <a:pt x="855" y="1459"/>
                    </a:cubicBezTo>
                    <a:cubicBezTo>
                      <a:pt x="1059" y="1645"/>
                      <a:pt x="1321" y="1743"/>
                      <a:pt x="1596" y="1743"/>
                    </a:cubicBezTo>
                    <a:cubicBezTo>
                      <a:pt x="1673" y="1743"/>
                      <a:pt x="1750" y="1736"/>
                      <a:pt x="1827" y="1720"/>
                    </a:cubicBezTo>
                    <a:lnTo>
                      <a:pt x="1851" y="1649"/>
                    </a:lnTo>
                    <a:cubicBezTo>
                      <a:pt x="1946" y="1412"/>
                      <a:pt x="1970" y="1151"/>
                      <a:pt x="1946" y="890"/>
                    </a:cubicBezTo>
                    <a:cubicBezTo>
                      <a:pt x="1922" y="653"/>
                      <a:pt x="1827" y="439"/>
                      <a:pt x="1638" y="273"/>
                    </a:cubicBezTo>
                    <a:cubicBezTo>
                      <a:pt x="1495" y="131"/>
                      <a:pt x="1306" y="36"/>
                      <a:pt x="1116" y="12"/>
                    </a:cubicBezTo>
                    <a:cubicBezTo>
                      <a:pt x="1079" y="4"/>
                      <a:pt x="1041" y="0"/>
                      <a:pt x="1005" y="0"/>
                    </a:cubicBezTo>
                    <a:close/>
                    <a:moveTo>
                      <a:pt x="3383" y="626"/>
                    </a:moveTo>
                    <a:cubicBezTo>
                      <a:pt x="3311" y="626"/>
                      <a:pt x="3240" y="642"/>
                      <a:pt x="3180" y="677"/>
                    </a:cubicBezTo>
                    <a:cubicBezTo>
                      <a:pt x="2966" y="772"/>
                      <a:pt x="2824" y="914"/>
                      <a:pt x="2705" y="1080"/>
                    </a:cubicBezTo>
                    <a:cubicBezTo>
                      <a:pt x="2587" y="1293"/>
                      <a:pt x="2563" y="1531"/>
                      <a:pt x="2587" y="1744"/>
                    </a:cubicBezTo>
                    <a:cubicBezTo>
                      <a:pt x="2634" y="2005"/>
                      <a:pt x="2729" y="2242"/>
                      <a:pt x="2895" y="2456"/>
                    </a:cubicBezTo>
                    <a:cubicBezTo>
                      <a:pt x="2895" y="2479"/>
                      <a:pt x="2919" y="2503"/>
                      <a:pt x="2942" y="2527"/>
                    </a:cubicBezTo>
                    <a:cubicBezTo>
                      <a:pt x="3298" y="2503"/>
                      <a:pt x="3630" y="2313"/>
                      <a:pt x="3820" y="2029"/>
                    </a:cubicBezTo>
                    <a:cubicBezTo>
                      <a:pt x="4010" y="1815"/>
                      <a:pt x="4081" y="1554"/>
                      <a:pt x="4081" y="1270"/>
                    </a:cubicBezTo>
                    <a:lnTo>
                      <a:pt x="4057" y="1270"/>
                    </a:lnTo>
                    <a:cubicBezTo>
                      <a:pt x="4034" y="1056"/>
                      <a:pt x="3915" y="866"/>
                      <a:pt x="3725" y="748"/>
                    </a:cubicBezTo>
                    <a:cubicBezTo>
                      <a:pt x="3635" y="673"/>
                      <a:pt x="3507" y="626"/>
                      <a:pt x="3383" y="626"/>
                    </a:cubicBezTo>
                    <a:close/>
                    <a:moveTo>
                      <a:pt x="737" y="3609"/>
                    </a:moveTo>
                    <a:cubicBezTo>
                      <a:pt x="644" y="3609"/>
                      <a:pt x="548" y="3620"/>
                      <a:pt x="452" y="3642"/>
                    </a:cubicBezTo>
                    <a:cubicBezTo>
                      <a:pt x="262" y="3689"/>
                      <a:pt x="120" y="3832"/>
                      <a:pt x="72" y="4021"/>
                    </a:cubicBezTo>
                    <a:cubicBezTo>
                      <a:pt x="1" y="4235"/>
                      <a:pt x="25" y="4448"/>
                      <a:pt x="143" y="4638"/>
                    </a:cubicBezTo>
                    <a:cubicBezTo>
                      <a:pt x="286" y="4875"/>
                      <a:pt x="523" y="5041"/>
                      <a:pt x="784" y="5089"/>
                    </a:cubicBezTo>
                    <a:cubicBezTo>
                      <a:pt x="902" y="5120"/>
                      <a:pt x="1021" y="5136"/>
                      <a:pt x="1138" y="5136"/>
                    </a:cubicBezTo>
                    <a:cubicBezTo>
                      <a:pt x="1372" y="5136"/>
                      <a:pt x="1598" y="5073"/>
                      <a:pt x="1804" y="4946"/>
                    </a:cubicBezTo>
                    <a:lnTo>
                      <a:pt x="1804" y="4852"/>
                    </a:lnTo>
                    <a:cubicBezTo>
                      <a:pt x="1780" y="4591"/>
                      <a:pt x="1709" y="4330"/>
                      <a:pt x="1567" y="4116"/>
                    </a:cubicBezTo>
                    <a:cubicBezTo>
                      <a:pt x="1448" y="3903"/>
                      <a:pt x="1282" y="3760"/>
                      <a:pt x="1068" y="3665"/>
                    </a:cubicBezTo>
                    <a:cubicBezTo>
                      <a:pt x="964" y="3626"/>
                      <a:pt x="852" y="3609"/>
                      <a:pt x="737" y="3609"/>
                    </a:cubicBezTo>
                    <a:close/>
                    <a:moveTo>
                      <a:pt x="4539" y="4626"/>
                    </a:moveTo>
                    <a:cubicBezTo>
                      <a:pt x="4505" y="4626"/>
                      <a:pt x="4470" y="4630"/>
                      <a:pt x="4437" y="4638"/>
                    </a:cubicBezTo>
                    <a:cubicBezTo>
                      <a:pt x="4223" y="4662"/>
                      <a:pt x="4034" y="4757"/>
                      <a:pt x="3867" y="4899"/>
                    </a:cubicBezTo>
                    <a:cubicBezTo>
                      <a:pt x="3725" y="5065"/>
                      <a:pt x="3630" y="5278"/>
                      <a:pt x="3607" y="5516"/>
                    </a:cubicBezTo>
                    <a:cubicBezTo>
                      <a:pt x="3559" y="5777"/>
                      <a:pt x="3607" y="6038"/>
                      <a:pt x="3701" y="6275"/>
                    </a:cubicBezTo>
                    <a:lnTo>
                      <a:pt x="3725" y="6370"/>
                    </a:lnTo>
                    <a:cubicBezTo>
                      <a:pt x="3785" y="6378"/>
                      <a:pt x="3845" y="6382"/>
                      <a:pt x="3905" y="6382"/>
                    </a:cubicBezTo>
                    <a:cubicBezTo>
                      <a:pt x="4199" y="6382"/>
                      <a:pt x="4481" y="6286"/>
                      <a:pt x="4698" y="6109"/>
                    </a:cubicBezTo>
                    <a:cubicBezTo>
                      <a:pt x="4935" y="5943"/>
                      <a:pt x="5077" y="5705"/>
                      <a:pt x="5125" y="5421"/>
                    </a:cubicBezTo>
                    <a:cubicBezTo>
                      <a:pt x="5172" y="5207"/>
                      <a:pt x="5101" y="4994"/>
                      <a:pt x="4959" y="4828"/>
                    </a:cubicBezTo>
                    <a:cubicBezTo>
                      <a:pt x="4861" y="4711"/>
                      <a:pt x="4699" y="4626"/>
                      <a:pt x="4539" y="4626"/>
                    </a:cubicBezTo>
                    <a:close/>
                    <a:moveTo>
                      <a:pt x="1344" y="6066"/>
                    </a:moveTo>
                    <a:cubicBezTo>
                      <a:pt x="1290" y="6066"/>
                      <a:pt x="1238" y="6072"/>
                      <a:pt x="1187" y="6085"/>
                    </a:cubicBezTo>
                    <a:cubicBezTo>
                      <a:pt x="974" y="6085"/>
                      <a:pt x="807" y="6227"/>
                      <a:pt x="736" y="6417"/>
                    </a:cubicBezTo>
                    <a:cubicBezTo>
                      <a:pt x="641" y="6607"/>
                      <a:pt x="641" y="6820"/>
                      <a:pt x="736" y="7010"/>
                    </a:cubicBezTo>
                    <a:cubicBezTo>
                      <a:pt x="855" y="7271"/>
                      <a:pt x="1068" y="7461"/>
                      <a:pt x="1329" y="7532"/>
                    </a:cubicBezTo>
                    <a:cubicBezTo>
                      <a:pt x="1495" y="7603"/>
                      <a:pt x="1673" y="7639"/>
                      <a:pt x="1851" y="7639"/>
                    </a:cubicBezTo>
                    <a:cubicBezTo>
                      <a:pt x="2029" y="7639"/>
                      <a:pt x="2207" y="7603"/>
                      <a:pt x="2373" y="7532"/>
                    </a:cubicBezTo>
                    <a:lnTo>
                      <a:pt x="2373" y="7461"/>
                    </a:lnTo>
                    <a:lnTo>
                      <a:pt x="2349" y="7437"/>
                    </a:lnTo>
                    <a:cubicBezTo>
                      <a:pt x="2373" y="7176"/>
                      <a:pt x="2326" y="6915"/>
                      <a:pt x="2207" y="6678"/>
                    </a:cubicBezTo>
                    <a:cubicBezTo>
                      <a:pt x="2112" y="6465"/>
                      <a:pt x="1970" y="6298"/>
                      <a:pt x="1780" y="6180"/>
                    </a:cubicBezTo>
                    <a:cubicBezTo>
                      <a:pt x="1641" y="6110"/>
                      <a:pt x="1489" y="6066"/>
                      <a:pt x="1344" y="606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0" name="Google Shape;2030;p15"/>
              <p:cNvSpPr/>
              <p:nvPr/>
            </p:nvSpPr>
            <p:spPr>
              <a:xfrm>
                <a:off x="2808075" y="3551650"/>
                <a:ext cx="136425" cy="198350"/>
              </a:xfrm>
              <a:custGeom>
                <a:avLst/>
                <a:gdLst/>
                <a:ahLst/>
                <a:cxnLst/>
                <a:rect l="l" t="t" r="r" b="b"/>
                <a:pathLst>
                  <a:path w="5457" h="7934" extrusionOk="0">
                    <a:moveTo>
                      <a:pt x="1234" y="296"/>
                    </a:moveTo>
                    <a:cubicBezTo>
                      <a:pt x="1400" y="319"/>
                      <a:pt x="1566" y="414"/>
                      <a:pt x="1685" y="533"/>
                    </a:cubicBezTo>
                    <a:cubicBezTo>
                      <a:pt x="1827" y="675"/>
                      <a:pt x="1922" y="865"/>
                      <a:pt x="1922" y="1079"/>
                    </a:cubicBezTo>
                    <a:cubicBezTo>
                      <a:pt x="1969" y="1292"/>
                      <a:pt x="1946" y="1506"/>
                      <a:pt x="1851" y="1719"/>
                    </a:cubicBezTo>
                    <a:cubicBezTo>
                      <a:pt x="1802" y="1727"/>
                      <a:pt x="1753" y="1731"/>
                      <a:pt x="1705" y="1731"/>
                    </a:cubicBezTo>
                    <a:cubicBezTo>
                      <a:pt x="1471" y="1731"/>
                      <a:pt x="1245" y="1639"/>
                      <a:pt x="1068" y="1482"/>
                    </a:cubicBezTo>
                    <a:cubicBezTo>
                      <a:pt x="878" y="1363"/>
                      <a:pt x="736" y="1150"/>
                      <a:pt x="689" y="936"/>
                    </a:cubicBezTo>
                    <a:cubicBezTo>
                      <a:pt x="665" y="770"/>
                      <a:pt x="712" y="580"/>
                      <a:pt x="831" y="462"/>
                    </a:cubicBezTo>
                    <a:cubicBezTo>
                      <a:pt x="902" y="367"/>
                      <a:pt x="1021" y="296"/>
                      <a:pt x="1163" y="296"/>
                    </a:cubicBezTo>
                    <a:close/>
                    <a:moveTo>
                      <a:pt x="1167" y="1"/>
                    </a:moveTo>
                    <a:cubicBezTo>
                      <a:pt x="951" y="1"/>
                      <a:pt x="759" y="111"/>
                      <a:pt x="617" y="272"/>
                    </a:cubicBezTo>
                    <a:cubicBezTo>
                      <a:pt x="451" y="462"/>
                      <a:pt x="356" y="723"/>
                      <a:pt x="404" y="984"/>
                    </a:cubicBezTo>
                    <a:cubicBezTo>
                      <a:pt x="451" y="1268"/>
                      <a:pt x="617" y="1553"/>
                      <a:pt x="878" y="1719"/>
                    </a:cubicBezTo>
                    <a:cubicBezTo>
                      <a:pt x="1095" y="1914"/>
                      <a:pt x="1392" y="2030"/>
                      <a:pt x="1677" y="2030"/>
                    </a:cubicBezTo>
                    <a:cubicBezTo>
                      <a:pt x="1704" y="2030"/>
                      <a:pt x="1730" y="2029"/>
                      <a:pt x="1756" y="2027"/>
                    </a:cubicBezTo>
                    <a:lnTo>
                      <a:pt x="1780" y="2004"/>
                    </a:lnTo>
                    <a:cubicBezTo>
                      <a:pt x="1827" y="2004"/>
                      <a:pt x="1922" y="2004"/>
                      <a:pt x="1969" y="2027"/>
                    </a:cubicBezTo>
                    <a:cubicBezTo>
                      <a:pt x="2017" y="2004"/>
                      <a:pt x="2064" y="1980"/>
                      <a:pt x="2088" y="1933"/>
                    </a:cubicBezTo>
                    <a:lnTo>
                      <a:pt x="2136" y="1838"/>
                    </a:lnTo>
                    <a:cubicBezTo>
                      <a:pt x="2230" y="1577"/>
                      <a:pt x="2278" y="1292"/>
                      <a:pt x="2230" y="1031"/>
                    </a:cubicBezTo>
                    <a:cubicBezTo>
                      <a:pt x="2207" y="770"/>
                      <a:pt x="2088" y="509"/>
                      <a:pt x="1898" y="343"/>
                    </a:cubicBezTo>
                    <a:cubicBezTo>
                      <a:pt x="1732" y="153"/>
                      <a:pt x="1519" y="35"/>
                      <a:pt x="1282" y="11"/>
                    </a:cubicBezTo>
                    <a:cubicBezTo>
                      <a:pt x="1243" y="4"/>
                      <a:pt x="1204" y="1"/>
                      <a:pt x="1167" y="1"/>
                    </a:cubicBezTo>
                    <a:close/>
                    <a:moveTo>
                      <a:pt x="3559" y="913"/>
                    </a:moveTo>
                    <a:cubicBezTo>
                      <a:pt x="3654" y="913"/>
                      <a:pt x="3749" y="960"/>
                      <a:pt x="3820" y="1007"/>
                    </a:cubicBezTo>
                    <a:cubicBezTo>
                      <a:pt x="3962" y="1102"/>
                      <a:pt x="4057" y="1245"/>
                      <a:pt x="4057" y="1411"/>
                    </a:cubicBezTo>
                    <a:cubicBezTo>
                      <a:pt x="4057" y="1648"/>
                      <a:pt x="3986" y="1885"/>
                      <a:pt x="3843" y="2075"/>
                    </a:cubicBezTo>
                    <a:cubicBezTo>
                      <a:pt x="3677" y="2312"/>
                      <a:pt x="3416" y="2478"/>
                      <a:pt x="3132" y="2502"/>
                    </a:cubicBezTo>
                    <a:cubicBezTo>
                      <a:pt x="3013" y="2312"/>
                      <a:pt x="2918" y="2099"/>
                      <a:pt x="2895" y="1885"/>
                    </a:cubicBezTo>
                    <a:cubicBezTo>
                      <a:pt x="2847" y="1672"/>
                      <a:pt x="2895" y="1482"/>
                      <a:pt x="2989" y="1316"/>
                    </a:cubicBezTo>
                    <a:cubicBezTo>
                      <a:pt x="3061" y="1150"/>
                      <a:pt x="3203" y="1031"/>
                      <a:pt x="3369" y="960"/>
                    </a:cubicBezTo>
                    <a:cubicBezTo>
                      <a:pt x="3416" y="936"/>
                      <a:pt x="3488" y="936"/>
                      <a:pt x="3535" y="936"/>
                    </a:cubicBezTo>
                    <a:lnTo>
                      <a:pt x="3559" y="913"/>
                    </a:lnTo>
                    <a:close/>
                    <a:moveTo>
                      <a:pt x="3556" y="627"/>
                    </a:moveTo>
                    <a:cubicBezTo>
                      <a:pt x="3458" y="627"/>
                      <a:pt x="3360" y="651"/>
                      <a:pt x="3274" y="699"/>
                    </a:cubicBezTo>
                    <a:cubicBezTo>
                      <a:pt x="3037" y="770"/>
                      <a:pt x="2847" y="936"/>
                      <a:pt x="2752" y="1150"/>
                    </a:cubicBezTo>
                    <a:cubicBezTo>
                      <a:pt x="2610" y="1387"/>
                      <a:pt x="2562" y="1648"/>
                      <a:pt x="2610" y="1909"/>
                    </a:cubicBezTo>
                    <a:cubicBezTo>
                      <a:pt x="2634" y="2170"/>
                      <a:pt x="2729" y="2454"/>
                      <a:pt x="2895" y="2668"/>
                    </a:cubicBezTo>
                    <a:cubicBezTo>
                      <a:pt x="2918" y="2715"/>
                      <a:pt x="2942" y="2739"/>
                      <a:pt x="2966" y="2786"/>
                    </a:cubicBezTo>
                    <a:cubicBezTo>
                      <a:pt x="2989" y="2810"/>
                      <a:pt x="3037" y="2810"/>
                      <a:pt x="3084" y="2810"/>
                    </a:cubicBezTo>
                    <a:lnTo>
                      <a:pt x="3108" y="2810"/>
                    </a:lnTo>
                    <a:cubicBezTo>
                      <a:pt x="3511" y="2786"/>
                      <a:pt x="3867" y="2573"/>
                      <a:pt x="4081" y="2265"/>
                    </a:cubicBezTo>
                    <a:cubicBezTo>
                      <a:pt x="4270" y="2004"/>
                      <a:pt x="4365" y="1719"/>
                      <a:pt x="4342" y="1411"/>
                    </a:cubicBezTo>
                    <a:cubicBezTo>
                      <a:pt x="4318" y="1150"/>
                      <a:pt x="4176" y="913"/>
                      <a:pt x="3962" y="794"/>
                    </a:cubicBezTo>
                    <a:cubicBezTo>
                      <a:pt x="3849" y="681"/>
                      <a:pt x="3702" y="627"/>
                      <a:pt x="3556" y="627"/>
                    </a:cubicBezTo>
                    <a:close/>
                    <a:moveTo>
                      <a:pt x="878" y="3901"/>
                    </a:moveTo>
                    <a:cubicBezTo>
                      <a:pt x="973" y="3925"/>
                      <a:pt x="1092" y="3949"/>
                      <a:pt x="1163" y="3996"/>
                    </a:cubicBezTo>
                    <a:cubicBezTo>
                      <a:pt x="1353" y="4067"/>
                      <a:pt x="1495" y="4186"/>
                      <a:pt x="1590" y="4376"/>
                    </a:cubicBezTo>
                    <a:cubicBezTo>
                      <a:pt x="1709" y="4566"/>
                      <a:pt x="1780" y="4803"/>
                      <a:pt x="1803" y="5016"/>
                    </a:cubicBezTo>
                    <a:cubicBezTo>
                      <a:pt x="1623" y="5114"/>
                      <a:pt x="1432" y="5168"/>
                      <a:pt x="1237" y="5168"/>
                    </a:cubicBezTo>
                    <a:cubicBezTo>
                      <a:pt x="1149" y="5168"/>
                      <a:pt x="1061" y="5157"/>
                      <a:pt x="973" y="5135"/>
                    </a:cubicBezTo>
                    <a:cubicBezTo>
                      <a:pt x="760" y="5064"/>
                      <a:pt x="546" y="4945"/>
                      <a:pt x="428" y="4732"/>
                    </a:cubicBezTo>
                    <a:cubicBezTo>
                      <a:pt x="333" y="4589"/>
                      <a:pt x="309" y="4399"/>
                      <a:pt x="356" y="4233"/>
                    </a:cubicBezTo>
                    <a:cubicBezTo>
                      <a:pt x="380" y="4091"/>
                      <a:pt x="499" y="3973"/>
                      <a:pt x="641" y="3949"/>
                    </a:cubicBezTo>
                    <a:cubicBezTo>
                      <a:pt x="712" y="3925"/>
                      <a:pt x="783" y="3925"/>
                      <a:pt x="878" y="3925"/>
                    </a:cubicBezTo>
                    <a:lnTo>
                      <a:pt x="878" y="3901"/>
                    </a:lnTo>
                    <a:close/>
                    <a:moveTo>
                      <a:pt x="875" y="3621"/>
                    </a:moveTo>
                    <a:cubicBezTo>
                      <a:pt x="773" y="3621"/>
                      <a:pt x="669" y="3634"/>
                      <a:pt x="570" y="3664"/>
                    </a:cubicBezTo>
                    <a:cubicBezTo>
                      <a:pt x="333" y="3712"/>
                      <a:pt x="143" y="3901"/>
                      <a:pt x="96" y="4139"/>
                    </a:cubicBezTo>
                    <a:cubicBezTo>
                      <a:pt x="1" y="4399"/>
                      <a:pt x="24" y="4660"/>
                      <a:pt x="190" y="4874"/>
                    </a:cubicBezTo>
                    <a:cubicBezTo>
                      <a:pt x="333" y="5135"/>
                      <a:pt x="594" y="5325"/>
                      <a:pt x="902" y="5396"/>
                    </a:cubicBezTo>
                    <a:cubicBezTo>
                      <a:pt x="997" y="5443"/>
                      <a:pt x="1116" y="5467"/>
                      <a:pt x="1234" y="5467"/>
                    </a:cubicBezTo>
                    <a:lnTo>
                      <a:pt x="1234" y="5443"/>
                    </a:lnTo>
                    <a:cubicBezTo>
                      <a:pt x="1519" y="5443"/>
                      <a:pt x="1780" y="5372"/>
                      <a:pt x="2017" y="5230"/>
                    </a:cubicBezTo>
                    <a:cubicBezTo>
                      <a:pt x="2064" y="5206"/>
                      <a:pt x="2112" y="5159"/>
                      <a:pt x="2112" y="5087"/>
                    </a:cubicBezTo>
                    <a:lnTo>
                      <a:pt x="2112" y="4993"/>
                    </a:lnTo>
                    <a:cubicBezTo>
                      <a:pt x="2088" y="4708"/>
                      <a:pt x="1993" y="4447"/>
                      <a:pt x="1851" y="4210"/>
                    </a:cubicBezTo>
                    <a:cubicBezTo>
                      <a:pt x="1732" y="3973"/>
                      <a:pt x="1519" y="3783"/>
                      <a:pt x="1282" y="3688"/>
                    </a:cubicBezTo>
                    <a:cubicBezTo>
                      <a:pt x="1158" y="3647"/>
                      <a:pt x="1017" y="3621"/>
                      <a:pt x="875" y="3621"/>
                    </a:cubicBezTo>
                    <a:close/>
                    <a:moveTo>
                      <a:pt x="4659" y="4917"/>
                    </a:moveTo>
                    <a:cubicBezTo>
                      <a:pt x="4786" y="4917"/>
                      <a:pt x="4920" y="4984"/>
                      <a:pt x="4982" y="5087"/>
                    </a:cubicBezTo>
                    <a:cubicBezTo>
                      <a:pt x="5101" y="5206"/>
                      <a:pt x="5148" y="5396"/>
                      <a:pt x="5124" y="5562"/>
                    </a:cubicBezTo>
                    <a:cubicBezTo>
                      <a:pt x="5077" y="5799"/>
                      <a:pt x="4935" y="6013"/>
                      <a:pt x="4745" y="6155"/>
                    </a:cubicBezTo>
                    <a:cubicBezTo>
                      <a:pt x="4558" y="6300"/>
                      <a:pt x="4317" y="6373"/>
                      <a:pt x="4069" y="6373"/>
                    </a:cubicBezTo>
                    <a:cubicBezTo>
                      <a:pt x="4033" y="6373"/>
                      <a:pt x="3998" y="6371"/>
                      <a:pt x="3962" y="6368"/>
                    </a:cubicBezTo>
                    <a:lnTo>
                      <a:pt x="3986" y="6345"/>
                    </a:lnTo>
                    <a:cubicBezTo>
                      <a:pt x="3891" y="6131"/>
                      <a:pt x="3867" y="5894"/>
                      <a:pt x="3891" y="5680"/>
                    </a:cubicBezTo>
                    <a:cubicBezTo>
                      <a:pt x="3915" y="5277"/>
                      <a:pt x="4223" y="4969"/>
                      <a:pt x="4602" y="4921"/>
                    </a:cubicBezTo>
                    <a:cubicBezTo>
                      <a:pt x="4621" y="4918"/>
                      <a:pt x="4640" y="4917"/>
                      <a:pt x="4659" y="4917"/>
                    </a:cubicBezTo>
                    <a:close/>
                    <a:moveTo>
                      <a:pt x="4687" y="4648"/>
                    </a:moveTo>
                    <a:cubicBezTo>
                      <a:pt x="4643" y="4648"/>
                      <a:pt x="4599" y="4652"/>
                      <a:pt x="4555" y="4660"/>
                    </a:cubicBezTo>
                    <a:cubicBezTo>
                      <a:pt x="4318" y="4684"/>
                      <a:pt x="4104" y="4779"/>
                      <a:pt x="3915" y="4945"/>
                    </a:cubicBezTo>
                    <a:cubicBezTo>
                      <a:pt x="3749" y="5135"/>
                      <a:pt x="3630" y="5372"/>
                      <a:pt x="3606" y="5633"/>
                    </a:cubicBezTo>
                    <a:cubicBezTo>
                      <a:pt x="3559" y="5918"/>
                      <a:pt x="3582" y="6226"/>
                      <a:pt x="3701" y="6487"/>
                    </a:cubicBezTo>
                    <a:cubicBezTo>
                      <a:pt x="3725" y="6511"/>
                      <a:pt x="3725" y="6534"/>
                      <a:pt x="3725" y="6558"/>
                    </a:cubicBezTo>
                    <a:cubicBezTo>
                      <a:pt x="3749" y="6606"/>
                      <a:pt x="3796" y="6653"/>
                      <a:pt x="3867" y="6653"/>
                    </a:cubicBezTo>
                    <a:lnTo>
                      <a:pt x="4033" y="6653"/>
                    </a:lnTo>
                    <a:cubicBezTo>
                      <a:pt x="4064" y="6655"/>
                      <a:pt x="4096" y="6657"/>
                      <a:pt x="4127" y="6657"/>
                    </a:cubicBezTo>
                    <a:cubicBezTo>
                      <a:pt x="4408" y="6657"/>
                      <a:pt x="4700" y="6563"/>
                      <a:pt x="4935" y="6392"/>
                    </a:cubicBezTo>
                    <a:cubicBezTo>
                      <a:pt x="5196" y="6202"/>
                      <a:pt x="5362" y="5918"/>
                      <a:pt x="5409" y="5609"/>
                    </a:cubicBezTo>
                    <a:cubicBezTo>
                      <a:pt x="5456" y="5372"/>
                      <a:pt x="5385" y="5111"/>
                      <a:pt x="5219" y="4921"/>
                    </a:cubicBezTo>
                    <a:cubicBezTo>
                      <a:pt x="5101" y="4744"/>
                      <a:pt x="4901" y="4648"/>
                      <a:pt x="4687" y="4648"/>
                    </a:cubicBezTo>
                    <a:close/>
                    <a:moveTo>
                      <a:pt x="1584" y="6359"/>
                    </a:moveTo>
                    <a:cubicBezTo>
                      <a:pt x="1673" y="6359"/>
                      <a:pt x="1762" y="6386"/>
                      <a:pt x="1851" y="6439"/>
                    </a:cubicBezTo>
                    <a:cubicBezTo>
                      <a:pt x="2017" y="6534"/>
                      <a:pt x="2159" y="6700"/>
                      <a:pt x="2230" y="6890"/>
                    </a:cubicBezTo>
                    <a:cubicBezTo>
                      <a:pt x="2325" y="7080"/>
                      <a:pt x="2373" y="7317"/>
                      <a:pt x="2349" y="7554"/>
                    </a:cubicBezTo>
                    <a:cubicBezTo>
                      <a:pt x="2219" y="7602"/>
                      <a:pt x="2082" y="7626"/>
                      <a:pt x="1946" y="7626"/>
                    </a:cubicBezTo>
                    <a:cubicBezTo>
                      <a:pt x="1809" y="7626"/>
                      <a:pt x="1673" y="7602"/>
                      <a:pt x="1542" y="7554"/>
                    </a:cubicBezTo>
                    <a:cubicBezTo>
                      <a:pt x="1305" y="7459"/>
                      <a:pt x="1116" y="7317"/>
                      <a:pt x="1021" y="7104"/>
                    </a:cubicBezTo>
                    <a:cubicBezTo>
                      <a:pt x="926" y="6938"/>
                      <a:pt x="926" y="6772"/>
                      <a:pt x="1021" y="6606"/>
                    </a:cubicBezTo>
                    <a:cubicBezTo>
                      <a:pt x="1068" y="6463"/>
                      <a:pt x="1187" y="6368"/>
                      <a:pt x="1353" y="6368"/>
                    </a:cubicBezTo>
                    <a:lnTo>
                      <a:pt x="1495" y="6368"/>
                    </a:lnTo>
                    <a:cubicBezTo>
                      <a:pt x="1525" y="6362"/>
                      <a:pt x="1554" y="6359"/>
                      <a:pt x="1584" y="6359"/>
                    </a:cubicBezTo>
                    <a:close/>
                    <a:moveTo>
                      <a:pt x="1512" y="6065"/>
                    </a:moveTo>
                    <a:cubicBezTo>
                      <a:pt x="1452" y="6065"/>
                      <a:pt x="1390" y="6071"/>
                      <a:pt x="1329" y="6084"/>
                    </a:cubicBezTo>
                    <a:cubicBezTo>
                      <a:pt x="1068" y="6107"/>
                      <a:pt x="855" y="6250"/>
                      <a:pt x="760" y="6487"/>
                    </a:cubicBezTo>
                    <a:cubicBezTo>
                      <a:pt x="641" y="6724"/>
                      <a:pt x="641" y="6985"/>
                      <a:pt x="760" y="7222"/>
                    </a:cubicBezTo>
                    <a:cubicBezTo>
                      <a:pt x="902" y="7507"/>
                      <a:pt x="1139" y="7720"/>
                      <a:pt x="1424" y="7815"/>
                    </a:cubicBezTo>
                    <a:cubicBezTo>
                      <a:pt x="1566" y="7910"/>
                      <a:pt x="1732" y="7934"/>
                      <a:pt x="1922" y="7934"/>
                    </a:cubicBezTo>
                    <a:cubicBezTo>
                      <a:pt x="2136" y="7934"/>
                      <a:pt x="2349" y="7886"/>
                      <a:pt x="2562" y="7815"/>
                    </a:cubicBezTo>
                    <a:cubicBezTo>
                      <a:pt x="2634" y="7792"/>
                      <a:pt x="2681" y="7744"/>
                      <a:pt x="2681" y="7673"/>
                    </a:cubicBezTo>
                    <a:lnTo>
                      <a:pt x="2681" y="7602"/>
                    </a:lnTo>
                    <a:cubicBezTo>
                      <a:pt x="2705" y="7317"/>
                      <a:pt x="2657" y="7032"/>
                      <a:pt x="2515" y="6772"/>
                    </a:cubicBezTo>
                    <a:cubicBezTo>
                      <a:pt x="2420" y="6534"/>
                      <a:pt x="2230" y="6321"/>
                      <a:pt x="2017" y="6202"/>
                    </a:cubicBezTo>
                    <a:cubicBezTo>
                      <a:pt x="1859" y="6114"/>
                      <a:pt x="1687" y="6065"/>
                      <a:pt x="1512" y="60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1" name="Google Shape;2031;p15"/>
            <p:cNvGrpSpPr/>
            <p:nvPr/>
          </p:nvGrpSpPr>
          <p:grpSpPr>
            <a:xfrm>
              <a:off x="153229" y="1548117"/>
              <a:ext cx="54561" cy="54522"/>
              <a:chOff x="2943275" y="3531300"/>
              <a:chExt cx="39050" cy="39025"/>
            </a:xfrm>
          </p:grpSpPr>
          <p:sp>
            <p:nvSpPr>
              <p:cNvPr id="2032" name="Google Shape;2032;p15"/>
              <p:cNvSpPr/>
              <p:nvPr/>
            </p:nvSpPr>
            <p:spPr>
              <a:xfrm>
                <a:off x="2946500" y="3534625"/>
                <a:ext cx="35825" cy="32150"/>
              </a:xfrm>
              <a:custGeom>
                <a:avLst/>
                <a:gdLst/>
                <a:ahLst/>
                <a:cxnLst/>
                <a:rect l="l" t="t" r="r" b="b"/>
                <a:pathLst>
                  <a:path w="1433" h="1286" extrusionOk="0">
                    <a:moveTo>
                      <a:pt x="657" y="0"/>
                    </a:moveTo>
                    <a:cubicBezTo>
                      <a:pt x="330" y="0"/>
                      <a:pt x="0" y="241"/>
                      <a:pt x="14" y="645"/>
                    </a:cubicBezTo>
                    <a:cubicBezTo>
                      <a:pt x="14" y="811"/>
                      <a:pt x="85" y="977"/>
                      <a:pt x="204" y="1095"/>
                    </a:cubicBezTo>
                    <a:cubicBezTo>
                      <a:pt x="337" y="1228"/>
                      <a:pt x="491" y="1285"/>
                      <a:pt x="642" y="1285"/>
                    </a:cubicBezTo>
                    <a:cubicBezTo>
                      <a:pt x="1055" y="1285"/>
                      <a:pt x="1433" y="854"/>
                      <a:pt x="1224" y="384"/>
                    </a:cubicBezTo>
                    <a:cubicBezTo>
                      <a:pt x="1116" y="119"/>
                      <a:pt x="887" y="0"/>
                      <a:pt x="6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3" name="Google Shape;2033;p15"/>
              <p:cNvSpPr/>
              <p:nvPr/>
            </p:nvSpPr>
            <p:spPr>
              <a:xfrm>
                <a:off x="2943275" y="3531300"/>
                <a:ext cx="38575" cy="39025"/>
              </a:xfrm>
              <a:custGeom>
                <a:avLst/>
                <a:gdLst/>
                <a:ahLst/>
                <a:cxnLst/>
                <a:rect l="l" t="t" r="r" b="b"/>
                <a:pathLst>
                  <a:path w="1543" h="1561" extrusionOk="0">
                    <a:moveTo>
                      <a:pt x="760" y="303"/>
                    </a:moveTo>
                    <a:cubicBezTo>
                      <a:pt x="879" y="303"/>
                      <a:pt x="1021" y="351"/>
                      <a:pt x="1092" y="446"/>
                    </a:cubicBezTo>
                    <a:cubicBezTo>
                      <a:pt x="1439" y="774"/>
                      <a:pt x="1126" y="1257"/>
                      <a:pt x="758" y="1257"/>
                    </a:cubicBezTo>
                    <a:cubicBezTo>
                      <a:pt x="647" y="1257"/>
                      <a:pt x="532" y="1214"/>
                      <a:pt x="428" y="1110"/>
                    </a:cubicBezTo>
                    <a:cubicBezTo>
                      <a:pt x="238" y="920"/>
                      <a:pt x="238" y="612"/>
                      <a:pt x="428" y="446"/>
                    </a:cubicBezTo>
                    <a:cubicBezTo>
                      <a:pt x="523" y="351"/>
                      <a:pt x="641" y="303"/>
                      <a:pt x="760" y="303"/>
                    </a:cubicBezTo>
                    <a:close/>
                    <a:moveTo>
                      <a:pt x="769" y="1"/>
                    </a:moveTo>
                    <a:cubicBezTo>
                      <a:pt x="570" y="1"/>
                      <a:pt x="369" y="78"/>
                      <a:pt x="214" y="232"/>
                    </a:cubicBezTo>
                    <a:cubicBezTo>
                      <a:pt x="72" y="374"/>
                      <a:pt x="1" y="564"/>
                      <a:pt x="1" y="778"/>
                    </a:cubicBezTo>
                    <a:cubicBezTo>
                      <a:pt x="1" y="967"/>
                      <a:pt x="72" y="1181"/>
                      <a:pt x="214" y="1323"/>
                    </a:cubicBezTo>
                    <a:cubicBezTo>
                      <a:pt x="357" y="1466"/>
                      <a:pt x="547" y="1560"/>
                      <a:pt x="760" y="1560"/>
                    </a:cubicBezTo>
                    <a:cubicBezTo>
                      <a:pt x="1187" y="1537"/>
                      <a:pt x="1519" y="1205"/>
                      <a:pt x="1543" y="778"/>
                    </a:cubicBezTo>
                    <a:cubicBezTo>
                      <a:pt x="1543" y="564"/>
                      <a:pt x="1448" y="374"/>
                      <a:pt x="1306" y="232"/>
                    </a:cubicBezTo>
                    <a:cubicBezTo>
                      <a:pt x="1163" y="78"/>
                      <a:pt x="968" y="1"/>
                      <a:pt x="7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4" name="Google Shape;2034;p15"/>
            <p:cNvGrpSpPr/>
            <p:nvPr/>
          </p:nvGrpSpPr>
          <p:grpSpPr>
            <a:xfrm>
              <a:off x="1054329" y="1091767"/>
              <a:ext cx="54561" cy="54522"/>
              <a:chOff x="2943275" y="3531300"/>
              <a:chExt cx="39050" cy="39025"/>
            </a:xfrm>
          </p:grpSpPr>
          <p:sp>
            <p:nvSpPr>
              <p:cNvPr id="2035" name="Google Shape;2035;p15"/>
              <p:cNvSpPr/>
              <p:nvPr/>
            </p:nvSpPr>
            <p:spPr>
              <a:xfrm>
                <a:off x="2946500" y="3534625"/>
                <a:ext cx="35825" cy="32150"/>
              </a:xfrm>
              <a:custGeom>
                <a:avLst/>
                <a:gdLst/>
                <a:ahLst/>
                <a:cxnLst/>
                <a:rect l="l" t="t" r="r" b="b"/>
                <a:pathLst>
                  <a:path w="1433" h="1286" extrusionOk="0">
                    <a:moveTo>
                      <a:pt x="657" y="0"/>
                    </a:moveTo>
                    <a:cubicBezTo>
                      <a:pt x="330" y="0"/>
                      <a:pt x="0" y="241"/>
                      <a:pt x="14" y="645"/>
                    </a:cubicBezTo>
                    <a:cubicBezTo>
                      <a:pt x="14" y="811"/>
                      <a:pt x="85" y="977"/>
                      <a:pt x="204" y="1095"/>
                    </a:cubicBezTo>
                    <a:cubicBezTo>
                      <a:pt x="337" y="1228"/>
                      <a:pt x="491" y="1285"/>
                      <a:pt x="642" y="1285"/>
                    </a:cubicBezTo>
                    <a:cubicBezTo>
                      <a:pt x="1055" y="1285"/>
                      <a:pt x="1433" y="854"/>
                      <a:pt x="1224" y="384"/>
                    </a:cubicBezTo>
                    <a:cubicBezTo>
                      <a:pt x="1116" y="119"/>
                      <a:pt x="887" y="0"/>
                      <a:pt x="6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6" name="Google Shape;2036;p15"/>
              <p:cNvSpPr/>
              <p:nvPr/>
            </p:nvSpPr>
            <p:spPr>
              <a:xfrm>
                <a:off x="2943275" y="3531300"/>
                <a:ext cx="38575" cy="39025"/>
              </a:xfrm>
              <a:custGeom>
                <a:avLst/>
                <a:gdLst/>
                <a:ahLst/>
                <a:cxnLst/>
                <a:rect l="l" t="t" r="r" b="b"/>
                <a:pathLst>
                  <a:path w="1543" h="1561" extrusionOk="0">
                    <a:moveTo>
                      <a:pt x="760" y="303"/>
                    </a:moveTo>
                    <a:cubicBezTo>
                      <a:pt x="879" y="303"/>
                      <a:pt x="1021" y="351"/>
                      <a:pt x="1092" y="446"/>
                    </a:cubicBezTo>
                    <a:cubicBezTo>
                      <a:pt x="1439" y="774"/>
                      <a:pt x="1126" y="1257"/>
                      <a:pt x="758" y="1257"/>
                    </a:cubicBezTo>
                    <a:cubicBezTo>
                      <a:pt x="647" y="1257"/>
                      <a:pt x="532" y="1214"/>
                      <a:pt x="428" y="1110"/>
                    </a:cubicBezTo>
                    <a:cubicBezTo>
                      <a:pt x="238" y="920"/>
                      <a:pt x="238" y="612"/>
                      <a:pt x="428" y="446"/>
                    </a:cubicBezTo>
                    <a:cubicBezTo>
                      <a:pt x="523" y="351"/>
                      <a:pt x="641" y="303"/>
                      <a:pt x="760" y="303"/>
                    </a:cubicBezTo>
                    <a:close/>
                    <a:moveTo>
                      <a:pt x="769" y="1"/>
                    </a:moveTo>
                    <a:cubicBezTo>
                      <a:pt x="570" y="1"/>
                      <a:pt x="369" y="78"/>
                      <a:pt x="214" y="232"/>
                    </a:cubicBezTo>
                    <a:cubicBezTo>
                      <a:pt x="72" y="374"/>
                      <a:pt x="1" y="564"/>
                      <a:pt x="1" y="778"/>
                    </a:cubicBezTo>
                    <a:cubicBezTo>
                      <a:pt x="1" y="967"/>
                      <a:pt x="72" y="1181"/>
                      <a:pt x="214" y="1323"/>
                    </a:cubicBezTo>
                    <a:cubicBezTo>
                      <a:pt x="357" y="1466"/>
                      <a:pt x="547" y="1560"/>
                      <a:pt x="760" y="1560"/>
                    </a:cubicBezTo>
                    <a:cubicBezTo>
                      <a:pt x="1187" y="1537"/>
                      <a:pt x="1519" y="1205"/>
                      <a:pt x="1543" y="778"/>
                    </a:cubicBezTo>
                    <a:cubicBezTo>
                      <a:pt x="1543" y="564"/>
                      <a:pt x="1448" y="374"/>
                      <a:pt x="1306" y="232"/>
                    </a:cubicBezTo>
                    <a:cubicBezTo>
                      <a:pt x="1163" y="78"/>
                      <a:pt x="968" y="1"/>
                      <a:pt x="7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7" name="Google Shape;2037;p15"/>
            <p:cNvGrpSpPr/>
            <p:nvPr/>
          </p:nvGrpSpPr>
          <p:grpSpPr>
            <a:xfrm>
              <a:off x="507579" y="2881879"/>
              <a:ext cx="54561" cy="54522"/>
              <a:chOff x="2943275" y="3531300"/>
              <a:chExt cx="39050" cy="39025"/>
            </a:xfrm>
          </p:grpSpPr>
          <p:sp>
            <p:nvSpPr>
              <p:cNvPr id="2038" name="Google Shape;2038;p15"/>
              <p:cNvSpPr/>
              <p:nvPr/>
            </p:nvSpPr>
            <p:spPr>
              <a:xfrm>
                <a:off x="2946500" y="3534625"/>
                <a:ext cx="35825" cy="32150"/>
              </a:xfrm>
              <a:custGeom>
                <a:avLst/>
                <a:gdLst/>
                <a:ahLst/>
                <a:cxnLst/>
                <a:rect l="l" t="t" r="r" b="b"/>
                <a:pathLst>
                  <a:path w="1433" h="1286" extrusionOk="0">
                    <a:moveTo>
                      <a:pt x="657" y="0"/>
                    </a:moveTo>
                    <a:cubicBezTo>
                      <a:pt x="330" y="0"/>
                      <a:pt x="0" y="241"/>
                      <a:pt x="14" y="645"/>
                    </a:cubicBezTo>
                    <a:cubicBezTo>
                      <a:pt x="14" y="811"/>
                      <a:pt x="85" y="977"/>
                      <a:pt x="204" y="1095"/>
                    </a:cubicBezTo>
                    <a:cubicBezTo>
                      <a:pt x="337" y="1228"/>
                      <a:pt x="491" y="1285"/>
                      <a:pt x="642" y="1285"/>
                    </a:cubicBezTo>
                    <a:cubicBezTo>
                      <a:pt x="1055" y="1285"/>
                      <a:pt x="1433" y="854"/>
                      <a:pt x="1224" y="384"/>
                    </a:cubicBezTo>
                    <a:cubicBezTo>
                      <a:pt x="1116" y="119"/>
                      <a:pt x="887" y="0"/>
                      <a:pt x="6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9" name="Google Shape;2039;p15"/>
              <p:cNvSpPr/>
              <p:nvPr/>
            </p:nvSpPr>
            <p:spPr>
              <a:xfrm>
                <a:off x="2943275" y="3531300"/>
                <a:ext cx="38575" cy="39025"/>
              </a:xfrm>
              <a:custGeom>
                <a:avLst/>
                <a:gdLst/>
                <a:ahLst/>
                <a:cxnLst/>
                <a:rect l="l" t="t" r="r" b="b"/>
                <a:pathLst>
                  <a:path w="1543" h="1561" extrusionOk="0">
                    <a:moveTo>
                      <a:pt x="760" y="303"/>
                    </a:moveTo>
                    <a:cubicBezTo>
                      <a:pt x="879" y="303"/>
                      <a:pt x="1021" y="351"/>
                      <a:pt x="1092" y="446"/>
                    </a:cubicBezTo>
                    <a:cubicBezTo>
                      <a:pt x="1439" y="774"/>
                      <a:pt x="1126" y="1257"/>
                      <a:pt x="758" y="1257"/>
                    </a:cubicBezTo>
                    <a:cubicBezTo>
                      <a:pt x="647" y="1257"/>
                      <a:pt x="532" y="1214"/>
                      <a:pt x="428" y="1110"/>
                    </a:cubicBezTo>
                    <a:cubicBezTo>
                      <a:pt x="238" y="920"/>
                      <a:pt x="238" y="612"/>
                      <a:pt x="428" y="446"/>
                    </a:cubicBezTo>
                    <a:cubicBezTo>
                      <a:pt x="523" y="351"/>
                      <a:pt x="641" y="303"/>
                      <a:pt x="760" y="303"/>
                    </a:cubicBezTo>
                    <a:close/>
                    <a:moveTo>
                      <a:pt x="769" y="1"/>
                    </a:moveTo>
                    <a:cubicBezTo>
                      <a:pt x="570" y="1"/>
                      <a:pt x="369" y="78"/>
                      <a:pt x="214" y="232"/>
                    </a:cubicBezTo>
                    <a:cubicBezTo>
                      <a:pt x="72" y="374"/>
                      <a:pt x="1" y="564"/>
                      <a:pt x="1" y="778"/>
                    </a:cubicBezTo>
                    <a:cubicBezTo>
                      <a:pt x="1" y="967"/>
                      <a:pt x="72" y="1181"/>
                      <a:pt x="214" y="1323"/>
                    </a:cubicBezTo>
                    <a:cubicBezTo>
                      <a:pt x="357" y="1466"/>
                      <a:pt x="547" y="1560"/>
                      <a:pt x="760" y="1560"/>
                    </a:cubicBezTo>
                    <a:cubicBezTo>
                      <a:pt x="1187" y="1537"/>
                      <a:pt x="1519" y="1205"/>
                      <a:pt x="1543" y="778"/>
                    </a:cubicBezTo>
                    <a:cubicBezTo>
                      <a:pt x="1543" y="564"/>
                      <a:pt x="1448" y="374"/>
                      <a:pt x="1306" y="232"/>
                    </a:cubicBezTo>
                    <a:cubicBezTo>
                      <a:pt x="1163" y="78"/>
                      <a:pt x="968" y="1"/>
                      <a:pt x="7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40" name="Google Shape;2040;p15"/>
            <p:cNvGrpSpPr/>
            <p:nvPr/>
          </p:nvGrpSpPr>
          <p:grpSpPr>
            <a:xfrm>
              <a:off x="665267" y="4151354"/>
              <a:ext cx="54561" cy="54522"/>
              <a:chOff x="2943275" y="3531300"/>
              <a:chExt cx="39050" cy="39025"/>
            </a:xfrm>
          </p:grpSpPr>
          <p:sp>
            <p:nvSpPr>
              <p:cNvPr id="2041" name="Google Shape;2041;p15"/>
              <p:cNvSpPr/>
              <p:nvPr/>
            </p:nvSpPr>
            <p:spPr>
              <a:xfrm>
                <a:off x="2946500" y="3534625"/>
                <a:ext cx="35825" cy="32150"/>
              </a:xfrm>
              <a:custGeom>
                <a:avLst/>
                <a:gdLst/>
                <a:ahLst/>
                <a:cxnLst/>
                <a:rect l="l" t="t" r="r" b="b"/>
                <a:pathLst>
                  <a:path w="1433" h="1286" extrusionOk="0">
                    <a:moveTo>
                      <a:pt x="657" y="0"/>
                    </a:moveTo>
                    <a:cubicBezTo>
                      <a:pt x="330" y="0"/>
                      <a:pt x="0" y="241"/>
                      <a:pt x="14" y="645"/>
                    </a:cubicBezTo>
                    <a:cubicBezTo>
                      <a:pt x="14" y="811"/>
                      <a:pt x="85" y="977"/>
                      <a:pt x="204" y="1095"/>
                    </a:cubicBezTo>
                    <a:cubicBezTo>
                      <a:pt x="337" y="1228"/>
                      <a:pt x="491" y="1285"/>
                      <a:pt x="642" y="1285"/>
                    </a:cubicBezTo>
                    <a:cubicBezTo>
                      <a:pt x="1055" y="1285"/>
                      <a:pt x="1433" y="854"/>
                      <a:pt x="1224" y="384"/>
                    </a:cubicBezTo>
                    <a:cubicBezTo>
                      <a:pt x="1116" y="119"/>
                      <a:pt x="887" y="0"/>
                      <a:pt x="6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2" name="Google Shape;2042;p15"/>
              <p:cNvSpPr/>
              <p:nvPr/>
            </p:nvSpPr>
            <p:spPr>
              <a:xfrm>
                <a:off x="2943275" y="3531300"/>
                <a:ext cx="38575" cy="39025"/>
              </a:xfrm>
              <a:custGeom>
                <a:avLst/>
                <a:gdLst/>
                <a:ahLst/>
                <a:cxnLst/>
                <a:rect l="l" t="t" r="r" b="b"/>
                <a:pathLst>
                  <a:path w="1543" h="1561" extrusionOk="0">
                    <a:moveTo>
                      <a:pt x="760" y="303"/>
                    </a:moveTo>
                    <a:cubicBezTo>
                      <a:pt x="879" y="303"/>
                      <a:pt x="1021" y="351"/>
                      <a:pt x="1092" y="446"/>
                    </a:cubicBezTo>
                    <a:cubicBezTo>
                      <a:pt x="1439" y="774"/>
                      <a:pt x="1126" y="1257"/>
                      <a:pt x="758" y="1257"/>
                    </a:cubicBezTo>
                    <a:cubicBezTo>
                      <a:pt x="647" y="1257"/>
                      <a:pt x="532" y="1214"/>
                      <a:pt x="428" y="1110"/>
                    </a:cubicBezTo>
                    <a:cubicBezTo>
                      <a:pt x="238" y="920"/>
                      <a:pt x="238" y="612"/>
                      <a:pt x="428" y="446"/>
                    </a:cubicBezTo>
                    <a:cubicBezTo>
                      <a:pt x="523" y="351"/>
                      <a:pt x="641" y="303"/>
                      <a:pt x="760" y="303"/>
                    </a:cubicBezTo>
                    <a:close/>
                    <a:moveTo>
                      <a:pt x="769" y="1"/>
                    </a:moveTo>
                    <a:cubicBezTo>
                      <a:pt x="570" y="1"/>
                      <a:pt x="369" y="78"/>
                      <a:pt x="214" y="232"/>
                    </a:cubicBezTo>
                    <a:cubicBezTo>
                      <a:pt x="72" y="374"/>
                      <a:pt x="1" y="564"/>
                      <a:pt x="1" y="778"/>
                    </a:cubicBezTo>
                    <a:cubicBezTo>
                      <a:pt x="1" y="967"/>
                      <a:pt x="72" y="1181"/>
                      <a:pt x="214" y="1323"/>
                    </a:cubicBezTo>
                    <a:cubicBezTo>
                      <a:pt x="357" y="1466"/>
                      <a:pt x="547" y="1560"/>
                      <a:pt x="760" y="1560"/>
                    </a:cubicBezTo>
                    <a:cubicBezTo>
                      <a:pt x="1187" y="1537"/>
                      <a:pt x="1519" y="1205"/>
                      <a:pt x="1543" y="778"/>
                    </a:cubicBezTo>
                    <a:cubicBezTo>
                      <a:pt x="1543" y="564"/>
                      <a:pt x="1448" y="374"/>
                      <a:pt x="1306" y="232"/>
                    </a:cubicBezTo>
                    <a:cubicBezTo>
                      <a:pt x="1163" y="78"/>
                      <a:pt x="968" y="1"/>
                      <a:pt x="7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43" name="Google Shape;2043;p15"/>
            <p:cNvSpPr/>
            <p:nvPr/>
          </p:nvSpPr>
          <p:spPr>
            <a:xfrm>
              <a:off x="716863" y="805200"/>
              <a:ext cx="66300" cy="66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15"/>
            <p:cNvSpPr/>
            <p:nvPr/>
          </p:nvSpPr>
          <p:spPr>
            <a:xfrm>
              <a:off x="790325" y="2271925"/>
              <a:ext cx="66300" cy="66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15"/>
            <p:cNvSpPr/>
            <p:nvPr/>
          </p:nvSpPr>
          <p:spPr>
            <a:xfrm>
              <a:off x="209900" y="4200075"/>
              <a:ext cx="66300" cy="66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46" name="Google Shape;2046;p15"/>
            <p:cNvGrpSpPr/>
            <p:nvPr/>
          </p:nvGrpSpPr>
          <p:grpSpPr>
            <a:xfrm>
              <a:off x="1980280" y="4630571"/>
              <a:ext cx="435018" cy="444103"/>
              <a:chOff x="2963450" y="3492750"/>
              <a:chExt cx="311350" cy="317875"/>
            </a:xfrm>
          </p:grpSpPr>
          <p:sp>
            <p:nvSpPr>
              <p:cNvPr id="2047" name="Google Shape;2047;p15"/>
              <p:cNvSpPr/>
              <p:nvPr/>
            </p:nvSpPr>
            <p:spPr>
              <a:xfrm>
                <a:off x="3105775" y="3752950"/>
                <a:ext cx="77700" cy="57675"/>
              </a:xfrm>
              <a:custGeom>
                <a:avLst/>
                <a:gdLst/>
                <a:ahLst/>
                <a:cxnLst/>
                <a:rect l="l" t="t" r="r" b="b"/>
                <a:pathLst>
                  <a:path w="3108" h="2307" extrusionOk="0">
                    <a:moveTo>
                      <a:pt x="1803" y="0"/>
                    </a:moveTo>
                    <a:cubicBezTo>
                      <a:pt x="1708" y="0"/>
                      <a:pt x="1637" y="48"/>
                      <a:pt x="1637" y="143"/>
                    </a:cubicBezTo>
                    <a:cubicBezTo>
                      <a:pt x="1614" y="451"/>
                      <a:pt x="1685" y="783"/>
                      <a:pt x="1803" y="1068"/>
                    </a:cubicBezTo>
                    <a:cubicBezTo>
                      <a:pt x="1803" y="1092"/>
                      <a:pt x="1827" y="1139"/>
                      <a:pt x="2088" y="1803"/>
                    </a:cubicBezTo>
                    <a:cubicBezTo>
                      <a:pt x="2112" y="1851"/>
                      <a:pt x="2159" y="1898"/>
                      <a:pt x="2230" y="1898"/>
                    </a:cubicBezTo>
                    <a:lnTo>
                      <a:pt x="2278" y="1874"/>
                    </a:lnTo>
                    <a:cubicBezTo>
                      <a:pt x="2539" y="1780"/>
                      <a:pt x="2776" y="1661"/>
                      <a:pt x="3013" y="1542"/>
                    </a:cubicBezTo>
                    <a:cubicBezTo>
                      <a:pt x="3084" y="1495"/>
                      <a:pt x="3108" y="1400"/>
                      <a:pt x="3060" y="1329"/>
                    </a:cubicBezTo>
                    <a:cubicBezTo>
                      <a:pt x="3045" y="1283"/>
                      <a:pt x="3000" y="1257"/>
                      <a:pt x="2951" y="1257"/>
                    </a:cubicBezTo>
                    <a:cubicBezTo>
                      <a:pt x="2924" y="1257"/>
                      <a:pt x="2896" y="1265"/>
                      <a:pt x="2871" y="1281"/>
                    </a:cubicBezTo>
                    <a:cubicBezTo>
                      <a:pt x="2681" y="1376"/>
                      <a:pt x="2491" y="1471"/>
                      <a:pt x="2301" y="1542"/>
                    </a:cubicBezTo>
                    <a:cubicBezTo>
                      <a:pt x="2135" y="1115"/>
                      <a:pt x="2088" y="1020"/>
                      <a:pt x="2088" y="973"/>
                    </a:cubicBezTo>
                    <a:cubicBezTo>
                      <a:pt x="1969" y="736"/>
                      <a:pt x="1922" y="451"/>
                      <a:pt x="1922" y="167"/>
                    </a:cubicBezTo>
                    <a:cubicBezTo>
                      <a:pt x="1922" y="95"/>
                      <a:pt x="1874" y="24"/>
                      <a:pt x="1803" y="0"/>
                    </a:cubicBezTo>
                    <a:close/>
                    <a:moveTo>
                      <a:pt x="460" y="87"/>
                    </a:moveTo>
                    <a:cubicBezTo>
                      <a:pt x="398" y="87"/>
                      <a:pt x="336" y="118"/>
                      <a:pt x="309" y="190"/>
                    </a:cubicBezTo>
                    <a:cubicBezTo>
                      <a:pt x="309" y="261"/>
                      <a:pt x="261" y="499"/>
                      <a:pt x="24" y="1803"/>
                    </a:cubicBezTo>
                    <a:cubicBezTo>
                      <a:pt x="1" y="1874"/>
                      <a:pt x="48" y="1946"/>
                      <a:pt x="95" y="1969"/>
                    </a:cubicBezTo>
                    <a:cubicBezTo>
                      <a:pt x="380" y="2088"/>
                      <a:pt x="665" y="2207"/>
                      <a:pt x="949" y="2301"/>
                    </a:cubicBezTo>
                    <a:lnTo>
                      <a:pt x="997" y="2301"/>
                    </a:lnTo>
                    <a:cubicBezTo>
                      <a:pt x="1010" y="2305"/>
                      <a:pt x="1023" y="2306"/>
                      <a:pt x="1035" y="2306"/>
                    </a:cubicBezTo>
                    <a:cubicBezTo>
                      <a:pt x="1192" y="2306"/>
                      <a:pt x="1220" y="2039"/>
                      <a:pt x="1044" y="2017"/>
                    </a:cubicBezTo>
                    <a:cubicBezTo>
                      <a:pt x="736" y="1922"/>
                      <a:pt x="499" y="1827"/>
                      <a:pt x="333" y="1756"/>
                    </a:cubicBezTo>
                    <a:cubicBezTo>
                      <a:pt x="546" y="594"/>
                      <a:pt x="594" y="333"/>
                      <a:pt x="617" y="285"/>
                    </a:cubicBezTo>
                    <a:cubicBezTo>
                      <a:pt x="661" y="168"/>
                      <a:pt x="560" y="87"/>
                      <a:pt x="460" y="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8" name="Google Shape;2048;p15"/>
              <p:cNvSpPr/>
              <p:nvPr/>
            </p:nvSpPr>
            <p:spPr>
              <a:xfrm>
                <a:off x="3222600" y="3511000"/>
                <a:ext cx="48650" cy="43300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1732" extrusionOk="0">
                    <a:moveTo>
                      <a:pt x="1400" y="0"/>
                    </a:moveTo>
                    <a:cubicBezTo>
                      <a:pt x="1092" y="48"/>
                      <a:pt x="783" y="95"/>
                      <a:pt x="451" y="143"/>
                    </a:cubicBezTo>
                    <a:lnTo>
                      <a:pt x="1" y="190"/>
                    </a:lnTo>
                    <a:cubicBezTo>
                      <a:pt x="72" y="238"/>
                      <a:pt x="143" y="285"/>
                      <a:pt x="214" y="356"/>
                    </a:cubicBezTo>
                    <a:cubicBezTo>
                      <a:pt x="427" y="522"/>
                      <a:pt x="594" y="712"/>
                      <a:pt x="760" y="925"/>
                    </a:cubicBezTo>
                    <a:lnTo>
                      <a:pt x="1400" y="0"/>
                    </a:lnTo>
                    <a:close/>
                    <a:moveTo>
                      <a:pt x="760" y="925"/>
                    </a:moveTo>
                    <a:lnTo>
                      <a:pt x="783" y="949"/>
                    </a:lnTo>
                    <a:cubicBezTo>
                      <a:pt x="949" y="1210"/>
                      <a:pt x="1092" y="1471"/>
                      <a:pt x="1210" y="1732"/>
                    </a:cubicBezTo>
                    <a:lnTo>
                      <a:pt x="1946" y="1115"/>
                    </a:lnTo>
                    <a:lnTo>
                      <a:pt x="760" y="925"/>
                    </a:lnTo>
                    <a:close/>
                  </a:path>
                </a:pathLst>
              </a:custGeom>
              <a:solidFill>
                <a:srgbClr val="FCB0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9" name="Google Shape;2049;p15"/>
              <p:cNvSpPr/>
              <p:nvPr/>
            </p:nvSpPr>
            <p:spPr>
              <a:xfrm>
                <a:off x="2964525" y="3496500"/>
                <a:ext cx="299600" cy="270200"/>
              </a:xfrm>
              <a:custGeom>
                <a:avLst/>
                <a:gdLst/>
                <a:ahLst/>
                <a:cxnLst/>
                <a:rect l="l" t="t" r="r" b="b"/>
                <a:pathLst>
                  <a:path w="11984" h="10808" extrusionOk="0">
                    <a:moveTo>
                      <a:pt x="7368" y="5015"/>
                    </a:moveTo>
                    <a:cubicBezTo>
                      <a:pt x="7637" y="5015"/>
                      <a:pt x="7871" y="5189"/>
                      <a:pt x="8070" y="5538"/>
                    </a:cubicBezTo>
                    <a:cubicBezTo>
                      <a:pt x="8355" y="6036"/>
                      <a:pt x="8450" y="6605"/>
                      <a:pt x="8331" y="7175"/>
                    </a:cubicBezTo>
                    <a:cubicBezTo>
                      <a:pt x="8236" y="7792"/>
                      <a:pt x="7857" y="8313"/>
                      <a:pt x="7311" y="8598"/>
                    </a:cubicBezTo>
                    <a:cubicBezTo>
                      <a:pt x="6928" y="8805"/>
                      <a:pt x="6492" y="8916"/>
                      <a:pt x="6060" y="8916"/>
                    </a:cubicBezTo>
                    <a:cubicBezTo>
                      <a:pt x="5849" y="8916"/>
                      <a:pt x="5639" y="8890"/>
                      <a:pt x="5437" y="8835"/>
                    </a:cubicBezTo>
                    <a:cubicBezTo>
                      <a:pt x="4654" y="8598"/>
                      <a:pt x="3990" y="8147"/>
                      <a:pt x="3468" y="7554"/>
                    </a:cubicBezTo>
                    <a:cubicBezTo>
                      <a:pt x="2828" y="6843"/>
                      <a:pt x="2709" y="6297"/>
                      <a:pt x="3112" y="5941"/>
                    </a:cubicBezTo>
                    <a:cubicBezTo>
                      <a:pt x="3634" y="5941"/>
                      <a:pt x="4180" y="5894"/>
                      <a:pt x="4702" y="5799"/>
                    </a:cubicBezTo>
                    <a:cubicBezTo>
                      <a:pt x="5484" y="5680"/>
                      <a:pt x="6267" y="5443"/>
                      <a:pt x="7003" y="5111"/>
                    </a:cubicBezTo>
                    <a:cubicBezTo>
                      <a:pt x="7131" y="5047"/>
                      <a:pt x="7252" y="5015"/>
                      <a:pt x="7368" y="5015"/>
                    </a:cubicBezTo>
                    <a:close/>
                    <a:moveTo>
                      <a:pt x="8107" y="0"/>
                    </a:moveTo>
                    <a:cubicBezTo>
                      <a:pt x="8016" y="0"/>
                      <a:pt x="7924" y="4"/>
                      <a:pt x="7833" y="11"/>
                    </a:cubicBezTo>
                    <a:cubicBezTo>
                      <a:pt x="6979" y="106"/>
                      <a:pt x="6172" y="865"/>
                      <a:pt x="5366" y="2336"/>
                    </a:cubicBezTo>
                    <a:lnTo>
                      <a:pt x="5366" y="2312"/>
                    </a:lnTo>
                    <a:cubicBezTo>
                      <a:pt x="4583" y="3783"/>
                      <a:pt x="3800" y="4660"/>
                      <a:pt x="3041" y="4945"/>
                    </a:cubicBezTo>
                    <a:cubicBezTo>
                      <a:pt x="2424" y="5182"/>
                      <a:pt x="1784" y="5325"/>
                      <a:pt x="1120" y="5372"/>
                    </a:cubicBezTo>
                    <a:cubicBezTo>
                      <a:pt x="997" y="5349"/>
                      <a:pt x="885" y="5337"/>
                      <a:pt x="785" y="5337"/>
                    </a:cubicBezTo>
                    <a:cubicBezTo>
                      <a:pt x="174" y="5337"/>
                      <a:pt x="1" y="5773"/>
                      <a:pt x="266" y="6629"/>
                    </a:cubicBezTo>
                    <a:cubicBezTo>
                      <a:pt x="717" y="8100"/>
                      <a:pt x="1499" y="9167"/>
                      <a:pt x="2614" y="9832"/>
                    </a:cubicBezTo>
                    <a:cubicBezTo>
                      <a:pt x="3624" y="10467"/>
                      <a:pt x="4795" y="10808"/>
                      <a:pt x="5989" y="10808"/>
                    </a:cubicBezTo>
                    <a:cubicBezTo>
                      <a:pt x="6310" y="10808"/>
                      <a:pt x="6633" y="10783"/>
                      <a:pt x="6955" y="10733"/>
                    </a:cubicBezTo>
                    <a:cubicBezTo>
                      <a:pt x="8426" y="10519"/>
                      <a:pt x="9754" y="9737"/>
                      <a:pt x="10632" y="8527"/>
                    </a:cubicBezTo>
                    <a:cubicBezTo>
                      <a:pt x="11533" y="7317"/>
                      <a:pt x="11984" y="5846"/>
                      <a:pt x="11913" y="4328"/>
                    </a:cubicBezTo>
                    <a:cubicBezTo>
                      <a:pt x="11889" y="3640"/>
                      <a:pt x="11770" y="2952"/>
                      <a:pt x="11533" y="2312"/>
                    </a:cubicBezTo>
                    <a:cubicBezTo>
                      <a:pt x="11415" y="2051"/>
                      <a:pt x="11272" y="1790"/>
                      <a:pt x="11106" y="1529"/>
                    </a:cubicBezTo>
                    <a:lnTo>
                      <a:pt x="11059" y="1505"/>
                    </a:lnTo>
                    <a:cubicBezTo>
                      <a:pt x="10917" y="1292"/>
                      <a:pt x="10727" y="1102"/>
                      <a:pt x="10537" y="936"/>
                    </a:cubicBezTo>
                    <a:cubicBezTo>
                      <a:pt x="10466" y="865"/>
                      <a:pt x="10395" y="818"/>
                      <a:pt x="10324" y="770"/>
                    </a:cubicBezTo>
                    <a:cubicBezTo>
                      <a:pt x="9705" y="280"/>
                      <a:pt x="8915" y="0"/>
                      <a:pt x="81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0" name="Google Shape;2050;p15"/>
              <p:cNvSpPr/>
              <p:nvPr/>
            </p:nvSpPr>
            <p:spPr>
              <a:xfrm>
                <a:off x="3032250" y="3621850"/>
                <a:ext cx="143525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3908" extrusionOk="0">
                    <a:moveTo>
                      <a:pt x="4659" y="1"/>
                    </a:moveTo>
                    <a:cubicBezTo>
                      <a:pt x="4543" y="1"/>
                      <a:pt x="4422" y="33"/>
                      <a:pt x="4294" y="97"/>
                    </a:cubicBezTo>
                    <a:cubicBezTo>
                      <a:pt x="3558" y="429"/>
                      <a:pt x="2775" y="666"/>
                      <a:pt x="1993" y="809"/>
                    </a:cubicBezTo>
                    <a:cubicBezTo>
                      <a:pt x="1471" y="880"/>
                      <a:pt x="925" y="927"/>
                      <a:pt x="403" y="927"/>
                    </a:cubicBezTo>
                    <a:cubicBezTo>
                      <a:pt x="0" y="1283"/>
                      <a:pt x="119" y="1829"/>
                      <a:pt x="759" y="2540"/>
                    </a:cubicBezTo>
                    <a:cubicBezTo>
                      <a:pt x="1281" y="3133"/>
                      <a:pt x="1945" y="3584"/>
                      <a:pt x="2704" y="3821"/>
                    </a:cubicBezTo>
                    <a:cubicBezTo>
                      <a:pt x="2925" y="3878"/>
                      <a:pt x="3151" y="3907"/>
                      <a:pt x="3375" y="3907"/>
                    </a:cubicBezTo>
                    <a:cubicBezTo>
                      <a:pt x="3801" y="3907"/>
                      <a:pt x="4220" y="3802"/>
                      <a:pt x="4578" y="3584"/>
                    </a:cubicBezTo>
                    <a:cubicBezTo>
                      <a:pt x="5148" y="3299"/>
                      <a:pt x="5527" y="2778"/>
                      <a:pt x="5622" y="2161"/>
                    </a:cubicBezTo>
                    <a:cubicBezTo>
                      <a:pt x="5741" y="1615"/>
                      <a:pt x="5646" y="1022"/>
                      <a:pt x="5361" y="524"/>
                    </a:cubicBezTo>
                    <a:cubicBezTo>
                      <a:pt x="5162" y="175"/>
                      <a:pt x="4928" y="1"/>
                      <a:pt x="46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1" name="Google Shape;2051;p15"/>
              <p:cNvSpPr/>
              <p:nvPr/>
            </p:nvSpPr>
            <p:spPr>
              <a:xfrm>
                <a:off x="2963450" y="3492750"/>
                <a:ext cx="311350" cy="277425"/>
              </a:xfrm>
              <a:custGeom>
                <a:avLst/>
                <a:gdLst/>
                <a:ahLst/>
                <a:cxnLst/>
                <a:rect l="l" t="t" r="r" b="b"/>
                <a:pathLst>
                  <a:path w="12454" h="11097" extrusionOk="0">
                    <a:moveTo>
                      <a:pt x="11434" y="920"/>
                    </a:moveTo>
                    <a:lnTo>
                      <a:pt x="11102" y="1395"/>
                    </a:lnTo>
                    <a:cubicBezTo>
                      <a:pt x="10983" y="1252"/>
                      <a:pt x="10865" y="1134"/>
                      <a:pt x="10746" y="1039"/>
                    </a:cubicBezTo>
                    <a:lnTo>
                      <a:pt x="10841" y="1015"/>
                    </a:lnTo>
                    <a:lnTo>
                      <a:pt x="11434" y="920"/>
                    </a:lnTo>
                    <a:close/>
                    <a:moveTo>
                      <a:pt x="11410" y="1845"/>
                    </a:moveTo>
                    <a:lnTo>
                      <a:pt x="11956" y="1916"/>
                    </a:lnTo>
                    <a:lnTo>
                      <a:pt x="11600" y="2225"/>
                    </a:lnTo>
                    <a:cubicBezTo>
                      <a:pt x="11553" y="2082"/>
                      <a:pt x="11481" y="1964"/>
                      <a:pt x="11410" y="1845"/>
                    </a:cubicBezTo>
                    <a:close/>
                    <a:moveTo>
                      <a:pt x="7407" y="5310"/>
                    </a:moveTo>
                    <a:cubicBezTo>
                      <a:pt x="7590" y="5310"/>
                      <a:pt x="7788" y="5419"/>
                      <a:pt x="7994" y="5759"/>
                    </a:cubicBezTo>
                    <a:cubicBezTo>
                      <a:pt x="8232" y="6234"/>
                      <a:pt x="8327" y="6779"/>
                      <a:pt x="8232" y="7301"/>
                    </a:cubicBezTo>
                    <a:cubicBezTo>
                      <a:pt x="8137" y="7870"/>
                      <a:pt x="7781" y="8369"/>
                      <a:pt x="7259" y="8629"/>
                    </a:cubicBezTo>
                    <a:cubicBezTo>
                      <a:pt x="6920" y="8830"/>
                      <a:pt x="6531" y="8930"/>
                      <a:pt x="6137" y="8930"/>
                    </a:cubicBezTo>
                    <a:cubicBezTo>
                      <a:pt x="5925" y="8930"/>
                      <a:pt x="5711" y="8901"/>
                      <a:pt x="5504" y="8843"/>
                    </a:cubicBezTo>
                    <a:cubicBezTo>
                      <a:pt x="4768" y="8629"/>
                      <a:pt x="4104" y="8179"/>
                      <a:pt x="3606" y="7609"/>
                    </a:cubicBezTo>
                    <a:cubicBezTo>
                      <a:pt x="2847" y="6732"/>
                      <a:pt x="3084" y="6376"/>
                      <a:pt x="3203" y="6234"/>
                    </a:cubicBezTo>
                    <a:lnTo>
                      <a:pt x="3227" y="6234"/>
                    </a:lnTo>
                    <a:cubicBezTo>
                      <a:pt x="3725" y="6234"/>
                      <a:pt x="4247" y="6186"/>
                      <a:pt x="4768" y="6115"/>
                    </a:cubicBezTo>
                    <a:cubicBezTo>
                      <a:pt x="5575" y="5973"/>
                      <a:pt x="6358" y="5735"/>
                      <a:pt x="7093" y="5403"/>
                    </a:cubicBezTo>
                    <a:cubicBezTo>
                      <a:pt x="7191" y="5350"/>
                      <a:pt x="7297" y="5310"/>
                      <a:pt x="7407" y="5310"/>
                    </a:cubicBezTo>
                    <a:close/>
                    <a:moveTo>
                      <a:pt x="7413" y="5009"/>
                    </a:moveTo>
                    <a:cubicBezTo>
                      <a:pt x="7255" y="5009"/>
                      <a:pt x="7105" y="5058"/>
                      <a:pt x="6974" y="5119"/>
                    </a:cubicBezTo>
                    <a:cubicBezTo>
                      <a:pt x="6239" y="5451"/>
                      <a:pt x="5480" y="5688"/>
                      <a:pt x="4697" y="5807"/>
                    </a:cubicBezTo>
                    <a:cubicBezTo>
                      <a:pt x="4199" y="5902"/>
                      <a:pt x="3677" y="5925"/>
                      <a:pt x="3155" y="5949"/>
                    </a:cubicBezTo>
                    <a:cubicBezTo>
                      <a:pt x="3108" y="5949"/>
                      <a:pt x="3084" y="5949"/>
                      <a:pt x="3037" y="5973"/>
                    </a:cubicBezTo>
                    <a:cubicBezTo>
                      <a:pt x="2586" y="6400"/>
                      <a:pt x="2705" y="7016"/>
                      <a:pt x="3393" y="7799"/>
                    </a:cubicBezTo>
                    <a:cubicBezTo>
                      <a:pt x="3938" y="8416"/>
                      <a:pt x="4626" y="8890"/>
                      <a:pt x="5433" y="9128"/>
                    </a:cubicBezTo>
                    <a:cubicBezTo>
                      <a:pt x="5646" y="9175"/>
                      <a:pt x="5883" y="9199"/>
                      <a:pt x="6144" y="9199"/>
                    </a:cubicBezTo>
                    <a:lnTo>
                      <a:pt x="6144" y="9222"/>
                    </a:lnTo>
                    <a:cubicBezTo>
                      <a:pt x="6595" y="9199"/>
                      <a:pt x="7022" y="9080"/>
                      <a:pt x="7401" y="8867"/>
                    </a:cubicBezTo>
                    <a:cubicBezTo>
                      <a:pt x="7994" y="8558"/>
                      <a:pt x="8398" y="7989"/>
                      <a:pt x="8516" y="7349"/>
                    </a:cubicBezTo>
                    <a:cubicBezTo>
                      <a:pt x="8635" y="6755"/>
                      <a:pt x="8540" y="6139"/>
                      <a:pt x="8232" y="5617"/>
                    </a:cubicBezTo>
                    <a:cubicBezTo>
                      <a:pt x="7977" y="5152"/>
                      <a:pt x="7684" y="5009"/>
                      <a:pt x="7413" y="5009"/>
                    </a:cubicBezTo>
                    <a:close/>
                    <a:moveTo>
                      <a:pt x="8176" y="316"/>
                    </a:moveTo>
                    <a:cubicBezTo>
                      <a:pt x="8936" y="316"/>
                      <a:pt x="9679" y="576"/>
                      <a:pt x="10272" y="1062"/>
                    </a:cubicBezTo>
                    <a:lnTo>
                      <a:pt x="10295" y="1062"/>
                    </a:lnTo>
                    <a:cubicBezTo>
                      <a:pt x="10367" y="1086"/>
                      <a:pt x="10414" y="1134"/>
                      <a:pt x="10485" y="1205"/>
                    </a:cubicBezTo>
                    <a:cubicBezTo>
                      <a:pt x="10675" y="1347"/>
                      <a:pt x="10841" y="1513"/>
                      <a:pt x="10983" y="1727"/>
                    </a:cubicBezTo>
                    <a:cubicBezTo>
                      <a:pt x="10983" y="1727"/>
                      <a:pt x="11007" y="1750"/>
                      <a:pt x="11007" y="1750"/>
                    </a:cubicBezTo>
                    <a:lnTo>
                      <a:pt x="11031" y="1774"/>
                    </a:lnTo>
                    <a:cubicBezTo>
                      <a:pt x="11197" y="2011"/>
                      <a:pt x="11315" y="2249"/>
                      <a:pt x="11434" y="2509"/>
                    </a:cubicBezTo>
                    <a:cubicBezTo>
                      <a:pt x="11671" y="3150"/>
                      <a:pt x="11790" y="3814"/>
                      <a:pt x="11813" y="4478"/>
                    </a:cubicBezTo>
                    <a:cubicBezTo>
                      <a:pt x="11885" y="5949"/>
                      <a:pt x="11458" y="7396"/>
                      <a:pt x="10556" y="8582"/>
                    </a:cubicBezTo>
                    <a:cubicBezTo>
                      <a:pt x="9702" y="9744"/>
                      <a:pt x="8398" y="10527"/>
                      <a:pt x="6974" y="10717"/>
                    </a:cubicBezTo>
                    <a:cubicBezTo>
                      <a:pt x="6650" y="10769"/>
                      <a:pt x="6323" y="10795"/>
                      <a:pt x="5998" y="10795"/>
                    </a:cubicBezTo>
                    <a:cubicBezTo>
                      <a:pt x="4847" y="10795"/>
                      <a:pt x="3708" y="10473"/>
                      <a:pt x="2728" y="9863"/>
                    </a:cubicBezTo>
                    <a:cubicBezTo>
                      <a:pt x="1661" y="9222"/>
                      <a:pt x="902" y="8155"/>
                      <a:pt x="475" y="6732"/>
                    </a:cubicBezTo>
                    <a:cubicBezTo>
                      <a:pt x="309" y="6257"/>
                      <a:pt x="309" y="5925"/>
                      <a:pt x="451" y="5783"/>
                    </a:cubicBezTo>
                    <a:cubicBezTo>
                      <a:pt x="530" y="5684"/>
                      <a:pt x="659" y="5635"/>
                      <a:pt x="782" y="5635"/>
                    </a:cubicBezTo>
                    <a:cubicBezTo>
                      <a:pt x="806" y="5635"/>
                      <a:pt x="831" y="5637"/>
                      <a:pt x="854" y="5641"/>
                    </a:cubicBezTo>
                    <a:cubicBezTo>
                      <a:pt x="973" y="5641"/>
                      <a:pt x="1068" y="5664"/>
                      <a:pt x="1187" y="5688"/>
                    </a:cubicBezTo>
                    <a:cubicBezTo>
                      <a:pt x="1851" y="5641"/>
                      <a:pt x="2515" y="5498"/>
                      <a:pt x="3155" y="5237"/>
                    </a:cubicBezTo>
                    <a:cubicBezTo>
                      <a:pt x="3938" y="4953"/>
                      <a:pt x="4745" y="4075"/>
                      <a:pt x="5551" y="2557"/>
                    </a:cubicBezTo>
                    <a:cubicBezTo>
                      <a:pt x="6310" y="1157"/>
                      <a:pt x="7117" y="398"/>
                      <a:pt x="7900" y="327"/>
                    </a:cubicBezTo>
                    <a:cubicBezTo>
                      <a:pt x="7992" y="319"/>
                      <a:pt x="8084" y="316"/>
                      <a:pt x="8176" y="316"/>
                    </a:cubicBezTo>
                    <a:close/>
                    <a:moveTo>
                      <a:pt x="8220" y="1"/>
                    </a:moveTo>
                    <a:cubicBezTo>
                      <a:pt x="8105" y="1"/>
                      <a:pt x="7990" y="7"/>
                      <a:pt x="7876" y="19"/>
                    </a:cubicBezTo>
                    <a:cubicBezTo>
                      <a:pt x="6974" y="90"/>
                      <a:pt x="6097" y="896"/>
                      <a:pt x="5290" y="2415"/>
                    </a:cubicBezTo>
                    <a:cubicBezTo>
                      <a:pt x="4531" y="3838"/>
                      <a:pt x="3748" y="4692"/>
                      <a:pt x="3037" y="4953"/>
                    </a:cubicBezTo>
                    <a:cubicBezTo>
                      <a:pt x="2444" y="5190"/>
                      <a:pt x="1827" y="5332"/>
                      <a:pt x="1187" y="5380"/>
                    </a:cubicBezTo>
                    <a:cubicBezTo>
                      <a:pt x="1044" y="5350"/>
                      <a:pt x="915" y="5334"/>
                      <a:pt x="800" y="5334"/>
                    </a:cubicBezTo>
                    <a:cubicBezTo>
                      <a:pt x="550" y="5334"/>
                      <a:pt x="360" y="5407"/>
                      <a:pt x="214" y="5569"/>
                    </a:cubicBezTo>
                    <a:cubicBezTo>
                      <a:pt x="1" y="5830"/>
                      <a:pt x="1" y="6234"/>
                      <a:pt x="190" y="6827"/>
                    </a:cubicBezTo>
                    <a:cubicBezTo>
                      <a:pt x="641" y="8321"/>
                      <a:pt x="1447" y="9436"/>
                      <a:pt x="2586" y="10124"/>
                    </a:cubicBezTo>
                    <a:cubicBezTo>
                      <a:pt x="3606" y="10741"/>
                      <a:pt x="4792" y="11096"/>
                      <a:pt x="5978" y="11096"/>
                    </a:cubicBezTo>
                    <a:cubicBezTo>
                      <a:pt x="6334" y="11096"/>
                      <a:pt x="6666" y="11073"/>
                      <a:pt x="7022" y="11025"/>
                    </a:cubicBezTo>
                    <a:cubicBezTo>
                      <a:pt x="8516" y="10788"/>
                      <a:pt x="9892" y="9982"/>
                      <a:pt x="10793" y="8772"/>
                    </a:cubicBezTo>
                    <a:cubicBezTo>
                      <a:pt x="11719" y="7538"/>
                      <a:pt x="12193" y="5996"/>
                      <a:pt x="12098" y="4455"/>
                    </a:cubicBezTo>
                    <a:cubicBezTo>
                      <a:pt x="12098" y="3790"/>
                      <a:pt x="11956" y="3126"/>
                      <a:pt x="11742" y="2509"/>
                    </a:cubicBezTo>
                    <a:lnTo>
                      <a:pt x="12383" y="1940"/>
                    </a:lnTo>
                    <a:cubicBezTo>
                      <a:pt x="12430" y="1916"/>
                      <a:pt x="12454" y="1845"/>
                      <a:pt x="12430" y="1798"/>
                    </a:cubicBezTo>
                    <a:cubicBezTo>
                      <a:pt x="12430" y="1727"/>
                      <a:pt x="12383" y="1703"/>
                      <a:pt x="12312" y="1679"/>
                    </a:cubicBezTo>
                    <a:lnTo>
                      <a:pt x="11363" y="1537"/>
                    </a:lnTo>
                    <a:lnTo>
                      <a:pt x="11885" y="802"/>
                    </a:lnTo>
                    <a:cubicBezTo>
                      <a:pt x="11973" y="713"/>
                      <a:pt x="11896" y="562"/>
                      <a:pt x="11770" y="562"/>
                    </a:cubicBezTo>
                    <a:cubicBezTo>
                      <a:pt x="11761" y="562"/>
                      <a:pt x="11752" y="563"/>
                      <a:pt x="11742" y="564"/>
                    </a:cubicBezTo>
                    <a:cubicBezTo>
                      <a:pt x="11458" y="636"/>
                      <a:pt x="11126" y="683"/>
                      <a:pt x="10817" y="730"/>
                    </a:cubicBezTo>
                    <a:lnTo>
                      <a:pt x="10414" y="778"/>
                    </a:lnTo>
                    <a:cubicBezTo>
                      <a:pt x="9793" y="281"/>
                      <a:pt x="9009" y="1"/>
                      <a:pt x="82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2" name="Google Shape;2052;p15"/>
              <p:cNvSpPr/>
              <p:nvPr/>
            </p:nvSpPr>
            <p:spPr>
              <a:xfrm>
                <a:off x="3176350" y="3528150"/>
                <a:ext cx="27300" cy="27350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1094" extrusionOk="0">
                    <a:moveTo>
                      <a:pt x="507" y="1"/>
                    </a:moveTo>
                    <a:cubicBezTo>
                      <a:pt x="218" y="1"/>
                      <a:pt x="0" y="253"/>
                      <a:pt x="0" y="548"/>
                    </a:cubicBezTo>
                    <a:cubicBezTo>
                      <a:pt x="0" y="690"/>
                      <a:pt x="71" y="809"/>
                      <a:pt x="166" y="927"/>
                    </a:cubicBezTo>
                    <a:cubicBezTo>
                      <a:pt x="261" y="1022"/>
                      <a:pt x="404" y="1070"/>
                      <a:pt x="546" y="1093"/>
                    </a:cubicBezTo>
                    <a:cubicBezTo>
                      <a:pt x="831" y="1070"/>
                      <a:pt x="1068" y="833"/>
                      <a:pt x="1091" y="548"/>
                    </a:cubicBezTo>
                    <a:cubicBezTo>
                      <a:pt x="1091" y="406"/>
                      <a:pt x="1020" y="263"/>
                      <a:pt x="925" y="145"/>
                    </a:cubicBezTo>
                    <a:cubicBezTo>
                      <a:pt x="831" y="50"/>
                      <a:pt x="688" y="2"/>
                      <a:pt x="546" y="2"/>
                    </a:cubicBezTo>
                    <a:cubicBezTo>
                      <a:pt x="533" y="1"/>
                      <a:pt x="520" y="1"/>
                      <a:pt x="5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53" name="Google Shape;2053;p15"/>
            <p:cNvGrpSpPr/>
            <p:nvPr/>
          </p:nvGrpSpPr>
          <p:grpSpPr>
            <a:xfrm rot="-1126794">
              <a:off x="969032" y="3636422"/>
              <a:ext cx="208774" cy="289295"/>
              <a:chOff x="3109925" y="3233975"/>
              <a:chExt cx="149425" cy="207075"/>
            </a:xfrm>
          </p:grpSpPr>
          <p:sp>
            <p:nvSpPr>
              <p:cNvPr id="2054" name="Google Shape;2054;p15"/>
              <p:cNvSpPr/>
              <p:nvPr/>
            </p:nvSpPr>
            <p:spPr>
              <a:xfrm>
                <a:off x="3127125" y="3284475"/>
                <a:ext cx="122175" cy="119200"/>
              </a:xfrm>
              <a:custGeom>
                <a:avLst/>
                <a:gdLst/>
                <a:ahLst/>
                <a:cxnLst/>
                <a:rect l="l" t="t" r="r" b="b"/>
                <a:pathLst>
                  <a:path w="4887" h="4768" extrusionOk="0">
                    <a:moveTo>
                      <a:pt x="3179" y="0"/>
                    </a:moveTo>
                    <a:lnTo>
                      <a:pt x="3084" y="24"/>
                    </a:lnTo>
                    <a:lnTo>
                      <a:pt x="2800" y="24"/>
                    </a:lnTo>
                    <a:cubicBezTo>
                      <a:pt x="2633" y="71"/>
                      <a:pt x="2491" y="95"/>
                      <a:pt x="2325" y="119"/>
                    </a:cubicBezTo>
                    <a:cubicBezTo>
                      <a:pt x="2254" y="119"/>
                      <a:pt x="2159" y="95"/>
                      <a:pt x="2088" y="71"/>
                    </a:cubicBezTo>
                    <a:lnTo>
                      <a:pt x="1637" y="71"/>
                    </a:lnTo>
                    <a:cubicBezTo>
                      <a:pt x="1708" y="285"/>
                      <a:pt x="1851" y="451"/>
                      <a:pt x="2040" y="569"/>
                    </a:cubicBezTo>
                    <a:cubicBezTo>
                      <a:pt x="2159" y="617"/>
                      <a:pt x="2278" y="640"/>
                      <a:pt x="2420" y="664"/>
                    </a:cubicBezTo>
                    <a:lnTo>
                      <a:pt x="2586" y="664"/>
                    </a:lnTo>
                    <a:cubicBezTo>
                      <a:pt x="2604" y="666"/>
                      <a:pt x="2622" y="667"/>
                      <a:pt x="2640" y="667"/>
                    </a:cubicBezTo>
                    <a:cubicBezTo>
                      <a:pt x="2827" y="667"/>
                      <a:pt x="2974" y="555"/>
                      <a:pt x="3060" y="403"/>
                    </a:cubicBezTo>
                    <a:lnTo>
                      <a:pt x="3060" y="380"/>
                    </a:lnTo>
                    <a:cubicBezTo>
                      <a:pt x="3108" y="261"/>
                      <a:pt x="3155" y="119"/>
                      <a:pt x="3179" y="0"/>
                    </a:cubicBezTo>
                    <a:close/>
                    <a:moveTo>
                      <a:pt x="166" y="1589"/>
                    </a:moveTo>
                    <a:cubicBezTo>
                      <a:pt x="48" y="1589"/>
                      <a:pt x="0" y="1684"/>
                      <a:pt x="0" y="1827"/>
                    </a:cubicBezTo>
                    <a:cubicBezTo>
                      <a:pt x="0" y="2230"/>
                      <a:pt x="333" y="2680"/>
                      <a:pt x="1044" y="3155"/>
                    </a:cubicBezTo>
                    <a:cubicBezTo>
                      <a:pt x="1376" y="3416"/>
                      <a:pt x="1756" y="3606"/>
                      <a:pt x="2183" y="3748"/>
                    </a:cubicBezTo>
                    <a:cubicBezTo>
                      <a:pt x="1993" y="3321"/>
                      <a:pt x="1756" y="2918"/>
                      <a:pt x="1471" y="2562"/>
                    </a:cubicBezTo>
                    <a:cubicBezTo>
                      <a:pt x="973" y="1921"/>
                      <a:pt x="546" y="1589"/>
                      <a:pt x="166" y="1589"/>
                    </a:cubicBezTo>
                    <a:close/>
                    <a:moveTo>
                      <a:pt x="4623" y="2168"/>
                    </a:moveTo>
                    <a:cubicBezTo>
                      <a:pt x="4602" y="2168"/>
                      <a:pt x="4580" y="2172"/>
                      <a:pt x="4555" y="2182"/>
                    </a:cubicBezTo>
                    <a:cubicBezTo>
                      <a:pt x="4199" y="2254"/>
                      <a:pt x="3867" y="2680"/>
                      <a:pt x="3535" y="3440"/>
                    </a:cubicBezTo>
                    <a:cubicBezTo>
                      <a:pt x="3369" y="3867"/>
                      <a:pt x="3226" y="4317"/>
                      <a:pt x="3132" y="4768"/>
                    </a:cubicBezTo>
                    <a:cubicBezTo>
                      <a:pt x="3511" y="4531"/>
                      <a:pt x="3820" y="4222"/>
                      <a:pt x="4104" y="3890"/>
                    </a:cubicBezTo>
                    <a:cubicBezTo>
                      <a:pt x="4650" y="3250"/>
                      <a:pt x="4887" y="2728"/>
                      <a:pt x="4768" y="2348"/>
                    </a:cubicBezTo>
                    <a:cubicBezTo>
                      <a:pt x="4750" y="2236"/>
                      <a:pt x="4701" y="2168"/>
                      <a:pt x="4623" y="21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5" name="Google Shape;2055;p15"/>
              <p:cNvSpPr/>
              <p:nvPr/>
            </p:nvSpPr>
            <p:spPr>
              <a:xfrm>
                <a:off x="3113475" y="3237550"/>
                <a:ext cx="141175" cy="49300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1972" extrusionOk="0">
                    <a:moveTo>
                      <a:pt x="2919" y="1"/>
                    </a:moveTo>
                    <a:cubicBezTo>
                      <a:pt x="2895" y="1"/>
                      <a:pt x="2871" y="1"/>
                      <a:pt x="2847" y="3"/>
                    </a:cubicBezTo>
                    <a:cubicBezTo>
                      <a:pt x="2278" y="3"/>
                      <a:pt x="1922" y="122"/>
                      <a:pt x="1780" y="359"/>
                    </a:cubicBezTo>
                    <a:cubicBezTo>
                      <a:pt x="1709" y="454"/>
                      <a:pt x="1685" y="572"/>
                      <a:pt x="1685" y="667"/>
                    </a:cubicBezTo>
                    <a:cubicBezTo>
                      <a:pt x="1685" y="833"/>
                      <a:pt x="1732" y="999"/>
                      <a:pt x="1804" y="1142"/>
                    </a:cubicBezTo>
                    <a:cubicBezTo>
                      <a:pt x="1519" y="999"/>
                      <a:pt x="1187" y="928"/>
                      <a:pt x="879" y="904"/>
                    </a:cubicBezTo>
                    <a:lnTo>
                      <a:pt x="665" y="904"/>
                    </a:lnTo>
                    <a:cubicBezTo>
                      <a:pt x="238" y="904"/>
                      <a:pt x="1" y="999"/>
                      <a:pt x="1" y="1213"/>
                    </a:cubicBezTo>
                    <a:cubicBezTo>
                      <a:pt x="1" y="1403"/>
                      <a:pt x="167" y="1545"/>
                      <a:pt x="499" y="1711"/>
                    </a:cubicBezTo>
                    <a:cubicBezTo>
                      <a:pt x="902" y="1877"/>
                      <a:pt x="1329" y="1948"/>
                      <a:pt x="1756" y="1948"/>
                    </a:cubicBezTo>
                    <a:lnTo>
                      <a:pt x="2634" y="1948"/>
                    </a:lnTo>
                    <a:cubicBezTo>
                      <a:pt x="2397" y="1853"/>
                      <a:pt x="2183" y="1711"/>
                      <a:pt x="2041" y="1497"/>
                    </a:cubicBezTo>
                    <a:lnTo>
                      <a:pt x="2041" y="1497"/>
                    </a:lnTo>
                    <a:cubicBezTo>
                      <a:pt x="2207" y="1711"/>
                      <a:pt x="2397" y="1853"/>
                      <a:pt x="2634" y="1948"/>
                    </a:cubicBezTo>
                    <a:cubicBezTo>
                      <a:pt x="2705" y="1972"/>
                      <a:pt x="2800" y="1972"/>
                      <a:pt x="2871" y="1972"/>
                    </a:cubicBezTo>
                    <a:cubicBezTo>
                      <a:pt x="3037" y="1972"/>
                      <a:pt x="3179" y="1948"/>
                      <a:pt x="3346" y="1901"/>
                    </a:cubicBezTo>
                    <a:lnTo>
                      <a:pt x="3630" y="1901"/>
                    </a:lnTo>
                    <a:lnTo>
                      <a:pt x="3701" y="1877"/>
                    </a:lnTo>
                    <a:cubicBezTo>
                      <a:pt x="4128" y="1853"/>
                      <a:pt x="4532" y="1758"/>
                      <a:pt x="4935" y="1616"/>
                    </a:cubicBezTo>
                    <a:cubicBezTo>
                      <a:pt x="5409" y="1426"/>
                      <a:pt x="5646" y="1189"/>
                      <a:pt x="5646" y="928"/>
                    </a:cubicBezTo>
                    <a:cubicBezTo>
                      <a:pt x="5646" y="738"/>
                      <a:pt x="5552" y="644"/>
                      <a:pt x="5362" y="644"/>
                    </a:cubicBezTo>
                    <a:cubicBezTo>
                      <a:pt x="5101" y="667"/>
                      <a:pt x="4864" y="738"/>
                      <a:pt x="4626" y="833"/>
                    </a:cubicBezTo>
                    <a:cubicBezTo>
                      <a:pt x="4413" y="904"/>
                      <a:pt x="4152" y="1023"/>
                      <a:pt x="3844" y="1165"/>
                    </a:cubicBezTo>
                    <a:cubicBezTo>
                      <a:pt x="3915" y="928"/>
                      <a:pt x="3867" y="667"/>
                      <a:pt x="3749" y="430"/>
                    </a:cubicBezTo>
                    <a:cubicBezTo>
                      <a:pt x="3749" y="406"/>
                      <a:pt x="3725" y="383"/>
                      <a:pt x="3701" y="383"/>
                    </a:cubicBezTo>
                    <a:cubicBezTo>
                      <a:pt x="3503" y="141"/>
                      <a:pt x="3223" y="1"/>
                      <a:pt x="29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6" name="Google Shape;2056;p15"/>
              <p:cNvSpPr/>
              <p:nvPr/>
            </p:nvSpPr>
            <p:spPr>
              <a:xfrm>
                <a:off x="3134825" y="3240500"/>
                <a:ext cx="95500" cy="26200"/>
              </a:xfrm>
              <a:custGeom>
                <a:avLst/>
                <a:gdLst/>
                <a:ahLst/>
                <a:cxnLst/>
                <a:rect l="l" t="t" r="r" b="b"/>
                <a:pathLst>
                  <a:path w="3820" h="1048" extrusionOk="0">
                    <a:moveTo>
                      <a:pt x="594" y="122"/>
                    </a:moveTo>
                    <a:cubicBezTo>
                      <a:pt x="191" y="122"/>
                      <a:pt x="1" y="288"/>
                      <a:pt x="1" y="549"/>
                    </a:cubicBezTo>
                    <a:cubicBezTo>
                      <a:pt x="1" y="620"/>
                      <a:pt x="1" y="715"/>
                      <a:pt x="25" y="763"/>
                    </a:cubicBezTo>
                    <a:cubicBezTo>
                      <a:pt x="357" y="810"/>
                      <a:pt x="665" y="881"/>
                      <a:pt x="950" y="1000"/>
                    </a:cubicBezTo>
                    <a:cubicBezTo>
                      <a:pt x="878" y="881"/>
                      <a:pt x="831" y="715"/>
                      <a:pt x="831" y="549"/>
                    </a:cubicBezTo>
                    <a:cubicBezTo>
                      <a:pt x="831" y="454"/>
                      <a:pt x="855" y="336"/>
                      <a:pt x="926" y="241"/>
                    </a:cubicBezTo>
                    <a:cubicBezTo>
                      <a:pt x="831" y="170"/>
                      <a:pt x="712" y="122"/>
                      <a:pt x="594" y="122"/>
                    </a:cubicBezTo>
                    <a:close/>
                    <a:moveTo>
                      <a:pt x="3556" y="0"/>
                    </a:moveTo>
                    <a:cubicBezTo>
                      <a:pt x="3541" y="0"/>
                      <a:pt x="3526" y="1"/>
                      <a:pt x="3512" y="4"/>
                    </a:cubicBezTo>
                    <a:cubicBezTo>
                      <a:pt x="3274" y="4"/>
                      <a:pt x="3037" y="99"/>
                      <a:pt x="2847" y="241"/>
                    </a:cubicBezTo>
                    <a:cubicBezTo>
                      <a:pt x="2871" y="265"/>
                      <a:pt x="2895" y="288"/>
                      <a:pt x="2895" y="312"/>
                    </a:cubicBezTo>
                    <a:cubicBezTo>
                      <a:pt x="3013" y="549"/>
                      <a:pt x="3061" y="810"/>
                      <a:pt x="3013" y="1047"/>
                    </a:cubicBezTo>
                    <a:cubicBezTo>
                      <a:pt x="3322" y="905"/>
                      <a:pt x="3583" y="786"/>
                      <a:pt x="3796" y="715"/>
                    </a:cubicBezTo>
                    <a:cubicBezTo>
                      <a:pt x="3820" y="620"/>
                      <a:pt x="3820" y="549"/>
                      <a:pt x="3820" y="454"/>
                    </a:cubicBezTo>
                    <a:lnTo>
                      <a:pt x="3820" y="193"/>
                    </a:lnTo>
                    <a:cubicBezTo>
                      <a:pt x="3799" y="87"/>
                      <a:pt x="3682" y="0"/>
                      <a:pt x="35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7" name="Google Shape;2057;p15"/>
              <p:cNvSpPr/>
              <p:nvPr/>
            </p:nvSpPr>
            <p:spPr>
              <a:xfrm>
                <a:off x="3109925" y="3233975"/>
                <a:ext cx="149425" cy="207075"/>
              </a:xfrm>
              <a:custGeom>
                <a:avLst/>
                <a:gdLst/>
                <a:ahLst/>
                <a:cxnLst/>
                <a:rect l="l" t="t" r="r" b="b"/>
                <a:pathLst>
                  <a:path w="5977" h="8283" extrusionOk="0">
                    <a:moveTo>
                      <a:pt x="1566" y="573"/>
                    </a:moveTo>
                    <a:cubicBezTo>
                      <a:pt x="1614" y="573"/>
                      <a:pt x="1661" y="573"/>
                      <a:pt x="1708" y="597"/>
                    </a:cubicBezTo>
                    <a:cubicBezTo>
                      <a:pt x="1685" y="668"/>
                      <a:pt x="1661" y="739"/>
                      <a:pt x="1661" y="834"/>
                    </a:cubicBezTo>
                    <a:cubicBezTo>
                      <a:pt x="1661" y="905"/>
                      <a:pt x="1685" y="976"/>
                      <a:pt x="1685" y="1047"/>
                    </a:cubicBezTo>
                    <a:cubicBezTo>
                      <a:pt x="1519" y="1000"/>
                      <a:pt x="1329" y="953"/>
                      <a:pt x="1139" y="929"/>
                    </a:cubicBezTo>
                    <a:lnTo>
                      <a:pt x="1139" y="905"/>
                    </a:lnTo>
                    <a:cubicBezTo>
                      <a:pt x="1139" y="881"/>
                      <a:pt x="1115" y="858"/>
                      <a:pt x="1115" y="834"/>
                    </a:cubicBezTo>
                    <a:cubicBezTo>
                      <a:pt x="1115" y="739"/>
                      <a:pt x="1115" y="573"/>
                      <a:pt x="1566" y="573"/>
                    </a:cubicBezTo>
                    <a:close/>
                    <a:moveTo>
                      <a:pt x="4484" y="431"/>
                    </a:moveTo>
                    <a:cubicBezTo>
                      <a:pt x="4602" y="431"/>
                      <a:pt x="4650" y="478"/>
                      <a:pt x="4650" y="502"/>
                    </a:cubicBezTo>
                    <a:lnTo>
                      <a:pt x="4650" y="739"/>
                    </a:lnTo>
                    <a:cubicBezTo>
                      <a:pt x="4650" y="787"/>
                      <a:pt x="4650" y="834"/>
                      <a:pt x="4650" y="881"/>
                    </a:cubicBezTo>
                    <a:cubicBezTo>
                      <a:pt x="4508" y="929"/>
                      <a:pt x="4341" y="1000"/>
                      <a:pt x="4152" y="1095"/>
                    </a:cubicBezTo>
                    <a:cubicBezTo>
                      <a:pt x="4152" y="905"/>
                      <a:pt x="4128" y="739"/>
                      <a:pt x="4033" y="573"/>
                    </a:cubicBezTo>
                    <a:lnTo>
                      <a:pt x="4057" y="549"/>
                    </a:lnTo>
                    <a:cubicBezTo>
                      <a:pt x="4175" y="478"/>
                      <a:pt x="4341" y="431"/>
                      <a:pt x="4484" y="431"/>
                    </a:cubicBezTo>
                    <a:close/>
                    <a:moveTo>
                      <a:pt x="5504" y="953"/>
                    </a:moveTo>
                    <a:cubicBezTo>
                      <a:pt x="5622" y="953"/>
                      <a:pt x="5646" y="1000"/>
                      <a:pt x="5646" y="1095"/>
                    </a:cubicBezTo>
                    <a:cubicBezTo>
                      <a:pt x="5646" y="1332"/>
                      <a:pt x="5314" y="1522"/>
                      <a:pt x="5029" y="1617"/>
                    </a:cubicBezTo>
                    <a:cubicBezTo>
                      <a:pt x="4721" y="1735"/>
                      <a:pt x="4389" y="1830"/>
                      <a:pt x="4057" y="1878"/>
                    </a:cubicBezTo>
                    <a:cubicBezTo>
                      <a:pt x="4057" y="1830"/>
                      <a:pt x="4033" y="1807"/>
                      <a:pt x="4009" y="1783"/>
                    </a:cubicBezTo>
                    <a:lnTo>
                      <a:pt x="4033" y="1783"/>
                    </a:lnTo>
                    <a:cubicBezTo>
                      <a:pt x="4081" y="1664"/>
                      <a:pt x="4104" y="1546"/>
                      <a:pt x="4128" y="1427"/>
                    </a:cubicBezTo>
                    <a:cubicBezTo>
                      <a:pt x="4389" y="1308"/>
                      <a:pt x="4626" y="1190"/>
                      <a:pt x="4840" y="1119"/>
                    </a:cubicBezTo>
                    <a:cubicBezTo>
                      <a:pt x="5029" y="1024"/>
                      <a:pt x="5267" y="976"/>
                      <a:pt x="5504" y="953"/>
                    </a:cubicBezTo>
                    <a:close/>
                    <a:moveTo>
                      <a:pt x="997" y="1190"/>
                    </a:moveTo>
                    <a:cubicBezTo>
                      <a:pt x="1281" y="1214"/>
                      <a:pt x="1566" y="1285"/>
                      <a:pt x="1827" y="1403"/>
                    </a:cubicBezTo>
                    <a:cubicBezTo>
                      <a:pt x="1898" y="1522"/>
                      <a:pt x="1969" y="1640"/>
                      <a:pt x="2064" y="1735"/>
                    </a:cubicBezTo>
                    <a:cubicBezTo>
                      <a:pt x="2112" y="1807"/>
                      <a:pt x="2183" y="1878"/>
                      <a:pt x="2230" y="1949"/>
                    </a:cubicBezTo>
                    <a:lnTo>
                      <a:pt x="1874" y="1949"/>
                    </a:lnTo>
                    <a:cubicBezTo>
                      <a:pt x="1471" y="1949"/>
                      <a:pt x="1068" y="1878"/>
                      <a:pt x="688" y="1712"/>
                    </a:cubicBezTo>
                    <a:cubicBezTo>
                      <a:pt x="451" y="1593"/>
                      <a:pt x="285" y="1522"/>
                      <a:pt x="285" y="1356"/>
                    </a:cubicBezTo>
                    <a:cubicBezTo>
                      <a:pt x="285" y="1214"/>
                      <a:pt x="617" y="1190"/>
                      <a:pt x="807" y="1190"/>
                    </a:cubicBezTo>
                    <a:close/>
                    <a:moveTo>
                      <a:pt x="3056" y="309"/>
                    </a:moveTo>
                    <a:cubicBezTo>
                      <a:pt x="3298" y="309"/>
                      <a:pt x="3549" y="425"/>
                      <a:pt x="3701" y="620"/>
                    </a:cubicBezTo>
                    <a:cubicBezTo>
                      <a:pt x="3725" y="644"/>
                      <a:pt x="3725" y="668"/>
                      <a:pt x="3748" y="668"/>
                    </a:cubicBezTo>
                    <a:cubicBezTo>
                      <a:pt x="3843" y="881"/>
                      <a:pt x="3867" y="1095"/>
                      <a:pt x="3843" y="1308"/>
                    </a:cubicBezTo>
                    <a:cubicBezTo>
                      <a:pt x="3843" y="1332"/>
                      <a:pt x="3843" y="1356"/>
                      <a:pt x="3843" y="1356"/>
                    </a:cubicBezTo>
                    <a:cubicBezTo>
                      <a:pt x="3820" y="1593"/>
                      <a:pt x="3677" y="1783"/>
                      <a:pt x="3464" y="1878"/>
                    </a:cubicBezTo>
                    <a:lnTo>
                      <a:pt x="3416" y="1901"/>
                    </a:lnTo>
                    <a:cubicBezTo>
                      <a:pt x="3274" y="1949"/>
                      <a:pt x="3155" y="1973"/>
                      <a:pt x="3013" y="1996"/>
                    </a:cubicBezTo>
                    <a:cubicBezTo>
                      <a:pt x="2942" y="1973"/>
                      <a:pt x="2871" y="1973"/>
                      <a:pt x="2800" y="1949"/>
                    </a:cubicBezTo>
                    <a:cubicBezTo>
                      <a:pt x="2586" y="1878"/>
                      <a:pt x="2420" y="1759"/>
                      <a:pt x="2278" y="1569"/>
                    </a:cubicBezTo>
                    <a:cubicBezTo>
                      <a:pt x="2207" y="1474"/>
                      <a:pt x="2135" y="1356"/>
                      <a:pt x="2064" y="1237"/>
                    </a:cubicBezTo>
                    <a:cubicBezTo>
                      <a:pt x="1993" y="1119"/>
                      <a:pt x="1969" y="976"/>
                      <a:pt x="1969" y="834"/>
                    </a:cubicBezTo>
                    <a:cubicBezTo>
                      <a:pt x="1969" y="763"/>
                      <a:pt x="1969" y="668"/>
                      <a:pt x="2017" y="597"/>
                    </a:cubicBezTo>
                    <a:cubicBezTo>
                      <a:pt x="2135" y="407"/>
                      <a:pt x="2468" y="312"/>
                      <a:pt x="2989" y="312"/>
                    </a:cubicBezTo>
                    <a:cubicBezTo>
                      <a:pt x="3011" y="310"/>
                      <a:pt x="3034" y="309"/>
                      <a:pt x="3056" y="309"/>
                    </a:cubicBezTo>
                    <a:close/>
                    <a:moveTo>
                      <a:pt x="3654" y="2186"/>
                    </a:moveTo>
                    <a:cubicBezTo>
                      <a:pt x="3630" y="2234"/>
                      <a:pt x="3606" y="2257"/>
                      <a:pt x="3582" y="2352"/>
                    </a:cubicBezTo>
                    <a:cubicBezTo>
                      <a:pt x="3559" y="2423"/>
                      <a:pt x="3488" y="2518"/>
                      <a:pt x="3274" y="2518"/>
                    </a:cubicBezTo>
                    <a:lnTo>
                      <a:pt x="3108" y="2518"/>
                    </a:lnTo>
                    <a:cubicBezTo>
                      <a:pt x="3013" y="2518"/>
                      <a:pt x="2894" y="2494"/>
                      <a:pt x="2800" y="2447"/>
                    </a:cubicBezTo>
                    <a:cubicBezTo>
                      <a:pt x="2705" y="2376"/>
                      <a:pt x="2634" y="2305"/>
                      <a:pt x="2586" y="2234"/>
                    </a:cubicBezTo>
                    <a:lnTo>
                      <a:pt x="2752" y="2234"/>
                    </a:lnTo>
                    <a:cubicBezTo>
                      <a:pt x="2823" y="2257"/>
                      <a:pt x="2918" y="2257"/>
                      <a:pt x="2989" y="2257"/>
                    </a:cubicBezTo>
                    <a:cubicBezTo>
                      <a:pt x="3155" y="2257"/>
                      <a:pt x="3321" y="2234"/>
                      <a:pt x="3488" y="2186"/>
                    </a:cubicBezTo>
                    <a:close/>
                    <a:moveTo>
                      <a:pt x="831" y="3752"/>
                    </a:moveTo>
                    <a:cubicBezTo>
                      <a:pt x="1163" y="3752"/>
                      <a:pt x="1566" y="4060"/>
                      <a:pt x="2017" y="4653"/>
                    </a:cubicBezTo>
                    <a:cubicBezTo>
                      <a:pt x="2230" y="4914"/>
                      <a:pt x="2396" y="5175"/>
                      <a:pt x="2562" y="5483"/>
                    </a:cubicBezTo>
                    <a:cubicBezTo>
                      <a:pt x="2301" y="5341"/>
                      <a:pt x="2041" y="5199"/>
                      <a:pt x="1803" y="5033"/>
                    </a:cubicBezTo>
                    <a:cubicBezTo>
                      <a:pt x="1139" y="4582"/>
                      <a:pt x="831" y="4179"/>
                      <a:pt x="831" y="3847"/>
                    </a:cubicBezTo>
                    <a:cubicBezTo>
                      <a:pt x="831" y="3775"/>
                      <a:pt x="831" y="3752"/>
                      <a:pt x="831" y="3752"/>
                    </a:cubicBezTo>
                    <a:close/>
                    <a:moveTo>
                      <a:pt x="5290" y="4321"/>
                    </a:moveTo>
                    <a:cubicBezTo>
                      <a:pt x="5290" y="4321"/>
                      <a:pt x="5314" y="4345"/>
                      <a:pt x="5314" y="4416"/>
                    </a:cubicBezTo>
                    <a:cubicBezTo>
                      <a:pt x="5409" y="4724"/>
                      <a:pt x="5195" y="5222"/>
                      <a:pt x="4674" y="5815"/>
                    </a:cubicBezTo>
                    <a:cubicBezTo>
                      <a:pt x="4484" y="6029"/>
                      <a:pt x="4270" y="6242"/>
                      <a:pt x="4057" y="6432"/>
                    </a:cubicBezTo>
                    <a:cubicBezTo>
                      <a:pt x="4128" y="6124"/>
                      <a:pt x="4247" y="5815"/>
                      <a:pt x="4365" y="5507"/>
                    </a:cubicBezTo>
                    <a:cubicBezTo>
                      <a:pt x="4650" y="4819"/>
                      <a:pt x="4982" y="4416"/>
                      <a:pt x="5290" y="4321"/>
                    </a:cubicBezTo>
                    <a:close/>
                    <a:moveTo>
                      <a:pt x="3073" y="1"/>
                    </a:moveTo>
                    <a:cubicBezTo>
                      <a:pt x="3045" y="1"/>
                      <a:pt x="3017" y="2"/>
                      <a:pt x="2989" y="4"/>
                    </a:cubicBezTo>
                    <a:cubicBezTo>
                      <a:pt x="2444" y="4"/>
                      <a:pt x="2088" y="99"/>
                      <a:pt x="1874" y="312"/>
                    </a:cubicBezTo>
                    <a:cubicBezTo>
                      <a:pt x="1780" y="265"/>
                      <a:pt x="1685" y="241"/>
                      <a:pt x="1566" y="241"/>
                    </a:cubicBezTo>
                    <a:cubicBezTo>
                      <a:pt x="926" y="241"/>
                      <a:pt x="831" y="597"/>
                      <a:pt x="831" y="810"/>
                    </a:cubicBezTo>
                    <a:lnTo>
                      <a:pt x="831" y="905"/>
                    </a:lnTo>
                    <a:cubicBezTo>
                      <a:pt x="800" y="904"/>
                      <a:pt x="770" y="903"/>
                      <a:pt x="741" y="903"/>
                    </a:cubicBezTo>
                    <a:cubicBezTo>
                      <a:pt x="152" y="903"/>
                      <a:pt x="1" y="1130"/>
                      <a:pt x="1" y="1356"/>
                    </a:cubicBezTo>
                    <a:cubicBezTo>
                      <a:pt x="1" y="1617"/>
                      <a:pt x="190" y="1807"/>
                      <a:pt x="570" y="1996"/>
                    </a:cubicBezTo>
                    <a:cubicBezTo>
                      <a:pt x="953" y="2145"/>
                      <a:pt x="1356" y="2237"/>
                      <a:pt x="1760" y="2237"/>
                    </a:cubicBezTo>
                    <a:cubicBezTo>
                      <a:pt x="1806" y="2237"/>
                      <a:pt x="1852" y="2236"/>
                      <a:pt x="1898" y="2234"/>
                    </a:cubicBezTo>
                    <a:lnTo>
                      <a:pt x="2230" y="2234"/>
                    </a:lnTo>
                    <a:cubicBezTo>
                      <a:pt x="2325" y="2423"/>
                      <a:pt x="2468" y="2589"/>
                      <a:pt x="2657" y="2708"/>
                    </a:cubicBezTo>
                    <a:cubicBezTo>
                      <a:pt x="2752" y="2755"/>
                      <a:pt x="2847" y="2779"/>
                      <a:pt x="2942" y="2803"/>
                    </a:cubicBezTo>
                    <a:cubicBezTo>
                      <a:pt x="2942" y="3752"/>
                      <a:pt x="2989" y="4700"/>
                      <a:pt x="3084" y="5649"/>
                    </a:cubicBezTo>
                    <a:cubicBezTo>
                      <a:pt x="3061" y="5649"/>
                      <a:pt x="3013" y="5626"/>
                      <a:pt x="2966" y="5626"/>
                    </a:cubicBezTo>
                    <a:cubicBezTo>
                      <a:pt x="2776" y="5222"/>
                      <a:pt x="2539" y="4843"/>
                      <a:pt x="2278" y="4487"/>
                    </a:cubicBezTo>
                    <a:cubicBezTo>
                      <a:pt x="1732" y="3799"/>
                      <a:pt x="1281" y="3467"/>
                      <a:pt x="854" y="3467"/>
                    </a:cubicBezTo>
                    <a:cubicBezTo>
                      <a:pt x="783" y="3467"/>
                      <a:pt x="522" y="3491"/>
                      <a:pt x="522" y="3847"/>
                    </a:cubicBezTo>
                    <a:cubicBezTo>
                      <a:pt x="522" y="4297"/>
                      <a:pt x="902" y="4772"/>
                      <a:pt x="1637" y="5293"/>
                    </a:cubicBezTo>
                    <a:cubicBezTo>
                      <a:pt x="2017" y="5554"/>
                      <a:pt x="2396" y="5768"/>
                      <a:pt x="2823" y="5887"/>
                    </a:cubicBezTo>
                    <a:cubicBezTo>
                      <a:pt x="2918" y="5934"/>
                      <a:pt x="3037" y="5934"/>
                      <a:pt x="3132" y="5958"/>
                    </a:cubicBezTo>
                    <a:cubicBezTo>
                      <a:pt x="3179" y="6313"/>
                      <a:pt x="3227" y="6646"/>
                      <a:pt x="3298" y="6978"/>
                    </a:cubicBezTo>
                    <a:cubicBezTo>
                      <a:pt x="3393" y="7381"/>
                      <a:pt x="3511" y="7784"/>
                      <a:pt x="3630" y="8187"/>
                    </a:cubicBezTo>
                    <a:cubicBezTo>
                      <a:pt x="3654" y="8235"/>
                      <a:pt x="3701" y="8282"/>
                      <a:pt x="3772" y="8282"/>
                    </a:cubicBezTo>
                    <a:lnTo>
                      <a:pt x="3820" y="8282"/>
                    </a:lnTo>
                    <a:cubicBezTo>
                      <a:pt x="3891" y="8259"/>
                      <a:pt x="3938" y="8187"/>
                      <a:pt x="3914" y="8116"/>
                    </a:cubicBezTo>
                    <a:cubicBezTo>
                      <a:pt x="3796" y="7760"/>
                      <a:pt x="3701" y="7405"/>
                      <a:pt x="3606" y="7049"/>
                    </a:cubicBezTo>
                    <a:cubicBezTo>
                      <a:pt x="3701" y="7025"/>
                      <a:pt x="3796" y="6978"/>
                      <a:pt x="3891" y="6930"/>
                    </a:cubicBezTo>
                    <a:cubicBezTo>
                      <a:pt x="4270" y="6693"/>
                      <a:pt x="4602" y="6385"/>
                      <a:pt x="4887" y="6029"/>
                    </a:cubicBezTo>
                    <a:cubicBezTo>
                      <a:pt x="5480" y="5341"/>
                      <a:pt x="5717" y="4795"/>
                      <a:pt x="5599" y="4368"/>
                    </a:cubicBezTo>
                    <a:cubicBezTo>
                      <a:pt x="5575" y="4250"/>
                      <a:pt x="5528" y="4155"/>
                      <a:pt x="5433" y="4084"/>
                    </a:cubicBezTo>
                    <a:cubicBezTo>
                      <a:pt x="5391" y="4056"/>
                      <a:pt x="5341" y="4044"/>
                      <a:pt x="5293" y="4044"/>
                    </a:cubicBezTo>
                    <a:cubicBezTo>
                      <a:pt x="5258" y="4044"/>
                      <a:pt x="5225" y="4050"/>
                      <a:pt x="5195" y="4060"/>
                    </a:cubicBezTo>
                    <a:cubicBezTo>
                      <a:pt x="4768" y="4155"/>
                      <a:pt x="4413" y="4606"/>
                      <a:pt x="4081" y="5412"/>
                    </a:cubicBezTo>
                    <a:cubicBezTo>
                      <a:pt x="3914" y="5839"/>
                      <a:pt x="3772" y="6266"/>
                      <a:pt x="3677" y="6717"/>
                    </a:cubicBezTo>
                    <a:cubicBezTo>
                      <a:pt x="3630" y="6717"/>
                      <a:pt x="3606" y="6740"/>
                      <a:pt x="3559" y="6764"/>
                    </a:cubicBezTo>
                    <a:cubicBezTo>
                      <a:pt x="3488" y="6456"/>
                      <a:pt x="3440" y="6147"/>
                      <a:pt x="3393" y="5815"/>
                    </a:cubicBezTo>
                    <a:cubicBezTo>
                      <a:pt x="3274" y="4819"/>
                      <a:pt x="3227" y="3823"/>
                      <a:pt x="3227" y="2850"/>
                    </a:cubicBezTo>
                    <a:lnTo>
                      <a:pt x="3274" y="2850"/>
                    </a:lnTo>
                    <a:cubicBezTo>
                      <a:pt x="3535" y="2850"/>
                      <a:pt x="3772" y="2708"/>
                      <a:pt x="3867" y="2471"/>
                    </a:cubicBezTo>
                    <a:cubicBezTo>
                      <a:pt x="3914" y="2352"/>
                      <a:pt x="3962" y="2257"/>
                      <a:pt x="3986" y="2186"/>
                    </a:cubicBezTo>
                    <a:cubicBezTo>
                      <a:pt x="4389" y="2139"/>
                      <a:pt x="4768" y="2044"/>
                      <a:pt x="5124" y="1901"/>
                    </a:cubicBezTo>
                    <a:cubicBezTo>
                      <a:pt x="5694" y="1688"/>
                      <a:pt x="5954" y="1427"/>
                      <a:pt x="5954" y="1095"/>
                    </a:cubicBezTo>
                    <a:cubicBezTo>
                      <a:pt x="5977" y="847"/>
                      <a:pt x="5786" y="642"/>
                      <a:pt x="5543" y="642"/>
                    </a:cubicBezTo>
                    <a:cubicBezTo>
                      <a:pt x="5530" y="642"/>
                      <a:pt x="5517" y="643"/>
                      <a:pt x="5504" y="644"/>
                    </a:cubicBezTo>
                    <a:cubicBezTo>
                      <a:pt x="5314" y="668"/>
                      <a:pt x="5124" y="692"/>
                      <a:pt x="4958" y="763"/>
                    </a:cubicBezTo>
                    <a:lnTo>
                      <a:pt x="4958" y="478"/>
                    </a:lnTo>
                    <a:cubicBezTo>
                      <a:pt x="4958" y="454"/>
                      <a:pt x="4958" y="454"/>
                      <a:pt x="4958" y="431"/>
                    </a:cubicBezTo>
                    <a:cubicBezTo>
                      <a:pt x="4914" y="255"/>
                      <a:pt x="4748" y="120"/>
                      <a:pt x="4554" y="120"/>
                    </a:cubicBezTo>
                    <a:cubicBezTo>
                      <a:pt x="4539" y="120"/>
                      <a:pt x="4523" y="121"/>
                      <a:pt x="4508" y="122"/>
                    </a:cubicBezTo>
                    <a:cubicBezTo>
                      <a:pt x="4270" y="122"/>
                      <a:pt x="4057" y="194"/>
                      <a:pt x="3867" y="312"/>
                    </a:cubicBezTo>
                    <a:cubicBezTo>
                      <a:pt x="3650" y="117"/>
                      <a:pt x="3373" y="1"/>
                      <a:pt x="30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58" name="Google Shape;2058;p15"/>
            <p:cNvGrpSpPr/>
            <p:nvPr/>
          </p:nvGrpSpPr>
          <p:grpSpPr>
            <a:xfrm rot="-1126794">
              <a:off x="269595" y="4707972"/>
              <a:ext cx="208774" cy="289295"/>
              <a:chOff x="3109925" y="3233975"/>
              <a:chExt cx="149425" cy="207075"/>
            </a:xfrm>
          </p:grpSpPr>
          <p:sp>
            <p:nvSpPr>
              <p:cNvPr id="2059" name="Google Shape;2059;p15"/>
              <p:cNvSpPr/>
              <p:nvPr/>
            </p:nvSpPr>
            <p:spPr>
              <a:xfrm>
                <a:off x="3127125" y="3284475"/>
                <a:ext cx="122175" cy="119200"/>
              </a:xfrm>
              <a:custGeom>
                <a:avLst/>
                <a:gdLst/>
                <a:ahLst/>
                <a:cxnLst/>
                <a:rect l="l" t="t" r="r" b="b"/>
                <a:pathLst>
                  <a:path w="4887" h="4768" extrusionOk="0">
                    <a:moveTo>
                      <a:pt x="3179" y="0"/>
                    </a:moveTo>
                    <a:lnTo>
                      <a:pt x="3084" y="24"/>
                    </a:lnTo>
                    <a:lnTo>
                      <a:pt x="2800" y="24"/>
                    </a:lnTo>
                    <a:cubicBezTo>
                      <a:pt x="2633" y="71"/>
                      <a:pt x="2491" y="95"/>
                      <a:pt x="2325" y="119"/>
                    </a:cubicBezTo>
                    <a:cubicBezTo>
                      <a:pt x="2254" y="119"/>
                      <a:pt x="2159" y="95"/>
                      <a:pt x="2088" y="71"/>
                    </a:cubicBezTo>
                    <a:lnTo>
                      <a:pt x="1637" y="71"/>
                    </a:lnTo>
                    <a:cubicBezTo>
                      <a:pt x="1708" y="285"/>
                      <a:pt x="1851" y="451"/>
                      <a:pt x="2040" y="569"/>
                    </a:cubicBezTo>
                    <a:cubicBezTo>
                      <a:pt x="2159" y="617"/>
                      <a:pt x="2278" y="640"/>
                      <a:pt x="2420" y="664"/>
                    </a:cubicBezTo>
                    <a:lnTo>
                      <a:pt x="2586" y="664"/>
                    </a:lnTo>
                    <a:cubicBezTo>
                      <a:pt x="2604" y="666"/>
                      <a:pt x="2622" y="667"/>
                      <a:pt x="2640" y="667"/>
                    </a:cubicBezTo>
                    <a:cubicBezTo>
                      <a:pt x="2827" y="667"/>
                      <a:pt x="2974" y="555"/>
                      <a:pt x="3060" y="403"/>
                    </a:cubicBezTo>
                    <a:lnTo>
                      <a:pt x="3060" y="380"/>
                    </a:lnTo>
                    <a:cubicBezTo>
                      <a:pt x="3108" y="261"/>
                      <a:pt x="3155" y="119"/>
                      <a:pt x="3179" y="0"/>
                    </a:cubicBezTo>
                    <a:close/>
                    <a:moveTo>
                      <a:pt x="166" y="1589"/>
                    </a:moveTo>
                    <a:cubicBezTo>
                      <a:pt x="48" y="1589"/>
                      <a:pt x="0" y="1684"/>
                      <a:pt x="0" y="1827"/>
                    </a:cubicBezTo>
                    <a:cubicBezTo>
                      <a:pt x="0" y="2230"/>
                      <a:pt x="333" y="2680"/>
                      <a:pt x="1044" y="3155"/>
                    </a:cubicBezTo>
                    <a:cubicBezTo>
                      <a:pt x="1376" y="3416"/>
                      <a:pt x="1756" y="3606"/>
                      <a:pt x="2183" y="3748"/>
                    </a:cubicBezTo>
                    <a:cubicBezTo>
                      <a:pt x="1993" y="3321"/>
                      <a:pt x="1756" y="2918"/>
                      <a:pt x="1471" y="2562"/>
                    </a:cubicBezTo>
                    <a:cubicBezTo>
                      <a:pt x="973" y="1921"/>
                      <a:pt x="546" y="1589"/>
                      <a:pt x="166" y="1589"/>
                    </a:cubicBezTo>
                    <a:close/>
                    <a:moveTo>
                      <a:pt x="4623" y="2168"/>
                    </a:moveTo>
                    <a:cubicBezTo>
                      <a:pt x="4602" y="2168"/>
                      <a:pt x="4580" y="2172"/>
                      <a:pt x="4555" y="2182"/>
                    </a:cubicBezTo>
                    <a:cubicBezTo>
                      <a:pt x="4199" y="2254"/>
                      <a:pt x="3867" y="2680"/>
                      <a:pt x="3535" y="3440"/>
                    </a:cubicBezTo>
                    <a:cubicBezTo>
                      <a:pt x="3369" y="3867"/>
                      <a:pt x="3226" y="4317"/>
                      <a:pt x="3132" y="4768"/>
                    </a:cubicBezTo>
                    <a:cubicBezTo>
                      <a:pt x="3511" y="4531"/>
                      <a:pt x="3820" y="4222"/>
                      <a:pt x="4104" y="3890"/>
                    </a:cubicBezTo>
                    <a:cubicBezTo>
                      <a:pt x="4650" y="3250"/>
                      <a:pt x="4887" y="2728"/>
                      <a:pt x="4768" y="2348"/>
                    </a:cubicBezTo>
                    <a:cubicBezTo>
                      <a:pt x="4750" y="2236"/>
                      <a:pt x="4701" y="2168"/>
                      <a:pt x="4623" y="21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0" name="Google Shape;2060;p15"/>
              <p:cNvSpPr/>
              <p:nvPr/>
            </p:nvSpPr>
            <p:spPr>
              <a:xfrm>
                <a:off x="3113475" y="3237550"/>
                <a:ext cx="141175" cy="49300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1972" extrusionOk="0">
                    <a:moveTo>
                      <a:pt x="2919" y="1"/>
                    </a:moveTo>
                    <a:cubicBezTo>
                      <a:pt x="2895" y="1"/>
                      <a:pt x="2871" y="1"/>
                      <a:pt x="2847" y="3"/>
                    </a:cubicBezTo>
                    <a:cubicBezTo>
                      <a:pt x="2278" y="3"/>
                      <a:pt x="1922" y="122"/>
                      <a:pt x="1780" y="359"/>
                    </a:cubicBezTo>
                    <a:cubicBezTo>
                      <a:pt x="1709" y="454"/>
                      <a:pt x="1685" y="572"/>
                      <a:pt x="1685" y="667"/>
                    </a:cubicBezTo>
                    <a:cubicBezTo>
                      <a:pt x="1685" y="833"/>
                      <a:pt x="1732" y="999"/>
                      <a:pt x="1804" y="1142"/>
                    </a:cubicBezTo>
                    <a:cubicBezTo>
                      <a:pt x="1519" y="999"/>
                      <a:pt x="1187" y="928"/>
                      <a:pt x="879" y="904"/>
                    </a:cubicBezTo>
                    <a:lnTo>
                      <a:pt x="665" y="904"/>
                    </a:lnTo>
                    <a:cubicBezTo>
                      <a:pt x="238" y="904"/>
                      <a:pt x="1" y="999"/>
                      <a:pt x="1" y="1213"/>
                    </a:cubicBezTo>
                    <a:cubicBezTo>
                      <a:pt x="1" y="1403"/>
                      <a:pt x="167" y="1545"/>
                      <a:pt x="499" y="1711"/>
                    </a:cubicBezTo>
                    <a:cubicBezTo>
                      <a:pt x="902" y="1877"/>
                      <a:pt x="1329" y="1948"/>
                      <a:pt x="1756" y="1948"/>
                    </a:cubicBezTo>
                    <a:lnTo>
                      <a:pt x="2634" y="1948"/>
                    </a:lnTo>
                    <a:cubicBezTo>
                      <a:pt x="2397" y="1853"/>
                      <a:pt x="2183" y="1711"/>
                      <a:pt x="2041" y="1497"/>
                    </a:cubicBezTo>
                    <a:lnTo>
                      <a:pt x="2041" y="1497"/>
                    </a:lnTo>
                    <a:cubicBezTo>
                      <a:pt x="2207" y="1711"/>
                      <a:pt x="2397" y="1853"/>
                      <a:pt x="2634" y="1948"/>
                    </a:cubicBezTo>
                    <a:cubicBezTo>
                      <a:pt x="2705" y="1972"/>
                      <a:pt x="2800" y="1972"/>
                      <a:pt x="2871" y="1972"/>
                    </a:cubicBezTo>
                    <a:cubicBezTo>
                      <a:pt x="3037" y="1972"/>
                      <a:pt x="3179" y="1948"/>
                      <a:pt x="3346" y="1901"/>
                    </a:cubicBezTo>
                    <a:lnTo>
                      <a:pt x="3630" y="1901"/>
                    </a:lnTo>
                    <a:lnTo>
                      <a:pt x="3701" y="1877"/>
                    </a:lnTo>
                    <a:cubicBezTo>
                      <a:pt x="4128" y="1853"/>
                      <a:pt x="4532" y="1758"/>
                      <a:pt x="4935" y="1616"/>
                    </a:cubicBezTo>
                    <a:cubicBezTo>
                      <a:pt x="5409" y="1426"/>
                      <a:pt x="5646" y="1189"/>
                      <a:pt x="5646" y="928"/>
                    </a:cubicBezTo>
                    <a:cubicBezTo>
                      <a:pt x="5646" y="738"/>
                      <a:pt x="5552" y="644"/>
                      <a:pt x="5362" y="644"/>
                    </a:cubicBezTo>
                    <a:cubicBezTo>
                      <a:pt x="5101" y="667"/>
                      <a:pt x="4864" y="738"/>
                      <a:pt x="4626" y="833"/>
                    </a:cubicBezTo>
                    <a:cubicBezTo>
                      <a:pt x="4413" y="904"/>
                      <a:pt x="4152" y="1023"/>
                      <a:pt x="3844" y="1165"/>
                    </a:cubicBezTo>
                    <a:cubicBezTo>
                      <a:pt x="3915" y="928"/>
                      <a:pt x="3867" y="667"/>
                      <a:pt x="3749" y="430"/>
                    </a:cubicBezTo>
                    <a:cubicBezTo>
                      <a:pt x="3749" y="406"/>
                      <a:pt x="3725" y="383"/>
                      <a:pt x="3701" y="383"/>
                    </a:cubicBezTo>
                    <a:cubicBezTo>
                      <a:pt x="3503" y="141"/>
                      <a:pt x="3223" y="1"/>
                      <a:pt x="29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1" name="Google Shape;2061;p15"/>
              <p:cNvSpPr/>
              <p:nvPr/>
            </p:nvSpPr>
            <p:spPr>
              <a:xfrm>
                <a:off x="3134825" y="3240500"/>
                <a:ext cx="95500" cy="26200"/>
              </a:xfrm>
              <a:custGeom>
                <a:avLst/>
                <a:gdLst/>
                <a:ahLst/>
                <a:cxnLst/>
                <a:rect l="l" t="t" r="r" b="b"/>
                <a:pathLst>
                  <a:path w="3820" h="1048" extrusionOk="0">
                    <a:moveTo>
                      <a:pt x="594" y="122"/>
                    </a:moveTo>
                    <a:cubicBezTo>
                      <a:pt x="191" y="122"/>
                      <a:pt x="1" y="288"/>
                      <a:pt x="1" y="549"/>
                    </a:cubicBezTo>
                    <a:cubicBezTo>
                      <a:pt x="1" y="620"/>
                      <a:pt x="1" y="715"/>
                      <a:pt x="25" y="763"/>
                    </a:cubicBezTo>
                    <a:cubicBezTo>
                      <a:pt x="357" y="810"/>
                      <a:pt x="665" y="881"/>
                      <a:pt x="950" y="1000"/>
                    </a:cubicBezTo>
                    <a:cubicBezTo>
                      <a:pt x="878" y="881"/>
                      <a:pt x="831" y="715"/>
                      <a:pt x="831" y="549"/>
                    </a:cubicBezTo>
                    <a:cubicBezTo>
                      <a:pt x="831" y="454"/>
                      <a:pt x="855" y="336"/>
                      <a:pt x="926" y="241"/>
                    </a:cubicBezTo>
                    <a:cubicBezTo>
                      <a:pt x="831" y="170"/>
                      <a:pt x="712" y="122"/>
                      <a:pt x="594" y="122"/>
                    </a:cubicBezTo>
                    <a:close/>
                    <a:moveTo>
                      <a:pt x="3556" y="0"/>
                    </a:moveTo>
                    <a:cubicBezTo>
                      <a:pt x="3541" y="0"/>
                      <a:pt x="3526" y="1"/>
                      <a:pt x="3512" y="4"/>
                    </a:cubicBezTo>
                    <a:cubicBezTo>
                      <a:pt x="3274" y="4"/>
                      <a:pt x="3037" y="99"/>
                      <a:pt x="2847" y="241"/>
                    </a:cubicBezTo>
                    <a:cubicBezTo>
                      <a:pt x="2871" y="265"/>
                      <a:pt x="2895" y="288"/>
                      <a:pt x="2895" y="312"/>
                    </a:cubicBezTo>
                    <a:cubicBezTo>
                      <a:pt x="3013" y="549"/>
                      <a:pt x="3061" y="810"/>
                      <a:pt x="3013" y="1047"/>
                    </a:cubicBezTo>
                    <a:cubicBezTo>
                      <a:pt x="3322" y="905"/>
                      <a:pt x="3583" y="786"/>
                      <a:pt x="3796" y="715"/>
                    </a:cubicBezTo>
                    <a:cubicBezTo>
                      <a:pt x="3820" y="620"/>
                      <a:pt x="3820" y="549"/>
                      <a:pt x="3820" y="454"/>
                    </a:cubicBezTo>
                    <a:lnTo>
                      <a:pt x="3820" y="193"/>
                    </a:lnTo>
                    <a:cubicBezTo>
                      <a:pt x="3799" y="87"/>
                      <a:pt x="3682" y="0"/>
                      <a:pt x="35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2" name="Google Shape;2062;p15"/>
              <p:cNvSpPr/>
              <p:nvPr/>
            </p:nvSpPr>
            <p:spPr>
              <a:xfrm>
                <a:off x="3109925" y="3233975"/>
                <a:ext cx="149425" cy="207075"/>
              </a:xfrm>
              <a:custGeom>
                <a:avLst/>
                <a:gdLst/>
                <a:ahLst/>
                <a:cxnLst/>
                <a:rect l="l" t="t" r="r" b="b"/>
                <a:pathLst>
                  <a:path w="5977" h="8283" extrusionOk="0">
                    <a:moveTo>
                      <a:pt x="1566" y="573"/>
                    </a:moveTo>
                    <a:cubicBezTo>
                      <a:pt x="1614" y="573"/>
                      <a:pt x="1661" y="573"/>
                      <a:pt x="1708" y="597"/>
                    </a:cubicBezTo>
                    <a:cubicBezTo>
                      <a:pt x="1685" y="668"/>
                      <a:pt x="1661" y="739"/>
                      <a:pt x="1661" y="834"/>
                    </a:cubicBezTo>
                    <a:cubicBezTo>
                      <a:pt x="1661" y="905"/>
                      <a:pt x="1685" y="976"/>
                      <a:pt x="1685" y="1047"/>
                    </a:cubicBezTo>
                    <a:cubicBezTo>
                      <a:pt x="1519" y="1000"/>
                      <a:pt x="1329" y="953"/>
                      <a:pt x="1139" y="929"/>
                    </a:cubicBezTo>
                    <a:lnTo>
                      <a:pt x="1139" y="905"/>
                    </a:lnTo>
                    <a:cubicBezTo>
                      <a:pt x="1139" y="881"/>
                      <a:pt x="1115" y="858"/>
                      <a:pt x="1115" y="834"/>
                    </a:cubicBezTo>
                    <a:cubicBezTo>
                      <a:pt x="1115" y="739"/>
                      <a:pt x="1115" y="573"/>
                      <a:pt x="1566" y="573"/>
                    </a:cubicBezTo>
                    <a:close/>
                    <a:moveTo>
                      <a:pt x="4484" y="431"/>
                    </a:moveTo>
                    <a:cubicBezTo>
                      <a:pt x="4602" y="431"/>
                      <a:pt x="4650" y="478"/>
                      <a:pt x="4650" y="502"/>
                    </a:cubicBezTo>
                    <a:lnTo>
                      <a:pt x="4650" y="739"/>
                    </a:lnTo>
                    <a:cubicBezTo>
                      <a:pt x="4650" y="787"/>
                      <a:pt x="4650" y="834"/>
                      <a:pt x="4650" y="881"/>
                    </a:cubicBezTo>
                    <a:cubicBezTo>
                      <a:pt x="4508" y="929"/>
                      <a:pt x="4341" y="1000"/>
                      <a:pt x="4152" y="1095"/>
                    </a:cubicBezTo>
                    <a:cubicBezTo>
                      <a:pt x="4152" y="905"/>
                      <a:pt x="4128" y="739"/>
                      <a:pt x="4033" y="573"/>
                    </a:cubicBezTo>
                    <a:lnTo>
                      <a:pt x="4057" y="549"/>
                    </a:lnTo>
                    <a:cubicBezTo>
                      <a:pt x="4175" y="478"/>
                      <a:pt x="4341" y="431"/>
                      <a:pt x="4484" y="431"/>
                    </a:cubicBezTo>
                    <a:close/>
                    <a:moveTo>
                      <a:pt x="5504" y="953"/>
                    </a:moveTo>
                    <a:cubicBezTo>
                      <a:pt x="5622" y="953"/>
                      <a:pt x="5646" y="1000"/>
                      <a:pt x="5646" y="1095"/>
                    </a:cubicBezTo>
                    <a:cubicBezTo>
                      <a:pt x="5646" y="1332"/>
                      <a:pt x="5314" y="1522"/>
                      <a:pt x="5029" y="1617"/>
                    </a:cubicBezTo>
                    <a:cubicBezTo>
                      <a:pt x="4721" y="1735"/>
                      <a:pt x="4389" y="1830"/>
                      <a:pt x="4057" y="1878"/>
                    </a:cubicBezTo>
                    <a:cubicBezTo>
                      <a:pt x="4057" y="1830"/>
                      <a:pt x="4033" y="1807"/>
                      <a:pt x="4009" y="1783"/>
                    </a:cubicBezTo>
                    <a:lnTo>
                      <a:pt x="4033" y="1783"/>
                    </a:lnTo>
                    <a:cubicBezTo>
                      <a:pt x="4081" y="1664"/>
                      <a:pt x="4104" y="1546"/>
                      <a:pt x="4128" y="1427"/>
                    </a:cubicBezTo>
                    <a:cubicBezTo>
                      <a:pt x="4389" y="1308"/>
                      <a:pt x="4626" y="1190"/>
                      <a:pt x="4840" y="1119"/>
                    </a:cubicBezTo>
                    <a:cubicBezTo>
                      <a:pt x="5029" y="1024"/>
                      <a:pt x="5267" y="976"/>
                      <a:pt x="5504" y="953"/>
                    </a:cubicBezTo>
                    <a:close/>
                    <a:moveTo>
                      <a:pt x="997" y="1190"/>
                    </a:moveTo>
                    <a:cubicBezTo>
                      <a:pt x="1281" y="1214"/>
                      <a:pt x="1566" y="1285"/>
                      <a:pt x="1827" y="1403"/>
                    </a:cubicBezTo>
                    <a:cubicBezTo>
                      <a:pt x="1898" y="1522"/>
                      <a:pt x="1969" y="1640"/>
                      <a:pt x="2064" y="1735"/>
                    </a:cubicBezTo>
                    <a:cubicBezTo>
                      <a:pt x="2112" y="1807"/>
                      <a:pt x="2183" y="1878"/>
                      <a:pt x="2230" y="1949"/>
                    </a:cubicBezTo>
                    <a:lnTo>
                      <a:pt x="1874" y="1949"/>
                    </a:lnTo>
                    <a:cubicBezTo>
                      <a:pt x="1471" y="1949"/>
                      <a:pt x="1068" y="1878"/>
                      <a:pt x="688" y="1712"/>
                    </a:cubicBezTo>
                    <a:cubicBezTo>
                      <a:pt x="451" y="1593"/>
                      <a:pt x="285" y="1522"/>
                      <a:pt x="285" y="1356"/>
                    </a:cubicBezTo>
                    <a:cubicBezTo>
                      <a:pt x="285" y="1214"/>
                      <a:pt x="617" y="1190"/>
                      <a:pt x="807" y="1190"/>
                    </a:cubicBezTo>
                    <a:close/>
                    <a:moveTo>
                      <a:pt x="3056" y="309"/>
                    </a:moveTo>
                    <a:cubicBezTo>
                      <a:pt x="3298" y="309"/>
                      <a:pt x="3549" y="425"/>
                      <a:pt x="3701" y="620"/>
                    </a:cubicBezTo>
                    <a:cubicBezTo>
                      <a:pt x="3725" y="644"/>
                      <a:pt x="3725" y="668"/>
                      <a:pt x="3748" y="668"/>
                    </a:cubicBezTo>
                    <a:cubicBezTo>
                      <a:pt x="3843" y="881"/>
                      <a:pt x="3867" y="1095"/>
                      <a:pt x="3843" y="1308"/>
                    </a:cubicBezTo>
                    <a:cubicBezTo>
                      <a:pt x="3843" y="1332"/>
                      <a:pt x="3843" y="1356"/>
                      <a:pt x="3843" y="1356"/>
                    </a:cubicBezTo>
                    <a:cubicBezTo>
                      <a:pt x="3820" y="1593"/>
                      <a:pt x="3677" y="1783"/>
                      <a:pt x="3464" y="1878"/>
                    </a:cubicBezTo>
                    <a:lnTo>
                      <a:pt x="3416" y="1901"/>
                    </a:lnTo>
                    <a:cubicBezTo>
                      <a:pt x="3274" y="1949"/>
                      <a:pt x="3155" y="1973"/>
                      <a:pt x="3013" y="1996"/>
                    </a:cubicBezTo>
                    <a:cubicBezTo>
                      <a:pt x="2942" y="1973"/>
                      <a:pt x="2871" y="1973"/>
                      <a:pt x="2800" y="1949"/>
                    </a:cubicBezTo>
                    <a:cubicBezTo>
                      <a:pt x="2586" y="1878"/>
                      <a:pt x="2420" y="1759"/>
                      <a:pt x="2278" y="1569"/>
                    </a:cubicBezTo>
                    <a:cubicBezTo>
                      <a:pt x="2207" y="1474"/>
                      <a:pt x="2135" y="1356"/>
                      <a:pt x="2064" y="1237"/>
                    </a:cubicBezTo>
                    <a:cubicBezTo>
                      <a:pt x="1993" y="1119"/>
                      <a:pt x="1969" y="976"/>
                      <a:pt x="1969" y="834"/>
                    </a:cubicBezTo>
                    <a:cubicBezTo>
                      <a:pt x="1969" y="763"/>
                      <a:pt x="1969" y="668"/>
                      <a:pt x="2017" y="597"/>
                    </a:cubicBezTo>
                    <a:cubicBezTo>
                      <a:pt x="2135" y="407"/>
                      <a:pt x="2468" y="312"/>
                      <a:pt x="2989" y="312"/>
                    </a:cubicBezTo>
                    <a:cubicBezTo>
                      <a:pt x="3011" y="310"/>
                      <a:pt x="3034" y="309"/>
                      <a:pt x="3056" y="309"/>
                    </a:cubicBezTo>
                    <a:close/>
                    <a:moveTo>
                      <a:pt x="3654" y="2186"/>
                    </a:moveTo>
                    <a:cubicBezTo>
                      <a:pt x="3630" y="2234"/>
                      <a:pt x="3606" y="2257"/>
                      <a:pt x="3582" y="2352"/>
                    </a:cubicBezTo>
                    <a:cubicBezTo>
                      <a:pt x="3559" y="2423"/>
                      <a:pt x="3488" y="2518"/>
                      <a:pt x="3274" y="2518"/>
                    </a:cubicBezTo>
                    <a:lnTo>
                      <a:pt x="3108" y="2518"/>
                    </a:lnTo>
                    <a:cubicBezTo>
                      <a:pt x="3013" y="2518"/>
                      <a:pt x="2894" y="2494"/>
                      <a:pt x="2800" y="2447"/>
                    </a:cubicBezTo>
                    <a:cubicBezTo>
                      <a:pt x="2705" y="2376"/>
                      <a:pt x="2634" y="2305"/>
                      <a:pt x="2586" y="2234"/>
                    </a:cubicBezTo>
                    <a:lnTo>
                      <a:pt x="2752" y="2234"/>
                    </a:lnTo>
                    <a:cubicBezTo>
                      <a:pt x="2823" y="2257"/>
                      <a:pt x="2918" y="2257"/>
                      <a:pt x="2989" y="2257"/>
                    </a:cubicBezTo>
                    <a:cubicBezTo>
                      <a:pt x="3155" y="2257"/>
                      <a:pt x="3321" y="2234"/>
                      <a:pt x="3488" y="2186"/>
                    </a:cubicBezTo>
                    <a:close/>
                    <a:moveTo>
                      <a:pt x="831" y="3752"/>
                    </a:moveTo>
                    <a:cubicBezTo>
                      <a:pt x="1163" y="3752"/>
                      <a:pt x="1566" y="4060"/>
                      <a:pt x="2017" y="4653"/>
                    </a:cubicBezTo>
                    <a:cubicBezTo>
                      <a:pt x="2230" y="4914"/>
                      <a:pt x="2396" y="5175"/>
                      <a:pt x="2562" y="5483"/>
                    </a:cubicBezTo>
                    <a:cubicBezTo>
                      <a:pt x="2301" y="5341"/>
                      <a:pt x="2041" y="5199"/>
                      <a:pt x="1803" y="5033"/>
                    </a:cubicBezTo>
                    <a:cubicBezTo>
                      <a:pt x="1139" y="4582"/>
                      <a:pt x="831" y="4179"/>
                      <a:pt x="831" y="3847"/>
                    </a:cubicBezTo>
                    <a:cubicBezTo>
                      <a:pt x="831" y="3775"/>
                      <a:pt x="831" y="3752"/>
                      <a:pt x="831" y="3752"/>
                    </a:cubicBezTo>
                    <a:close/>
                    <a:moveTo>
                      <a:pt x="5290" y="4321"/>
                    </a:moveTo>
                    <a:cubicBezTo>
                      <a:pt x="5290" y="4321"/>
                      <a:pt x="5314" y="4345"/>
                      <a:pt x="5314" y="4416"/>
                    </a:cubicBezTo>
                    <a:cubicBezTo>
                      <a:pt x="5409" y="4724"/>
                      <a:pt x="5195" y="5222"/>
                      <a:pt x="4674" y="5815"/>
                    </a:cubicBezTo>
                    <a:cubicBezTo>
                      <a:pt x="4484" y="6029"/>
                      <a:pt x="4270" y="6242"/>
                      <a:pt x="4057" y="6432"/>
                    </a:cubicBezTo>
                    <a:cubicBezTo>
                      <a:pt x="4128" y="6124"/>
                      <a:pt x="4247" y="5815"/>
                      <a:pt x="4365" y="5507"/>
                    </a:cubicBezTo>
                    <a:cubicBezTo>
                      <a:pt x="4650" y="4819"/>
                      <a:pt x="4982" y="4416"/>
                      <a:pt x="5290" y="4321"/>
                    </a:cubicBezTo>
                    <a:close/>
                    <a:moveTo>
                      <a:pt x="3073" y="1"/>
                    </a:moveTo>
                    <a:cubicBezTo>
                      <a:pt x="3045" y="1"/>
                      <a:pt x="3017" y="2"/>
                      <a:pt x="2989" y="4"/>
                    </a:cubicBezTo>
                    <a:cubicBezTo>
                      <a:pt x="2444" y="4"/>
                      <a:pt x="2088" y="99"/>
                      <a:pt x="1874" y="312"/>
                    </a:cubicBezTo>
                    <a:cubicBezTo>
                      <a:pt x="1780" y="265"/>
                      <a:pt x="1685" y="241"/>
                      <a:pt x="1566" y="241"/>
                    </a:cubicBezTo>
                    <a:cubicBezTo>
                      <a:pt x="926" y="241"/>
                      <a:pt x="831" y="597"/>
                      <a:pt x="831" y="810"/>
                    </a:cubicBezTo>
                    <a:lnTo>
                      <a:pt x="831" y="905"/>
                    </a:lnTo>
                    <a:cubicBezTo>
                      <a:pt x="800" y="904"/>
                      <a:pt x="770" y="903"/>
                      <a:pt x="741" y="903"/>
                    </a:cubicBezTo>
                    <a:cubicBezTo>
                      <a:pt x="152" y="903"/>
                      <a:pt x="1" y="1130"/>
                      <a:pt x="1" y="1356"/>
                    </a:cubicBezTo>
                    <a:cubicBezTo>
                      <a:pt x="1" y="1617"/>
                      <a:pt x="190" y="1807"/>
                      <a:pt x="570" y="1996"/>
                    </a:cubicBezTo>
                    <a:cubicBezTo>
                      <a:pt x="953" y="2145"/>
                      <a:pt x="1356" y="2237"/>
                      <a:pt x="1760" y="2237"/>
                    </a:cubicBezTo>
                    <a:cubicBezTo>
                      <a:pt x="1806" y="2237"/>
                      <a:pt x="1852" y="2236"/>
                      <a:pt x="1898" y="2234"/>
                    </a:cubicBezTo>
                    <a:lnTo>
                      <a:pt x="2230" y="2234"/>
                    </a:lnTo>
                    <a:cubicBezTo>
                      <a:pt x="2325" y="2423"/>
                      <a:pt x="2468" y="2589"/>
                      <a:pt x="2657" y="2708"/>
                    </a:cubicBezTo>
                    <a:cubicBezTo>
                      <a:pt x="2752" y="2755"/>
                      <a:pt x="2847" y="2779"/>
                      <a:pt x="2942" y="2803"/>
                    </a:cubicBezTo>
                    <a:cubicBezTo>
                      <a:pt x="2942" y="3752"/>
                      <a:pt x="2989" y="4700"/>
                      <a:pt x="3084" y="5649"/>
                    </a:cubicBezTo>
                    <a:cubicBezTo>
                      <a:pt x="3061" y="5649"/>
                      <a:pt x="3013" y="5626"/>
                      <a:pt x="2966" y="5626"/>
                    </a:cubicBezTo>
                    <a:cubicBezTo>
                      <a:pt x="2776" y="5222"/>
                      <a:pt x="2539" y="4843"/>
                      <a:pt x="2278" y="4487"/>
                    </a:cubicBezTo>
                    <a:cubicBezTo>
                      <a:pt x="1732" y="3799"/>
                      <a:pt x="1281" y="3467"/>
                      <a:pt x="854" y="3467"/>
                    </a:cubicBezTo>
                    <a:cubicBezTo>
                      <a:pt x="783" y="3467"/>
                      <a:pt x="522" y="3491"/>
                      <a:pt x="522" y="3847"/>
                    </a:cubicBezTo>
                    <a:cubicBezTo>
                      <a:pt x="522" y="4297"/>
                      <a:pt x="902" y="4772"/>
                      <a:pt x="1637" y="5293"/>
                    </a:cubicBezTo>
                    <a:cubicBezTo>
                      <a:pt x="2017" y="5554"/>
                      <a:pt x="2396" y="5768"/>
                      <a:pt x="2823" y="5887"/>
                    </a:cubicBezTo>
                    <a:cubicBezTo>
                      <a:pt x="2918" y="5934"/>
                      <a:pt x="3037" y="5934"/>
                      <a:pt x="3132" y="5958"/>
                    </a:cubicBezTo>
                    <a:cubicBezTo>
                      <a:pt x="3179" y="6313"/>
                      <a:pt x="3227" y="6646"/>
                      <a:pt x="3298" y="6978"/>
                    </a:cubicBezTo>
                    <a:cubicBezTo>
                      <a:pt x="3393" y="7381"/>
                      <a:pt x="3511" y="7784"/>
                      <a:pt x="3630" y="8187"/>
                    </a:cubicBezTo>
                    <a:cubicBezTo>
                      <a:pt x="3654" y="8235"/>
                      <a:pt x="3701" y="8282"/>
                      <a:pt x="3772" y="8282"/>
                    </a:cubicBezTo>
                    <a:lnTo>
                      <a:pt x="3820" y="8282"/>
                    </a:lnTo>
                    <a:cubicBezTo>
                      <a:pt x="3891" y="8259"/>
                      <a:pt x="3938" y="8187"/>
                      <a:pt x="3914" y="8116"/>
                    </a:cubicBezTo>
                    <a:cubicBezTo>
                      <a:pt x="3796" y="7760"/>
                      <a:pt x="3701" y="7405"/>
                      <a:pt x="3606" y="7049"/>
                    </a:cubicBezTo>
                    <a:cubicBezTo>
                      <a:pt x="3701" y="7025"/>
                      <a:pt x="3796" y="6978"/>
                      <a:pt x="3891" y="6930"/>
                    </a:cubicBezTo>
                    <a:cubicBezTo>
                      <a:pt x="4270" y="6693"/>
                      <a:pt x="4602" y="6385"/>
                      <a:pt x="4887" y="6029"/>
                    </a:cubicBezTo>
                    <a:cubicBezTo>
                      <a:pt x="5480" y="5341"/>
                      <a:pt x="5717" y="4795"/>
                      <a:pt x="5599" y="4368"/>
                    </a:cubicBezTo>
                    <a:cubicBezTo>
                      <a:pt x="5575" y="4250"/>
                      <a:pt x="5528" y="4155"/>
                      <a:pt x="5433" y="4084"/>
                    </a:cubicBezTo>
                    <a:cubicBezTo>
                      <a:pt x="5391" y="4056"/>
                      <a:pt x="5341" y="4044"/>
                      <a:pt x="5293" y="4044"/>
                    </a:cubicBezTo>
                    <a:cubicBezTo>
                      <a:pt x="5258" y="4044"/>
                      <a:pt x="5225" y="4050"/>
                      <a:pt x="5195" y="4060"/>
                    </a:cubicBezTo>
                    <a:cubicBezTo>
                      <a:pt x="4768" y="4155"/>
                      <a:pt x="4413" y="4606"/>
                      <a:pt x="4081" y="5412"/>
                    </a:cubicBezTo>
                    <a:cubicBezTo>
                      <a:pt x="3914" y="5839"/>
                      <a:pt x="3772" y="6266"/>
                      <a:pt x="3677" y="6717"/>
                    </a:cubicBezTo>
                    <a:cubicBezTo>
                      <a:pt x="3630" y="6717"/>
                      <a:pt x="3606" y="6740"/>
                      <a:pt x="3559" y="6764"/>
                    </a:cubicBezTo>
                    <a:cubicBezTo>
                      <a:pt x="3488" y="6456"/>
                      <a:pt x="3440" y="6147"/>
                      <a:pt x="3393" y="5815"/>
                    </a:cubicBezTo>
                    <a:cubicBezTo>
                      <a:pt x="3274" y="4819"/>
                      <a:pt x="3227" y="3823"/>
                      <a:pt x="3227" y="2850"/>
                    </a:cubicBezTo>
                    <a:lnTo>
                      <a:pt x="3274" y="2850"/>
                    </a:lnTo>
                    <a:cubicBezTo>
                      <a:pt x="3535" y="2850"/>
                      <a:pt x="3772" y="2708"/>
                      <a:pt x="3867" y="2471"/>
                    </a:cubicBezTo>
                    <a:cubicBezTo>
                      <a:pt x="3914" y="2352"/>
                      <a:pt x="3962" y="2257"/>
                      <a:pt x="3986" y="2186"/>
                    </a:cubicBezTo>
                    <a:cubicBezTo>
                      <a:pt x="4389" y="2139"/>
                      <a:pt x="4768" y="2044"/>
                      <a:pt x="5124" y="1901"/>
                    </a:cubicBezTo>
                    <a:cubicBezTo>
                      <a:pt x="5694" y="1688"/>
                      <a:pt x="5954" y="1427"/>
                      <a:pt x="5954" y="1095"/>
                    </a:cubicBezTo>
                    <a:cubicBezTo>
                      <a:pt x="5977" y="847"/>
                      <a:pt x="5786" y="642"/>
                      <a:pt x="5543" y="642"/>
                    </a:cubicBezTo>
                    <a:cubicBezTo>
                      <a:pt x="5530" y="642"/>
                      <a:pt x="5517" y="643"/>
                      <a:pt x="5504" y="644"/>
                    </a:cubicBezTo>
                    <a:cubicBezTo>
                      <a:pt x="5314" y="668"/>
                      <a:pt x="5124" y="692"/>
                      <a:pt x="4958" y="763"/>
                    </a:cubicBezTo>
                    <a:lnTo>
                      <a:pt x="4958" y="478"/>
                    </a:lnTo>
                    <a:cubicBezTo>
                      <a:pt x="4958" y="454"/>
                      <a:pt x="4958" y="454"/>
                      <a:pt x="4958" y="431"/>
                    </a:cubicBezTo>
                    <a:cubicBezTo>
                      <a:pt x="4914" y="255"/>
                      <a:pt x="4748" y="120"/>
                      <a:pt x="4554" y="120"/>
                    </a:cubicBezTo>
                    <a:cubicBezTo>
                      <a:pt x="4539" y="120"/>
                      <a:pt x="4523" y="121"/>
                      <a:pt x="4508" y="122"/>
                    </a:cubicBezTo>
                    <a:cubicBezTo>
                      <a:pt x="4270" y="122"/>
                      <a:pt x="4057" y="194"/>
                      <a:pt x="3867" y="312"/>
                    </a:cubicBezTo>
                    <a:cubicBezTo>
                      <a:pt x="3650" y="117"/>
                      <a:pt x="3373" y="1"/>
                      <a:pt x="30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63" name="Google Shape;2063;p15"/>
            <p:cNvGrpSpPr/>
            <p:nvPr/>
          </p:nvGrpSpPr>
          <p:grpSpPr>
            <a:xfrm>
              <a:off x="799596" y="4469601"/>
              <a:ext cx="441515" cy="532225"/>
              <a:chOff x="2475575" y="3443625"/>
              <a:chExt cx="316000" cy="380950"/>
            </a:xfrm>
          </p:grpSpPr>
          <p:sp>
            <p:nvSpPr>
              <p:cNvPr id="2064" name="Google Shape;2064;p15"/>
              <p:cNvSpPr/>
              <p:nvPr/>
            </p:nvSpPr>
            <p:spPr>
              <a:xfrm>
                <a:off x="2550700" y="3560575"/>
                <a:ext cx="200450" cy="234300"/>
              </a:xfrm>
              <a:custGeom>
                <a:avLst/>
                <a:gdLst/>
                <a:ahLst/>
                <a:cxnLst/>
                <a:rect l="l" t="t" r="r" b="b"/>
                <a:pathLst>
                  <a:path w="8018" h="9372" extrusionOk="0">
                    <a:moveTo>
                      <a:pt x="4095" y="1"/>
                    </a:moveTo>
                    <a:cubicBezTo>
                      <a:pt x="4074" y="1"/>
                      <a:pt x="4054" y="1"/>
                      <a:pt x="4033" y="1"/>
                    </a:cubicBezTo>
                    <a:cubicBezTo>
                      <a:pt x="2372" y="72"/>
                      <a:pt x="1257" y="974"/>
                      <a:pt x="664" y="2682"/>
                    </a:cubicBezTo>
                    <a:cubicBezTo>
                      <a:pt x="546" y="3038"/>
                      <a:pt x="451" y="3393"/>
                      <a:pt x="356" y="3702"/>
                    </a:cubicBezTo>
                    <a:cubicBezTo>
                      <a:pt x="261" y="4034"/>
                      <a:pt x="190" y="4342"/>
                      <a:pt x="143" y="4627"/>
                    </a:cubicBezTo>
                    <a:cubicBezTo>
                      <a:pt x="119" y="4769"/>
                      <a:pt x="95" y="4912"/>
                      <a:pt x="95" y="5054"/>
                    </a:cubicBezTo>
                    <a:lnTo>
                      <a:pt x="95" y="5078"/>
                    </a:lnTo>
                    <a:cubicBezTo>
                      <a:pt x="48" y="5315"/>
                      <a:pt x="24" y="5528"/>
                      <a:pt x="24" y="5766"/>
                    </a:cubicBezTo>
                    <a:cubicBezTo>
                      <a:pt x="24" y="5813"/>
                      <a:pt x="24" y="5884"/>
                      <a:pt x="24" y="5932"/>
                    </a:cubicBezTo>
                    <a:cubicBezTo>
                      <a:pt x="0" y="6501"/>
                      <a:pt x="119" y="7046"/>
                      <a:pt x="332" y="7545"/>
                    </a:cubicBezTo>
                    <a:cubicBezTo>
                      <a:pt x="380" y="7663"/>
                      <a:pt x="451" y="7782"/>
                      <a:pt x="522" y="7900"/>
                    </a:cubicBezTo>
                    <a:cubicBezTo>
                      <a:pt x="1044" y="8778"/>
                      <a:pt x="1993" y="9276"/>
                      <a:pt x="3392" y="9371"/>
                    </a:cubicBezTo>
                    <a:lnTo>
                      <a:pt x="3962" y="9371"/>
                    </a:lnTo>
                    <a:cubicBezTo>
                      <a:pt x="5812" y="9347"/>
                      <a:pt x="7022" y="8707"/>
                      <a:pt x="7662" y="7497"/>
                    </a:cubicBezTo>
                    <a:cubicBezTo>
                      <a:pt x="7876" y="7023"/>
                      <a:pt x="7994" y="6525"/>
                      <a:pt x="8018" y="6003"/>
                    </a:cubicBezTo>
                    <a:lnTo>
                      <a:pt x="8018" y="5599"/>
                    </a:lnTo>
                    <a:cubicBezTo>
                      <a:pt x="8018" y="5457"/>
                      <a:pt x="7994" y="5315"/>
                      <a:pt x="7970" y="5149"/>
                    </a:cubicBezTo>
                    <a:cubicBezTo>
                      <a:pt x="7970" y="5125"/>
                      <a:pt x="7970" y="5078"/>
                      <a:pt x="7947" y="5030"/>
                    </a:cubicBezTo>
                    <a:cubicBezTo>
                      <a:pt x="7947" y="4912"/>
                      <a:pt x="7923" y="4793"/>
                      <a:pt x="7923" y="4698"/>
                    </a:cubicBezTo>
                    <a:lnTo>
                      <a:pt x="7899" y="4579"/>
                    </a:lnTo>
                    <a:cubicBezTo>
                      <a:pt x="7757" y="3892"/>
                      <a:pt x="7567" y="3251"/>
                      <a:pt x="7330" y="2611"/>
                    </a:cubicBezTo>
                    <a:cubicBezTo>
                      <a:pt x="6698" y="856"/>
                      <a:pt x="5605" y="1"/>
                      <a:pt x="40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5" name="Google Shape;2065;p15"/>
              <p:cNvSpPr/>
              <p:nvPr/>
            </p:nvSpPr>
            <p:spPr>
              <a:xfrm>
                <a:off x="2546550" y="3557050"/>
                <a:ext cx="208175" cy="241375"/>
              </a:xfrm>
              <a:custGeom>
                <a:avLst/>
                <a:gdLst/>
                <a:ahLst/>
                <a:cxnLst/>
                <a:rect l="l" t="t" r="r" b="b"/>
                <a:pathLst>
                  <a:path w="8327" h="9655" extrusionOk="0">
                    <a:moveTo>
                      <a:pt x="4270" y="285"/>
                    </a:moveTo>
                    <a:cubicBezTo>
                      <a:pt x="5717" y="285"/>
                      <a:pt x="6737" y="1115"/>
                      <a:pt x="7354" y="2799"/>
                    </a:cubicBezTo>
                    <a:cubicBezTo>
                      <a:pt x="7591" y="3440"/>
                      <a:pt x="7781" y="4104"/>
                      <a:pt x="7923" y="4768"/>
                    </a:cubicBezTo>
                    <a:cubicBezTo>
                      <a:pt x="7923" y="4792"/>
                      <a:pt x="7947" y="4815"/>
                      <a:pt x="7947" y="4863"/>
                    </a:cubicBezTo>
                    <a:lnTo>
                      <a:pt x="7970" y="5195"/>
                    </a:lnTo>
                    <a:cubicBezTo>
                      <a:pt x="7970" y="5219"/>
                      <a:pt x="7970" y="5266"/>
                      <a:pt x="7970" y="5290"/>
                    </a:cubicBezTo>
                    <a:lnTo>
                      <a:pt x="7970" y="5313"/>
                    </a:lnTo>
                    <a:cubicBezTo>
                      <a:pt x="7994" y="5456"/>
                      <a:pt x="8018" y="5598"/>
                      <a:pt x="8018" y="5740"/>
                    </a:cubicBezTo>
                    <a:lnTo>
                      <a:pt x="8018" y="6120"/>
                    </a:lnTo>
                    <a:cubicBezTo>
                      <a:pt x="7994" y="6618"/>
                      <a:pt x="7875" y="7093"/>
                      <a:pt x="7662" y="7543"/>
                    </a:cubicBezTo>
                    <a:cubicBezTo>
                      <a:pt x="7069" y="8706"/>
                      <a:pt x="5883" y="9322"/>
                      <a:pt x="4104" y="9346"/>
                    </a:cubicBezTo>
                    <a:lnTo>
                      <a:pt x="3535" y="9346"/>
                    </a:lnTo>
                    <a:cubicBezTo>
                      <a:pt x="2206" y="9251"/>
                      <a:pt x="1305" y="8777"/>
                      <a:pt x="807" y="7946"/>
                    </a:cubicBezTo>
                    <a:cubicBezTo>
                      <a:pt x="735" y="7852"/>
                      <a:pt x="664" y="7733"/>
                      <a:pt x="617" y="7614"/>
                    </a:cubicBezTo>
                    <a:cubicBezTo>
                      <a:pt x="403" y="7116"/>
                      <a:pt x="309" y="6594"/>
                      <a:pt x="332" y="6073"/>
                    </a:cubicBezTo>
                    <a:cubicBezTo>
                      <a:pt x="332" y="6001"/>
                      <a:pt x="332" y="5954"/>
                      <a:pt x="356" y="5907"/>
                    </a:cubicBezTo>
                    <a:cubicBezTo>
                      <a:pt x="356" y="5669"/>
                      <a:pt x="380" y="5432"/>
                      <a:pt x="427" y="5219"/>
                    </a:cubicBezTo>
                    <a:lnTo>
                      <a:pt x="427" y="5195"/>
                    </a:lnTo>
                    <a:cubicBezTo>
                      <a:pt x="427" y="5053"/>
                      <a:pt x="451" y="4934"/>
                      <a:pt x="475" y="4792"/>
                    </a:cubicBezTo>
                    <a:cubicBezTo>
                      <a:pt x="522" y="4483"/>
                      <a:pt x="593" y="4175"/>
                      <a:pt x="688" y="3867"/>
                    </a:cubicBezTo>
                    <a:cubicBezTo>
                      <a:pt x="759" y="3558"/>
                      <a:pt x="854" y="3226"/>
                      <a:pt x="973" y="2870"/>
                    </a:cubicBezTo>
                    <a:cubicBezTo>
                      <a:pt x="1542" y="1186"/>
                      <a:pt x="2609" y="356"/>
                      <a:pt x="4199" y="285"/>
                    </a:cubicBezTo>
                    <a:close/>
                    <a:moveTo>
                      <a:pt x="4175" y="0"/>
                    </a:moveTo>
                    <a:cubicBezTo>
                      <a:pt x="2467" y="71"/>
                      <a:pt x="1305" y="996"/>
                      <a:pt x="688" y="2799"/>
                    </a:cubicBezTo>
                    <a:cubicBezTo>
                      <a:pt x="569" y="3131"/>
                      <a:pt x="475" y="3487"/>
                      <a:pt x="380" y="3819"/>
                    </a:cubicBezTo>
                    <a:cubicBezTo>
                      <a:pt x="309" y="4127"/>
                      <a:pt x="214" y="4436"/>
                      <a:pt x="166" y="4744"/>
                    </a:cubicBezTo>
                    <a:cubicBezTo>
                      <a:pt x="142" y="4887"/>
                      <a:pt x="119" y="5029"/>
                      <a:pt x="119" y="5195"/>
                    </a:cubicBezTo>
                    <a:cubicBezTo>
                      <a:pt x="71" y="5408"/>
                      <a:pt x="48" y="5646"/>
                      <a:pt x="48" y="5883"/>
                    </a:cubicBezTo>
                    <a:cubicBezTo>
                      <a:pt x="24" y="5930"/>
                      <a:pt x="24" y="6001"/>
                      <a:pt x="24" y="6073"/>
                    </a:cubicBezTo>
                    <a:cubicBezTo>
                      <a:pt x="0" y="6642"/>
                      <a:pt x="119" y="7211"/>
                      <a:pt x="356" y="7733"/>
                    </a:cubicBezTo>
                    <a:cubicBezTo>
                      <a:pt x="403" y="7852"/>
                      <a:pt x="475" y="7994"/>
                      <a:pt x="546" y="8113"/>
                    </a:cubicBezTo>
                    <a:cubicBezTo>
                      <a:pt x="1091" y="9014"/>
                      <a:pt x="2088" y="9536"/>
                      <a:pt x="3535" y="9654"/>
                    </a:cubicBezTo>
                    <a:lnTo>
                      <a:pt x="4128" y="9654"/>
                    </a:lnTo>
                    <a:cubicBezTo>
                      <a:pt x="6025" y="9607"/>
                      <a:pt x="7306" y="8943"/>
                      <a:pt x="7947" y="7686"/>
                    </a:cubicBezTo>
                    <a:cubicBezTo>
                      <a:pt x="8184" y="7187"/>
                      <a:pt x="8302" y="6666"/>
                      <a:pt x="8326" y="6144"/>
                    </a:cubicBezTo>
                    <a:lnTo>
                      <a:pt x="8326" y="5740"/>
                    </a:lnTo>
                    <a:cubicBezTo>
                      <a:pt x="8326" y="5574"/>
                      <a:pt x="8302" y="5432"/>
                      <a:pt x="8279" y="5290"/>
                    </a:cubicBezTo>
                    <a:cubicBezTo>
                      <a:pt x="8279" y="5242"/>
                      <a:pt x="8279" y="5171"/>
                      <a:pt x="8255" y="5124"/>
                    </a:cubicBezTo>
                    <a:lnTo>
                      <a:pt x="8231" y="4815"/>
                    </a:lnTo>
                    <a:lnTo>
                      <a:pt x="8231" y="4792"/>
                    </a:lnTo>
                    <a:cubicBezTo>
                      <a:pt x="8231" y="4744"/>
                      <a:pt x="8208" y="4720"/>
                      <a:pt x="8208" y="4697"/>
                    </a:cubicBezTo>
                    <a:cubicBezTo>
                      <a:pt x="8065" y="4009"/>
                      <a:pt x="7875" y="3345"/>
                      <a:pt x="7638" y="2704"/>
                    </a:cubicBezTo>
                    <a:cubicBezTo>
                      <a:pt x="6974" y="901"/>
                      <a:pt x="5835" y="0"/>
                      <a:pt x="42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6" name="Google Shape;2066;p15"/>
              <p:cNvSpPr/>
              <p:nvPr/>
            </p:nvSpPr>
            <p:spPr>
              <a:xfrm>
                <a:off x="2593975" y="3617525"/>
                <a:ext cx="112700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928" extrusionOk="0">
                    <a:moveTo>
                      <a:pt x="4057" y="1"/>
                    </a:moveTo>
                    <a:cubicBezTo>
                      <a:pt x="3938" y="1"/>
                      <a:pt x="3820" y="48"/>
                      <a:pt x="3725" y="119"/>
                    </a:cubicBezTo>
                    <a:cubicBezTo>
                      <a:pt x="3630" y="214"/>
                      <a:pt x="3583" y="333"/>
                      <a:pt x="3583" y="451"/>
                    </a:cubicBezTo>
                    <a:cubicBezTo>
                      <a:pt x="3583" y="570"/>
                      <a:pt x="3630" y="688"/>
                      <a:pt x="3725" y="783"/>
                    </a:cubicBezTo>
                    <a:cubicBezTo>
                      <a:pt x="3796" y="878"/>
                      <a:pt x="3915" y="926"/>
                      <a:pt x="4057" y="926"/>
                    </a:cubicBezTo>
                    <a:cubicBezTo>
                      <a:pt x="4176" y="926"/>
                      <a:pt x="4294" y="878"/>
                      <a:pt x="4365" y="783"/>
                    </a:cubicBezTo>
                    <a:cubicBezTo>
                      <a:pt x="4460" y="688"/>
                      <a:pt x="4508" y="594"/>
                      <a:pt x="4508" y="475"/>
                    </a:cubicBezTo>
                    <a:cubicBezTo>
                      <a:pt x="4508" y="356"/>
                      <a:pt x="4460" y="214"/>
                      <a:pt x="4365" y="143"/>
                    </a:cubicBezTo>
                    <a:cubicBezTo>
                      <a:pt x="4294" y="48"/>
                      <a:pt x="4176" y="1"/>
                      <a:pt x="4057" y="1"/>
                    </a:cubicBezTo>
                    <a:close/>
                    <a:moveTo>
                      <a:pt x="452" y="1"/>
                    </a:moveTo>
                    <a:cubicBezTo>
                      <a:pt x="333" y="1"/>
                      <a:pt x="214" y="48"/>
                      <a:pt x="119" y="143"/>
                    </a:cubicBezTo>
                    <a:cubicBezTo>
                      <a:pt x="48" y="238"/>
                      <a:pt x="1" y="356"/>
                      <a:pt x="1" y="475"/>
                    </a:cubicBezTo>
                    <a:cubicBezTo>
                      <a:pt x="1" y="723"/>
                      <a:pt x="193" y="927"/>
                      <a:pt x="415" y="927"/>
                    </a:cubicBezTo>
                    <a:cubicBezTo>
                      <a:pt x="427" y="927"/>
                      <a:pt x="439" y="927"/>
                      <a:pt x="452" y="926"/>
                    </a:cubicBezTo>
                    <a:cubicBezTo>
                      <a:pt x="594" y="926"/>
                      <a:pt x="689" y="878"/>
                      <a:pt x="784" y="783"/>
                    </a:cubicBezTo>
                    <a:cubicBezTo>
                      <a:pt x="878" y="712"/>
                      <a:pt x="926" y="594"/>
                      <a:pt x="926" y="475"/>
                    </a:cubicBezTo>
                    <a:cubicBezTo>
                      <a:pt x="926" y="356"/>
                      <a:pt x="878" y="214"/>
                      <a:pt x="784" y="143"/>
                    </a:cubicBezTo>
                    <a:cubicBezTo>
                      <a:pt x="689" y="48"/>
                      <a:pt x="570" y="1"/>
                      <a:pt x="4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7" name="Google Shape;2067;p15"/>
              <p:cNvSpPr/>
              <p:nvPr/>
            </p:nvSpPr>
            <p:spPr>
              <a:xfrm>
                <a:off x="2633725" y="3643025"/>
                <a:ext cx="34400" cy="34425"/>
              </a:xfrm>
              <a:custGeom>
                <a:avLst/>
                <a:gdLst/>
                <a:ahLst/>
                <a:cxnLst/>
                <a:rect l="l" t="t" r="r" b="b"/>
                <a:pathLst>
                  <a:path w="1376" h="1377" extrusionOk="0">
                    <a:moveTo>
                      <a:pt x="830" y="1"/>
                    </a:moveTo>
                    <a:cubicBezTo>
                      <a:pt x="735" y="24"/>
                      <a:pt x="617" y="95"/>
                      <a:pt x="546" y="167"/>
                    </a:cubicBezTo>
                    <a:cubicBezTo>
                      <a:pt x="332" y="356"/>
                      <a:pt x="166" y="546"/>
                      <a:pt x="0" y="760"/>
                    </a:cubicBezTo>
                    <a:lnTo>
                      <a:pt x="332" y="736"/>
                    </a:lnTo>
                    <a:cubicBezTo>
                      <a:pt x="593" y="712"/>
                      <a:pt x="854" y="712"/>
                      <a:pt x="1115" y="712"/>
                    </a:cubicBezTo>
                    <a:lnTo>
                      <a:pt x="1376" y="712"/>
                    </a:lnTo>
                    <a:cubicBezTo>
                      <a:pt x="1328" y="594"/>
                      <a:pt x="1257" y="475"/>
                      <a:pt x="1162" y="333"/>
                    </a:cubicBezTo>
                    <a:cubicBezTo>
                      <a:pt x="1020" y="119"/>
                      <a:pt x="925" y="1"/>
                      <a:pt x="830" y="1"/>
                    </a:cubicBezTo>
                    <a:close/>
                    <a:moveTo>
                      <a:pt x="1115" y="736"/>
                    </a:moveTo>
                    <a:cubicBezTo>
                      <a:pt x="854" y="736"/>
                      <a:pt x="617" y="736"/>
                      <a:pt x="332" y="760"/>
                    </a:cubicBezTo>
                    <a:lnTo>
                      <a:pt x="759" y="1376"/>
                    </a:lnTo>
                    <a:cubicBezTo>
                      <a:pt x="902" y="1187"/>
                      <a:pt x="1044" y="973"/>
                      <a:pt x="1115" y="736"/>
                    </a:cubicBezTo>
                    <a:close/>
                  </a:path>
                </a:pathLst>
              </a:custGeom>
              <a:solidFill>
                <a:srgbClr val="FFA4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8" name="Google Shape;2068;p15"/>
              <p:cNvSpPr/>
              <p:nvPr/>
            </p:nvSpPr>
            <p:spPr>
              <a:xfrm>
                <a:off x="2627775" y="3639475"/>
                <a:ext cx="47475" cy="41525"/>
              </a:xfrm>
              <a:custGeom>
                <a:avLst/>
                <a:gdLst/>
                <a:ahLst/>
                <a:cxnLst/>
                <a:rect l="l" t="t" r="r" b="b"/>
                <a:pathLst>
                  <a:path w="1899" h="1661" extrusionOk="0">
                    <a:moveTo>
                      <a:pt x="1092" y="285"/>
                    </a:moveTo>
                    <a:cubicBezTo>
                      <a:pt x="1163" y="356"/>
                      <a:pt x="1234" y="451"/>
                      <a:pt x="1306" y="546"/>
                    </a:cubicBezTo>
                    <a:lnTo>
                      <a:pt x="1400" y="712"/>
                    </a:lnTo>
                    <a:cubicBezTo>
                      <a:pt x="1389" y="700"/>
                      <a:pt x="1377" y="694"/>
                      <a:pt x="1365" y="694"/>
                    </a:cubicBezTo>
                    <a:cubicBezTo>
                      <a:pt x="1353" y="694"/>
                      <a:pt x="1341" y="700"/>
                      <a:pt x="1329" y="712"/>
                    </a:cubicBezTo>
                    <a:cubicBezTo>
                      <a:pt x="1092" y="712"/>
                      <a:pt x="831" y="712"/>
                      <a:pt x="594" y="736"/>
                    </a:cubicBezTo>
                    <a:cubicBezTo>
                      <a:pt x="665" y="617"/>
                      <a:pt x="784" y="522"/>
                      <a:pt x="879" y="427"/>
                    </a:cubicBezTo>
                    <a:cubicBezTo>
                      <a:pt x="1021" y="332"/>
                      <a:pt x="1092" y="285"/>
                      <a:pt x="1092" y="285"/>
                    </a:cubicBezTo>
                    <a:close/>
                    <a:moveTo>
                      <a:pt x="1140" y="996"/>
                    </a:moveTo>
                    <a:cubicBezTo>
                      <a:pt x="1116" y="1044"/>
                      <a:pt x="1116" y="1068"/>
                      <a:pt x="1092" y="1139"/>
                    </a:cubicBezTo>
                    <a:cubicBezTo>
                      <a:pt x="1045" y="1186"/>
                      <a:pt x="1021" y="1234"/>
                      <a:pt x="997" y="1257"/>
                    </a:cubicBezTo>
                    <a:lnTo>
                      <a:pt x="855" y="1020"/>
                    </a:lnTo>
                    <a:lnTo>
                      <a:pt x="1140" y="996"/>
                    </a:lnTo>
                    <a:close/>
                    <a:moveTo>
                      <a:pt x="1092" y="0"/>
                    </a:moveTo>
                    <a:cubicBezTo>
                      <a:pt x="1021" y="0"/>
                      <a:pt x="926" y="24"/>
                      <a:pt x="689" y="214"/>
                    </a:cubicBezTo>
                    <a:cubicBezTo>
                      <a:pt x="499" y="356"/>
                      <a:pt x="333" y="546"/>
                      <a:pt x="167" y="759"/>
                    </a:cubicBezTo>
                    <a:lnTo>
                      <a:pt x="143" y="759"/>
                    </a:lnTo>
                    <a:cubicBezTo>
                      <a:pt x="72" y="759"/>
                      <a:pt x="1" y="830"/>
                      <a:pt x="1" y="925"/>
                    </a:cubicBezTo>
                    <a:cubicBezTo>
                      <a:pt x="1" y="996"/>
                      <a:pt x="72" y="1068"/>
                      <a:pt x="143" y="1068"/>
                    </a:cubicBezTo>
                    <a:lnTo>
                      <a:pt x="262" y="1068"/>
                    </a:lnTo>
                    <a:lnTo>
                      <a:pt x="499" y="1044"/>
                    </a:lnTo>
                    <a:lnTo>
                      <a:pt x="879" y="1590"/>
                    </a:lnTo>
                    <a:cubicBezTo>
                      <a:pt x="902" y="1637"/>
                      <a:pt x="926" y="1661"/>
                      <a:pt x="973" y="1661"/>
                    </a:cubicBezTo>
                    <a:lnTo>
                      <a:pt x="997" y="1661"/>
                    </a:lnTo>
                    <a:cubicBezTo>
                      <a:pt x="1045" y="1661"/>
                      <a:pt x="1068" y="1637"/>
                      <a:pt x="1092" y="1613"/>
                    </a:cubicBezTo>
                    <a:cubicBezTo>
                      <a:pt x="1187" y="1518"/>
                      <a:pt x="1282" y="1400"/>
                      <a:pt x="1353" y="1257"/>
                    </a:cubicBezTo>
                    <a:cubicBezTo>
                      <a:pt x="1400" y="1139"/>
                      <a:pt x="1448" y="1044"/>
                      <a:pt x="1472" y="973"/>
                    </a:cubicBezTo>
                    <a:lnTo>
                      <a:pt x="1756" y="973"/>
                    </a:lnTo>
                    <a:cubicBezTo>
                      <a:pt x="1827" y="973"/>
                      <a:pt x="1899" y="925"/>
                      <a:pt x="1899" y="830"/>
                    </a:cubicBezTo>
                    <a:cubicBezTo>
                      <a:pt x="1899" y="759"/>
                      <a:pt x="1827" y="688"/>
                      <a:pt x="1756" y="688"/>
                    </a:cubicBezTo>
                    <a:lnTo>
                      <a:pt x="1709" y="688"/>
                    </a:lnTo>
                    <a:cubicBezTo>
                      <a:pt x="1661" y="593"/>
                      <a:pt x="1614" y="498"/>
                      <a:pt x="1543" y="380"/>
                    </a:cubicBezTo>
                    <a:cubicBezTo>
                      <a:pt x="1377" y="119"/>
                      <a:pt x="1234" y="0"/>
                      <a:pt x="10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9" name="Google Shape;2069;p15"/>
              <p:cNvSpPr/>
              <p:nvPr/>
            </p:nvSpPr>
            <p:spPr>
              <a:xfrm>
                <a:off x="2535275" y="3696400"/>
                <a:ext cx="229525" cy="124625"/>
              </a:xfrm>
              <a:custGeom>
                <a:avLst/>
                <a:gdLst/>
                <a:ahLst/>
                <a:cxnLst/>
                <a:rect l="l" t="t" r="r" b="b"/>
                <a:pathLst>
                  <a:path w="9181" h="4985" extrusionOk="0">
                    <a:moveTo>
                      <a:pt x="9157" y="0"/>
                    </a:moveTo>
                    <a:lnTo>
                      <a:pt x="5883" y="807"/>
                    </a:lnTo>
                    <a:cubicBezTo>
                      <a:pt x="3321" y="1400"/>
                      <a:pt x="1353" y="1898"/>
                      <a:pt x="0" y="2278"/>
                    </a:cubicBezTo>
                    <a:cubicBezTo>
                      <a:pt x="166" y="2728"/>
                      <a:pt x="404" y="3132"/>
                      <a:pt x="712" y="3511"/>
                    </a:cubicBezTo>
                    <a:lnTo>
                      <a:pt x="5409" y="2349"/>
                    </a:lnTo>
                    <a:cubicBezTo>
                      <a:pt x="6856" y="1969"/>
                      <a:pt x="8066" y="1661"/>
                      <a:pt x="9062" y="1400"/>
                    </a:cubicBezTo>
                    <a:cubicBezTo>
                      <a:pt x="9133" y="926"/>
                      <a:pt x="9180" y="475"/>
                      <a:pt x="9157" y="0"/>
                    </a:cubicBezTo>
                    <a:close/>
                    <a:moveTo>
                      <a:pt x="8730" y="2539"/>
                    </a:moveTo>
                    <a:lnTo>
                      <a:pt x="8730" y="2539"/>
                    </a:lnTo>
                    <a:cubicBezTo>
                      <a:pt x="6951" y="3060"/>
                      <a:pt x="4650" y="3701"/>
                      <a:pt x="1851" y="4484"/>
                    </a:cubicBezTo>
                    <a:cubicBezTo>
                      <a:pt x="2540" y="4810"/>
                      <a:pt x="3271" y="4984"/>
                      <a:pt x="4012" y="4984"/>
                    </a:cubicBezTo>
                    <a:cubicBezTo>
                      <a:pt x="4240" y="4984"/>
                      <a:pt x="4469" y="4968"/>
                      <a:pt x="4697" y="4934"/>
                    </a:cubicBezTo>
                    <a:cubicBezTo>
                      <a:pt x="6429" y="4768"/>
                      <a:pt x="7591" y="4270"/>
                      <a:pt x="8232" y="3416"/>
                    </a:cubicBezTo>
                    <a:cubicBezTo>
                      <a:pt x="8445" y="3155"/>
                      <a:pt x="8611" y="2847"/>
                      <a:pt x="8730" y="253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0" name="Google Shape;2070;p15"/>
              <p:cNvSpPr/>
              <p:nvPr/>
            </p:nvSpPr>
            <p:spPr>
              <a:xfrm>
                <a:off x="2524000" y="3669125"/>
                <a:ext cx="240800" cy="139375"/>
              </a:xfrm>
              <a:custGeom>
                <a:avLst/>
                <a:gdLst/>
                <a:ahLst/>
                <a:cxnLst/>
                <a:rect l="l" t="t" r="r" b="b"/>
                <a:pathLst>
                  <a:path w="9632" h="5575" extrusionOk="0">
                    <a:moveTo>
                      <a:pt x="9608" y="0"/>
                    </a:moveTo>
                    <a:lnTo>
                      <a:pt x="8493" y="973"/>
                    </a:lnTo>
                    <a:cubicBezTo>
                      <a:pt x="8161" y="736"/>
                      <a:pt x="7829" y="475"/>
                      <a:pt x="7520" y="214"/>
                    </a:cubicBezTo>
                    <a:cubicBezTo>
                      <a:pt x="7141" y="617"/>
                      <a:pt x="6785" y="997"/>
                      <a:pt x="6382" y="1329"/>
                    </a:cubicBezTo>
                    <a:lnTo>
                      <a:pt x="5528" y="854"/>
                    </a:lnTo>
                    <a:cubicBezTo>
                      <a:pt x="4982" y="1305"/>
                      <a:pt x="4650" y="1590"/>
                      <a:pt x="4531" y="1661"/>
                    </a:cubicBezTo>
                    <a:cubicBezTo>
                      <a:pt x="4057" y="1400"/>
                      <a:pt x="3606" y="1068"/>
                      <a:pt x="3203" y="688"/>
                    </a:cubicBezTo>
                    <a:lnTo>
                      <a:pt x="1875" y="2064"/>
                    </a:lnTo>
                    <a:cubicBezTo>
                      <a:pt x="1258" y="1708"/>
                      <a:pt x="641" y="1352"/>
                      <a:pt x="1" y="1068"/>
                    </a:cubicBezTo>
                    <a:lnTo>
                      <a:pt x="1" y="1068"/>
                    </a:lnTo>
                    <a:cubicBezTo>
                      <a:pt x="1" y="1850"/>
                      <a:pt x="167" y="2633"/>
                      <a:pt x="451" y="3369"/>
                    </a:cubicBezTo>
                    <a:cubicBezTo>
                      <a:pt x="1804" y="2989"/>
                      <a:pt x="3772" y="2491"/>
                      <a:pt x="6334" y="1874"/>
                    </a:cubicBezTo>
                    <a:lnTo>
                      <a:pt x="9608" y="1091"/>
                    </a:lnTo>
                    <a:cubicBezTo>
                      <a:pt x="9631" y="997"/>
                      <a:pt x="9631" y="925"/>
                      <a:pt x="9608" y="830"/>
                    </a:cubicBezTo>
                    <a:lnTo>
                      <a:pt x="9608" y="0"/>
                    </a:lnTo>
                    <a:close/>
                    <a:moveTo>
                      <a:pt x="9513" y="2467"/>
                    </a:moveTo>
                    <a:cubicBezTo>
                      <a:pt x="8540" y="2728"/>
                      <a:pt x="7307" y="3037"/>
                      <a:pt x="5860" y="3416"/>
                    </a:cubicBezTo>
                    <a:lnTo>
                      <a:pt x="1163" y="4602"/>
                    </a:lnTo>
                    <a:lnTo>
                      <a:pt x="1329" y="4816"/>
                    </a:lnTo>
                    <a:cubicBezTo>
                      <a:pt x="1590" y="5124"/>
                      <a:pt x="1922" y="5385"/>
                      <a:pt x="2302" y="5575"/>
                    </a:cubicBezTo>
                    <a:cubicBezTo>
                      <a:pt x="5124" y="4792"/>
                      <a:pt x="7425" y="4128"/>
                      <a:pt x="9204" y="3630"/>
                    </a:cubicBezTo>
                    <a:cubicBezTo>
                      <a:pt x="9347" y="3250"/>
                      <a:pt x="9442" y="2870"/>
                      <a:pt x="9513" y="246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1" name="Google Shape;2071;p15"/>
              <p:cNvSpPr/>
              <p:nvPr/>
            </p:nvSpPr>
            <p:spPr>
              <a:xfrm>
                <a:off x="2520450" y="3666250"/>
                <a:ext cx="247900" cy="158325"/>
              </a:xfrm>
              <a:custGeom>
                <a:avLst/>
                <a:gdLst/>
                <a:ahLst/>
                <a:cxnLst/>
                <a:rect l="l" t="t" r="r" b="b"/>
                <a:pathLst>
                  <a:path w="9916" h="6333" extrusionOk="0">
                    <a:moveTo>
                      <a:pt x="9607" y="424"/>
                    </a:moveTo>
                    <a:lnTo>
                      <a:pt x="9607" y="945"/>
                    </a:lnTo>
                    <a:lnTo>
                      <a:pt x="9607" y="1088"/>
                    </a:lnTo>
                    <a:cubicBezTo>
                      <a:pt x="8635" y="1325"/>
                      <a:pt x="7591" y="1562"/>
                      <a:pt x="6429" y="1847"/>
                    </a:cubicBezTo>
                    <a:cubicBezTo>
                      <a:pt x="3962" y="2440"/>
                      <a:pt x="2040" y="2938"/>
                      <a:pt x="688" y="3318"/>
                    </a:cubicBezTo>
                    <a:cubicBezTo>
                      <a:pt x="451" y="2701"/>
                      <a:pt x="333" y="2060"/>
                      <a:pt x="309" y="1420"/>
                    </a:cubicBezTo>
                    <a:lnTo>
                      <a:pt x="309" y="1420"/>
                    </a:lnTo>
                    <a:cubicBezTo>
                      <a:pt x="854" y="1705"/>
                      <a:pt x="1424" y="1989"/>
                      <a:pt x="1969" y="2321"/>
                    </a:cubicBezTo>
                    <a:cubicBezTo>
                      <a:pt x="1989" y="2331"/>
                      <a:pt x="2013" y="2337"/>
                      <a:pt x="2037" y="2337"/>
                    </a:cubicBezTo>
                    <a:cubicBezTo>
                      <a:pt x="2072" y="2337"/>
                      <a:pt x="2108" y="2325"/>
                      <a:pt x="2135" y="2298"/>
                    </a:cubicBezTo>
                    <a:lnTo>
                      <a:pt x="3345" y="1040"/>
                    </a:lnTo>
                    <a:cubicBezTo>
                      <a:pt x="3748" y="1372"/>
                      <a:pt x="4152" y="1657"/>
                      <a:pt x="4602" y="1918"/>
                    </a:cubicBezTo>
                    <a:cubicBezTo>
                      <a:pt x="4626" y="1930"/>
                      <a:pt x="4650" y="1936"/>
                      <a:pt x="4673" y="1936"/>
                    </a:cubicBezTo>
                    <a:cubicBezTo>
                      <a:pt x="4697" y="1936"/>
                      <a:pt x="4721" y="1930"/>
                      <a:pt x="4745" y="1918"/>
                    </a:cubicBezTo>
                    <a:cubicBezTo>
                      <a:pt x="4887" y="1847"/>
                      <a:pt x="5195" y="1586"/>
                      <a:pt x="5693" y="1159"/>
                    </a:cubicBezTo>
                    <a:lnTo>
                      <a:pt x="6476" y="1562"/>
                    </a:lnTo>
                    <a:cubicBezTo>
                      <a:pt x="6496" y="1582"/>
                      <a:pt x="6521" y="1590"/>
                      <a:pt x="6546" y="1590"/>
                    </a:cubicBezTo>
                    <a:cubicBezTo>
                      <a:pt x="6580" y="1590"/>
                      <a:pt x="6615" y="1576"/>
                      <a:pt x="6642" y="1562"/>
                    </a:cubicBezTo>
                    <a:cubicBezTo>
                      <a:pt x="6998" y="1230"/>
                      <a:pt x="7330" y="898"/>
                      <a:pt x="7686" y="519"/>
                    </a:cubicBezTo>
                    <a:cubicBezTo>
                      <a:pt x="7876" y="708"/>
                      <a:pt x="8160" y="922"/>
                      <a:pt x="8540" y="1183"/>
                    </a:cubicBezTo>
                    <a:cubicBezTo>
                      <a:pt x="8564" y="1206"/>
                      <a:pt x="8599" y="1218"/>
                      <a:pt x="8635" y="1218"/>
                    </a:cubicBezTo>
                    <a:cubicBezTo>
                      <a:pt x="8670" y="1218"/>
                      <a:pt x="8706" y="1206"/>
                      <a:pt x="8730" y="1183"/>
                    </a:cubicBezTo>
                    <a:lnTo>
                      <a:pt x="9607" y="424"/>
                    </a:lnTo>
                    <a:close/>
                    <a:moveTo>
                      <a:pt x="9607" y="1396"/>
                    </a:moveTo>
                    <a:lnTo>
                      <a:pt x="9607" y="1396"/>
                    </a:lnTo>
                    <a:cubicBezTo>
                      <a:pt x="9584" y="1752"/>
                      <a:pt x="9560" y="2108"/>
                      <a:pt x="9512" y="2464"/>
                    </a:cubicBezTo>
                    <a:cubicBezTo>
                      <a:pt x="8564" y="2725"/>
                      <a:pt x="7378" y="3033"/>
                      <a:pt x="5954" y="3389"/>
                    </a:cubicBezTo>
                    <a:lnTo>
                      <a:pt x="1353" y="4551"/>
                    </a:lnTo>
                    <a:cubicBezTo>
                      <a:pt x="1139" y="4243"/>
                      <a:pt x="949" y="3911"/>
                      <a:pt x="783" y="3578"/>
                    </a:cubicBezTo>
                    <a:cubicBezTo>
                      <a:pt x="2159" y="3223"/>
                      <a:pt x="4057" y="2725"/>
                      <a:pt x="6476" y="2132"/>
                    </a:cubicBezTo>
                    <a:cubicBezTo>
                      <a:pt x="7615" y="1871"/>
                      <a:pt x="8659" y="1610"/>
                      <a:pt x="9607" y="1396"/>
                    </a:cubicBezTo>
                    <a:close/>
                    <a:moveTo>
                      <a:pt x="9465" y="2796"/>
                    </a:moveTo>
                    <a:cubicBezTo>
                      <a:pt x="9394" y="3057"/>
                      <a:pt x="9323" y="3341"/>
                      <a:pt x="9228" y="3602"/>
                    </a:cubicBezTo>
                    <a:lnTo>
                      <a:pt x="2467" y="5547"/>
                    </a:lnTo>
                    <a:cubicBezTo>
                      <a:pt x="2135" y="5358"/>
                      <a:pt x="1827" y="5097"/>
                      <a:pt x="1590" y="4812"/>
                    </a:cubicBezTo>
                    <a:lnTo>
                      <a:pt x="1566" y="4788"/>
                    </a:lnTo>
                    <a:lnTo>
                      <a:pt x="6026" y="3673"/>
                    </a:lnTo>
                    <a:lnTo>
                      <a:pt x="9465" y="2796"/>
                    </a:lnTo>
                    <a:close/>
                    <a:moveTo>
                      <a:pt x="9086" y="3958"/>
                    </a:moveTo>
                    <a:lnTo>
                      <a:pt x="9086" y="3958"/>
                    </a:lnTo>
                    <a:cubicBezTo>
                      <a:pt x="8967" y="4148"/>
                      <a:pt x="8848" y="4361"/>
                      <a:pt x="8730" y="4551"/>
                    </a:cubicBezTo>
                    <a:cubicBezTo>
                      <a:pt x="8113" y="5358"/>
                      <a:pt x="6951" y="5832"/>
                      <a:pt x="5290" y="5998"/>
                    </a:cubicBezTo>
                    <a:cubicBezTo>
                      <a:pt x="5085" y="6022"/>
                      <a:pt x="4879" y="6034"/>
                      <a:pt x="4672" y="6034"/>
                    </a:cubicBezTo>
                    <a:cubicBezTo>
                      <a:pt x="4066" y="6034"/>
                      <a:pt x="3461" y="5932"/>
                      <a:pt x="2894" y="5737"/>
                    </a:cubicBezTo>
                    <a:lnTo>
                      <a:pt x="9086" y="3958"/>
                    </a:lnTo>
                    <a:close/>
                    <a:moveTo>
                      <a:pt x="9776" y="1"/>
                    </a:moveTo>
                    <a:cubicBezTo>
                      <a:pt x="9743" y="1"/>
                      <a:pt x="9708" y="14"/>
                      <a:pt x="9679" y="44"/>
                    </a:cubicBezTo>
                    <a:lnTo>
                      <a:pt x="8635" y="945"/>
                    </a:lnTo>
                    <a:cubicBezTo>
                      <a:pt x="8232" y="637"/>
                      <a:pt x="7947" y="424"/>
                      <a:pt x="7781" y="258"/>
                    </a:cubicBezTo>
                    <a:cubicBezTo>
                      <a:pt x="7745" y="234"/>
                      <a:pt x="7704" y="222"/>
                      <a:pt x="7665" y="222"/>
                    </a:cubicBezTo>
                    <a:cubicBezTo>
                      <a:pt x="7627" y="222"/>
                      <a:pt x="7591" y="234"/>
                      <a:pt x="7567" y="258"/>
                    </a:cubicBezTo>
                    <a:cubicBezTo>
                      <a:pt x="7212" y="637"/>
                      <a:pt x="6879" y="969"/>
                      <a:pt x="6524" y="1301"/>
                    </a:cubicBezTo>
                    <a:lnTo>
                      <a:pt x="5765" y="874"/>
                    </a:lnTo>
                    <a:cubicBezTo>
                      <a:pt x="5741" y="851"/>
                      <a:pt x="5711" y="839"/>
                      <a:pt x="5682" y="839"/>
                    </a:cubicBezTo>
                    <a:cubicBezTo>
                      <a:pt x="5652" y="839"/>
                      <a:pt x="5622" y="851"/>
                      <a:pt x="5599" y="874"/>
                    </a:cubicBezTo>
                    <a:cubicBezTo>
                      <a:pt x="5148" y="1254"/>
                      <a:pt x="4839" y="1491"/>
                      <a:pt x="4673" y="1610"/>
                    </a:cubicBezTo>
                    <a:cubicBezTo>
                      <a:pt x="4246" y="1372"/>
                      <a:pt x="3819" y="1088"/>
                      <a:pt x="3464" y="732"/>
                    </a:cubicBezTo>
                    <a:cubicBezTo>
                      <a:pt x="3440" y="708"/>
                      <a:pt x="3398" y="696"/>
                      <a:pt x="3357" y="696"/>
                    </a:cubicBezTo>
                    <a:cubicBezTo>
                      <a:pt x="3315" y="696"/>
                      <a:pt x="3274" y="708"/>
                      <a:pt x="3250" y="732"/>
                    </a:cubicBezTo>
                    <a:lnTo>
                      <a:pt x="2017" y="2013"/>
                    </a:lnTo>
                    <a:cubicBezTo>
                      <a:pt x="1424" y="1657"/>
                      <a:pt x="807" y="1372"/>
                      <a:pt x="214" y="1064"/>
                    </a:cubicBezTo>
                    <a:cubicBezTo>
                      <a:pt x="190" y="1052"/>
                      <a:pt x="166" y="1046"/>
                      <a:pt x="143" y="1046"/>
                    </a:cubicBezTo>
                    <a:cubicBezTo>
                      <a:pt x="119" y="1046"/>
                      <a:pt x="95" y="1052"/>
                      <a:pt x="72" y="1064"/>
                    </a:cubicBezTo>
                    <a:cubicBezTo>
                      <a:pt x="24" y="1112"/>
                      <a:pt x="0" y="1159"/>
                      <a:pt x="0" y="1206"/>
                    </a:cubicBezTo>
                    <a:cubicBezTo>
                      <a:pt x="0" y="2013"/>
                      <a:pt x="166" y="2796"/>
                      <a:pt x="451" y="3555"/>
                    </a:cubicBezTo>
                    <a:cubicBezTo>
                      <a:pt x="641" y="4005"/>
                      <a:pt x="878" y="4432"/>
                      <a:pt x="1186" y="4812"/>
                    </a:cubicBezTo>
                    <a:cubicBezTo>
                      <a:pt x="1234" y="4883"/>
                      <a:pt x="1305" y="4954"/>
                      <a:pt x="1353" y="5025"/>
                    </a:cubicBezTo>
                    <a:cubicBezTo>
                      <a:pt x="1637" y="5358"/>
                      <a:pt x="1993" y="5618"/>
                      <a:pt x="2396" y="5832"/>
                    </a:cubicBezTo>
                    <a:cubicBezTo>
                      <a:pt x="3046" y="6145"/>
                      <a:pt x="3758" y="6332"/>
                      <a:pt x="4495" y="6332"/>
                    </a:cubicBezTo>
                    <a:cubicBezTo>
                      <a:pt x="4538" y="6332"/>
                      <a:pt x="4582" y="6331"/>
                      <a:pt x="4626" y="6330"/>
                    </a:cubicBezTo>
                    <a:cubicBezTo>
                      <a:pt x="4839" y="6330"/>
                      <a:pt x="5077" y="6306"/>
                      <a:pt x="5314" y="6306"/>
                    </a:cubicBezTo>
                    <a:cubicBezTo>
                      <a:pt x="7069" y="6140"/>
                      <a:pt x="8303" y="5618"/>
                      <a:pt x="8967" y="4765"/>
                    </a:cubicBezTo>
                    <a:cubicBezTo>
                      <a:pt x="9180" y="4456"/>
                      <a:pt x="9346" y="4148"/>
                      <a:pt x="9489" y="3816"/>
                    </a:cubicBezTo>
                    <a:cubicBezTo>
                      <a:pt x="9631" y="3436"/>
                      <a:pt x="9726" y="3057"/>
                      <a:pt x="9797" y="2653"/>
                    </a:cubicBezTo>
                    <a:cubicBezTo>
                      <a:pt x="9868" y="2179"/>
                      <a:pt x="9916" y="1728"/>
                      <a:pt x="9916" y="1254"/>
                    </a:cubicBezTo>
                    <a:lnTo>
                      <a:pt x="9916" y="993"/>
                    </a:lnTo>
                    <a:lnTo>
                      <a:pt x="9916" y="163"/>
                    </a:lnTo>
                    <a:cubicBezTo>
                      <a:pt x="9916" y="65"/>
                      <a:pt x="9849" y="1"/>
                      <a:pt x="97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2" name="Google Shape;2072;p15"/>
              <p:cNvSpPr/>
              <p:nvPr/>
            </p:nvSpPr>
            <p:spPr>
              <a:xfrm>
                <a:off x="2527575" y="3446575"/>
                <a:ext cx="196900" cy="118800"/>
              </a:xfrm>
              <a:custGeom>
                <a:avLst/>
                <a:gdLst/>
                <a:ahLst/>
                <a:cxnLst/>
                <a:rect l="l" t="t" r="r" b="b"/>
                <a:pathLst>
                  <a:path w="7876" h="4752" extrusionOk="0">
                    <a:moveTo>
                      <a:pt x="3712" y="1"/>
                    </a:moveTo>
                    <a:cubicBezTo>
                      <a:pt x="3529" y="1"/>
                      <a:pt x="3345" y="19"/>
                      <a:pt x="3155" y="54"/>
                    </a:cubicBezTo>
                    <a:cubicBezTo>
                      <a:pt x="2088" y="173"/>
                      <a:pt x="1281" y="861"/>
                      <a:pt x="712" y="2094"/>
                    </a:cubicBezTo>
                    <a:cubicBezTo>
                      <a:pt x="1589" y="1573"/>
                      <a:pt x="2775" y="885"/>
                      <a:pt x="4270" y="54"/>
                    </a:cubicBezTo>
                    <a:cubicBezTo>
                      <a:pt x="4080" y="19"/>
                      <a:pt x="3896" y="1"/>
                      <a:pt x="3712" y="1"/>
                    </a:cubicBezTo>
                    <a:close/>
                    <a:moveTo>
                      <a:pt x="5503" y="386"/>
                    </a:moveTo>
                    <a:cubicBezTo>
                      <a:pt x="3250" y="1667"/>
                      <a:pt x="1494" y="2735"/>
                      <a:pt x="214" y="3541"/>
                    </a:cubicBezTo>
                    <a:cubicBezTo>
                      <a:pt x="119" y="3921"/>
                      <a:pt x="48" y="4348"/>
                      <a:pt x="0" y="4751"/>
                    </a:cubicBezTo>
                    <a:cubicBezTo>
                      <a:pt x="403" y="4324"/>
                      <a:pt x="901" y="3850"/>
                      <a:pt x="1423" y="3328"/>
                    </a:cubicBezTo>
                    <a:cubicBezTo>
                      <a:pt x="1803" y="3518"/>
                      <a:pt x="2135" y="3707"/>
                      <a:pt x="2467" y="3921"/>
                    </a:cubicBezTo>
                    <a:cubicBezTo>
                      <a:pt x="2538" y="3945"/>
                      <a:pt x="2633" y="3992"/>
                      <a:pt x="2704" y="4039"/>
                    </a:cubicBezTo>
                    <a:cubicBezTo>
                      <a:pt x="3013" y="3589"/>
                      <a:pt x="3321" y="3162"/>
                      <a:pt x="3629" y="2759"/>
                    </a:cubicBezTo>
                    <a:cubicBezTo>
                      <a:pt x="3701" y="2640"/>
                      <a:pt x="3772" y="2569"/>
                      <a:pt x="3819" y="2498"/>
                    </a:cubicBezTo>
                    <a:lnTo>
                      <a:pt x="5076" y="3423"/>
                    </a:lnTo>
                    <a:cubicBezTo>
                      <a:pt x="5242" y="3114"/>
                      <a:pt x="5432" y="2735"/>
                      <a:pt x="5669" y="2332"/>
                    </a:cubicBezTo>
                    <a:cubicBezTo>
                      <a:pt x="5741" y="2213"/>
                      <a:pt x="5788" y="2118"/>
                      <a:pt x="5859" y="2023"/>
                    </a:cubicBezTo>
                    <a:lnTo>
                      <a:pt x="7875" y="2332"/>
                    </a:lnTo>
                    <a:cubicBezTo>
                      <a:pt x="7591" y="1999"/>
                      <a:pt x="7306" y="1691"/>
                      <a:pt x="6974" y="1406"/>
                    </a:cubicBezTo>
                    <a:cubicBezTo>
                      <a:pt x="6547" y="1003"/>
                      <a:pt x="6049" y="671"/>
                      <a:pt x="5503" y="3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3" name="Google Shape;2073;p15"/>
              <p:cNvSpPr/>
              <p:nvPr/>
            </p:nvSpPr>
            <p:spPr>
              <a:xfrm>
                <a:off x="2532900" y="3447925"/>
                <a:ext cx="132275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5291" h="3488" extrusionOk="0">
                    <a:moveTo>
                      <a:pt x="4033" y="0"/>
                    </a:moveTo>
                    <a:cubicBezTo>
                      <a:pt x="2562" y="831"/>
                      <a:pt x="1376" y="1519"/>
                      <a:pt x="475" y="2040"/>
                    </a:cubicBezTo>
                    <a:cubicBezTo>
                      <a:pt x="380" y="2301"/>
                      <a:pt x="261" y="2586"/>
                      <a:pt x="167" y="2871"/>
                    </a:cubicBezTo>
                    <a:lnTo>
                      <a:pt x="1" y="3487"/>
                    </a:lnTo>
                    <a:cubicBezTo>
                      <a:pt x="1258" y="2681"/>
                      <a:pt x="3037" y="1613"/>
                      <a:pt x="5290" y="332"/>
                    </a:cubicBezTo>
                    <a:cubicBezTo>
                      <a:pt x="4887" y="166"/>
                      <a:pt x="4484" y="48"/>
                      <a:pt x="40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4" name="Google Shape;2074;p15"/>
              <p:cNvSpPr/>
              <p:nvPr/>
            </p:nvSpPr>
            <p:spPr>
              <a:xfrm>
                <a:off x="2523425" y="3443625"/>
                <a:ext cx="204000" cy="125900"/>
              </a:xfrm>
              <a:custGeom>
                <a:avLst/>
                <a:gdLst/>
                <a:ahLst/>
                <a:cxnLst/>
                <a:rect l="l" t="t" r="r" b="b"/>
                <a:pathLst>
                  <a:path w="8160" h="5036" extrusionOk="0">
                    <a:moveTo>
                      <a:pt x="3938" y="267"/>
                    </a:moveTo>
                    <a:cubicBezTo>
                      <a:pt x="2894" y="884"/>
                      <a:pt x="1969" y="1406"/>
                      <a:pt x="1234" y="1833"/>
                    </a:cubicBezTo>
                    <a:cubicBezTo>
                      <a:pt x="1755" y="931"/>
                      <a:pt x="2467" y="410"/>
                      <a:pt x="3345" y="315"/>
                    </a:cubicBezTo>
                    <a:cubicBezTo>
                      <a:pt x="3534" y="291"/>
                      <a:pt x="3700" y="267"/>
                      <a:pt x="3867" y="267"/>
                    </a:cubicBezTo>
                    <a:close/>
                    <a:moveTo>
                      <a:pt x="4460" y="315"/>
                    </a:moveTo>
                    <a:cubicBezTo>
                      <a:pt x="4744" y="362"/>
                      <a:pt x="5053" y="433"/>
                      <a:pt x="5337" y="552"/>
                    </a:cubicBezTo>
                    <a:cubicBezTo>
                      <a:pt x="3392" y="1643"/>
                      <a:pt x="1803" y="2592"/>
                      <a:pt x="617" y="3327"/>
                    </a:cubicBezTo>
                    <a:lnTo>
                      <a:pt x="688" y="3090"/>
                    </a:lnTo>
                    <a:cubicBezTo>
                      <a:pt x="783" y="2829"/>
                      <a:pt x="878" y="2568"/>
                      <a:pt x="973" y="2331"/>
                    </a:cubicBezTo>
                    <a:lnTo>
                      <a:pt x="973" y="2307"/>
                    </a:lnTo>
                    <a:cubicBezTo>
                      <a:pt x="1874" y="1785"/>
                      <a:pt x="3036" y="1121"/>
                      <a:pt x="4460" y="315"/>
                    </a:cubicBezTo>
                    <a:close/>
                    <a:moveTo>
                      <a:pt x="5693" y="694"/>
                    </a:moveTo>
                    <a:cubicBezTo>
                      <a:pt x="6191" y="955"/>
                      <a:pt x="6642" y="1264"/>
                      <a:pt x="7069" y="1643"/>
                    </a:cubicBezTo>
                    <a:cubicBezTo>
                      <a:pt x="7259" y="1833"/>
                      <a:pt x="7472" y="2023"/>
                      <a:pt x="7662" y="2236"/>
                    </a:cubicBezTo>
                    <a:lnTo>
                      <a:pt x="6049" y="1999"/>
                    </a:lnTo>
                    <a:cubicBezTo>
                      <a:pt x="6030" y="1993"/>
                      <a:pt x="6012" y="1990"/>
                      <a:pt x="5997" y="1990"/>
                    </a:cubicBezTo>
                    <a:cubicBezTo>
                      <a:pt x="5954" y="1990"/>
                      <a:pt x="5924" y="2012"/>
                      <a:pt x="5907" y="2046"/>
                    </a:cubicBezTo>
                    <a:cubicBezTo>
                      <a:pt x="5835" y="2165"/>
                      <a:pt x="5764" y="2260"/>
                      <a:pt x="5693" y="2378"/>
                    </a:cubicBezTo>
                    <a:cubicBezTo>
                      <a:pt x="5503" y="2711"/>
                      <a:pt x="5337" y="3043"/>
                      <a:pt x="5195" y="3304"/>
                    </a:cubicBezTo>
                    <a:lnTo>
                      <a:pt x="4080" y="2497"/>
                    </a:lnTo>
                    <a:cubicBezTo>
                      <a:pt x="4048" y="2476"/>
                      <a:pt x="4011" y="2464"/>
                      <a:pt x="3976" y="2464"/>
                    </a:cubicBezTo>
                    <a:cubicBezTo>
                      <a:pt x="3933" y="2464"/>
                      <a:pt x="3893" y="2482"/>
                      <a:pt x="3867" y="2521"/>
                    </a:cubicBezTo>
                    <a:cubicBezTo>
                      <a:pt x="3819" y="2592"/>
                      <a:pt x="3748" y="2687"/>
                      <a:pt x="3677" y="2782"/>
                    </a:cubicBezTo>
                    <a:cubicBezTo>
                      <a:pt x="3392" y="3185"/>
                      <a:pt x="3107" y="3564"/>
                      <a:pt x="2823" y="3968"/>
                    </a:cubicBezTo>
                    <a:lnTo>
                      <a:pt x="2704" y="3920"/>
                    </a:lnTo>
                    <a:cubicBezTo>
                      <a:pt x="2372" y="3707"/>
                      <a:pt x="2016" y="3517"/>
                      <a:pt x="1660" y="3327"/>
                    </a:cubicBezTo>
                    <a:cubicBezTo>
                      <a:pt x="1641" y="3317"/>
                      <a:pt x="1617" y="3312"/>
                      <a:pt x="1593" y="3312"/>
                    </a:cubicBezTo>
                    <a:cubicBezTo>
                      <a:pt x="1558" y="3312"/>
                      <a:pt x="1522" y="3323"/>
                      <a:pt x="1494" y="3351"/>
                    </a:cubicBezTo>
                    <a:cubicBezTo>
                      <a:pt x="1091" y="3730"/>
                      <a:pt x="712" y="4110"/>
                      <a:pt x="380" y="4442"/>
                    </a:cubicBezTo>
                    <a:cubicBezTo>
                      <a:pt x="403" y="4205"/>
                      <a:pt x="451" y="3968"/>
                      <a:pt x="498" y="3754"/>
                    </a:cubicBezTo>
                    <a:lnTo>
                      <a:pt x="498" y="3730"/>
                    </a:lnTo>
                    <a:cubicBezTo>
                      <a:pt x="1755" y="2948"/>
                      <a:pt x="3487" y="1928"/>
                      <a:pt x="5693" y="694"/>
                    </a:cubicBezTo>
                    <a:close/>
                    <a:moveTo>
                      <a:pt x="3867" y="0"/>
                    </a:moveTo>
                    <a:cubicBezTo>
                      <a:pt x="3677" y="0"/>
                      <a:pt x="3487" y="18"/>
                      <a:pt x="3297" y="54"/>
                    </a:cubicBezTo>
                    <a:cubicBezTo>
                      <a:pt x="2182" y="196"/>
                      <a:pt x="1328" y="908"/>
                      <a:pt x="735" y="2189"/>
                    </a:cubicBezTo>
                    <a:cubicBezTo>
                      <a:pt x="617" y="2450"/>
                      <a:pt x="498" y="2734"/>
                      <a:pt x="403" y="3043"/>
                    </a:cubicBezTo>
                    <a:lnTo>
                      <a:pt x="237" y="3636"/>
                    </a:lnTo>
                    <a:cubicBezTo>
                      <a:pt x="142" y="4039"/>
                      <a:pt x="71" y="4442"/>
                      <a:pt x="0" y="4869"/>
                    </a:cubicBezTo>
                    <a:cubicBezTo>
                      <a:pt x="0" y="4940"/>
                      <a:pt x="24" y="4988"/>
                      <a:pt x="95" y="5035"/>
                    </a:cubicBezTo>
                    <a:lnTo>
                      <a:pt x="166" y="5035"/>
                    </a:lnTo>
                    <a:cubicBezTo>
                      <a:pt x="190" y="5011"/>
                      <a:pt x="190" y="5011"/>
                      <a:pt x="214" y="4988"/>
                    </a:cubicBezTo>
                    <a:cubicBezTo>
                      <a:pt x="617" y="4584"/>
                      <a:pt x="1067" y="4134"/>
                      <a:pt x="1566" y="3659"/>
                    </a:cubicBezTo>
                    <a:cubicBezTo>
                      <a:pt x="1898" y="3825"/>
                      <a:pt x="2206" y="3991"/>
                      <a:pt x="2514" y="4181"/>
                    </a:cubicBezTo>
                    <a:cubicBezTo>
                      <a:pt x="2586" y="4229"/>
                      <a:pt x="2657" y="4252"/>
                      <a:pt x="2728" y="4300"/>
                    </a:cubicBezTo>
                    <a:cubicBezTo>
                      <a:pt x="2755" y="4318"/>
                      <a:pt x="2786" y="4326"/>
                      <a:pt x="2816" y="4326"/>
                    </a:cubicBezTo>
                    <a:cubicBezTo>
                      <a:pt x="2865" y="4326"/>
                      <a:pt x="2912" y="4305"/>
                      <a:pt x="2941" y="4276"/>
                    </a:cubicBezTo>
                    <a:cubicBezTo>
                      <a:pt x="3226" y="3825"/>
                      <a:pt x="3558" y="3398"/>
                      <a:pt x="3867" y="2995"/>
                    </a:cubicBezTo>
                    <a:lnTo>
                      <a:pt x="3985" y="2829"/>
                    </a:lnTo>
                    <a:lnTo>
                      <a:pt x="5100" y="3683"/>
                    </a:lnTo>
                    <a:cubicBezTo>
                      <a:pt x="5147" y="3707"/>
                      <a:pt x="5195" y="3707"/>
                      <a:pt x="5219" y="3707"/>
                    </a:cubicBezTo>
                    <a:cubicBezTo>
                      <a:pt x="5266" y="3683"/>
                      <a:pt x="5314" y="3659"/>
                      <a:pt x="5337" y="3636"/>
                    </a:cubicBezTo>
                    <a:cubicBezTo>
                      <a:pt x="5503" y="3304"/>
                      <a:pt x="5693" y="2948"/>
                      <a:pt x="5930" y="2544"/>
                    </a:cubicBezTo>
                    <a:cubicBezTo>
                      <a:pt x="5978" y="2450"/>
                      <a:pt x="6001" y="2378"/>
                      <a:pt x="6049" y="2307"/>
                    </a:cubicBezTo>
                    <a:lnTo>
                      <a:pt x="7970" y="2616"/>
                    </a:lnTo>
                    <a:cubicBezTo>
                      <a:pt x="8018" y="2616"/>
                      <a:pt x="8089" y="2592"/>
                      <a:pt x="8113" y="2544"/>
                    </a:cubicBezTo>
                    <a:cubicBezTo>
                      <a:pt x="8160" y="2497"/>
                      <a:pt x="8160" y="2426"/>
                      <a:pt x="8113" y="2378"/>
                    </a:cubicBezTo>
                    <a:cubicBezTo>
                      <a:pt x="7852" y="2046"/>
                      <a:pt x="7543" y="1738"/>
                      <a:pt x="7235" y="1453"/>
                    </a:cubicBezTo>
                    <a:cubicBezTo>
                      <a:pt x="6784" y="1026"/>
                      <a:pt x="6286" y="694"/>
                      <a:pt x="5740" y="410"/>
                    </a:cubicBezTo>
                    <a:cubicBezTo>
                      <a:pt x="5314" y="244"/>
                      <a:pt x="4887" y="101"/>
                      <a:pt x="4436" y="54"/>
                    </a:cubicBezTo>
                    <a:cubicBezTo>
                      <a:pt x="4246" y="18"/>
                      <a:pt x="4056" y="0"/>
                      <a:pt x="38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5" name="Google Shape;2075;p15"/>
              <p:cNvSpPr/>
              <p:nvPr/>
            </p:nvSpPr>
            <p:spPr>
              <a:xfrm>
                <a:off x="2475575" y="3511725"/>
                <a:ext cx="316000" cy="142025"/>
              </a:xfrm>
              <a:custGeom>
                <a:avLst/>
                <a:gdLst/>
                <a:ahLst/>
                <a:cxnLst/>
                <a:rect l="l" t="t" r="r" b="b"/>
                <a:pathLst>
                  <a:path w="12640" h="5681" extrusionOk="0">
                    <a:moveTo>
                      <a:pt x="11559" y="1"/>
                    </a:moveTo>
                    <a:cubicBezTo>
                      <a:pt x="11516" y="1"/>
                      <a:pt x="11476" y="18"/>
                      <a:pt x="11450" y="58"/>
                    </a:cubicBezTo>
                    <a:lnTo>
                      <a:pt x="10548" y="1173"/>
                    </a:lnTo>
                    <a:cubicBezTo>
                      <a:pt x="10501" y="1244"/>
                      <a:pt x="10525" y="1315"/>
                      <a:pt x="10572" y="1386"/>
                    </a:cubicBezTo>
                    <a:cubicBezTo>
                      <a:pt x="10596" y="1386"/>
                      <a:pt x="10643" y="1410"/>
                      <a:pt x="10667" y="1410"/>
                    </a:cubicBezTo>
                    <a:cubicBezTo>
                      <a:pt x="10714" y="1410"/>
                      <a:pt x="10762" y="1386"/>
                      <a:pt x="10786" y="1362"/>
                    </a:cubicBezTo>
                    <a:lnTo>
                      <a:pt x="11687" y="247"/>
                    </a:lnTo>
                    <a:cubicBezTo>
                      <a:pt x="11734" y="176"/>
                      <a:pt x="11711" y="81"/>
                      <a:pt x="11663" y="34"/>
                    </a:cubicBezTo>
                    <a:cubicBezTo>
                      <a:pt x="11631" y="13"/>
                      <a:pt x="11595" y="1"/>
                      <a:pt x="11559" y="1"/>
                    </a:cubicBezTo>
                    <a:close/>
                    <a:moveTo>
                      <a:pt x="10320" y="1543"/>
                    </a:moveTo>
                    <a:cubicBezTo>
                      <a:pt x="10278" y="1543"/>
                      <a:pt x="10232" y="1560"/>
                      <a:pt x="10193" y="1600"/>
                    </a:cubicBezTo>
                    <a:lnTo>
                      <a:pt x="10027" y="1813"/>
                    </a:lnTo>
                    <a:cubicBezTo>
                      <a:pt x="9979" y="1860"/>
                      <a:pt x="9979" y="1955"/>
                      <a:pt x="10050" y="2003"/>
                    </a:cubicBezTo>
                    <a:cubicBezTo>
                      <a:pt x="10074" y="2026"/>
                      <a:pt x="10121" y="2050"/>
                      <a:pt x="10145" y="2050"/>
                    </a:cubicBezTo>
                    <a:cubicBezTo>
                      <a:pt x="10193" y="2050"/>
                      <a:pt x="10240" y="2026"/>
                      <a:pt x="10264" y="2003"/>
                    </a:cubicBezTo>
                    <a:lnTo>
                      <a:pt x="10430" y="1789"/>
                    </a:lnTo>
                    <a:cubicBezTo>
                      <a:pt x="10477" y="1718"/>
                      <a:pt x="10477" y="1623"/>
                      <a:pt x="10406" y="1576"/>
                    </a:cubicBezTo>
                    <a:cubicBezTo>
                      <a:pt x="10385" y="1554"/>
                      <a:pt x="10354" y="1543"/>
                      <a:pt x="10320" y="1543"/>
                    </a:cubicBezTo>
                    <a:close/>
                    <a:moveTo>
                      <a:pt x="12431" y="1777"/>
                    </a:moveTo>
                    <a:cubicBezTo>
                      <a:pt x="12413" y="1777"/>
                      <a:pt x="12395" y="1781"/>
                      <a:pt x="12375" y="1789"/>
                    </a:cubicBezTo>
                    <a:lnTo>
                      <a:pt x="12090" y="1932"/>
                    </a:lnTo>
                    <a:cubicBezTo>
                      <a:pt x="11995" y="1955"/>
                      <a:pt x="11972" y="2050"/>
                      <a:pt x="12019" y="2121"/>
                    </a:cubicBezTo>
                    <a:cubicBezTo>
                      <a:pt x="12043" y="2169"/>
                      <a:pt x="12090" y="2216"/>
                      <a:pt x="12138" y="2216"/>
                    </a:cubicBezTo>
                    <a:cubicBezTo>
                      <a:pt x="12161" y="2216"/>
                      <a:pt x="12185" y="2216"/>
                      <a:pt x="12209" y="2193"/>
                    </a:cubicBezTo>
                    <a:lnTo>
                      <a:pt x="12494" y="2050"/>
                    </a:lnTo>
                    <a:cubicBezTo>
                      <a:pt x="12640" y="1987"/>
                      <a:pt x="12565" y="1777"/>
                      <a:pt x="12431" y="1777"/>
                    </a:cubicBezTo>
                    <a:close/>
                    <a:moveTo>
                      <a:pt x="11298" y="2284"/>
                    </a:moveTo>
                    <a:cubicBezTo>
                      <a:pt x="11272" y="2284"/>
                      <a:pt x="11243" y="2292"/>
                      <a:pt x="11213" y="2311"/>
                    </a:cubicBezTo>
                    <a:lnTo>
                      <a:pt x="10691" y="2548"/>
                    </a:lnTo>
                    <a:cubicBezTo>
                      <a:pt x="10492" y="2570"/>
                      <a:pt x="10540" y="2838"/>
                      <a:pt x="10699" y="2838"/>
                    </a:cubicBezTo>
                    <a:cubicBezTo>
                      <a:pt x="10712" y="2838"/>
                      <a:pt x="10725" y="2836"/>
                      <a:pt x="10738" y="2833"/>
                    </a:cubicBezTo>
                    <a:lnTo>
                      <a:pt x="10738" y="2857"/>
                    </a:lnTo>
                    <a:cubicBezTo>
                      <a:pt x="10762" y="2833"/>
                      <a:pt x="10786" y="2833"/>
                      <a:pt x="10809" y="2809"/>
                    </a:cubicBezTo>
                    <a:lnTo>
                      <a:pt x="11331" y="2572"/>
                    </a:lnTo>
                    <a:cubicBezTo>
                      <a:pt x="11511" y="2512"/>
                      <a:pt x="11439" y="2284"/>
                      <a:pt x="11298" y="2284"/>
                    </a:cubicBezTo>
                    <a:close/>
                    <a:moveTo>
                      <a:pt x="315" y="2974"/>
                    </a:moveTo>
                    <a:cubicBezTo>
                      <a:pt x="263" y="2974"/>
                      <a:pt x="213" y="3001"/>
                      <a:pt x="182" y="3046"/>
                    </a:cubicBezTo>
                    <a:cubicBezTo>
                      <a:pt x="159" y="3118"/>
                      <a:pt x="182" y="3213"/>
                      <a:pt x="254" y="3260"/>
                    </a:cubicBezTo>
                    <a:lnTo>
                      <a:pt x="1131" y="3758"/>
                    </a:lnTo>
                    <a:cubicBezTo>
                      <a:pt x="1155" y="3782"/>
                      <a:pt x="1179" y="3782"/>
                      <a:pt x="1202" y="3782"/>
                    </a:cubicBezTo>
                    <a:cubicBezTo>
                      <a:pt x="1274" y="3782"/>
                      <a:pt x="1321" y="3758"/>
                      <a:pt x="1345" y="3711"/>
                    </a:cubicBezTo>
                    <a:cubicBezTo>
                      <a:pt x="1368" y="3640"/>
                      <a:pt x="1345" y="3545"/>
                      <a:pt x="1274" y="3497"/>
                    </a:cubicBezTo>
                    <a:lnTo>
                      <a:pt x="396" y="2999"/>
                    </a:lnTo>
                    <a:cubicBezTo>
                      <a:pt x="371" y="2982"/>
                      <a:pt x="343" y="2974"/>
                      <a:pt x="315" y="2974"/>
                    </a:cubicBezTo>
                    <a:close/>
                    <a:moveTo>
                      <a:pt x="1917" y="3896"/>
                    </a:moveTo>
                    <a:cubicBezTo>
                      <a:pt x="1773" y="3896"/>
                      <a:pt x="1685" y="4106"/>
                      <a:pt x="1843" y="4185"/>
                    </a:cubicBezTo>
                    <a:lnTo>
                      <a:pt x="2270" y="4422"/>
                    </a:lnTo>
                    <a:cubicBezTo>
                      <a:pt x="2270" y="4422"/>
                      <a:pt x="2317" y="4446"/>
                      <a:pt x="2341" y="4446"/>
                    </a:cubicBezTo>
                    <a:cubicBezTo>
                      <a:pt x="2483" y="4446"/>
                      <a:pt x="2531" y="4233"/>
                      <a:pt x="2412" y="4161"/>
                    </a:cubicBezTo>
                    <a:lnTo>
                      <a:pt x="2009" y="3924"/>
                    </a:lnTo>
                    <a:cubicBezTo>
                      <a:pt x="1977" y="3904"/>
                      <a:pt x="1946" y="3896"/>
                      <a:pt x="1917" y="3896"/>
                    </a:cubicBezTo>
                    <a:close/>
                    <a:moveTo>
                      <a:pt x="2166" y="4986"/>
                    </a:moveTo>
                    <a:cubicBezTo>
                      <a:pt x="2153" y="4986"/>
                      <a:pt x="2140" y="4988"/>
                      <a:pt x="2128" y="4992"/>
                    </a:cubicBezTo>
                    <a:lnTo>
                      <a:pt x="1250" y="5181"/>
                    </a:lnTo>
                    <a:cubicBezTo>
                      <a:pt x="1044" y="5181"/>
                      <a:pt x="1059" y="5467"/>
                      <a:pt x="1251" y="5467"/>
                    </a:cubicBezTo>
                    <a:cubicBezTo>
                      <a:pt x="1258" y="5467"/>
                      <a:pt x="1266" y="5467"/>
                      <a:pt x="1274" y="5466"/>
                    </a:cubicBezTo>
                    <a:lnTo>
                      <a:pt x="1297" y="5466"/>
                    </a:lnTo>
                    <a:lnTo>
                      <a:pt x="2199" y="5276"/>
                    </a:lnTo>
                    <a:cubicBezTo>
                      <a:pt x="2270" y="5253"/>
                      <a:pt x="2317" y="5181"/>
                      <a:pt x="2294" y="5110"/>
                    </a:cubicBezTo>
                    <a:cubicBezTo>
                      <a:pt x="2294" y="5032"/>
                      <a:pt x="2228" y="4986"/>
                      <a:pt x="2166" y="4986"/>
                    </a:cubicBezTo>
                    <a:close/>
                    <a:moveTo>
                      <a:pt x="657" y="5300"/>
                    </a:moveTo>
                    <a:lnTo>
                      <a:pt x="206" y="5395"/>
                    </a:lnTo>
                    <a:cubicBezTo>
                      <a:pt x="1" y="5395"/>
                      <a:pt x="15" y="5681"/>
                      <a:pt x="207" y="5681"/>
                    </a:cubicBezTo>
                    <a:cubicBezTo>
                      <a:pt x="214" y="5681"/>
                      <a:pt x="222" y="5680"/>
                      <a:pt x="230" y="5680"/>
                    </a:cubicBezTo>
                    <a:lnTo>
                      <a:pt x="254" y="5680"/>
                    </a:lnTo>
                    <a:lnTo>
                      <a:pt x="704" y="5608"/>
                    </a:lnTo>
                    <a:cubicBezTo>
                      <a:pt x="775" y="5585"/>
                      <a:pt x="847" y="5513"/>
                      <a:pt x="823" y="5419"/>
                    </a:cubicBezTo>
                    <a:cubicBezTo>
                      <a:pt x="799" y="5347"/>
                      <a:pt x="728" y="5300"/>
                      <a:pt x="657" y="53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76" name="Google Shape;2076;p15"/>
            <p:cNvSpPr/>
            <p:nvPr/>
          </p:nvSpPr>
          <p:spPr>
            <a:xfrm>
              <a:off x="1825675" y="4608488"/>
              <a:ext cx="66300" cy="66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15"/>
            <p:cNvSpPr/>
            <p:nvPr/>
          </p:nvSpPr>
          <p:spPr>
            <a:xfrm>
              <a:off x="2276950" y="141600"/>
              <a:ext cx="66300" cy="66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78" name="Google Shape;2078;p15"/>
            <p:cNvGrpSpPr/>
            <p:nvPr/>
          </p:nvGrpSpPr>
          <p:grpSpPr>
            <a:xfrm rot="2699826">
              <a:off x="1179595" y="1771645"/>
              <a:ext cx="208772" cy="289305"/>
              <a:chOff x="3109925" y="3233975"/>
              <a:chExt cx="149425" cy="207075"/>
            </a:xfrm>
          </p:grpSpPr>
          <p:sp>
            <p:nvSpPr>
              <p:cNvPr id="2079" name="Google Shape;2079;p15"/>
              <p:cNvSpPr/>
              <p:nvPr/>
            </p:nvSpPr>
            <p:spPr>
              <a:xfrm>
                <a:off x="3127125" y="3284475"/>
                <a:ext cx="122175" cy="119200"/>
              </a:xfrm>
              <a:custGeom>
                <a:avLst/>
                <a:gdLst/>
                <a:ahLst/>
                <a:cxnLst/>
                <a:rect l="l" t="t" r="r" b="b"/>
                <a:pathLst>
                  <a:path w="4887" h="4768" extrusionOk="0">
                    <a:moveTo>
                      <a:pt x="3179" y="0"/>
                    </a:moveTo>
                    <a:lnTo>
                      <a:pt x="3084" y="24"/>
                    </a:lnTo>
                    <a:lnTo>
                      <a:pt x="2800" y="24"/>
                    </a:lnTo>
                    <a:cubicBezTo>
                      <a:pt x="2633" y="71"/>
                      <a:pt x="2491" y="95"/>
                      <a:pt x="2325" y="119"/>
                    </a:cubicBezTo>
                    <a:cubicBezTo>
                      <a:pt x="2254" y="119"/>
                      <a:pt x="2159" y="95"/>
                      <a:pt x="2088" y="71"/>
                    </a:cubicBezTo>
                    <a:lnTo>
                      <a:pt x="1637" y="71"/>
                    </a:lnTo>
                    <a:cubicBezTo>
                      <a:pt x="1708" y="285"/>
                      <a:pt x="1851" y="451"/>
                      <a:pt x="2040" y="569"/>
                    </a:cubicBezTo>
                    <a:cubicBezTo>
                      <a:pt x="2159" y="617"/>
                      <a:pt x="2278" y="640"/>
                      <a:pt x="2420" y="664"/>
                    </a:cubicBezTo>
                    <a:lnTo>
                      <a:pt x="2586" y="664"/>
                    </a:lnTo>
                    <a:cubicBezTo>
                      <a:pt x="2604" y="666"/>
                      <a:pt x="2622" y="667"/>
                      <a:pt x="2640" y="667"/>
                    </a:cubicBezTo>
                    <a:cubicBezTo>
                      <a:pt x="2827" y="667"/>
                      <a:pt x="2974" y="555"/>
                      <a:pt x="3060" y="403"/>
                    </a:cubicBezTo>
                    <a:lnTo>
                      <a:pt x="3060" y="380"/>
                    </a:lnTo>
                    <a:cubicBezTo>
                      <a:pt x="3108" y="261"/>
                      <a:pt x="3155" y="119"/>
                      <a:pt x="3179" y="0"/>
                    </a:cubicBezTo>
                    <a:close/>
                    <a:moveTo>
                      <a:pt x="166" y="1589"/>
                    </a:moveTo>
                    <a:cubicBezTo>
                      <a:pt x="48" y="1589"/>
                      <a:pt x="0" y="1684"/>
                      <a:pt x="0" y="1827"/>
                    </a:cubicBezTo>
                    <a:cubicBezTo>
                      <a:pt x="0" y="2230"/>
                      <a:pt x="333" y="2680"/>
                      <a:pt x="1044" y="3155"/>
                    </a:cubicBezTo>
                    <a:cubicBezTo>
                      <a:pt x="1376" y="3416"/>
                      <a:pt x="1756" y="3606"/>
                      <a:pt x="2183" y="3748"/>
                    </a:cubicBezTo>
                    <a:cubicBezTo>
                      <a:pt x="1993" y="3321"/>
                      <a:pt x="1756" y="2918"/>
                      <a:pt x="1471" y="2562"/>
                    </a:cubicBezTo>
                    <a:cubicBezTo>
                      <a:pt x="973" y="1921"/>
                      <a:pt x="546" y="1589"/>
                      <a:pt x="166" y="1589"/>
                    </a:cubicBezTo>
                    <a:close/>
                    <a:moveTo>
                      <a:pt x="4623" y="2168"/>
                    </a:moveTo>
                    <a:cubicBezTo>
                      <a:pt x="4602" y="2168"/>
                      <a:pt x="4580" y="2172"/>
                      <a:pt x="4555" y="2182"/>
                    </a:cubicBezTo>
                    <a:cubicBezTo>
                      <a:pt x="4199" y="2254"/>
                      <a:pt x="3867" y="2680"/>
                      <a:pt x="3535" y="3440"/>
                    </a:cubicBezTo>
                    <a:cubicBezTo>
                      <a:pt x="3369" y="3867"/>
                      <a:pt x="3226" y="4317"/>
                      <a:pt x="3132" y="4768"/>
                    </a:cubicBezTo>
                    <a:cubicBezTo>
                      <a:pt x="3511" y="4531"/>
                      <a:pt x="3820" y="4222"/>
                      <a:pt x="4104" y="3890"/>
                    </a:cubicBezTo>
                    <a:cubicBezTo>
                      <a:pt x="4650" y="3250"/>
                      <a:pt x="4887" y="2728"/>
                      <a:pt x="4768" y="2348"/>
                    </a:cubicBezTo>
                    <a:cubicBezTo>
                      <a:pt x="4750" y="2236"/>
                      <a:pt x="4701" y="2168"/>
                      <a:pt x="4623" y="21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0" name="Google Shape;2080;p15"/>
              <p:cNvSpPr/>
              <p:nvPr/>
            </p:nvSpPr>
            <p:spPr>
              <a:xfrm>
                <a:off x="3113475" y="3237550"/>
                <a:ext cx="141175" cy="49300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1972" extrusionOk="0">
                    <a:moveTo>
                      <a:pt x="2919" y="1"/>
                    </a:moveTo>
                    <a:cubicBezTo>
                      <a:pt x="2895" y="1"/>
                      <a:pt x="2871" y="1"/>
                      <a:pt x="2847" y="3"/>
                    </a:cubicBezTo>
                    <a:cubicBezTo>
                      <a:pt x="2278" y="3"/>
                      <a:pt x="1922" y="122"/>
                      <a:pt x="1780" y="359"/>
                    </a:cubicBezTo>
                    <a:cubicBezTo>
                      <a:pt x="1709" y="454"/>
                      <a:pt x="1685" y="572"/>
                      <a:pt x="1685" y="667"/>
                    </a:cubicBezTo>
                    <a:cubicBezTo>
                      <a:pt x="1685" y="833"/>
                      <a:pt x="1732" y="999"/>
                      <a:pt x="1804" y="1142"/>
                    </a:cubicBezTo>
                    <a:cubicBezTo>
                      <a:pt x="1519" y="999"/>
                      <a:pt x="1187" y="928"/>
                      <a:pt x="879" y="904"/>
                    </a:cubicBezTo>
                    <a:lnTo>
                      <a:pt x="665" y="904"/>
                    </a:lnTo>
                    <a:cubicBezTo>
                      <a:pt x="238" y="904"/>
                      <a:pt x="1" y="999"/>
                      <a:pt x="1" y="1213"/>
                    </a:cubicBezTo>
                    <a:cubicBezTo>
                      <a:pt x="1" y="1403"/>
                      <a:pt x="167" y="1545"/>
                      <a:pt x="499" y="1711"/>
                    </a:cubicBezTo>
                    <a:cubicBezTo>
                      <a:pt x="902" y="1877"/>
                      <a:pt x="1329" y="1948"/>
                      <a:pt x="1756" y="1948"/>
                    </a:cubicBezTo>
                    <a:lnTo>
                      <a:pt x="2634" y="1948"/>
                    </a:lnTo>
                    <a:cubicBezTo>
                      <a:pt x="2397" y="1853"/>
                      <a:pt x="2183" y="1711"/>
                      <a:pt x="2041" y="1497"/>
                    </a:cubicBezTo>
                    <a:lnTo>
                      <a:pt x="2041" y="1497"/>
                    </a:lnTo>
                    <a:cubicBezTo>
                      <a:pt x="2207" y="1711"/>
                      <a:pt x="2397" y="1853"/>
                      <a:pt x="2634" y="1948"/>
                    </a:cubicBezTo>
                    <a:cubicBezTo>
                      <a:pt x="2705" y="1972"/>
                      <a:pt x="2800" y="1972"/>
                      <a:pt x="2871" y="1972"/>
                    </a:cubicBezTo>
                    <a:cubicBezTo>
                      <a:pt x="3037" y="1972"/>
                      <a:pt x="3179" y="1948"/>
                      <a:pt x="3346" y="1901"/>
                    </a:cubicBezTo>
                    <a:lnTo>
                      <a:pt x="3630" y="1901"/>
                    </a:lnTo>
                    <a:lnTo>
                      <a:pt x="3701" y="1877"/>
                    </a:lnTo>
                    <a:cubicBezTo>
                      <a:pt x="4128" y="1853"/>
                      <a:pt x="4532" y="1758"/>
                      <a:pt x="4935" y="1616"/>
                    </a:cubicBezTo>
                    <a:cubicBezTo>
                      <a:pt x="5409" y="1426"/>
                      <a:pt x="5646" y="1189"/>
                      <a:pt x="5646" y="928"/>
                    </a:cubicBezTo>
                    <a:cubicBezTo>
                      <a:pt x="5646" y="738"/>
                      <a:pt x="5552" y="644"/>
                      <a:pt x="5362" y="644"/>
                    </a:cubicBezTo>
                    <a:cubicBezTo>
                      <a:pt x="5101" y="667"/>
                      <a:pt x="4864" y="738"/>
                      <a:pt x="4626" y="833"/>
                    </a:cubicBezTo>
                    <a:cubicBezTo>
                      <a:pt x="4413" y="904"/>
                      <a:pt x="4152" y="1023"/>
                      <a:pt x="3844" y="1165"/>
                    </a:cubicBezTo>
                    <a:cubicBezTo>
                      <a:pt x="3915" y="928"/>
                      <a:pt x="3867" y="667"/>
                      <a:pt x="3749" y="430"/>
                    </a:cubicBezTo>
                    <a:cubicBezTo>
                      <a:pt x="3749" y="406"/>
                      <a:pt x="3725" y="383"/>
                      <a:pt x="3701" y="383"/>
                    </a:cubicBezTo>
                    <a:cubicBezTo>
                      <a:pt x="3503" y="141"/>
                      <a:pt x="3223" y="1"/>
                      <a:pt x="29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1" name="Google Shape;2081;p15"/>
              <p:cNvSpPr/>
              <p:nvPr/>
            </p:nvSpPr>
            <p:spPr>
              <a:xfrm>
                <a:off x="3134825" y="3240500"/>
                <a:ext cx="95500" cy="26200"/>
              </a:xfrm>
              <a:custGeom>
                <a:avLst/>
                <a:gdLst/>
                <a:ahLst/>
                <a:cxnLst/>
                <a:rect l="l" t="t" r="r" b="b"/>
                <a:pathLst>
                  <a:path w="3820" h="1048" extrusionOk="0">
                    <a:moveTo>
                      <a:pt x="594" y="122"/>
                    </a:moveTo>
                    <a:cubicBezTo>
                      <a:pt x="191" y="122"/>
                      <a:pt x="1" y="288"/>
                      <a:pt x="1" y="549"/>
                    </a:cubicBezTo>
                    <a:cubicBezTo>
                      <a:pt x="1" y="620"/>
                      <a:pt x="1" y="715"/>
                      <a:pt x="25" y="763"/>
                    </a:cubicBezTo>
                    <a:cubicBezTo>
                      <a:pt x="357" y="810"/>
                      <a:pt x="665" y="881"/>
                      <a:pt x="950" y="1000"/>
                    </a:cubicBezTo>
                    <a:cubicBezTo>
                      <a:pt x="878" y="881"/>
                      <a:pt x="831" y="715"/>
                      <a:pt x="831" y="549"/>
                    </a:cubicBezTo>
                    <a:cubicBezTo>
                      <a:pt x="831" y="454"/>
                      <a:pt x="855" y="336"/>
                      <a:pt x="926" y="241"/>
                    </a:cubicBezTo>
                    <a:cubicBezTo>
                      <a:pt x="831" y="170"/>
                      <a:pt x="712" y="122"/>
                      <a:pt x="594" y="122"/>
                    </a:cubicBezTo>
                    <a:close/>
                    <a:moveTo>
                      <a:pt x="3556" y="0"/>
                    </a:moveTo>
                    <a:cubicBezTo>
                      <a:pt x="3541" y="0"/>
                      <a:pt x="3526" y="1"/>
                      <a:pt x="3512" y="4"/>
                    </a:cubicBezTo>
                    <a:cubicBezTo>
                      <a:pt x="3274" y="4"/>
                      <a:pt x="3037" y="99"/>
                      <a:pt x="2847" y="241"/>
                    </a:cubicBezTo>
                    <a:cubicBezTo>
                      <a:pt x="2871" y="265"/>
                      <a:pt x="2895" y="288"/>
                      <a:pt x="2895" y="312"/>
                    </a:cubicBezTo>
                    <a:cubicBezTo>
                      <a:pt x="3013" y="549"/>
                      <a:pt x="3061" y="810"/>
                      <a:pt x="3013" y="1047"/>
                    </a:cubicBezTo>
                    <a:cubicBezTo>
                      <a:pt x="3322" y="905"/>
                      <a:pt x="3583" y="786"/>
                      <a:pt x="3796" y="715"/>
                    </a:cubicBezTo>
                    <a:cubicBezTo>
                      <a:pt x="3820" y="620"/>
                      <a:pt x="3820" y="549"/>
                      <a:pt x="3820" y="454"/>
                    </a:cubicBezTo>
                    <a:lnTo>
                      <a:pt x="3820" y="193"/>
                    </a:lnTo>
                    <a:cubicBezTo>
                      <a:pt x="3799" y="87"/>
                      <a:pt x="3682" y="0"/>
                      <a:pt x="35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2" name="Google Shape;2082;p15"/>
              <p:cNvSpPr/>
              <p:nvPr/>
            </p:nvSpPr>
            <p:spPr>
              <a:xfrm>
                <a:off x="3109925" y="3233975"/>
                <a:ext cx="149425" cy="207075"/>
              </a:xfrm>
              <a:custGeom>
                <a:avLst/>
                <a:gdLst/>
                <a:ahLst/>
                <a:cxnLst/>
                <a:rect l="l" t="t" r="r" b="b"/>
                <a:pathLst>
                  <a:path w="5977" h="8283" extrusionOk="0">
                    <a:moveTo>
                      <a:pt x="1566" y="573"/>
                    </a:moveTo>
                    <a:cubicBezTo>
                      <a:pt x="1614" y="573"/>
                      <a:pt x="1661" y="573"/>
                      <a:pt x="1708" y="597"/>
                    </a:cubicBezTo>
                    <a:cubicBezTo>
                      <a:pt x="1685" y="668"/>
                      <a:pt x="1661" y="739"/>
                      <a:pt x="1661" y="834"/>
                    </a:cubicBezTo>
                    <a:cubicBezTo>
                      <a:pt x="1661" y="905"/>
                      <a:pt x="1685" y="976"/>
                      <a:pt x="1685" y="1047"/>
                    </a:cubicBezTo>
                    <a:cubicBezTo>
                      <a:pt x="1519" y="1000"/>
                      <a:pt x="1329" y="953"/>
                      <a:pt x="1139" y="929"/>
                    </a:cubicBezTo>
                    <a:lnTo>
                      <a:pt x="1139" y="905"/>
                    </a:lnTo>
                    <a:cubicBezTo>
                      <a:pt x="1139" y="881"/>
                      <a:pt x="1115" y="858"/>
                      <a:pt x="1115" y="834"/>
                    </a:cubicBezTo>
                    <a:cubicBezTo>
                      <a:pt x="1115" y="739"/>
                      <a:pt x="1115" y="573"/>
                      <a:pt x="1566" y="573"/>
                    </a:cubicBezTo>
                    <a:close/>
                    <a:moveTo>
                      <a:pt x="4484" y="431"/>
                    </a:moveTo>
                    <a:cubicBezTo>
                      <a:pt x="4602" y="431"/>
                      <a:pt x="4650" y="478"/>
                      <a:pt x="4650" y="502"/>
                    </a:cubicBezTo>
                    <a:lnTo>
                      <a:pt x="4650" y="739"/>
                    </a:lnTo>
                    <a:cubicBezTo>
                      <a:pt x="4650" y="787"/>
                      <a:pt x="4650" y="834"/>
                      <a:pt x="4650" y="881"/>
                    </a:cubicBezTo>
                    <a:cubicBezTo>
                      <a:pt x="4508" y="929"/>
                      <a:pt x="4341" y="1000"/>
                      <a:pt x="4152" y="1095"/>
                    </a:cubicBezTo>
                    <a:cubicBezTo>
                      <a:pt x="4152" y="905"/>
                      <a:pt x="4128" y="739"/>
                      <a:pt x="4033" y="573"/>
                    </a:cubicBezTo>
                    <a:lnTo>
                      <a:pt x="4057" y="549"/>
                    </a:lnTo>
                    <a:cubicBezTo>
                      <a:pt x="4175" y="478"/>
                      <a:pt x="4341" y="431"/>
                      <a:pt x="4484" y="431"/>
                    </a:cubicBezTo>
                    <a:close/>
                    <a:moveTo>
                      <a:pt x="5504" y="953"/>
                    </a:moveTo>
                    <a:cubicBezTo>
                      <a:pt x="5622" y="953"/>
                      <a:pt x="5646" y="1000"/>
                      <a:pt x="5646" y="1095"/>
                    </a:cubicBezTo>
                    <a:cubicBezTo>
                      <a:pt x="5646" y="1332"/>
                      <a:pt x="5314" y="1522"/>
                      <a:pt x="5029" y="1617"/>
                    </a:cubicBezTo>
                    <a:cubicBezTo>
                      <a:pt x="4721" y="1735"/>
                      <a:pt x="4389" y="1830"/>
                      <a:pt x="4057" y="1878"/>
                    </a:cubicBezTo>
                    <a:cubicBezTo>
                      <a:pt x="4057" y="1830"/>
                      <a:pt x="4033" y="1807"/>
                      <a:pt x="4009" y="1783"/>
                    </a:cubicBezTo>
                    <a:lnTo>
                      <a:pt x="4033" y="1783"/>
                    </a:lnTo>
                    <a:cubicBezTo>
                      <a:pt x="4081" y="1664"/>
                      <a:pt x="4104" y="1546"/>
                      <a:pt x="4128" y="1427"/>
                    </a:cubicBezTo>
                    <a:cubicBezTo>
                      <a:pt x="4389" y="1308"/>
                      <a:pt x="4626" y="1190"/>
                      <a:pt x="4840" y="1119"/>
                    </a:cubicBezTo>
                    <a:cubicBezTo>
                      <a:pt x="5029" y="1024"/>
                      <a:pt x="5267" y="976"/>
                      <a:pt x="5504" y="953"/>
                    </a:cubicBezTo>
                    <a:close/>
                    <a:moveTo>
                      <a:pt x="997" y="1190"/>
                    </a:moveTo>
                    <a:cubicBezTo>
                      <a:pt x="1281" y="1214"/>
                      <a:pt x="1566" y="1285"/>
                      <a:pt x="1827" y="1403"/>
                    </a:cubicBezTo>
                    <a:cubicBezTo>
                      <a:pt x="1898" y="1522"/>
                      <a:pt x="1969" y="1640"/>
                      <a:pt x="2064" y="1735"/>
                    </a:cubicBezTo>
                    <a:cubicBezTo>
                      <a:pt x="2112" y="1807"/>
                      <a:pt x="2183" y="1878"/>
                      <a:pt x="2230" y="1949"/>
                    </a:cubicBezTo>
                    <a:lnTo>
                      <a:pt x="1874" y="1949"/>
                    </a:lnTo>
                    <a:cubicBezTo>
                      <a:pt x="1471" y="1949"/>
                      <a:pt x="1068" y="1878"/>
                      <a:pt x="688" y="1712"/>
                    </a:cubicBezTo>
                    <a:cubicBezTo>
                      <a:pt x="451" y="1593"/>
                      <a:pt x="285" y="1522"/>
                      <a:pt x="285" y="1356"/>
                    </a:cubicBezTo>
                    <a:cubicBezTo>
                      <a:pt x="285" y="1214"/>
                      <a:pt x="617" y="1190"/>
                      <a:pt x="807" y="1190"/>
                    </a:cubicBezTo>
                    <a:close/>
                    <a:moveTo>
                      <a:pt x="3056" y="309"/>
                    </a:moveTo>
                    <a:cubicBezTo>
                      <a:pt x="3298" y="309"/>
                      <a:pt x="3549" y="425"/>
                      <a:pt x="3701" y="620"/>
                    </a:cubicBezTo>
                    <a:cubicBezTo>
                      <a:pt x="3725" y="644"/>
                      <a:pt x="3725" y="668"/>
                      <a:pt x="3748" y="668"/>
                    </a:cubicBezTo>
                    <a:cubicBezTo>
                      <a:pt x="3843" y="881"/>
                      <a:pt x="3867" y="1095"/>
                      <a:pt x="3843" y="1308"/>
                    </a:cubicBezTo>
                    <a:cubicBezTo>
                      <a:pt x="3843" y="1332"/>
                      <a:pt x="3843" y="1356"/>
                      <a:pt x="3843" y="1356"/>
                    </a:cubicBezTo>
                    <a:cubicBezTo>
                      <a:pt x="3820" y="1593"/>
                      <a:pt x="3677" y="1783"/>
                      <a:pt x="3464" y="1878"/>
                    </a:cubicBezTo>
                    <a:lnTo>
                      <a:pt x="3416" y="1901"/>
                    </a:lnTo>
                    <a:cubicBezTo>
                      <a:pt x="3274" y="1949"/>
                      <a:pt x="3155" y="1973"/>
                      <a:pt x="3013" y="1996"/>
                    </a:cubicBezTo>
                    <a:cubicBezTo>
                      <a:pt x="2942" y="1973"/>
                      <a:pt x="2871" y="1973"/>
                      <a:pt x="2800" y="1949"/>
                    </a:cubicBezTo>
                    <a:cubicBezTo>
                      <a:pt x="2586" y="1878"/>
                      <a:pt x="2420" y="1759"/>
                      <a:pt x="2278" y="1569"/>
                    </a:cubicBezTo>
                    <a:cubicBezTo>
                      <a:pt x="2207" y="1474"/>
                      <a:pt x="2135" y="1356"/>
                      <a:pt x="2064" y="1237"/>
                    </a:cubicBezTo>
                    <a:cubicBezTo>
                      <a:pt x="1993" y="1119"/>
                      <a:pt x="1969" y="976"/>
                      <a:pt x="1969" y="834"/>
                    </a:cubicBezTo>
                    <a:cubicBezTo>
                      <a:pt x="1969" y="763"/>
                      <a:pt x="1969" y="668"/>
                      <a:pt x="2017" y="597"/>
                    </a:cubicBezTo>
                    <a:cubicBezTo>
                      <a:pt x="2135" y="407"/>
                      <a:pt x="2468" y="312"/>
                      <a:pt x="2989" y="312"/>
                    </a:cubicBezTo>
                    <a:cubicBezTo>
                      <a:pt x="3011" y="310"/>
                      <a:pt x="3034" y="309"/>
                      <a:pt x="3056" y="309"/>
                    </a:cubicBezTo>
                    <a:close/>
                    <a:moveTo>
                      <a:pt x="3654" y="2186"/>
                    </a:moveTo>
                    <a:cubicBezTo>
                      <a:pt x="3630" y="2234"/>
                      <a:pt x="3606" y="2257"/>
                      <a:pt x="3582" y="2352"/>
                    </a:cubicBezTo>
                    <a:cubicBezTo>
                      <a:pt x="3559" y="2423"/>
                      <a:pt x="3488" y="2518"/>
                      <a:pt x="3274" y="2518"/>
                    </a:cubicBezTo>
                    <a:lnTo>
                      <a:pt x="3108" y="2518"/>
                    </a:lnTo>
                    <a:cubicBezTo>
                      <a:pt x="3013" y="2518"/>
                      <a:pt x="2894" y="2494"/>
                      <a:pt x="2800" y="2447"/>
                    </a:cubicBezTo>
                    <a:cubicBezTo>
                      <a:pt x="2705" y="2376"/>
                      <a:pt x="2634" y="2305"/>
                      <a:pt x="2586" y="2234"/>
                    </a:cubicBezTo>
                    <a:lnTo>
                      <a:pt x="2752" y="2234"/>
                    </a:lnTo>
                    <a:cubicBezTo>
                      <a:pt x="2823" y="2257"/>
                      <a:pt x="2918" y="2257"/>
                      <a:pt x="2989" y="2257"/>
                    </a:cubicBezTo>
                    <a:cubicBezTo>
                      <a:pt x="3155" y="2257"/>
                      <a:pt x="3321" y="2234"/>
                      <a:pt x="3488" y="2186"/>
                    </a:cubicBezTo>
                    <a:close/>
                    <a:moveTo>
                      <a:pt x="831" y="3752"/>
                    </a:moveTo>
                    <a:cubicBezTo>
                      <a:pt x="1163" y="3752"/>
                      <a:pt x="1566" y="4060"/>
                      <a:pt x="2017" y="4653"/>
                    </a:cubicBezTo>
                    <a:cubicBezTo>
                      <a:pt x="2230" y="4914"/>
                      <a:pt x="2396" y="5175"/>
                      <a:pt x="2562" y="5483"/>
                    </a:cubicBezTo>
                    <a:cubicBezTo>
                      <a:pt x="2301" y="5341"/>
                      <a:pt x="2041" y="5199"/>
                      <a:pt x="1803" y="5033"/>
                    </a:cubicBezTo>
                    <a:cubicBezTo>
                      <a:pt x="1139" y="4582"/>
                      <a:pt x="831" y="4179"/>
                      <a:pt x="831" y="3847"/>
                    </a:cubicBezTo>
                    <a:cubicBezTo>
                      <a:pt x="831" y="3775"/>
                      <a:pt x="831" y="3752"/>
                      <a:pt x="831" y="3752"/>
                    </a:cubicBezTo>
                    <a:close/>
                    <a:moveTo>
                      <a:pt x="5290" y="4321"/>
                    </a:moveTo>
                    <a:cubicBezTo>
                      <a:pt x="5290" y="4321"/>
                      <a:pt x="5314" y="4345"/>
                      <a:pt x="5314" y="4416"/>
                    </a:cubicBezTo>
                    <a:cubicBezTo>
                      <a:pt x="5409" y="4724"/>
                      <a:pt x="5195" y="5222"/>
                      <a:pt x="4674" y="5815"/>
                    </a:cubicBezTo>
                    <a:cubicBezTo>
                      <a:pt x="4484" y="6029"/>
                      <a:pt x="4270" y="6242"/>
                      <a:pt x="4057" y="6432"/>
                    </a:cubicBezTo>
                    <a:cubicBezTo>
                      <a:pt x="4128" y="6124"/>
                      <a:pt x="4247" y="5815"/>
                      <a:pt x="4365" y="5507"/>
                    </a:cubicBezTo>
                    <a:cubicBezTo>
                      <a:pt x="4650" y="4819"/>
                      <a:pt x="4982" y="4416"/>
                      <a:pt x="5290" y="4321"/>
                    </a:cubicBezTo>
                    <a:close/>
                    <a:moveTo>
                      <a:pt x="3073" y="1"/>
                    </a:moveTo>
                    <a:cubicBezTo>
                      <a:pt x="3045" y="1"/>
                      <a:pt x="3017" y="2"/>
                      <a:pt x="2989" y="4"/>
                    </a:cubicBezTo>
                    <a:cubicBezTo>
                      <a:pt x="2444" y="4"/>
                      <a:pt x="2088" y="99"/>
                      <a:pt x="1874" y="312"/>
                    </a:cubicBezTo>
                    <a:cubicBezTo>
                      <a:pt x="1780" y="265"/>
                      <a:pt x="1685" y="241"/>
                      <a:pt x="1566" y="241"/>
                    </a:cubicBezTo>
                    <a:cubicBezTo>
                      <a:pt x="926" y="241"/>
                      <a:pt x="831" y="597"/>
                      <a:pt x="831" y="810"/>
                    </a:cubicBezTo>
                    <a:lnTo>
                      <a:pt x="831" y="905"/>
                    </a:lnTo>
                    <a:cubicBezTo>
                      <a:pt x="800" y="904"/>
                      <a:pt x="770" y="903"/>
                      <a:pt x="741" y="903"/>
                    </a:cubicBezTo>
                    <a:cubicBezTo>
                      <a:pt x="152" y="903"/>
                      <a:pt x="1" y="1130"/>
                      <a:pt x="1" y="1356"/>
                    </a:cubicBezTo>
                    <a:cubicBezTo>
                      <a:pt x="1" y="1617"/>
                      <a:pt x="190" y="1807"/>
                      <a:pt x="570" y="1996"/>
                    </a:cubicBezTo>
                    <a:cubicBezTo>
                      <a:pt x="953" y="2145"/>
                      <a:pt x="1356" y="2237"/>
                      <a:pt x="1760" y="2237"/>
                    </a:cubicBezTo>
                    <a:cubicBezTo>
                      <a:pt x="1806" y="2237"/>
                      <a:pt x="1852" y="2236"/>
                      <a:pt x="1898" y="2234"/>
                    </a:cubicBezTo>
                    <a:lnTo>
                      <a:pt x="2230" y="2234"/>
                    </a:lnTo>
                    <a:cubicBezTo>
                      <a:pt x="2325" y="2423"/>
                      <a:pt x="2468" y="2589"/>
                      <a:pt x="2657" y="2708"/>
                    </a:cubicBezTo>
                    <a:cubicBezTo>
                      <a:pt x="2752" y="2755"/>
                      <a:pt x="2847" y="2779"/>
                      <a:pt x="2942" y="2803"/>
                    </a:cubicBezTo>
                    <a:cubicBezTo>
                      <a:pt x="2942" y="3752"/>
                      <a:pt x="2989" y="4700"/>
                      <a:pt x="3084" y="5649"/>
                    </a:cubicBezTo>
                    <a:cubicBezTo>
                      <a:pt x="3061" y="5649"/>
                      <a:pt x="3013" y="5626"/>
                      <a:pt x="2966" y="5626"/>
                    </a:cubicBezTo>
                    <a:cubicBezTo>
                      <a:pt x="2776" y="5222"/>
                      <a:pt x="2539" y="4843"/>
                      <a:pt x="2278" y="4487"/>
                    </a:cubicBezTo>
                    <a:cubicBezTo>
                      <a:pt x="1732" y="3799"/>
                      <a:pt x="1281" y="3467"/>
                      <a:pt x="854" y="3467"/>
                    </a:cubicBezTo>
                    <a:cubicBezTo>
                      <a:pt x="783" y="3467"/>
                      <a:pt x="522" y="3491"/>
                      <a:pt x="522" y="3847"/>
                    </a:cubicBezTo>
                    <a:cubicBezTo>
                      <a:pt x="522" y="4297"/>
                      <a:pt x="902" y="4772"/>
                      <a:pt x="1637" y="5293"/>
                    </a:cubicBezTo>
                    <a:cubicBezTo>
                      <a:pt x="2017" y="5554"/>
                      <a:pt x="2396" y="5768"/>
                      <a:pt x="2823" y="5887"/>
                    </a:cubicBezTo>
                    <a:cubicBezTo>
                      <a:pt x="2918" y="5934"/>
                      <a:pt x="3037" y="5934"/>
                      <a:pt x="3132" y="5958"/>
                    </a:cubicBezTo>
                    <a:cubicBezTo>
                      <a:pt x="3179" y="6313"/>
                      <a:pt x="3227" y="6646"/>
                      <a:pt x="3298" y="6978"/>
                    </a:cubicBezTo>
                    <a:cubicBezTo>
                      <a:pt x="3393" y="7381"/>
                      <a:pt x="3511" y="7784"/>
                      <a:pt x="3630" y="8187"/>
                    </a:cubicBezTo>
                    <a:cubicBezTo>
                      <a:pt x="3654" y="8235"/>
                      <a:pt x="3701" y="8282"/>
                      <a:pt x="3772" y="8282"/>
                    </a:cubicBezTo>
                    <a:lnTo>
                      <a:pt x="3820" y="8282"/>
                    </a:lnTo>
                    <a:cubicBezTo>
                      <a:pt x="3891" y="8259"/>
                      <a:pt x="3938" y="8187"/>
                      <a:pt x="3914" y="8116"/>
                    </a:cubicBezTo>
                    <a:cubicBezTo>
                      <a:pt x="3796" y="7760"/>
                      <a:pt x="3701" y="7405"/>
                      <a:pt x="3606" y="7049"/>
                    </a:cubicBezTo>
                    <a:cubicBezTo>
                      <a:pt x="3701" y="7025"/>
                      <a:pt x="3796" y="6978"/>
                      <a:pt x="3891" y="6930"/>
                    </a:cubicBezTo>
                    <a:cubicBezTo>
                      <a:pt x="4270" y="6693"/>
                      <a:pt x="4602" y="6385"/>
                      <a:pt x="4887" y="6029"/>
                    </a:cubicBezTo>
                    <a:cubicBezTo>
                      <a:pt x="5480" y="5341"/>
                      <a:pt x="5717" y="4795"/>
                      <a:pt x="5599" y="4368"/>
                    </a:cubicBezTo>
                    <a:cubicBezTo>
                      <a:pt x="5575" y="4250"/>
                      <a:pt x="5528" y="4155"/>
                      <a:pt x="5433" y="4084"/>
                    </a:cubicBezTo>
                    <a:cubicBezTo>
                      <a:pt x="5391" y="4056"/>
                      <a:pt x="5341" y="4044"/>
                      <a:pt x="5293" y="4044"/>
                    </a:cubicBezTo>
                    <a:cubicBezTo>
                      <a:pt x="5258" y="4044"/>
                      <a:pt x="5225" y="4050"/>
                      <a:pt x="5195" y="4060"/>
                    </a:cubicBezTo>
                    <a:cubicBezTo>
                      <a:pt x="4768" y="4155"/>
                      <a:pt x="4413" y="4606"/>
                      <a:pt x="4081" y="5412"/>
                    </a:cubicBezTo>
                    <a:cubicBezTo>
                      <a:pt x="3914" y="5839"/>
                      <a:pt x="3772" y="6266"/>
                      <a:pt x="3677" y="6717"/>
                    </a:cubicBezTo>
                    <a:cubicBezTo>
                      <a:pt x="3630" y="6717"/>
                      <a:pt x="3606" y="6740"/>
                      <a:pt x="3559" y="6764"/>
                    </a:cubicBezTo>
                    <a:cubicBezTo>
                      <a:pt x="3488" y="6456"/>
                      <a:pt x="3440" y="6147"/>
                      <a:pt x="3393" y="5815"/>
                    </a:cubicBezTo>
                    <a:cubicBezTo>
                      <a:pt x="3274" y="4819"/>
                      <a:pt x="3227" y="3823"/>
                      <a:pt x="3227" y="2850"/>
                    </a:cubicBezTo>
                    <a:lnTo>
                      <a:pt x="3274" y="2850"/>
                    </a:lnTo>
                    <a:cubicBezTo>
                      <a:pt x="3535" y="2850"/>
                      <a:pt x="3772" y="2708"/>
                      <a:pt x="3867" y="2471"/>
                    </a:cubicBezTo>
                    <a:cubicBezTo>
                      <a:pt x="3914" y="2352"/>
                      <a:pt x="3962" y="2257"/>
                      <a:pt x="3986" y="2186"/>
                    </a:cubicBezTo>
                    <a:cubicBezTo>
                      <a:pt x="4389" y="2139"/>
                      <a:pt x="4768" y="2044"/>
                      <a:pt x="5124" y="1901"/>
                    </a:cubicBezTo>
                    <a:cubicBezTo>
                      <a:pt x="5694" y="1688"/>
                      <a:pt x="5954" y="1427"/>
                      <a:pt x="5954" y="1095"/>
                    </a:cubicBezTo>
                    <a:cubicBezTo>
                      <a:pt x="5977" y="847"/>
                      <a:pt x="5786" y="642"/>
                      <a:pt x="5543" y="642"/>
                    </a:cubicBezTo>
                    <a:cubicBezTo>
                      <a:pt x="5530" y="642"/>
                      <a:pt x="5517" y="643"/>
                      <a:pt x="5504" y="644"/>
                    </a:cubicBezTo>
                    <a:cubicBezTo>
                      <a:pt x="5314" y="668"/>
                      <a:pt x="5124" y="692"/>
                      <a:pt x="4958" y="763"/>
                    </a:cubicBezTo>
                    <a:lnTo>
                      <a:pt x="4958" y="478"/>
                    </a:lnTo>
                    <a:cubicBezTo>
                      <a:pt x="4958" y="454"/>
                      <a:pt x="4958" y="454"/>
                      <a:pt x="4958" y="431"/>
                    </a:cubicBezTo>
                    <a:cubicBezTo>
                      <a:pt x="4914" y="255"/>
                      <a:pt x="4748" y="120"/>
                      <a:pt x="4554" y="120"/>
                    </a:cubicBezTo>
                    <a:cubicBezTo>
                      <a:pt x="4539" y="120"/>
                      <a:pt x="4523" y="121"/>
                      <a:pt x="4508" y="122"/>
                    </a:cubicBezTo>
                    <a:cubicBezTo>
                      <a:pt x="4270" y="122"/>
                      <a:pt x="4057" y="194"/>
                      <a:pt x="3867" y="312"/>
                    </a:cubicBezTo>
                    <a:cubicBezTo>
                      <a:pt x="3650" y="117"/>
                      <a:pt x="3373" y="1"/>
                      <a:pt x="30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3" name="Google Shape;2083;p15"/>
            <p:cNvGrpSpPr/>
            <p:nvPr/>
          </p:nvGrpSpPr>
          <p:grpSpPr>
            <a:xfrm>
              <a:off x="1655642" y="1036479"/>
              <a:ext cx="58546" cy="109825"/>
              <a:chOff x="3028100" y="3462950"/>
              <a:chExt cx="42700" cy="80100"/>
            </a:xfrm>
          </p:grpSpPr>
          <p:sp>
            <p:nvSpPr>
              <p:cNvPr id="2084" name="Google Shape;2084;p15"/>
              <p:cNvSpPr/>
              <p:nvPr/>
            </p:nvSpPr>
            <p:spPr>
              <a:xfrm>
                <a:off x="3031050" y="3467050"/>
                <a:ext cx="36200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2281" extrusionOk="0">
                    <a:moveTo>
                      <a:pt x="648" y="0"/>
                    </a:moveTo>
                    <a:cubicBezTo>
                      <a:pt x="637" y="0"/>
                      <a:pt x="627" y="1"/>
                      <a:pt x="617" y="3"/>
                    </a:cubicBezTo>
                    <a:cubicBezTo>
                      <a:pt x="475" y="3"/>
                      <a:pt x="333" y="122"/>
                      <a:pt x="190" y="383"/>
                    </a:cubicBezTo>
                    <a:cubicBezTo>
                      <a:pt x="72" y="620"/>
                      <a:pt x="1" y="881"/>
                      <a:pt x="24" y="1165"/>
                    </a:cubicBezTo>
                    <a:cubicBezTo>
                      <a:pt x="24" y="1426"/>
                      <a:pt x="119" y="1687"/>
                      <a:pt x="309" y="1877"/>
                    </a:cubicBezTo>
                    <a:cubicBezTo>
                      <a:pt x="499" y="2090"/>
                      <a:pt x="783" y="2233"/>
                      <a:pt x="1068" y="2280"/>
                    </a:cubicBezTo>
                    <a:cubicBezTo>
                      <a:pt x="1305" y="1948"/>
                      <a:pt x="1424" y="1545"/>
                      <a:pt x="1448" y="1165"/>
                    </a:cubicBezTo>
                    <a:cubicBezTo>
                      <a:pt x="1424" y="857"/>
                      <a:pt x="1305" y="549"/>
                      <a:pt x="1092" y="335"/>
                    </a:cubicBezTo>
                    <a:cubicBezTo>
                      <a:pt x="896" y="118"/>
                      <a:pt x="760" y="0"/>
                      <a:pt x="6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5" name="Google Shape;2085;p15"/>
              <p:cNvSpPr/>
              <p:nvPr/>
            </p:nvSpPr>
            <p:spPr>
              <a:xfrm>
                <a:off x="3028100" y="3462950"/>
                <a:ext cx="42700" cy="80100"/>
              </a:xfrm>
              <a:custGeom>
                <a:avLst/>
                <a:gdLst/>
                <a:ahLst/>
                <a:cxnLst/>
                <a:rect l="l" t="t" r="r" b="b"/>
                <a:pathLst>
                  <a:path w="1708" h="3204" extrusionOk="0">
                    <a:moveTo>
                      <a:pt x="759" y="286"/>
                    </a:moveTo>
                    <a:cubicBezTo>
                      <a:pt x="759" y="309"/>
                      <a:pt x="854" y="309"/>
                      <a:pt x="1115" y="570"/>
                    </a:cubicBezTo>
                    <a:cubicBezTo>
                      <a:pt x="1305" y="760"/>
                      <a:pt x="1400" y="1021"/>
                      <a:pt x="1423" y="1306"/>
                    </a:cubicBezTo>
                    <a:cubicBezTo>
                      <a:pt x="1400" y="1567"/>
                      <a:pt x="1328" y="1851"/>
                      <a:pt x="1210" y="2088"/>
                    </a:cubicBezTo>
                    <a:cubicBezTo>
                      <a:pt x="1139" y="1875"/>
                      <a:pt x="1068" y="1685"/>
                      <a:pt x="996" y="1472"/>
                    </a:cubicBezTo>
                    <a:cubicBezTo>
                      <a:pt x="977" y="1386"/>
                      <a:pt x="916" y="1350"/>
                      <a:pt x="854" y="1350"/>
                    </a:cubicBezTo>
                    <a:cubicBezTo>
                      <a:pt x="762" y="1350"/>
                      <a:pt x="669" y="1429"/>
                      <a:pt x="712" y="1543"/>
                    </a:cubicBezTo>
                    <a:cubicBezTo>
                      <a:pt x="783" y="1780"/>
                      <a:pt x="854" y="1994"/>
                      <a:pt x="925" y="2207"/>
                    </a:cubicBezTo>
                    <a:cubicBezTo>
                      <a:pt x="783" y="2160"/>
                      <a:pt x="641" y="2065"/>
                      <a:pt x="522" y="1946"/>
                    </a:cubicBezTo>
                    <a:cubicBezTo>
                      <a:pt x="380" y="1756"/>
                      <a:pt x="285" y="1543"/>
                      <a:pt x="285" y="1306"/>
                    </a:cubicBezTo>
                    <a:cubicBezTo>
                      <a:pt x="285" y="1045"/>
                      <a:pt x="332" y="808"/>
                      <a:pt x="451" y="594"/>
                    </a:cubicBezTo>
                    <a:cubicBezTo>
                      <a:pt x="569" y="404"/>
                      <a:pt x="664" y="309"/>
                      <a:pt x="759" y="309"/>
                    </a:cubicBezTo>
                    <a:lnTo>
                      <a:pt x="759" y="286"/>
                    </a:lnTo>
                    <a:close/>
                    <a:moveTo>
                      <a:pt x="759" y="1"/>
                    </a:moveTo>
                    <a:cubicBezTo>
                      <a:pt x="546" y="1"/>
                      <a:pt x="356" y="143"/>
                      <a:pt x="190" y="475"/>
                    </a:cubicBezTo>
                    <a:cubicBezTo>
                      <a:pt x="71" y="736"/>
                      <a:pt x="0" y="1021"/>
                      <a:pt x="0" y="1306"/>
                    </a:cubicBezTo>
                    <a:cubicBezTo>
                      <a:pt x="0" y="1614"/>
                      <a:pt x="95" y="1922"/>
                      <a:pt x="308" y="2160"/>
                    </a:cubicBezTo>
                    <a:cubicBezTo>
                      <a:pt x="522" y="2373"/>
                      <a:pt x="783" y="2515"/>
                      <a:pt x="1068" y="2563"/>
                    </a:cubicBezTo>
                    <a:lnTo>
                      <a:pt x="1091" y="2587"/>
                    </a:lnTo>
                    <a:cubicBezTo>
                      <a:pt x="1257" y="2990"/>
                      <a:pt x="1305" y="3061"/>
                      <a:pt x="1305" y="3061"/>
                    </a:cubicBezTo>
                    <a:cubicBezTo>
                      <a:pt x="1305" y="3132"/>
                      <a:pt x="1352" y="3203"/>
                      <a:pt x="1447" y="3203"/>
                    </a:cubicBezTo>
                    <a:cubicBezTo>
                      <a:pt x="1518" y="3203"/>
                      <a:pt x="1589" y="3132"/>
                      <a:pt x="1589" y="3061"/>
                    </a:cubicBezTo>
                    <a:cubicBezTo>
                      <a:pt x="1589" y="3014"/>
                      <a:pt x="1589" y="2990"/>
                      <a:pt x="1352" y="2468"/>
                    </a:cubicBezTo>
                    <a:lnTo>
                      <a:pt x="1352" y="2444"/>
                    </a:lnTo>
                    <a:cubicBezTo>
                      <a:pt x="1566" y="2112"/>
                      <a:pt x="1684" y="1709"/>
                      <a:pt x="1708" y="1306"/>
                    </a:cubicBezTo>
                    <a:cubicBezTo>
                      <a:pt x="1708" y="974"/>
                      <a:pt x="1566" y="641"/>
                      <a:pt x="1328" y="381"/>
                    </a:cubicBezTo>
                    <a:cubicBezTo>
                      <a:pt x="1091" y="120"/>
                      <a:pt x="901" y="1"/>
                      <a:pt x="7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6" name="Google Shape;2086;p15"/>
            <p:cNvGrpSpPr/>
            <p:nvPr/>
          </p:nvGrpSpPr>
          <p:grpSpPr>
            <a:xfrm rot="5090173">
              <a:off x="468897" y="514178"/>
              <a:ext cx="58544" cy="109830"/>
              <a:chOff x="3028100" y="3462950"/>
              <a:chExt cx="42700" cy="80100"/>
            </a:xfrm>
          </p:grpSpPr>
          <p:sp>
            <p:nvSpPr>
              <p:cNvPr id="2087" name="Google Shape;2087;p15"/>
              <p:cNvSpPr/>
              <p:nvPr/>
            </p:nvSpPr>
            <p:spPr>
              <a:xfrm>
                <a:off x="3031050" y="3467050"/>
                <a:ext cx="36200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2281" extrusionOk="0">
                    <a:moveTo>
                      <a:pt x="648" y="0"/>
                    </a:moveTo>
                    <a:cubicBezTo>
                      <a:pt x="637" y="0"/>
                      <a:pt x="627" y="1"/>
                      <a:pt x="617" y="3"/>
                    </a:cubicBezTo>
                    <a:cubicBezTo>
                      <a:pt x="475" y="3"/>
                      <a:pt x="333" y="122"/>
                      <a:pt x="190" y="383"/>
                    </a:cubicBezTo>
                    <a:cubicBezTo>
                      <a:pt x="72" y="620"/>
                      <a:pt x="1" y="881"/>
                      <a:pt x="24" y="1165"/>
                    </a:cubicBezTo>
                    <a:cubicBezTo>
                      <a:pt x="24" y="1426"/>
                      <a:pt x="119" y="1687"/>
                      <a:pt x="309" y="1877"/>
                    </a:cubicBezTo>
                    <a:cubicBezTo>
                      <a:pt x="499" y="2090"/>
                      <a:pt x="783" y="2233"/>
                      <a:pt x="1068" y="2280"/>
                    </a:cubicBezTo>
                    <a:cubicBezTo>
                      <a:pt x="1305" y="1948"/>
                      <a:pt x="1424" y="1545"/>
                      <a:pt x="1448" y="1165"/>
                    </a:cubicBezTo>
                    <a:cubicBezTo>
                      <a:pt x="1424" y="857"/>
                      <a:pt x="1305" y="549"/>
                      <a:pt x="1092" y="335"/>
                    </a:cubicBezTo>
                    <a:cubicBezTo>
                      <a:pt x="896" y="118"/>
                      <a:pt x="760" y="0"/>
                      <a:pt x="6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8" name="Google Shape;2088;p15"/>
              <p:cNvSpPr/>
              <p:nvPr/>
            </p:nvSpPr>
            <p:spPr>
              <a:xfrm>
                <a:off x="3028100" y="3462950"/>
                <a:ext cx="42700" cy="80100"/>
              </a:xfrm>
              <a:custGeom>
                <a:avLst/>
                <a:gdLst/>
                <a:ahLst/>
                <a:cxnLst/>
                <a:rect l="l" t="t" r="r" b="b"/>
                <a:pathLst>
                  <a:path w="1708" h="3204" extrusionOk="0">
                    <a:moveTo>
                      <a:pt x="759" y="286"/>
                    </a:moveTo>
                    <a:cubicBezTo>
                      <a:pt x="759" y="309"/>
                      <a:pt x="854" y="309"/>
                      <a:pt x="1115" y="570"/>
                    </a:cubicBezTo>
                    <a:cubicBezTo>
                      <a:pt x="1305" y="760"/>
                      <a:pt x="1400" y="1021"/>
                      <a:pt x="1423" y="1306"/>
                    </a:cubicBezTo>
                    <a:cubicBezTo>
                      <a:pt x="1400" y="1567"/>
                      <a:pt x="1328" y="1851"/>
                      <a:pt x="1210" y="2088"/>
                    </a:cubicBezTo>
                    <a:cubicBezTo>
                      <a:pt x="1139" y="1875"/>
                      <a:pt x="1068" y="1685"/>
                      <a:pt x="996" y="1472"/>
                    </a:cubicBezTo>
                    <a:cubicBezTo>
                      <a:pt x="977" y="1386"/>
                      <a:pt x="916" y="1350"/>
                      <a:pt x="854" y="1350"/>
                    </a:cubicBezTo>
                    <a:cubicBezTo>
                      <a:pt x="762" y="1350"/>
                      <a:pt x="669" y="1429"/>
                      <a:pt x="712" y="1543"/>
                    </a:cubicBezTo>
                    <a:cubicBezTo>
                      <a:pt x="783" y="1780"/>
                      <a:pt x="854" y="1994"/>
                      <a:pt x="925" y="2207"/>
                    </a:cubicBezTo>
                    <a:cubicBezTo>
                      <a:pt x="783" y="2160"/>
                      <a:pt x="641" y="2065"/>
                      <a:pt x="522" y="1946"/>
                    </a:cubicBezTo>
                    <a:cubicBezTo>
                      <a:pt x="380" y="1756"/>
                      <a:pt x="285" y="1543"/>
                      <a:pt x="285" y="1306"/>
                    </a:cubicBezTo>
                    <a:cubicBezTo>
                      <a:pt x="285" y="1045"/>
                      <a:pt x="332" y="808"/>
                      <a:pt x="451" y="594"/>
                    </a:cubicBezTo>
                    <a:cubicBezTo>
                      <a:pt x="569" y="404"/>
                      <a:pt x="664" y="309"/>
                      <a:pt x="759" y="309"/>
                    </a:cubicBezTo>
                    <a:lnTo>
                      <a:pt x="759" y="286"/>
                    </a:lnTo>
                    <a:close/>
                    <a:moveTo>
                      <a:pt x="759" y="1"/>
                    </a:moveTo>
                    <a:cubicBezTo>
                      <a:pt x="546" y="1"/>
                      <a:pt x="356" y="143"/>
                      <a:pt x="190" y="475"/>
                    </a:cubicBezTo>
                    <a:cubicBezTo>
                      <a:pt x="71" y="736"/>
                      <a:pt x="0" y="1021"/>
                      <a:pt x="0" y="1306"/>
                    </a:cubicBezTo>
                    <a:cubicBezTo>
                      <a:pt x="0" y="1614"/>
                      <a:pt x="95" y="1922"/>
                      <a:pt x="308" y="2160"/>
                    </a:cubicBezTo>
                    <a:cubicBezTo>
                      <a:pt x="522" y="2373"/>
                      <a:pt x="783" y="2515"/>
                      <a:pt x="1068" y="2563"/>
                    </a:cubicBezTo>
                    <a:lnTo>
                      <a:pt x="1091" y="2587"/>
                    </a:lnTo>
                    <a:cubicBezTo>
                      <a:pt x="1257" y="2990"/>
                      <a:pt x="1305" y="3061"/>
                      <a:pt x="1305" y="3061"/>
                    </a:cubicBezTo>
                    <a:cubicBezTo>
                      <a:pt x="1305" y="3132"/>
                      <a:pt x="1352" y="3203"/>
                      <a:pt x="1447" y="3203"/>
                    </a:cubicBezTo>
                    <a:cubicBezTo>
                      <a:pt x="1518" y="3203"/>
                      <a:pt x="1589" y="3132"/>
                      <a:pt x="1589" y="3061"/>
                    </a:cubicBezTo>
                    <a:cubicBezTo>
                      <a:pt x="1589" y="3014"/>
                      <a:pt x="1589" y="2990"/>
                      <a:pt x="1352" y="2468"/>
                    </a:cubicBezTo>
                    <a:lnTo>
                      <a:pt x="1352" y="2444"/>
                    </a:lnTo>
                    <a:cubicBezTo>
                      <a:pt x="1566" y="2112"/>
                      <a:pt x="1684" y="1709"/>
                      <a:pt x="1708" y="1306"/>
                    </a:cubicBezTo>
                    <a:cubicBezTo>
                      <a:pt x="1708" y="974"/>
                      <a:pt x="1566" y="641"/>
                      <a:pt x="1328" y="381"/>
                    </a:cubicBezTo>
                    <a:cubicBezTo>
                      <a:pt x="1091" y="120"/>
                      <a:pt x="901" y="1"/>
                      <a:pt x="7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9" name="Google Shape;2089;p15"/>
            <p:cNvGrpSpPr/>
            <p:nvPr/>
          </p:nvGrpSpPr>
          <p:grpSpPr>
            <a:xfrm>
              <a:off x="1460084" y="3281476"/>
              <a:ext cx="58546" cy="109825"/>
              <a:chOff x="3028100" y="3462950"/>
              <a:chExt cx="42700" cy="80100"/>
            </a:xfrm>
          </p:grpSpPr>
          <p:sp>
            <p:nvSpPr>
              <p:cNvPr id="2090" name="Google Shape;2090;p15"/>
              <p:cNvSpPr/>
              <p:nvPr/>
            </p:nvSpPr>
            <p:spPr>
              <a:xfrm>
                <a:off x="3031050" y="3467050"/>
                <a:ext cx="36200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2281" extrusionOk="0">
                    <a:moveTo>
                      <a:pt x="648" y="0"/>
                    </a:moveTo>
                    <a:cubicBezTo>
                      <a:pt x="637" y="0"/>
                      <a:pt x="627" y="1"/>
                      <a:pt x="617" y="3"/>
                    </a:cubicBezTo>
                    <a:cubicBezTo>
                      <a:pt x="475" y="3"/>
                      <a:pt x="333" y="122"/>
                      <a:pt x="190" y="383"/>
                    </a:cubicBezTo>
                    <a:cubicBezTo>
                      <a:pt x="72" y="620"/>
                      <a:pt x="1" y="881"/>
                      <a:pt x="24" y="1165"/>
                    </a:cubicBezTo>
                    <a:cubicBezTo>
                      <a:pt x="24" y="1426"/>
                      <a:pt x="119" y="1687"/>
                      <a:pt x="309" y="1877"/>
                    </a:cubicBezTo>
                    <a:cubicBezTo>
                      <a:pt x="499" y="2090"/>
                      <a:pt x="783" y="2233"/>
                      <a:pt x="1068" y="2280"/>
                    </a:cubicBezTo>
                    <a:cubicBezTo>
                      <a:pt x="1305" y="1948"/>
                      <a:pt x="1424" y="1545"/>
                      <a:pt x="1448" y="1165"/>
                    </a:cubicBezTo>
                    <a:cubicBezTo>
                      <a:pt x="1424" y="857"/>
                      <a:pt x="1305" y="549"/>
                      <a:pt x="1092" y="335"/>
                    </a:cubicBezTo>
                    <a:cubicBezTo>
                      <a:pt x="896" y="118"/>
                      <a:pt x="760" y="0"/>
                      <a:pt x="6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1" name="Google Shape;2091;p15"/>
              <p:cNvSpPr/>
              <p:nvPr/>
            </p:nvSpPr>
            <p:spPr>
              <a:xfrm>
                <a:off x="3028100" y="3462950"/>
                <a:ext cx="42700" cy="80100"/>
              </a:xfrm>
              <a:custGeom>
                <a:avLst/>
                <a:gdLst/>
                <a:ahLst/>
                <a:cxnLst/>
                <a:rect l="l" t="t" r="r" b="b"/>
                <a:pathLst>
                  <a:path w="1708" h="3204" extrusionOk="0">
                    <a:moveTo>
                      <a:pt x="759" y="286"/>
                    </a:moveTo>
                    <a:cubicBezTo>
                      <a:pt x="759" y="309"/>
                      <a:pt x="854" y="309"/>
                      <a:pt x="1115" y="570"/>
                    </a:cubicBezTo>
                    <a:cubicBezTo>
                      <a:pt x="1305" y="760"/>
                      <a:pt x="1400" y="1021"/>
                      <a:pt x="1423" y="1306"/>
                    </a:cubicBezTo>
                    <a:cubicBezTo>
                      <a:pt x="1400" y="1567"/>
                      <a:pt x="1328" y="1851"/>
                      <a:pt x="1210" y="2088"/>
                    </a:cubicBezTo>
                    <a:cubicBezTo>
                      <a:pt x="1139" y="1875"/>
                      <a:pt x="1068" y="1685"/>
                      <a:pt x="996" y="1472"/>
                    </a:cubicBezTo>
                    <a:cubicBezTo>
                      <a:pt x="977" y="1386"/>
                      <a:pt x="916" y="1350"/>
                      <a:pt x="854" y="1350"/>
                    </a:cubicBezTo>
                    <a:cubicBezTo>
                      <a:pt x="762" y="1350"/>
                      <a:pt x="669" y="1429"/>
                      <a:pt x="712" y="1543"/>
                    </a:cubicBezTo>
                    <a:cubicBezTo>
                      <a:pt x="783" y="1780"/>
                      <a:pt x="854" y="1994"/>
                      <a:pt x="925" y="2207"/>
                    </a:cubicBezTo>
                    <a:cubicBezTo>
                      <a:pt x="783" y="2160"/>
                      <a:pt x="641" y="2065"/>
                      <a:pt x="522" y="1946"/>
                    </a:cubicBezTo>
                    <a:cubicBezTo>
                      <a:pt x="380" y="1756"/>
                      <a:pt x="285" y="1543"/>
                      <a:pt x="285" y="1306"/>
                    </a:cubicBezTo>
                    <a:cubicBezTo>
                      <a:pt x="285" y="1045"/>
                      <a:pt x="332" y="808"/>
                      <a:pt x="451" y="594"/>
                    </a:cubicBezTo>
                    <a:cubicBezTo>
                      <a:pt x="569" y="404"/>
                      <a:pt x="664" y="309"/>
                      <a:pt x="759" y="309"/>
                    </a:cubicBezTo>
                    <a:lnTo>
                      <a:pt x="759" y="286"/>
                    </a:lnTo>
                    <a:close/>
                    <a:moveTo>
                      <a:pt x="759" y="1"/>
                    </a:moveTo>
                    <a:cubicBezTo>
                      <a:pt x="546" y="1"/>
                      <a:pt x="356" y="143"/>
                      <a:pt x="190" y="475"/>
                    </a:cubicBezTo>
                    <a:cubicBezTo>
                      <a:pt x="71" y="736"/>
                      <a:pt x="0" y="1021"/>
                      <a:pt x="0" y="1306"/>
                    </a:cubicBezTo>
                    <a:cubicBezTo>
                      <a:pt x="0" y="1614"/>
                      <a:pt x="95" y="1922"/>
                      <a:pt x="308" y="2160"/>
                    </a:cubicBezTo>
                    <a:cubicBezTo>
                      <a:pt x="522" y="2373"/>
                      <a:pt x="783" y="2515"/>
                      <a:pt x="1068" y="2563"/>
                    </a:cubicBezTo>
                    <a:lnTo>
                      <a:pt x="1091" y="2587"/>
                    </a:lnTo>
                    <a:cubicBezTo>
                      <a:pt x="1257" y="2990"/>
                      <a:pt x="1305" y="3061"/>
                      <a:pt x="1305" y="3061"/>
                    </a:cubicBezTo>
                    <a:cubicBezTo>
                      <a:pt x="1305" y="3132"/>
                      <a:pt x="1352" y="3203"/>
                      <a:pt x="1447" y="3203"/>
                    </a:cubicBezTo>
                    <a:cubicBezTo>
                      <a:pt x="1518" y="3203"/>
                      <a:pt x="1589" y="3132"/>
                      <a:pt x="1589" y="3061"/>
                    </a:cubicBezTo>
                    <a:cubicBezTo>
                      <a:pt x="1589" y="3014"/>
                      <a:pt x="1589" y="2990"/>
                      <a:pt x="1352" y="2468"/>
                    </a:cubicBezTo>
                    <a:lnTo>
                      <a:pt x="1352" y="2444"/>
                    </a:lnTo>
                    <a:cubicBezTo>
                      <a:pt x="1566" y="2112"/>
                      <a:pt x="1684" y="1709"/>
                      <a:pt x="1708" y="1306"/>
                    </a:cubicBezTo>
                    <a:cubicBezTo>
                      <a:pt x="1708" y="974"/>
                      <a:pt x="1566" y="641"/>
                      <a:pt x="1328" y="381"/>
                    </a:cubicBezTo>
                    <a:cubicBezTo>
                      <a:pt x="1091" y="120"/>
                      <a:pt x="901" y="1"/>
                      <a:pt x="7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92" name="Google Shape;2092;p15"/>
            <p:cNvGrpSpPr/>
            <p:nvPr/>
          </p:nvGrpSpPr>
          <p:grpSpPr>
            <a:xfrm>
              <a:off x="1460086" y="2285420"/>
              <a:ext cx="58546" cy="109825"/>
              <a:chOff x="3028100" y="3462950"/>
              <a:chExt cx="42700" cy="80100"/>
            </a:xfrm>
          </p:grpSpPr>
          <p:sp>
            <p:nvSpPr>
              <p:cNvPr id="2093" name="Google Shape;2093;p15"/>
              <p:cNvSpPr/>
              <p:nvPr/>
            </p:nvSpPr>
            <p:spPr>
              <a:xfrm>
                <a:off x="3031050" y="3467050"/>
                <a:ext cx="36200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2281" extrusionOk="0">
                    <a:moveTo>
                      <a:pt x="648" y="0"/>
                    </a:moveTo>
                    <a:cubicBezTo>
                      <a:pt x="637" y="0"/>
                      <a:pt x="627" y="1"/>
                      <a:pt x="617" y="3"/>
                    </a:cubicBezTo>
                    <a:cubicBezTo>
                      <a:pt x="475" y="3"/>
                      <a:pt x="333" y="122"/>
                      <a:pt x="190" y="383"/>
                    </a:cubicBezTo>
                    <a:cubicBezTo>
                      <a:pt x="72" y="620"/>
                      <a:pt x="1" y="881"/>
                      <a:pt x="24" y="1165"/>
                    </a:cubicBezTo>
                    <a:cubicBezTo>
                      <a:pt x="24" y="1426"/>
                      <a:pt x="119" y="1687"/>
                      <a:pt x="309" y="1877"/>
                    </a:cubicBezTo>
                    <a:cubicBezTo>
                      <a:pt x="499" y="2090"/>
                      <a:pt x="783" y="2233"/>
                      <a:pt x="1068" y="2280"/>
                    </a:cubicBezTo>
                    <a:cubicBezTo>
                      <a:pt x="1305" y="1948"/>
                      <a:pt x="1424" y="1545"/>
                      <a:pt x="1448" y="1165"/>
                    </a:cubicBezTo>
                    <a:cubicBezTo>
                      <a:pt x="1424" y="857"/>
                      <a:pt x="1305" y="549"/>
                      <a:pt x="1092" y="335"/>
                    </a:cubicBezTo>
                    <a:cubicBezTo>
                      <a:pt x="896" y="118"/>
                      <a:pt x="760" y="0"/>
                      <a:pt x="6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4" name="Google Shape;2094;p15"/>
              <p:cNvSpPr/>
              <p:nvPr/>
            </p:nvSpPr>
            <p:spPr>
              <a:xfrm>
                <a:off x="3028100" y="3462950"/>
                <a:ext cx="42700" cy="80100"/>
              </a:xfrm>
              <a:custGeom>
                <a:avLst/>
                <a:gdLst/>
                <a:ahLst/>
                <a:cxnLst/>
                <a:rect l="l" t="t" r="r" b="b"/>
                <a:pathLst>
                  <a:path w="1708" h="3204" extrusionOk="0">
                    <a:moveTo>
                      <a:pt x="759" y="286"/>
                    </a:moveTo>
                    <a:cubicBezTo>
                      <a:pt x="759" y="309"/>
                      <a:pt x="854" y="309"/>
                      <a:pt x="1115" y="570"/>
                    </a:cubicBezTo>
                    <a:cubicBezTo>
                      <a:pt x="1305" y="760"/>
                      <a:pt x="1400" y="1021"/>
                      <a:pt x="1423" y="1306"/>
                    </a:cubicBezTo>
                    <a:cubicBezTo>
                      <a:pt x="1400" y="1567"/>
                      <a:pt x="1328" y="1851"/>
                      <a:pt x="1210" y="2088"/>
                    </a:cubicBezTo>
                    <a:cubicBezTo>
                      <a:pt x="1139" y="1875"/>
                      <a:pt x="1068" y="1685"/>
                      <a:pt x="996" y="1472"/>
                    </a:cubicBezTo>
                    <a:cubicBezTo>
                      <a:pt x="977" y="1386"/>
                      <a:pt x="916" y="1350"/>
                      <a:pt x="854" y="1350"/>
                    </a:cubicBezTo>
                    <a:cubicBezTo>
                      <a:pt x="762" y="1350"/>
                      <a:pt x="669" y="1429"/>
                      <a:pt x="712" y="1543"/>
                    </a:cubicBezTo>
                    <a:cubicBezTo>
                      <a:pt x="783" y="1780"/>
                      <a:pt x="854" y="1994"/>
                      <a:pt x="925" y="2207"/>
                    </a:cubicBezTo>
                    <a:cubicBezTo>
                      <a:pt x="783" y="2160"/>
                      <a:pt x="641" y="2065"/>
                      <a:pt x="522" y="1946"/>
                    </a:cubicBezTo>
                    <a:cubicBezTo>
                      <a:pt x="380" y="1756"/>
                      <a:pt x="285" y="1543"/>
                      <a:pt x="285" y="1306"/>
                    </a:cubicBezTo>
                    <a:cubicBezTo>
                      <a:pt x="285" y="1045"/>
                      <a:pt x="332" y="808"/>
                      <a:pt x="451" y="594"/>
                    </a:cubicBezTo>
                    <a:cubicBezTo>
                      <a:pt x="569" y="404"/>
                      <a:pt x="664" y="309"/>
                      <a:pt x="759" y="309"/>
                    </a:cubicBezTo>
                    <a:lnTo>
                      <a:pt x="759" y="286"/>
                    </a:lnTo>
                    <a:close/>
                    <a:moveTo>
                      <a:pt x="759" y="1"/>
                    </a:moveTo>
                    <a:cubicBezTo>
                      <a:pt x="546" y="1"/>
                      <a:pt x="356" y="143"/>
                      <a:pt x="190" y="475"/>
                    </a:cubicBezTo>
                    <a:cubicBezTo>
                      <a:pt x="71" y="736"/>
                      <a:pt x="0" y="1021"/>
                      <a:pt x="0" y="1306"/>
                    </a:cubicBezTo>
                    <a:cubicBezTo>
                      <a:pt x="0" y="1614"/>
                      <a:pt x="95" y="1922"/>
                      <a:pt x="308" y="2160"/>
                    </a:cubicBezTo>
                    <a:cubicBezTo>
                      <a:pt x="522" y="2373"/>
                      <a:pt x="783" y="2515"/>
                      <a:pt x="1068" y="2563"/>
                    </a:cubicBezTo>
                    <a:lnTo>
                      <a:pt x="1091" y="2587"/>
                    </a:lnTo>
                    <a:cubicBezTo>
                      <a:pt x="1257" y="2990"/>
                      <a:pt x="1305" y="3061"/>
                      <a:pt x="1305" y="3061"/>
                    </a:cubicBezTo>
                    <a:cubicBezTo>
                      <a:pt x="1305" y="3132"/>
                      <a:pt x="1352" y="3203"/>
                      <a:pt x="1447" y="3203"/>
                    </a:cubicBezTo>
                    <a:cubicBezTo>
                      <a:pt x="1518" y="3203"/>
                      <a:pt x="1589" y="3132"/>
                      <a:pt x="1589" y="3061"/>
                    </a:cubicBezTo>
                    <a:cubicBezTo>
                      <a:pt x="1589" y="3014"/>
                      <a:pt x="1589" y="2990"/>
                      <a:pt x="1352" y="2468"/>
                    </a:cubicBezTo>
                    <a:lnTo>
                      <a:pt x="1352" y="2444"/>
                    </a:lnTo>
                    <a:cubicBezTo>
                      <a:pt x="1566" y="2112"/>
                      <a:pt x="1684" y="1709"/>
                      <a:pt x="1708" y="1306"/>
                    </a:cubicBezTo>
                    <a:cubicBezTo>
                      <a:pt x="1708" y="974"/>
                      <a:pt x="1566" y="641"/>
                      <a:pt x="1328" y="381"/>
                    </a:cubicBezTo>
                    <a:cubicBezTo>
                      <a:pt x="1091" y="120"/>
                      <a:pt x="901" y="1"/>
                      <a:pt x="7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95" name="Google Shape;2095;p15"/>
            <p:cNvGrpSpPr/>
            <p:nvPr/>
          </p:nvGrpSpPr>
          <p:grpSpPr>
            <a:xfrm rot="5090173">
              <a:off x="1581427" y="4872636"/>
              <a:ext cx="58544" cy="109830"/>
              <a:chOff x="3028100" y="3462950"/>
              <a:chExt cx="42700" cy="80100"/>
            </a:xfrm>
          </p:grpSpPr>
          <p:sp>
            <p:nvSpPr>
              <p:cNvPr id="2096" name="Google Shape;2096;p15"/>
              <p:cNvSpPr/>
              <p:nvPr/>
            </p:nvSpPr>
            <p:spPr>
              <a:xfrm>
                <a:off x="3031050" y="3467050"/>
                <a:ext cx="36200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2281" extrusionOk="0">
                    <a:moveTo>
                      <a:pt x="648" y="0"/>
                    </a:moveTo>
                    <a:cubicBezTo>
                      <a:pt x="637" y="0"/>
                      <a:pt x="627" y="1"/>
                      <a:pt x="617" y="3"/>
                    </a:cubicBezTo>
                    <a:cubicBezTo>
                      <a:pt x="475" y="3"/>
                      <a:pt x="333" y="122"/>
                      <a:pt x="190" y="383"/>
                    </a:cubicBezTo>
                    <a:cubicBezTo>
                      <a:pt x="72" y="620"/>
                      <a:pt x="1" y="881"/>
                      <a:pt x="24" y="1165"/>
                    </a:cubicBezTo>
                    <a:cubicBezTo>
                      <a:pt x="24" y="1426"/>
                      <a:pt x="119" y="1687"/>
                      <a:pt x="309" y="1877"/>
                    </a:cubicBezTo>
                    <a:cubicBezTo>
                      <a:pt x="499" y="2090"/>
                      <a:pt x="783" y="2233"/>
                      <a:pt x="1068" y="2280"/>
                    </a:cubicBezTo>
                    <a:cubicBezTo>
                      <a:pt x="1305" y="1948"/>
                      <a:pt x="1424" y="1545"/>
                      <a:pt x="1448" y="1165"/>
                    </a:cubicBezTo>
                    <a:cubicBezTo>
                      <a:pt x="1424" y="857"/>
                      <a:pt x="1305" y="549"/>
                      <a:pt x="1092" y="335"/>
                    </a:cubicBezTo>
                    <a:cubicBezTo>
                      <a:pt x="896" y="118"/>
                      <a:pt x="760" y="0"/>
                      <a:pt x="6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7" name="Google Shape;2097;p15"/>
              <p:cNvSpPr/>
              <p:nvPr/>
            </p:nvSpPr>
            <p:spPr>
              <a:xfrm>
                <a:off x="3028100" y="3462950"/>
                <a:ext cx="42700" cy="80100"/>
              </a:xfrm>
              <a:custGeom>
                <a:avLst/>
                <a:gdLst/>
                <a:ahLst/>
                <a:cxnLst/>
                <a:rect l="l" t="t" r="r" b="b"/>
                <a:pathLst>
                  <a:path w="1708" h="3204" extrusionOk="0">
                    <a:moveTo>
                      <a:pt x="759" y="286"/>
                    </a:moveTo>
                    <a:cubicBezTo>
                      <a:pt x="759" y="309"/>
                      <a:pt x="854" y="309"/>
                      <a:pt x="1115" y="570"/>
                    </a:cubicBezTo>
                    <a:cubicBezTo>
                      <a:pt x="1305" y="760"/>
                      <a:pt x="1400" y="1021"/>
                      <a:pt x="1423" y="1306"/>
                    </a:cubicBezTo>
                    <a:cubicBezTo>
                      <a:pt x="1400" y="1567"/>
                      <a:pt x="1328" y="1851"/>
                      <a:pt x="1210" y="2088"/>
                    </a:cubicBezTo>
                    <a:cubicBezTo>
                      <a:pt x="1139" y="1875"/>
                      <a:pt x="1068" y="1685"/>
                      <a:pt x="996" y="1472"/>
                    </a:cubicBezTo>
                    <a:cubicBezTo>
                      <a:pt x="977" y="1386"/>
                      <a:pt x="916" y="1350"/>
                      <a:pt x="854" y="1350"/>
                    </a:cubicBezTo>
                    <a:cubicBezTo>
                      <a:pt x="762" y="1350"/>
                      <a:pt x="669" y="1429"/>
                      <a:pt x="712" y="1543"/>
                    </a:cubicBezTo>
                    <a:cubicBezTo>
                      <a:pt x="783" y="1780"/>
                      <a:pt x="854" y="1994"/>
                      <a:pt x="925" y="2207"/>
                    </a:cubicBezTo>
                    <a:cubicBezTo>
                      <a:pt x="783" y="2160"/>
                      <a:pt x="641" y="2065"/>
                      <a:pt x="522" y="1946"/>
                    </a:cubicBezTo>
                    <a:cubicBezTo>
                      <a:pt x="380" y="1756"/>
                      <a:pt x="285" y="1543"/>
                      <a:pt x="285" y="1306"/>
                    </a:cubicBezTo>
                    <a:cubicBezTo>
                      <a:pt x="285" y="1045"/>
                      <a:pt x="332" y="808"/>
                      <a:pt x="451" y="594"/>
                    </a:cubicBezTo>
                    <a:cubicBezTo>
                      <a:pt x="569" y="404"/>
                      <a:pt x="664" y="309"/>
                      <a:pt x="759" y="309"/>
                    </a:cubicBezTo>
                    <a:lnTo>
                      <a:pt x="759" y="286"/>
                    </a:lnTo>
                    <a:close/>
                    <a:moveTo>
                      <a:pt x="759" y="1"/>
                    </a:moveTo>
                    <a:cubicBezTo>
                      <a:pt x="546" y="1"/>
                      <a:pt x="356" y="143"/>
                      <a:pt x="190" y="475"/>
                    </a:cubicBezTo>
                    <a:cubicBezTo>
                      <a:pt x="71" y="736"/>
                      <a:pt x="0" y="1021"/>
                      <a:pt x="0" y="1306"/>
                    </a:cubicBezTo>
                    <a:cubicBezTo>
                      <a:pt x="0" y="1614"/>
                      <a:pt x="95" y="1922"/>
                      <a:pt x="308" y="2160"/>
                    </a:cubicBezTo>
                    <a:cubicBezTo>
                      <a:pt x="522" y="2373"/>
                      <a:pt x="783" y="2515"/>
                      <a:pt x="1068" y="2563"/>
                    </a:cubicBezTo>
                    <a:lnTo>
                      <a:pt x="1091" y="2587"/>
                    </a:lnTo>
                    <a:cubicBezTo>
                      <a:pt x="1257" y="2990"/>
                      <a:pt x="1305" y="3061"/>
                      <a:pt x="1305" y="3061"/>
                    </a:cubicBezTo>
                    <a:cubicBezTo>
                      <a:pt x="1305" y="3132"/>
                      <a:pt x="1352" y="3203"/>
                      <a:pt x="1447" y="3203"/>
                    </a:cubicBezTo>
                    <a:cubicBezTo>
                      <a:pt x="1518" y="3203"/>
                      <a:pt x="1589" y="3132"/>
                      <a:pt x="1589" y="3061"/>
                    </a:cubicBezTo>
                    <a:cubicBezTo>
                      <a:pt x="1589" y="3014"/>
                      <a:pt x="1589" y="2990"/>
                      <a:pt x="1352" y="2468"/>
                    </a:cubicBezTo>
                    <a:lnTo>
                      <a:pt x="1352" y="2444"/>
                    </a:lnTo>
                    <a:cubicBezTo>
                      <a:pt x="1566" y="2112"/>
                      <a:pt x="1684" y="1709"/>
                      <a:pt x="1708" y="1306"/>
                    </a:cubicBezTo>
                    <a:cubicBezTo>
                      <a:pt x="1708" y="974"/>
                      <a:pt x="1566" y="641"/>
                      <a:pt x="1328" y="381"/>
                    </a:cubicBezTo>
                    <a:cubicBezTo>
                      <a:pt x="1091" y="120"/>
                      <a:pt x="901" y="1"/>
                      <a:pt x="7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98" name="Google Shape;2098;p15"/>
            <p:cNvGrpSpPr/>
            <p:nvPr/>
          </p:nvGrpSpPr>
          <p:grpSpPr>
            <a:xfrm rot="-1126794">
              <a:off x="2136995" y="633884"/>
              <a:ext cx="208774" cy="289295"/>
              <a:chOff x="3109925" y="3233975"/>
              <a:chExt cx="149425" cy="207075"/>
            </a:xfrm>
          </p:grpSpPr>
          <p:sp>
            <p:nvSpPr>
              <p:cNvPr id="2099" name="Google Shape;2099;p15"/>
              <p:cNvSpPr/>
              <p:nvPr/>
            </p:nvSpPr>
            <p:spPr>
              <a:xfrm>
                <a:off x="3127125" y="3284475"/>
                <a:ext cx="122175" cy="119200"/>
              </a:xfrm>
              <a:custGeom>
                <a:avLst/>
                <a:gdLst/>
                <a:ahLst/>
                <a:cxnLst/>
                <a:rect l="l" t="t" r="r" b="b"/>
                <a:pathLst>
                  <a:path w="4887" h="4768" extrusionOk="0">
                    <a:moveTo>
                      <a:pt x="3179" y="0"/>
                    </a:moveTo>
                    <a:lnTo>
                      <a:pt x="3084" y="24"/>
                    </a:lnTo>
                    <a:lnTo>
                      <a:pt x="2800" y="24"/>
                    </a:lnTo>
                    <a:cubicBezTo>
                      <a:pt x="2633" y="71"/>
                      <a:pt x="2491" y="95"/>
                      <a:pt x="2325" y="119"/>
                    </a:cubicBezTo>
                    <a:cubicBezTo>
                      <a:pt x="2254" y="119"/>
                      <a:pt x="2159" y="95"/>
                      <a:pt x="2088" y="71"/>
                    </a:cubicBezTo>
                    <a:lnTo>
                      <a:pt x="1637" y="71"/>
                    </a:lnTo>
                    <a:cubicBezTo>
                      <a:pt x="1708" y="285"/>
                      <a:pt x="1851" y="451"/>
                      <a:pt x="2040" y="569"/>
                    </a:cubicBezTo>
                    <a:cubicBezTo>
                      <a:pt x="2159" y="617"/>
                      <a:pt x="2278" y="640"/>
                      <a:pt x="2420" y="664"/>
                    </a:cubicBezTo>
                    <a:lnTo>
                      <a:pt x="2586" y="664"/>
                    </a:lnTo>
                    <a:cubicBezTo>
                      <a:pt x="2604" y="666"/>
                      <a:pt x="2622" y="667"/>
                      <a:pt x="2640" y="667"/>
                    </a:cubicBezTo>
                    <a:cubicBezTo>
                      <a:pt x="2827" y="667"/>
                      <a:pt x="2974" y="555"/>
                      <a:pt x="3060" y="403"/>
                    </a:cubicBezTo>
                    <a:lnTo>
                      <a:pt x="3060" y="380"/>
                    </a:lnTo>
                    <a:cubicBezTo>
                      <a:pt x="3108" y="261"/>
                      <a:pt x="3155" y="119"/>
                      <a:pt x="3179" y="0"/>
                    </a:cubicBezTo>
                    <a:close/>
                    <a:moveTo>
                      <a:pt x="166" y="1589"/>
                    </a:moveTo>
                    <a:cubicBezTo>
                      <a:pt x="48" y="1589"/>
                      <a:pt x="0" y="1684"/>
                      <a:pt x="0" y="1827"/>
                    </a:cubicBezTo>
                    <a:cubicBezTo>
                      <a:pt x="0" y="2230"/>
                      <a:pt x="333" y="2680"/>
                      <a:pt x="1044" y="3155"/>
                    </a:cubicBezTo>
                    <a:cubicBezTo>
                      <a:pt x="1376" y="3416"/>
                      <a:pt x="1756" y="3606"/>
                      <a:pt x="2183" y="3748"/>
                    </a:cubicBezTo>
                    <a:cubicBezTo>
                      <a:pt x="1993" y="3321"/>
                      <a:pt x="1756" y="2918"/>
                      <a:pt x="1471" y="2562"/>
                    </a:cubicBezTo>
                    <a:cubicBezTo>
                      <a:pt x="973" y="1921"/>
                      <a:pt x="546" y="1589"/>
                      <a:pt x="166" y="1589"/>
                    </a:cubicBezTo>
                    <a:close/>
                    <a:moveTo>
                      <a:pt x="4623" y="2168"/>
                    </a:moveTo>
                    <a:cubicBezTo>
                      <a:pt x="4602" y="2168"/>
                      <a:pt x="4580" y="2172"/>
                      <a:pt x="4555" y="2182"/>
                    </a:cubicBezTo>
                    <a:cubicBezTo>
                      <a:pt x="4199" y="2254"/>
                      <a:pt x="3867" y="2680"/>
                      <a:pt x="3535" y="3440"/>
                    </a:cubicBezTo>
                    <a:cubicBezTo>
                      <a:pt x="3369" y="3867"/>
                      <a:pt x="3226" y="4317"/>
                      <a:pt x="3132" y="4768"/>
                    </a:cubicBezTo>
                    <a:cubicBezTo>
                      <a:pt x="3511" y="4531"/>
                      <a:pt x="3820" y="4222"/>
                      <a:pt x="4104" y="3890"/>
                    </a:cubicBezTo>
                    <a:cubicBezTo>
                      <a:pt x="4650" y="3250"/>
                      <a:pt x="4887" y="2728"/>
                      <a:pt x="4768" y="2348"/>
                    </a:cubicBezTo>
                    <a:cubicBezTo>
                      <a:pt x="4750" y="2236"/>
                      <a:pt x="4701" y="2168"/>
                      <a:pt x="4623" y="21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0" name="Google Shape;2100;p15"/>
              <p:cNvSpPr/>
              <p:nvPr/>
            </p:nvSpPr>
            <p:spPr>
              <a:xfrm>
                <a:off x="3113475" y="3237550"/>
                <a:ext cx="141175" cy="49300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1972" extrusionOk="0">
                    <a:moveTo>
                      <a:pt x="2919" y="1"/>
                    </a:moveTo>
                    <a:cubicBezTo>
                      <a:pt x="2895" y="1"/>
                      <a:pt x="2871" y="1"/>
                      <a:pt x="2847" y="3"/>
                    </a:cubicBezTo>
                    <a:cubicBezTo>
                      <a:pt x="2278" y="3"/>
                      <a:pt x="1922" y="122"/>
                      <a:pt x="1780" y="359"/>
                    </a:cubicBezTo>
                    <a:cubicBezTo>
                      <a:pt x="1709" y="454"/>
                      <a:pt x="1685" y="572"/>
                      <a:pt x="1685" y="667"/>
                    </a:cubicBezTo>
                    <a:cubicBezTo>
                      <a:pt x="1685" y="833"/>
                      <a:pt x="1732" y="999"/>
                      <a:pt x="1804" y="1142"/>
                    </a:cubicBezTo>
                    <a:cubicBezTo>
                      <a:pt x="1519" y="999"/>
                      <a:pt x="1187" y="928"/>
                      <a:pt x="879" y="904"/>
                    </a:cubicBezTo>
                    <a:lnTo>
                      <a:pt x="665" y="904"/>
                    </a:lnTo>
                    <a:cubicBezTo>
                      <a:pt x="238" y="904"/>
                      <a:pt x="1" y="999"/>
                      <a:pt x="1" y="1213"/>
                    </a:cubicBezTo>
                    <a:cubicBezTo>
                      <a:pt x="1" y="1403"/>
                      <a:pt x="167" y="1545"/>
                      <a:pt x="499" y="1711"/>
                    </a:cubicBezTo>
                    <a:cubicBezTo>
                      <a:pt x="902" y="1877"/>
                      <a:pt x="1329" y="1948"/>
                      <a:pt x="1756" y="1948"/>
                    </a:cubicBezTo>
                    <a:lnTo>
                      <a:pt x="2634" y="1948"/>
                    </a:lnTo>
                    <a:cubicBezTo>
                      <a:pt x="2397" y="1853"/>
                      <a:pt x="2183" y="1711"/>
                      <a:pt x="2041" y="1497"/>
                    </a:cubicBezTo>
                    <a:lnTo>
                      <a:pt x="2041" y="1497"/>
                    </a:lnTo>
                    <a:cubicBezTo>
                      <a:pt x="2207" y="1711"/>
                      <a:pt x="2397" y="1853"/>
                      <a:pt x="2634" y="1948"/>
                    </a:cubicBezTo>
                    <a:cubicBezTo>
                      <a:pt x="2705" y="1972"/>
                      <a:pt x="2800" y="1972"/>
                      <a:pt x="2871" y="1972"/>
                    </a:cubicBezTo>
                    <a:cubicBezTo>
                      <a:pt x="3037" y="1972"/>
                      <a:pt x="3179" y="1948"/>
                      <a:pt x="3346" y="1901"/>
                    </a:cubicBezTo>
                    <a:lnTo>
                      <a:pt x="3630" y="1901"/>
                    </a:lnTo>
                    <a:lnTo>
                      <a:pt x="3701" y="1877"/>
                    </a:lnTo>
                    <a:cubicBezTo>
                      <a:pt x="4128" y="1853"/>
                      <a:pt x="4532" y="1758"/>
                      <a:pt x="4935" y="1616"/>
                    </a:cubicBezTo>
                    <a:cubicBezTo>
                      <a:pt x="5409" y="1426"/>
                      <a:pt x="5646" y="1189"/>
                      <a:pt x="5646" y="928"/>
                    </a:cubicBezTo>
                    <a:cubicBezTo>
                      <a:pt x="5646" y="738"/>
                      <a:pt x="5552" y="644"/>
                      <a:pt x="5362" y="644"/>
                    </a:cubicBezTo>
                    <a:cubicBezTo>
                      <a:pt x="5101" y="667"/>
                      <a:pt x="4864" y="738"/>
                      <a:pt x="4626" y="833"/>
                    </a:cubicBezTo>
                    <a:cubicBezTo>
                      <a:pt x="4413" y="904"/>
                      <a:pt x="4152" y="1023"/>
                      <a:pt x="3844" y="1165"/>
                    </a:cubicBezTo>
                    <a:cubicBezTo>
                      <a:pt x="3915" y="928"/>
                      <a:pt x="3867" y="667"/>
                      <a:pt x="3749" y="430"/>
                    </a:cubicBezTo>
                    <a:cubicBezTo>
                      <a:pt x="3749" y="406"/>
                      <a:pt x="3725" y="383"/>
                      <a:pt x="3701" y="383"/>
                    </a:cubicBezTo>
                    <a:cubicBezTo>
                      <a:pt x="3503" y="141"/>
                      <a:pt x="3223" y="1"/>
                      <a:pt x="29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1" name="Google Shape;2101;p15"/>
              <p:cNvSpPr/>
              <p:nvPr/>
            </p:nvSpPr>
            <p:spPr>
              <a:xfrm>
                <a:off x="3134825" y="3240500"/>
                <a:ext cx="95500" cy="26200"/>
              </a:xfrm>
              <a:custGeom>
                <a:avLst/>
                <a:gdLst/>
                <a:ahLst/>
                <a:cxnLst/>
                <a:rect l="l" t="t" r="r" b="b"/>
                <a:pathLst>
                  <a:path w="3820" h="1048" extrusionOk="0">
                    <a:moveTo>
                      <a:pt x="594" y="122"/>
                    </a:moveTo>
                    <a:cubicBezTo>
                      <a:pt x="191" y="122"/>
                      <a:pt x="1" y="288"/>
                      <a:pt x="1" y="549"/>
                    </a:cubicBezTo>
                    <a:cubicBezTo>
                      <a:pt x="1" y="620"/>
                      <a:pt x="1" y="715"/>
                      <a:pt x="25" y="763"/>
                    </a:cubicBezTo>
                    <a:cubicBezTo>
                      <a:pt x="357" y="810"/>
                      <a:pt x="665" y="881"/>
                      <a:pt x="950" y="1000"/>
                    </a:cubicBezTo>
                    <a:cubicBezTo>
                      <a:pt x="878" y="881"/>
                      <a:pt x="831" y="715"/>
                      <a:pt x="831" y="549"/>
                    </a:cubicBezTo>
                    <a:cubicBezTo>
                      <a:pt x="831" y="454"/>
                      <a:pt x="855" y="336"/>
                      <a:pt x="926" y="241"/>
                    </a:cubicBezTo>
                    <a:cubicBezTo>
                      <a:pt x="831" y="170"/>
                      <a:pt x="712" y="122"/>
                      <a:pt x="594" y="122"/>
                    </a:cubicBezTo>
                    <a:close/>
                    <a:moveTo>
                      <a:pt x="3556" y="0"/>
                    </a:moveTo>
                    <a:cubicBezTo>
                      <a:pt x="3541" y="0"/>
                      <a:pt x="3526" y="1"/>
                      <a:pt x="3512" y="4"/>
                    </a:cubicBezTo>
                    <a:cubicBezTo>
                      <a:pt x="3274" y="4"/>
                      <a:pt x="3037" y="99"/>
                      <a:pt x="2847" y="241"/>
                    </a:cubicBezTo>
                    <a:cubicBezTo>
                      <a:pt x="2871" y="265"/>
                      <a:pt x="2895" y="288"/>
                      <a:pt x="2895" y="312"/>
                    </a:cubicBezTo>
                    <a:cubicBezTo>
                      <a:pt x="3013" y="549"/>
                      <a:pt x="3061" y="810"/>
                      <a:pt x="3013" y="1047"/>
                    </a:cubicBezTo>
                    <a:cubicBezTo>
                      <a:pt x="3322" y="905"/>
                      <a:pt x="3583" y="786"/>
                      <a:pt x="3796" y="715"/>
                    </a:cubicBezTo>
                    <a:cubicBezTo>
                      <a:pt x="3820" y="620"/>
                      <a:pt x="3820" y="549"/>
                      <a:pt x="3820" y="454"/>
                    </a:cubicBezTo>
                    <a:lnTo>
                      <a:pt x="3820" y="193"/>
                    </a:lnTo>
                    <a:cubicBezTo>
                      <a:pt x="3799" y="87"/>
                      <a:pt x="3682" y="0"/>
                      <a:pt x="35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2" name="Google Shape;2102;p15"/>
              <p:cNvSpPr/>
              <p:nvPr/>
            </p:nvSpPr>
            <p:spPr>
              <a:xfrm>
                <a:off x="3109925" y="3233975"/>
                <a:ext cx="149425" cy="207075"/>
              </a:xfrm>
              <a:custGeom>
                <a:avLst/>
                <a:gdLst/>
                <a:ahLst/>
                <a:cxnLst/>
                <a:rect l="l" t="t" r="r" b="b"/>
                <a:pathLst>
                  <a:path w="5977" h="8283" extrusionOk="0">
                    <a:moveTo>
                      <a:pt x="1566" y="573"/>
                    </a:moveTo>
                    <a:cubicBezTo>
                      <a:pt x="1614" y="573"/>
                      <a:pt x="1661" y="573"/>
                      <a:pt x="1708" y="597"/>
                    </a:cubicBezTo>
                    <a:cubicBezTo>
                      <a:pt x="1685" y="668"/>
                      <a:pt x="1661" y="739"/>
                      <a:pt x="1661" y="834"/>
                    </a:cubicBezTo>
                    <a:cubicBezTo>
                      <a:pt x="1661" y="905"/>
                      <a:pt x="1685" y="976"/>
                      <a:pt x="1685" y="1047"/>
                    </a:cubicBezTo>
                    <a:cubicBezTo>
                      <a:pt x="1519" y="1000"/>
                      <a:pt x="1329" y="953"/>
                      <a:pt x="1139" y="929"/>
                    </a:cubicBezTo>
                    <a:lnTo>
                      <a:pt x="1139" y="905"/>
                    </a:lnTo>
                    <a:cubicBezTo>
                      <a:pt x="1139" y="881"/>
                      <a:pt x="1115" y="858"/>
                      <a:pt x="1115" y="834"/>
                    </a:cubicBezTo>
                    <a:cubicBezTo>
                      <a:pt x="1115" y="739"/>
                      <a:pt x="1115" y="573"/>
                      <a:pt x="1566" y="573"/>
                    </a:cubicBezTo>
                    <a:close/>
                    <a:moveTo>
                      <a:pt x="4484" y="431"/>
                    </a:moveTo>
                    <a:cubicBezTo>
                      <a:pt x="4602" y="431"/>
                      <a:pt x="4650" y="478"/>
                      <a:pt x="4650" y="502"/>
                    </a:cubicBezTo>
                    <a:lnTo>
                      <a:pt x="4650" y="739"/>
                    </a:lnTo>
                    <a:cubicBezTo>
                      <a:pt x="4650" y="787"/>
                      <a:pt x="4650" y="834"/>
                      <a:pt x="4650" y="881"/>
                    </a:cubicBezTo>
                    <a:cubicBezTo>
                      <a:pt x="4508" y="929"/>
                      <a:pt x="4341" y="1000"/>
                      <a:pt x="4152" y="1095"/>
                    </a:cubicBezTo>
                    <a:cubicBezTo>
                      <a:pt x="4152" y="905"/>
                      <a:pt x="4128" y="739"/>
                      <a:pt x="4033" y="573"/>
                    </a:cubicBezTo>
                    <a:lnTo>
                      <a:pt x="4057" y="549"/>
                    </a:lnTo>
                    <a:cubicBezTo>
                      <a:pt x="4175" y="478"/>
                      <a:pt x="4341" y="431"/>
                      <a:pt x="4484" y="431"/>
                    </a:cubicBezTo>
                    <a:close/>
                    <a:moveTo>
                      <a:pt x="5504" y="953"/>
                    </a:moveTo>
                    <a:cubicBezTo>
                      <a:pt x="5622" y="953"/>
                      <a:pt x="5646" y="1000"/>
                      <a:pt x="5646" y="1095"/>
                    </a:cubicBezTo>
                    <a:cubicBezTo>
                      <a:pt x="5646" y="1332"/>
                      <a:pt x="5314" y="1522"/>
                      <a:pt x="5029" y="1617"/>
                    </a:cubicBezTo>
                    <a:cubicBezTo>
                      <a:pt x="4721" y="1735"/>
                      <a:pt x="4389" y="1830"/>
                      <a:pt x="4057" y="1878"/>
                    </a:cubicBezTo>
                    <a:cubicBezTo>
                      <a:pt x="4057" y="1830"/>
                      <a:pt x="4033" y="1807"/>
                      <a:pt x="4009" y="1783"/>
                    </a:cubicBezTo>
                    <a:lnTo>
                      <a:pt x="4033" y="1783"/>
                    </a:lnTo>
                    <a:cubicBezTo>
                      <a:pt x="4081" y="1664"/>
                      <a:pt x="4104" y="1546"/>
                      <a:pt x="4128" y="1427"/>
                    </a:cubicBezTo>
                    <a:cubicBezTo>
                      <a:pt x="4389" y="1308"/>
                      <a:pt x="4626" y="1190"/>
                      <a:pt x="4840" y="1119"/>
                    </a:cubicBezTo>
                    <a:cubicBezTo>
                      <a:pt x="5029" y="1024"/>
                      <a:pt x="5267" y="976"/>
                      <a:pt x="5504" y="953"/>
                    </a:cubicBezTo>
                    <a:close/>
                    <a:moveTo>
                      <a:pt x="997" y="1190"/>
                    </a:moveTo>
                    <a:cubicBezTo>
                      <a:pt x="1281" y="1214"/>
                      <a:pt x="1566" y="1285"/>
                      <a:pt x="1827" y="1403"/>
                    </a:cubicBezTo>
                    <a:cubicBezTo>
                      <a:pt x="1898" y="1522"/>
                      <a:pt x="1969" y="1640"/>
                      <a:pt x="2064" y="1735"/>
                    </a:cubicBezTo>
                    <a:cubicBezTo>
                      <a:pt x="2112" y="1807"/>
                      <a:pt x="2183" y="1878"/>
                      <a:pt x="2230" y="1949"/>
                    </a:cubicBezTo>
                    <a:lnTo>
                      <a:pt x="1874" y="1949"/>
                    </a:lnTo>
                    <a:cubicBezTo>
                      <a:pt x="1471" y="1949"/>
                      <a:pt x="1068" y="1878"/>
                      <a:pt x="688" y="1712"/>
                    </a:cubicBezTo>
                    <a:cubicBezTo>
                      <a:pt x="451" y="1593"/>
                      <a:pt x="285" y="1522"/>
                      <a:pt x="285" y="1356"/>
                    </a:cubicBezTo>
                    <a:cubicBezTo>
                      <a:pt x="285" y="1214"/>
                      <a:pt x="617" y="1190"/>
                      <a:pt x="807" y="1190"/>
                    </a:cubicBezTo>
                    <a:close/>
                    <a:moveTo>
                      <a:pt x="3056" y="309"/>
                    </a:moveTo>
                    <a:cubicBezTo>
                      <a:pt x="3298" y="309"/>
                      <a:pt x="3549" y="425"/>
                      <a:pt x="3701" y="620"/>
                    </a:cubicBezTo>
                    <a:cubicBezTo>
                      <a:pt x="3725" y="644"/>
                      <a:pt x="3725" y="668"/>
                      <a:pt x="3748" y="668"/>
                    </a:cubicBezTo>
                    <a:cubicBezTo>
                      <a:pt x="3843" y="881"/>
                      <a:pt x="3867" y="1095"/>
                      <a:pt x="3843" y="1308"/>
                    </a:cubicBezTo>
                    <a:cubicBezTo>
                      <a:pt x="3843" y="1332"/>
                      <a:pt x="3843" y="1356"/>
                      <a:pt x="3843" y="1356"/>
                    </a:cubicBezTo>
                    <a:cubicBezTo>
                      <a:pt x="3820" y="1593"/>
                      <a:pt x="3677" y="1783"/>
                      <a:pt x="3464" y="1878"/>
                    </a:cubicBezTo>
                    <a:lnTo>
                      <a:pt x="3416" y="1901"/>
                    </a:lnTo>
                    <a:cubicBezTo>
                      <a:pt x="3274" y="1949"/>
                      <a:pt x="3155" y="1973"/>
                      <a:pt x="3013" y="1996"/>
                    </a:cubicBezTo>
                    <a:cubicBezTo>
                      <a:pt x="2942" y="1973"/>
                      <a:pt x="2871" y="1973"/>
                      <a:pt x="2800" y="1949"/>
                    </a:cubicBezTo>
                    <a:cubicBezTo>
                      <a:pt x="2586" y="1878"/>
                      <a:pt x="2420" y="1759"/>
                      <a:pt x="2278" y="1569"/>
                    </a:cubicBezTo>
                    <a:cubicBezTo>
                      <a:pt x="2207" y="1474"/>
                      <a:pt x="2135" y="1356"/>
                      <a:pt x="2064" y="1237"/>
                    </a:cubicBezTo>
                    <a:cubicBezTo>
                      <a:pt x="1993" y="1119"/>
                      <a:pt x="1969" y="976"/>
                      <a:pt x="1969" y="834"/>
                    </a:cubicBezTo>
                    <a:cubicBezTo>
                      <a:pt x="1969" y="763"/>
                      <a:pt x="1969" y="668"/>
                      <a:pt x="2017" y="597"/>
                    </a:cubicBezTo>
                    <a:cubicBezTo>
                      <a:pt x="2135" y="407"/>
                      <a:pt x="2468" y="312"/>
                      <a:pt x="2989" y="312"/>
                    </a:cubicBezTo>
                    <a:cubicBezTo>
                      <a:pt x="3011" y="310"/>
                      <a:pt x="3034" y="309"/>
                      <a:pt x="3056" y="309"/>
                    </a:cubicBezTo>
                    <a:close/>
                    <a:moveTo>
                      <a:pt x="3654" y="2186"/>
                    </a:moveTo>
                    <a:cubicBezTo>
                      <a:pt x="3630" y="2234"/>
                      <a:pt x="3606" y="2257"/>
                      <a:pt x="3582" y="2352"/>
                    </a:cubicBezTo>
                    <a:cubicBezTo>
                      <a:pt x="3559" y="2423"/>
                      <a:pt x="3488" y="2518"/>
                      <a:pt x="3274" y="2518"/>
                    </a:cubicBezTo>
                    <a:lnTo>
                      <a:pt x="3108" y="2518"/>
                    </a:lnTo>
                    <a:cubicBezTo>
                      <a:pt x="3013" y="2518"/>
                      <a:pt x="2894" y="2494"/>
                      <a:pt x="2800" y="2447"/>
                    </a:cubicBezTo>
                    <a:cubicBezTo>
                      <a:pt x="2705" y="2376"/>
                      <a:pt x="2634" y="2305"/>
                      <a:pt x="2586" y="2234"/>
                    </a:cubicBezTo>
                    <a:lnTo>
                      <a:pt x="2752" y="2234"/>
                    </a:lnTo>
                    <a:cubicBezTo>
                      <a:pt x="2823" y="2257"/>
                      <a:pt x="2918" y="2257"/>
                      <a:pt x="2989" y="2257"/>
                    </a:cubicBezTo>
                    <a:cubicBezTo>
                      <a:pt x="3155" y="2257"/>
                      <a:pt x="3321" y="2234"/>
                      <a:pt x="3488" y="2186"/>
                    </a:cubicBezTo>
                    <a:close/>
                    <a:moveTo>
                      <a:pt x="831" y="3752"/>
                    </a:moveTo>
                    <a:cubicBezTo>
                      <a:pt x="1163" y="3752"/>
                      <a:pt x="1566" y="4060"/>
                      <a:pt x="2017" y="4653"/>
                    </a:cubicBezTo>
                    <a:cubicBezTo>
                      <a:pt x="2230" y="4914"/>
                      <a:pt x="2396" y="5175"/>
                      <a:pt x="2562" y="5483"/>
                    </a:cubicBezTo>
                    <a:cubicBezTo>
                      <a:pt x="2301" y="5341"/>
                      <a:pt x="2041" y="5199"/>
                      <a:pt x="1803" y="5033"/>
                    </a:cubicBezTo>
                    <a:cubicBezTo>
                      <a:pt x="1139" y="4582"/>
                      <a:pt x="831" y="4179"/>
                      <a:pt x="831" y="3847"/>
                    </a:cubicBezTo>
                    <a:cubicBezTo>
                      <a:pt x="831" y="3775"/>
                      <a:pt x="831" y="3752"/>
                      <a:pt x="831" y="3752"/>
                    </a:cubicBezTo>
                    <a:close/>
                    <a:moveTo>
                      <a:pt x="5290" y="4321"/>
                    </a:moveTo>
                    <a:cubicBezTo>
                      <a:pt x="5290" y="4321"/>
                      <a:pt x="5314" y="4345"/>
                      <a:pt x="5314" y="4416"/>
                    </a:cubicBezTo>
                    <a:cubicBezTo>
                      <a:pt x="5409" y="4724"/>
                      <a:pt x="5195" y="5222"/>
                      <a:pt x="4674" y="5815"/>
                    </a:cubicBezTo>
                    <a:cubicBezTo>
                      <a:pt x="4484" y="6029"/>
                      <a:pt x="4270" y="6242"/>
                      <a:pt x="4057" y="6432"/>
                    </a:cubicBezTo>
                    <a:cubicBezTo>
                      <a:pt x="4128" y="6124"/>
                      <a:pt x="4247" y="5815"/>
                      <a:pt x="4365" y="5507"/>
                    </a:cubicBezTo>
                    <a:cubicBezTo>
                      <a:pt x="4650" y="4819"/>
                      <a:pt x="4982" y="4416"/>
                      <a:pt x="5290" y="4321"/>
                    </a:cubicBezTo>
                    <a:close/>
                    <a:moveTo>
                      <a:pt x="3073" y="1"/>
                    </a:moveTo>
                    <a:cubicBezTo>
                      <a:pt x="3045" y="1"/>
                      <a:pt x="3017" y="2"/>
                      <a:pt x="2989" y="4"/>
                    </a:cubicBezTo>
                    <a:cubicBezTo>
                      <a:pt x="2444" y="4"/>
                      <a:pt x="2088" y="99"/>
                      <a:pt x="1874" y="312"/>
                    </a:cubicBezTo>
                    <a:cubicBezTo>
                      <a:pt x="1780" y="265"/>
                      <a:pt x="1685" y="241"/>
                      <a:pt x="1566" y="241"/>
                    </a:cubicBezTo>
                    <a:cubicBezTo>
                      <a:pt x="926" y="241"/>
                      <a:pt x="831" y="597"/>
                      <a:pt x="831" y="810"/>
                    </a:cubicBezTo>
                    <a:lnTo>
                      <a:pt x="831" y="905"/>
                    </a:lnTo>
                    <a:cubicBezTo>
                      <a:pt x="800" y="904"/>
                      <a:pt x="770" y="903"/>
                      <a:pt x="741" y="903"/>
                    </a:cubicBezTo>
                    <a:cubicBezTo>
                      <a:pt x="152" y="903"/>
                      <a:pt x="1" y="1130"/>
                      <a:pt x="1" y="1356"/>
                    </a:cubicBezTo>
                    <a:cubicBezTo>
                      <a:pt x="1" y="1617"/>
                      <a:pt x="190" y="1807"/>
                      <a:pt x="570" y="1996"/>
                    </a:cubicBezTo>
                    <a:cubicBezTo>
                      <a:pt x="953" y="2145"/>
                      <a:pt x="1356" y="2237"/>
                      <a:pt x="1760" y="2237"/>
                    </a:cubicBezTo>
                    <a:cubicBezTo>
                      <a:pt x="1806" y="2237"/>
                      <a:pt x="1852" y="2236"/>
                      <a:pt x="1898" y="2234"/>
                    </a:cubicBezTo>
                    <a:lnTo>
                      <a:pt x="2230" y="2234"/>
                    </a:lnTo>
                    <a:cubicBezTo>
                      <a:pt x="2325" y="2423"/>
                      <a:pt x="2468" y="2589"/>
                      <a:pt x="2657" y="2708"/>
                    </a:cubicBezTo>
                    <a:cubicBezTo>
                      <a:pt x="2752" y="2755"/>
                      <a:pt x="2847" y="2779"/>
                      <a:pt x="2942" y="2803"/>
                    </a:cubicBezTo>
                    <a:cubicBezTo>
                      <a:pt x="2942" y="3752"/>
                      <a:pt x="2989" y="4700"/>
                      <a:pt x="3084" y="5649"/>
                    </a:cubicBezTo>
                    <a:cubicBezTo>
                      <a:pt x="3061" y="5649"/>
                      <a:pt x="3013" y="5626"/>
                      <a:pt x="2966" y="5626"/>
                    </a:cubicBezTo>
                    <a:cubicBezTo>
                      <a:pt x="2776" y="5222"/>
                      <a:pt x="2539" y="4843"/>
                      <a:pt x="2278" y="4487"/>
                    </a:cubicBezTo>
                    <a:cubicBezTo>
                      <a:pt x="1732" y="3799"/>
                      <a:pt x="1281" y="3467"/>
                      <a:pt x="854" y="3467"/>
                    </a:cubicBezTo>
                    <a:cubicBezTo>
                      <a:pt x="783" y="3467"/>
                      <a:pt x="522" y="3491"/>
                      <a:pt x="522" y="3847"/>
                    </a:cubicBezTo>
                    <a:cubicBezTo>
                      <a:pt x="522" y="4297"/>
                      <a:pt x="902" y="4772"/>
                      <a:pt x="1637" y="5293"/>
                    </a:cubicBezTo>
                    <a:cubicBezTo>
                      <a:pt x="2017" y="5554"/>
                      <a:pt x="2396" y="5768"/>
                      <a:pt x="2823" y="5887"/>
                    </a:cubicBezTo>
                    <a:cubicBezTo>
                      <a:pt x="2918" y="5934"/>
                      <a:pt x="3037" y="5934"/>
                      <a:pt x="3132" y="5958"/>
                    </a:cubicBezTo>
                    <a:cubicBezTo>
                      <a:pt x="3179" y="6313"/>
                      <a:pt x="3227" y="6646"/>
                      <a:pt x="3298" y="6978"/>
                    </a:cubicBezTo>
                    <a:cubicBezTo>
                      <a:pt x="3393" y="7381"/>
                      <a:pt x="3511" y="7784"/>
                      <a:pt x="3630" y="8187"/>
                    </a:cubicBezTo>
                    <a:cubicBezTo>
                      <a:pt x="3654" y="8235"/>
                      <a:pt x="3701" y="8282"/>
                      <a:pt x="3772" y="8282"/>
                    </a:cubicBezTo>
                    <a:lnTo>
                      <a:pt x="3820" y="8282"/>
                    </a:lnTo>
                    <a:cubicBezTo>
                      <a:pt x="3891" y="8259"/>
                      <a:pt x="3938" y="8187"/>
                      <a:pt x="3914" y="8116"/>
                    </a:cubicBezTo>
                    <a:cubicBezTo>
                      <a:pt x="3796" y="7760"/>
                      <a:pt x="3701" y="7405"/>
                      <a:pt x="3606" y="7049"/>
                    </a:cubicBezTo>
                    <a:cubicBezTo>
                      <a:pt x="3701" y="7025"/>
                      <a:pt x="3796" y="6978"/>
                      <a:pt x="3891" y="6930"/>
                    </a:cubicBezTo>
                    <a:cubicBezTo>
                      <a:pt x="4270" y="6693"/>
                      <a:pt x="4602" y="6385"/>
                      <a:pt x="4887" y="6029"/>
                    </a:cubicBezTo>
                    <a:cubicBezTo>
                      <a:pt x="5480" y="5341"/>
                      <a:pt x="5717" y="4795"/>
                      <a:pt x="5599" y="4368"/>
                    </a:cubicBezTo>
                    <a:cubicBezTo>
                      <a:pt x="5575" y="4250"/>
                      <a:pt x="5528" y="4155"/>
                      <a:pt x="5433" y="4084"/>
                    </a:cubicBezTo>
                    <a:cubicBezTo>
                      <a:pt x="5391" y="4056"/>
                      <a:pt x="5341" y="4044"/>
                      <a:pt x="5293" y="4044"/>
                    </a:cubicBezTo>
                    <a:cubicBezTo>
                      <a:pt x="5258" y="4044"/>
                      <a:pt x="5225" y="4050"/>
                      <a:pt x="5195" y="4060"/>
                    </a:cubicBezTo>
                    <a:cubicBezTo>
                      <a:pt x="4768" y="4155"/>
                      <a:pt x="4413" y="4606"/>
                      <a:pt x="4081" y="5412"/>
                    </a:cubicBezTo>
                    <a:cubicBezTo>
                      <a:pt x="3914" y="5839"/>
                      <a:pt x="3772" y="6266"/>
                      <a:pt x="3677" y="6717"/>
                    </a:cubicBezTo>
                    <a:cubicBezTo>
                      <a:pt x="3630" y="6717"/>
                      <a:pt x="3606" y="6740"/>
                      <a:pt x="3559" y="6764"/>
                    </a:cubicBezTo>
                    <a:cubicBezTo>
                      <a:pt x="3488" y="6456"/>
                      <a:pt x="3440" y="6147"/>
                      <a:pt x="3393" y="5815"/>
                    </a:cubicBezTo>
                    <a:cubicBezTo>
                      <a:pt x="3274" y="4819"/>
                      <a:pt x="3227" y="3823"/>
                      <a:pt x="3227" y="2850"/>
                    </a:cubicBezTo>
                    <a:lnTo>
                      <a:pt x="3274" y="2850"/>
                    </a:lnTo>
                    <a:cubicBezTo>
                      <a:pt x="3535" y="2850"/>
                      <a:pt x="3772" y="2708"/>
                      <a:pt x="3867" y="2471"/>
                    </a:cubicBezTo>
                    <a:cubicBezTo>
                      <a:pt x="3914" y="2352"/>
                      <a:pt x="3962" y="2257"/>
                      <a:pt x="3986" y="2186"/>
                    </a:cubicBezTo>
                    <a:cubicBezTo>
                      <a:pt x="4389" y="2139"/>
                      <a:pt x="4768" y="2044"/>
                      <a:pt x="5124" y="1901"/>
                    </a:cubicBezTo>
                    <a:cubicBezTo>
                      <a:pt x="5694" y="1688"/>
                      <a:pt x="5954" y="1427"/>
                      <a:pt x="5954" y="1095"/>
                    </a:cubicBezTo>
                    <a:cubicBezTo>
                      <a:pt x="5977" y="847"/>
                      <a:pt x="5786" y="642"/>
                      <a:pt x="5543" y="642"/>
                    </a:cubicBezTo>
                    <a:cubicBezTo>
                      <a:pt x="5530" y="642"/>
                      <a:pt x="5517" y="643"/>
                      <a:pt x="5504" y="644"/>
                    </a:cubicBezTo>
                    <a:cubicBezTo>
                      <a:pt x="5314" y="668"/>
                      <a:pt x="5124" y="692"/>
                      <a:pt x="4958" y="763"/>
                    </a:cubicBezTo>
                    <a:lnTo>
                      <a:pt x="4958" y="478"/>
                    </a:lnTo>
                    <a:cubicBezTo>
                      <a:pt x="4958" y="454"/>
                      <a:pt x="4958" y="454"/>
                      <a:pt x="4958" y="431"/>
                    </a:cubicBezTo>
                    <a:cubicBezTo>
                      <a:pt x="4914" y="255"/>
                      <a:pt x="4748" y="120"/>
                      <a:pt x="4554" y="120"/>
                    </a:cubicBezTo>
                    <a:cubicBezTo>
                      <a:pt x="4539" y="120"/>
                      <a:pt x="4523" y="121"/>
                      <a:pt x="4508" y="122"/>
                    </a:cubicBezTo>
                    <a:cubicBezTo>
                      <a:pt x="4270" y="122"/>
                      <a:pt x="4057" y="194"/>
                      <a:pt x="3867" y="312"/>
                    </a:cubicBezTo>
                    <a:cubicBezTo>
                      <a:pt x="3650" y="117"/>
                      <a:pt x="3373" y="1"/>
                      <a:pt x="30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03" name="Google Shape;2103;p15"/>
            <p:cNvGrpSpPr/>
            <p:nvPr/>
          </p:nvGrpSpPr>
          <p:grpSpPr>
            <a:xfrm>
              <a:off x="2861604" y="267217"/>
              <a:ext cx="54561" cy="54522"/>
              <a:chOff x="2943275" y="3531300"/>
              <a:chExt cx="39050" cy="39025"/>
            </a:xfrm>
          </p:grpSpPr>
          <p:sp>
            <p:nvSpPr>
              <p:cNvPr id="2104" name="Google Shape;2104;p15"/>
              <p:cNvSpPr/>
              <p:nvPr/>
            </p:nvSpPr>
            <p:spPr>
              <a:xfrm>
                <a:off x="2946500" y="3534625"/>
                <a:ext cx="35825" cy="32150"/>
              </a:xfrm>
              <a:custGeom>
                <a:avLst/>
                <a:gdLst/>
                <a:ahLst/>
                <a:cxnLst/>
                <a:rect l="l" t="t" r="r" b="b"/>
                <a:pathLst>
                  <a:path w="1433" h="1286" extrusionOk="0">
                    <a:moveTo>
                      <a:pt x="657" y="0"/>
                    </a:moveTo>
                    <a:cubicBezTo>
                      <a:pt x="330" y="0"/>
                      <a:pt x="0" y="241"/>
                      <a:pt x="14" y="645"/>
                    </a:cubicBezTo>
                    <a:cubicBezTo>
                      <a:pt x="14" y="811"/>
                      <a:pt x="85" y="977"/>
                      <a:pt x="204" y="1095"/>
                    </a:cubicBezTo>
                    <a:cubicBezTo>
                      <a:pt x="337" y="1228"/>
                      <a:pt x="491" y="1285"/>
                      <a:pt x="642" y="1285"/>
                    </a:cubicBezTo>
                    <a:cubicBezTo>
                      <a:pt x="1055" y="1285"/>
                      <a:pt x="1433" y="854"/>
                      <a:pt x="1224" y="384"/>
                    </a:cubicBezTo>
                    <a:cubicBezTo>
                      <a:pt x="1116" y="119"/>
                      <a:pt x="887" y="0"/>
                      <a:pt x="6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5" name="Google Shape;2105;p15"/>
              <p:cNvSpPr/>
              <p:nvPr/>
            </p:nvSpPr>
            <p:spPr>
              <a:xfrm>
                <a:off x="2943275" y="3531300"/>
                <a:ext cx="38575" cy="39025"/>
              </a:xfrm>
              <a:custGeom>
                <a:avLst/>
                <a:gdLst/>
                <a:ahLst/>
                <a:cxnLst/>
                <a:rect l="l" t="t" r="r" b="b"/>
                <a:pathLst>
                  <a:path w="1543" h="1561" extrusionOk="0">
                    <a:moveTo>
                      <a:pt x="760" y="303"/>
                    </a:moveTo>
                    <a:cubicBezTo>
                      <a:pt x="879" y="303"/>
                      <a:pt x="1021" y="351"/>
                      <a:pt x="1092" y="446"/>
                    </a:cubicBezTo>
                    <a:cubicBezTo>
                      <a:pt x="1439" y="774"/>
                      <a:pt x="1126" y="1257"/>
                      <a:pt x="758" y="1257"/>
                    </a:cubicBezTo>
                    <a:cubicBezTo>
                      <a:pt x="647" y="1257"/>
                      <a:pt x="532" y="1214"/>
                      <a:pt x="428" y="1110"/>
                    </a:cubicBezTo>
                    <a:cubicBezTo>
                      <a:pt x="238" y="920"/>
                      <a:pt x="238" y="612"/>
                      <a:pt x="428" y="446"/>
                    </a:cubicBezTo>
                    <a:cubicBezTo>
                      <a:pt x="523" y="351"/>
                      <a:pt x="641" y="303"/>
                      <a:pt x="760" y="303"/>
                    </a:cubicBezTo>
                    <a:close/>
                    <a:moveTo>
                      <a:pt x="769" y="1"/>
                    </a:moveTo>
                    <a:cubicBezTo>
                      <a:pt x="570" y="1"/>
                      <a:pt x="369" y="78"/>
                      <a:pt x="214" y="232"/>
                    </a:cubicBezTo>
                    <a:cubicBezTo>
                      <a:pt x="72" y="374"/>
                      <a:pt x="1" y="564"/>
                      <a:pt x="1" y="778"/>
                    </a:cubicBezTo>
                    <a:cubicBezTo>
                      <a:pt x="1" y="967"/>
                      <a:pt x="72" y="1181"/>
                      <a:pt x="214" y="1323"/>
                    </a:cubicBezTo>
                    <a:cubicBezTo>
                      <a:pt x="357" y="1466"/>
                      <a:pt x="547" y="1560"/>
                      <a:pt x="760" y="1560"/>
                    </a:cubicBezTo>
                    <a:cubicBezTo>
                      <a:pt x="1187" y="1537"/>
                      <a:pt x="1519" y="1205"/>
                      <a:pt x="1543" y="778"/>
                    </a:cubicBezTo>
                    <a:cubicBezTo>
                      <a:pt x="1543" y="564"/>
                      <a:pt x="1448" y="374"/>
                      <a:pt x="1306" y="232"/>
                    </a:cubicBezTo>
                    <a:cubicBezTo>
                      <a:pt x="1163" y="78"/>
                      <a:pt x="968" y="1"/>
                      <a:pt x="7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06" name="Google Shape;2106;p15"/>
            <p:cNvGrpSpPr/>
            <p:nvPr/>
          </p:nvGrpSpPr>
          <p:grpSpPr>
            <a:xfrm>
              <a:off x="3532417" y="89729"/>
              <a:ext cx="58546" cy="109825"/>
              <a:chOff x="3028100" y="3462950"/>
              <a:chExt cx="42700" cy="80100"/>
            </a:xfrm>
          </p:grpSpPr>
          <p:sp>
            <p:nvSpPr>
              <p:cNvPr id="2107" name="Google Shape;2107;p15"/>
              <p:cNvSpPr/>
              <p:nvPr/>
            </p:nvSpPr>
            <p:spPr>
              <a:xfrm>
                <a:off x="3031050" y="3467050"/>
                <a:ext cx="36200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2281" extrusionOk="0">
                    <a:moveTo>
                      <a:pt x="648" y="0"/>
                    </a:moveTo>
                    <a:cubicBezTo>
                      <a:pt x="637" y="0"/>
                      <a:pt x="627" y="1"/>
                      <a:pt x="617" y="3"/>
                    </a:cubicBezTo>
                    <a:cubicBezTo>
                      <a:pt x="475" y="3"/>
                      <a:pt x="333" y="122"/>
                      <a:pt x="190" y="383"/>
                    </a:cubicBezTo>
                    <a:cubicBezTo>
                      <a:pt x="72" y="620"/>
                      <a:pt x="1" y="881"/>
                      <a:pt x="24" y="1165"/>
                    </a:cubicBezTo>
                    <a:cubicBezTo>
                      <a:pt x="24" y="1426"/>
                      <a:pt x="119" y="1687"/>
                      <a:pt x="309" y="1877"/>
                    </a:cubicBezTo>
                    <a:cubicBezTo>
                      <a:pt x="499" y="2090"/>
                      <a:pt x="783" y="2233"/>
                      <a:pt x="1068" y="2280"/>
                    </a:cubicBezTo>
                    <a:cubicBezTo>
                      <a:pt x="1305" y="1948"/>
                      <a:pt x="1424" y="1545"/>
                      <a:pt x="1448" y="1165"/>
                    </a:cubicBezTo>
                    <a:cubicBezTo>
                      <a:pt x="1424" y="857"/>
                      <a:pt x="1305" y="549"/>
                      <a:pt x="1092" y="335"/>
                    </a:cubicBezTo>
                    <a:cubicBezTo>
                      <a:pt x="896" y="118"/>
                      <a:pt x="760" y="0"/>
                      <a:pt x="6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8" name="Google Shape;2108;p15"/>
              <p:cNvSpPr/>
              <p:nvPr/>
            </p:nvSpPr>
            <p:spPr>
              <a:xfrm>
                <a:off x="3028100" y="3462950"/>
                <a:ext cx="42700" cy="80100"/>
              </a:xfrm>
              <a:custGeom>
                <a:avLst/>
                <a:gdLst/>
                <a:ahLst/>
                <a:cxnLst/>
                <a:rect l="l" t="t" r="r" b="b"/>
                <a:pathLst>
                  <a:path w="1708" h="3204" extrusionOk="0">
                    <a:moveTo>
                      <a:pt x="759" y="286"/>
                    </a:moveTo>
                    <a:cubicBezTo>
                      <a:pt x="759" y="309"/>
                      <a:pt x="854" y="309"/>
                      <a:pt x="1115" y="570"/>
                    </a:cubicBezTo>
                    <a:cubicBezTo>
                      <a:pt x="1305" y="760"/>
                      <a:pt x="1400" y="1021"/>
                      <a:pt x="1423" y="1306"/>
                    </a:cubicBezTo>
                    <a:cubicBezTo>
                      <a:pt x="1400" y="1567"/>
                      <a:pt x="1328" y="1851"/>
                      <a:pt x="1210" y="2088"/>
                    </a:cubicBezTo>
                    <a:cubicBezTo>
                      <a:pt x="1139" y="1875"/>
                      <a:pt x="1068" y="1685"/>
                      <a:pt x="996" y="1472"/>
                    </a:cubicBezTo>
                    <a:cubicBezTo>
                      <a:pt x="977" y="1386"/>
                      <a:pt x="916" y="1350"/>
                      <a:pt x="854" y="1350"/>
                    </a:cubicBezTo>
                    <a:cubicBezTo>
                      <a:pt x="762" y="1350"/>
                      <a:pt x="669" y="1429"/>
                      <a:pt x="712" y="1543"/>
                    </a:cubicBezTo>
                    <a:cubicBezTo>
                      <a:pt x="783" y="1780"/>
                      <a:pt x="854" y="1994"/>
                      <a:pt x="925" y="2207"/>
                    </a:cubicBezTo>
                    <a:cubicBezTo>
                      <a:pt x="783" y="2160"/>
                      <a:pt x="641" y="2065"/>
                      <a:pt x="522" y="1946"/>
                    </a:cubicBezTo>
                    <a:cubicBezTo>
                      <a:pt x="380" y="1756"/>
                      <a:pt x="285" y="1543"/>
                      <a:pt x="285" y="1306"/>
                    </a:cubicBezTo>
                    <a:cubicBezTo>
                      <a:pt x="285" y="1045"/>
                      <a:pt x="332" y="808"/>
                      <a:pt x="451" y="594"/>
                    </a:cubicBezTo>
                    <a:cubicBezTo>
                      <a:pt x="569" y="404"/>
                      <a:pt x="664" y="309"/>
                      <a:pt x="759" y="309"/>
                    </a:cubicBezTo>
                    <a:lnTo>
                      <a:pt x="759" y="286"/>
                    </a:lnTo>
                    <a:close/>
                    <a:moveTo>
                      <a:pt x="759" y="1"/>
                    </a:moveTo>
                    <a:cubicBezTo>
                      <a:pt x="546" y="1"/>
                      <a:pt x="356" y="143"/>
                      <a:pt x="190" y="475"/>
                    </a:cubicBezTo>
                    <a:cubicBezTo>
                      <a:pt x="71" y="736"/>
                      <a:pt x="0" y="1021"/>
                      <a:pt x="0" y="1306"/>
                    </a:cubicBezTo>
                    <a:cubicBezTo>
                      <a:pt x="0" y="1614"/>
                      <a:pt x="95" y="1922"/>
                      <a:pt x="308" y="2160"/>
                    </a:cubicBezTo>
                    <a:cubicBezTo>
                      <a:pt x="522" y="2373"/>
                      <a:pt x="783" y="2515"/>
                      <a:pt x="1068" y="2563"/>
                    </a:cubicBezTo>
                    <a:lnTo>
                      <a:pt x="1091" y="2587"/>
                    </a:lnTo>
                    <a:cubicBezTo>
                      <a:pt x="1257" y="2990"/>
                      <a:pt x="1305" y="3061"/>
                      <a:pt x="1305" y="3061"/>
                    </a:cubicBezTo>
                    <a:cubicBezTo>
                      <a:pt x="1305" y="3132"/>
                      <a:pt x="1352" y="3203"/>
                      <a:pt x="1447" y="3203"/>
                    </a:cubicBezTo>
                    <a:cubicBezTo>
                      <a:pt x="1518" y="3203"/>
                      <a:pt x="1589" y="3132"/>
                      <a:pt x="1589" y="3061"/>
                    </a:cubicBezTo>
                    <a:cubicBezTo>
                      <a:pt x="1589" y="3014"/>
                      <a:pt x="1589" y="2990"/>
                      <a:pt x="1352" y="2468"/>
                    </a:cubicBezTo>
                    <a:lnTo>
                      <a:pt x="1352" y="2444"/>
                    </a:lnTo>
                    <a:cubicBezTo>
                      <a:pt x="1566" y="2112"/>
                      <a:pt x="1684" y="1709"/>
                      <a:pt x="1708" y="1306"/>
                    </a:cubicBezTo>
                    <a:cubicBezTo>
                      <a:pt x="1708" y="974"/>
                      <a:pt x="1566" y="641"/>
                      <a:pt x="1328" y="381"/>
                    </a:cubicBezTo>
                    <a:cubicBezTo>
                      <a:pt x="1091" y="120"/>
                      <a:pt x="901" y="1"/>
                      <a:pt x="7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09" name="Google Shape;2109;p15"/>
            <p:cNvGrpSpPr/>
            <p:nvPr/>
          </p:nvGrpSpPr>
          <p:grpSpPr>
            <a:xfrm>
              <a:off x="2861604" y="5001829"/>
              <a:ext cx="54561" cy="54522"/>
              <a:chOff x="2943275" y="3531300"/>
              <a:chExt cx="39050" cy="39025"/>
            </a:xfrm>
          </p:grpSpPr>
          <p:sp>
            <p:nvSpPr>
              <p:cNvPr id="2110" name="Google Shape;2110;p15"/>
              <p:cNvSpPr/>
              <p:nvPr/>
            </p:nvSpPr>
            <p:spPr>
              <a:xfrm>
                <a:off x="2946500" y="3534625"/>
                <a:ext cx="35825" cy="32150"/>
              </a:xfrm>
              <a:custGeom>
                <a:avLst/>
                <a:gdLst/>
                <a:ahLst/>
                <a:cxnLst/>
                <a:rect l="l" t="t" r="r" b="b"/>
                <a:pathLst>
                  <a:path w="1433" h="1286" extrusionOk="0">
                    <a:moveTo>
                      <a:pt x="657" y="0"/>
                    </a:moveTo>
                    <a:cubicBezTo>
                      <a:pt x="330" y="0"/>
                      <a:pt x="0" y="241"/>
                      <a:pt x="14" y="645"/>
                    </a:cubicBezTo>
                    <a:cubicBezTo>
                      <a:pt x="14" y="811"/>
                      <a:pt x="85" y="977"/>
                      <a:pt x="204" y="1095"/>
                    </a:cubicBezTo>
                    <a:cubicBezTo>
                      <a:pt x="337" y="1228"/>
                      <a:pt x="491" y="1285"/>
                      <a:pt x="642" y="1285"/>
                    </a:cubicBezTo>
                    <a:cubicBezTo>
                      <a:pt x="1055" y="1285"/>
                      <a:pt x="1433" y="854"/>
                      <a:pt x="1224" y="384"/>
                    </a:cubicBezTo>
                    <a:cubicBezTo>
                      <a:pt x="1116" y="119"/>
                      <a:pt x="887" y="0"/>
                      <a:pt x="6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1" name="Google Shape;2111;p15"/>
              <p:cNvSpPr/>
              <p:nvPr/>
            </p:nvSpPr>
            <p:spPr>
              <a:xfrm>
                <a:off x="2943275" y="3531300"/>
                <a:ext cx="38575" cy="39025"/>
              </a:xfrm>
              <a:custGeom>
                <a:avLst/>
                <a:gdLst/>
                <a:ahLst/>
                <a:cxnLst/>
                <a:rect l="l" t="t" r="r" b="b"/>
                <a:pathLst>
                  <a:path w="1543" h="1561" extrusionOk="0">
                    <a:moveTo>
                      <a:pt x="760" y="303"/>
                    </a:moveTo>
                    <a:cubicBezTo>
                      <a:pt x="879" y="303"/>
                      <a:pt x="1021" y="351"/>
                      <a:pt x="1092" y="446"/>
                    </a:cubicBezTo>
                    <a:cubicBezTo>
                      <a:pt x="1439" y="774"/>
                      <a:pt x="1126" y="1257"/>
                      <a:pt x="758" y="1257"/>
                    </a:cubicBezTo>
                    <a:cubicBezTo>
                      <a:pt x="647" y="1257"/>
                      <a:pt x="532" y="1214"/>
                      <a:pt x="428" y="1110"/>
                    </a:cubicBezTo>
                    <a:cubicBezTo>
                      <a:pt x="238" y="920"/>
                      <a:pt x="238" y="612"/>
                      <a:pt x="428" y="446"/>
                    </a:cubicBezTo>
                    <a:cubicBezTo>
                      <a:pt x="523" y="351"/>
                      <a:pt x="641" y="303"/>
                      <a:pt x="760" y="303"/>
                    </a:cubicBezTo>
                    <a:close/>
                    <a:moveTo>
                      <a:pt x="769" y="1"/>
                    </a:moveTo>
                    <a:cubicBezTo>
                      <a:pt x="570" y="1"/>
                      <a:pt x="369" y="78"/>
                      <a:pt x="214" y="232"/>
                    </a:cubicBezTo>
                    <a:cubicBezTo>
                      <a:pt x="72" y="374"/>
                      <a:pt x="1" y="564"/>
                      <a:pt x="1" y="778"/>
                    </a:cubicBezTo>
                    <a:cubicBezTo>
                      <a:pt x="1" y="967"/>
                      <a:pt x="72" y="1181"/>
                      <a:pt x="214" y="1323"/>
                    </a:cubicBezTo>
                    <a:cubicBezTo>
                      <a:pt x="357" y="1466"/>
                      <a:pt x="547" y="1560"/>
                      <a:pt x="760" y="1560"/>
                    </a:cubicBezTo>
                    <a:cubicBezTo>
                      <a:pt x="1187" y="1537"/>
                      <a:pt x="1519" y="1205"/>
                      <a:pt x="1543" y="778"/>
                    </a:cubicBezTo>
                    <a:cubicBezTo>
                      <a:pt x="1543" y="564"/>
                      <a:pt x="1448" y="374"/>
                      <a:pt x="1306" y="232"/>
                    </a:cubicBezTo>
                    <a:cubicBezTo>
                      <a:pt x="1163" y="78"/>
                      <a:pt x="968" y="1"/>
                      <a:pt x="7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12" name="Google Shape;2112;p15"/>
            <p:cNvGrpSpPr/>
            <p:nvPr/>
          </p:nvGrpSpPr>
          <p:grpSpPr>
            <a:xfrm>
              <a:off x="5553046" y="89729"/>
              <a:ext cx="3449517" cy="4984945"/>
              <a:chOff x="4966109" y="89729"/>
              <a:chExt cx="3449517" cy="4984945"/>
            </a:xfrm>
          </p:grpSpPr>
          <p:grpSp>
            <p:nvGrpSpPr>
              <p:cNvPr id="2113" name="Google Shape;2113;p15"/>
              <p:cNvGrpSpPr/>
              <p:nvPr/>
            </p:nvGrpSpPr>
            <p:grpSpPr>
              <a:xfrm rot="916035" flipH="1">
                <a:off x="7156681" y="2588369"/>
                <a:ext cx="552731" cy="439163"/>
                <a:chOff x="2701325" y="3170575"/>
                <a:chExt cx="392625" cy="311975"/>
              </a:xfrm>
            </p:grpSpPr>
            <p:sp>
              <p:nvSpPr>
                <p:cNvPr id="2114" name="Google Shape;2114;p15"/>
                <p:cNvSpPr/>
                <p:nvPr/>
              </p:nvSpPr>
              <p:spPr>
                <a:xfrm>
                  <a:off x="2829425" y="3413025"/>
                  <a:ext cx="127150" cy="6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6" h="2781" extrusionOk="0">
                      <a:moveTo>
                        <a:pt x="978" y="1"/>
                      </a:moveTo>
                      <a:cubicBezTo>
                        <a:pt x="968" y="1"/>
                        <a:pt x="959" y="2"/>
                        <a:pt x="949" y="5"/>
                      </a:cubicBezTo>
                      <a:cubicBezTo>
                        <a:pt x="855" y="5"/>
                        <a:pt x="807" y="77"/>
                        <a:pt x="807" y="148"/>
                      </a:cubicBezTo>
                      <a:lnTo>
                        <a:pt x="949" y="1832"/>
                      </a:lnTo>
                      <a:lnTo>
                        <a:pt x="72" y="2425"/>
                      </a:lnTo>
                      <a:cubicBezTo>
                        <a:pt x="24" y="2472"/>
                        <a:pt x="1" y="2567"/>
                        <a:pt x="48" y="2615"/>
                      </a:cubicBezTo>
                      <a:cubicBezTo>
                        <a:pt x="79" y="2661"/>
                        <a:pt x="129" y="2687"/>
                        <a:pt x="180" y="2687"/>
                      </a:cubicBezTo>
                      <a:cubicBezTo>
                        <a:pt x="208" y="2687"/>
                        <a:pt x="236" y="2679"/>
                        <a:pt x="262" y="2662"/>
                      </a:cubicBezTo>
                      <a:lnTo>
                        <a:pt x="973" y="2164"/>
                      </a:lnTo>
                      <a:cubicBezTo>
                        <a:pt x="997" y="2283"/>
                        <a:pt x="1044" y="2449"/>
                        <a:pt x="1092" y="2686"/>
                      </a:cubicBezTo>
                      <a:cubicBezTo>
                        <a:pt x="1115" y="2733"/>
                        <a:pt x="1187" y="2781"/>
                        <a:pt x="1258" y="2781"/>
                      </a:cubicBezTo>
                      <a:lnTo>
                        <a:pt x="1282" y="2781"/>
                      </a:lnTo>
                      <a:cubicBezTo>
                        <a:pt x="1353" y="2757"/>
                        <a:pt x="1400" y="2686"/>
                        <a:pt x="1400" y="2615"/>
                      </a:cubicBezTo>
                      <a:cubicBezTo>
                        <a:pt x="1329" y="2401"/>
                        <a:pt x="1305" y="2259"/>
                        <a:pt x="1282" y="2140"/>
                      </a:cubicBezTo>
                      <a:lnTo>
                        <a:pt x="1282" y="2140"/>
                      </a:lnTo>
                      <a:lnTo>
                        <a:pt x="2159" y="2520"/>
                      </a:lnTo>
                      <a:cubicBezTo>
                        <a:pt x="2186" y="2533"/>
                        <a:pt x="2211" y="2539"/>
                        <a:pt x="2234" y="2539"/>
                      </a:cubicBezTo>
                      <a:cubicBezTo>
                        <a:pt x="2376" y="2539"/>
                        <a:pt x="2441" y="2320"/>
                        <a:pt x="2278" y="2259"/>
                      </a:cubicBezTo>
                      <a:lnTo>
                        <a:pt x="1234" y="1808"/>
                      </a:lnTo>
                      <a:lnTo>
                        <a:pt x="1115" y="124"/>
                      </a:lnTo>
                      <a:cubicBezTo>
                        <a:pt x="1095" y="62"/>
                        <a:pt x="1039" y="1"/>
                        <a:pt x="978" y="1"/>
                      </a:cubicBezTo>
                      <a:close/>
                      <a:moveTo>
                        <a:pt x="4044" y="1"/>
                      </a:moveTo>
                      <a:cubicBezTo>
                        <a:pt x="3968" y="1"/>
                        <a:pt x="3915" y="65"/>
                        <a:pt x="3915" y="148"/>
                      </a:cubicBezTo>
                      <a:lnTo>
                        <a:pt x="3796" y="1808"/>
                      </a:lnTo>
                      <a:lnTo>
                        <a:pt x="2752" y="2259"/>
                      </a:lnTo>
                      <a:cubicBezTo>
                        <a:pt x="2585" y="2322"/>
                        <a:pt x="2657" y="2532"/>
                        <a:pt x="2791" y="2532"/>
                      </a:cubicBezTo>
                      <a:cubicBezTo>
                        <a:pt x="2809" y="2532"/>
                        <a:pt x="2827" y="2528"/>
                        <a:pt x="2847" y="2520"/>
                      </a:cubicBezTo>
                      <a:lnTo>
                        <a:pt x="3748" y="2140"/>
                      </a:lnTo>
                      <a:lnTo>
                        <a:pt x="3748" y="2140"/>
                      </a:lnTo>
                      <a:cubicBezTo>
                        <a:pt x="3725" y="2259"/>
                        <a:pt x="3701" y="2401"/>
                        <a:pt x="3630" y="2615"/>
                      </a:cubicBezTo>
                      <a:cubicBezTo>
                        <a:pt x="3606" y="2686"/>
                        <a:pt x="3654" y="2757"/>
                        <a:pt x="3748" y="2781"/>
                      </a:cubicBezTo>
                      <a:lnTo>
                        <a:pt x="3772" y="2781"/>
                      </a:lnTo>
                      <a:cubicBezTo>
                        <a:pt x="3843" y="2781"/>
                        <a:pt x="3891" y="2757"/>
                        <a:pt x="3915" y="2686"/>
                      </a:cubicBezTo>
                      <a:cubicBezTo>
                        <a:pt x="3986" y="2449"/>
                        <a:pt x="4033" y="2283"/>
                        <a:pt x="4057" y="2164"/>
                      </a:cubicBezTo>
                      <a:lnTo>
                        <a:pt x="4768" y="2662"/>
                      </a:lnTo>
                      <a:cubicBezTo>
                        <a:pt x="4802" y="2691"/>
                        <a:pt x="4838" y="2704"/>
                        <a:pt x="4870" y="2704"/>
                      </a:cubicBezTo>
                      <a:cubicBezTo>
                        <a:pt x="4996" y="2704"/>
                        <a:pt x="5085" y="2519"/>
                        <a:pt x="4935" y="2425"/>
                      </a:cubicBezTo>
                      <a:lnTo>
                        <a:pt x="4081" y="1832"/>
                      </a:lnTo>
                      <a:lnTo>
                        <a:pt x="4223" y="148"/>
                      </a:lnTo>
                      <a:cubicBezTo>
                        <a:pt x="4223" y="77"/>
                        <a:pt x="4152" y="5"/>
                        <a:pt x="4081" y="5"/>
                      </a:cubicBezTo>
                      <a:cubicBezTo>
                        <a:pt x="4068" y="2"/>
                        <a:pt x="4056" y="1"/>
                        <a:pt x="404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5" name="Google Shape;2115;p15"/>
                <p:cNvSpPr/>
                <p:nvPr/>
              </p:nvSpPr>
              <p:spPr>
                <a:xfrm>
                  <a:off x="2704900" y="3304625"/>
                  <a:ext cx="384900" cy="5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96" h="2326" extrusionOk="0">
                      <a:moveTo>
                        <a:pt x="3369" y="1"/>
                      </a:moveTo>
                      <a:lnTo>
                        <a:pt x="3369" y="1"/>
                      </a:lnTo>
                      <a:cubicBezTo>
                        <a:pt x="3084" y="167"/>
                        <a:pt x="2918" y="238"/>
                        <a:pt x="2847" y="261"/>
                      </a:cubicBezTo>
                      <a:cubicBezTo>
                        <a:pt x="2530" y="360"/>
                        <a:pt x="2214" y="410"/>
                        <a:pt x="1884" y="410"/>
                      </a:cubicBezTo>
                      <a:cubicBezTo>
                        <a:pt x="1818" y="410"/>
                        <a:pt x="1752" y="408"/>
                        <a:pt x="1684" y="404"/>
                      </a:cubicBezTo>
                      <a:cubicBezTo>
                        <a:pt x="1352" y="404"/>
                        <a:pt x="1044" y="356"/>
                        <a:pt x="736" y="285"/>
                      </a:cubicBezTo>
                      <a:cubicBezTo>
                        <a:pt x="641" y="261"/>
                        <a:pt x="570" y="238"/>
                        <a:pt x="475" y="238"/>
                      </a:cubicBezTo>
                      <a:cubicBezTo>
                        <a:pt x="427" y="214"/>
                        <a:pt x="374" y="202"/>
                        <a:pt x="317" y="202"/>
                      </a:cubicBezTo>
                      <a:cubicBezTo>
                        <a:pt x="261" y="202"/>
                        <a:pt x="202" y="214"/>
                        <a:pt x="143" y="238"/>
                      </a:cubicBezTo>
                      <a:cubicBezTo>
                        <a:pt x="48" y="356"/>
                        <a:pt x="0" y="499"/>
                        <a:pt x="24" y="641"/>
                      </a:cubicBezTo>
                      <a:cubicBezTo>
                        <a:pt x="24" y="831"/>
                        <a:pt x="71" y="1044"/>
                        <a:pt x="143" y="1234"/>
                      </a:cubicBezTo>
                      <a:cubicBezTo>
                        <a:pt x="237" y="1424"/>
                        <a:pt x="356" y="1590"/>
                        <a:pt x="475" y="1756"/>
                      </a:cubicBezTo>
                      <a:cubicBezTo>
                        <a:pt x="759" y="2112"/>
                        <a:pt x="1234" y="2325"/>
                        <a:pt x="1708" y="2325"/>
                      </a:cubicBezTo>
                      <a:cubicBezTo>
                        <a:pt x="2111" y="2325"/>
                        <a:pt x="2491" y="2207"/>
                        <a:pt x="2799" y="1946"/>
                      </a:cubicBezTo>
                      <a:cubicBezTo>
                        <a:pt x="2965" y="1827"/>
                        <a:pt x="3131" y="1661"/>
                        <a:pt x="3226" y="1471"/>
                      </a:cubicBezTo>
                      <a:cubicBezTo>
                        <a:pt x="3226" y="1400"/>
                        <a:pt x="3226" y="1353"/>
                        <a:pt x="3226" y="1281"/>
                      </a:cubicBezTo>
                      <a:cubicBezTo>
                        <a:pt x="3250" y="1044"/>
                        <a:pt x="3250" y="783"/>
                        <a:pt x="3297" y="499"/>
                      </a:cubicBezTo>
                      <a:cubicBezTo>
                        <a:pt x="3297" y="499"/>
                        <a:pt x="3297" y="475"/>
                        <a:pt x="3321" y="475"/>
                      </a:cubicBezTo>
                      <a:cubicBezTo>
                        <a:pt x="3321" y="309"/>
                        <a:pt x="3345" y="167"/>
                        <a:pt x="3369" y="1"/>
                      </a:cubicBezTo>
                      <a:close/>
                      <a:moveTo>
                        <a:pt x="12122" y="48"/>
                      </a:moveTo>
                      <a:cubicBezTo>
                        <a:pt x="12145" y="190"/>
                        <a:pt x="12169" y="309"/>
                        <a:pt x="12169" y="451"/>
                      </a:cubicBezTo>
                      <a:lnTo>
                        <a:pt x="12193" y="594"/>
                      </a:lnTo>
                      <a:cubicBezTo>
                        <a:pt x="12216" y="783"/>
                        <a:pt x="12240" y="949"/>
                        <a:pt x="12240" y="1115"/>
                      </a:cubicBezTo>
                      <a:lnTo>
                        <a:pt x="12240" y="1353"/>
                      </a:lnTo>
                      <a:lnTo>
                        <a:pt x="12240" y="1542"/>
                      </a:lnTo>
                      <a:cubicBezTo>
                        <a:pt x="12335" y="1708"/>
                        <a:pt x="12454" y="1827"/>
                        <a:pt x="12596" y="1946"/>
                      </a:cubicBezTo>
                      <a:cubicBezTo>
                        <a:pt x="12904" y="2207"/>
                        <a:pt x="13308" y="2325"/>
                        <a:pt x="13687" y="2325"/>
                      </a:cubicBezTo>
                      <a:cubicBezTo>
                        <a:pt x="14185" y="2325"/>
                        <a:pt x="14636" y="2112"/>
                        <a:pt x="14944" y="1756"/>
                      </a:cubicBezTo>
                      <a:cubicBezTo>
                        <a:pt x="15205" y="1448"/>
                        <a:pt x="15371" y="1044"/>
                        <a:pt x="15395" y="641"/>
                      </a:cubicBezTo>
                      <a:cubicBezTo>
                        <a:pt x="15376" y="357"/>
                        <a:pt x="15282" y="209"/>
                        <a:pt x="15100" y="209"/>
                      </a:cubicBezTo>
                      <a:cubicBezTo>
                        <a:pt x="15054" y="209"/>
                        <a:pt x="15002" y="219"/>
                        <a:pt x="14944" y="238"/>
                      </a:cubicBezTo>
                      <a:cubicBezTo>
                        <a:pt x="14849" y="238"/>
                        <a:pt x="14755" y="261"/>
                        <a:pt x="14683" y="285"/>
                      </a:cubicBezTo>
                      <a:cubicBezTo>
                        <a:pt x="14375" y="356"/>
                        <a:pt x="14043" y="404"/>
                        <a:pt x="13711" y="404"/>
                      </a:cubicBezTo>
                      <a:cubicBezTo>
                        <a:pt x="13648" y="408"/>
                        <a:pt x="13584" y="410"/>
                        <a:pt x="13519" y="410"/>
                      </a:cubicBezTo>
                      <a:cubicBezTo>
                        <a:pt x="13198" y="410"/>
                        <a:pt x="12865" y="360"/>
                        <a:pt x="12549" y="261"/>
                      </a:cubicBezTo>
                      <a:cubicBezTo>
                        <a:pt x="12501" y="238"/>
                        <a:pt x="12359" y="167"/>
                        <a:pt x="12122" y="48"/>
                      </a:cubicBezTo>
                      <a:close/>
                    </a:path>
                  </a:pathLst>
                </a:custGeom>
                <a:solidFill>
                  <a:srgbClr val="FFA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6" name="Google Shape;2116;p15"/>
                <p:cNvSpPr/>
                <p:nvPr/>
              </p:nvSpPr>
              <p:spPr>
                <a:xfrm>
                  <a:off x="2784950" y="3174125"/>
                  <a:ext cx="225975" cy="264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39" h="10582" extrusionOk="0">
                      <a:moveTo>
                        <a:pt x="4650" y="0"/>
                      </a:moveTo>
                      <a:cubicBezTo>
                        <a:pt x="4611" y="0"/>
                        <a:pt x="4571" y="1"/>
                        <a:pt x="4531" y="2"/>
                      </a:cubicBezTo>
                      <a:cubicBezTo>
                        <a:pt x="2681" y="73"/>
                        <a:pt x="1424" y="1069"/>
                        <a:pt x="760" y="3038"/>
                      </a:cubicBezTo>
                      <a:cubicBezTo>
                        <a:pt x="617" y="3441"/>
                        <a:pt x="499" y="3821"/>
                        <a:pt x="404" y="4177"/>
                      </a:cubicBezTo>
                      <a:cubicBezTo>
                        <a:pt x="309" y="4556"/>
                        <a:pt x="238" y="4888"/>
                        <a:pt x="167" y="5221"/>
                      </a:cubicBezTo>
                      <a:cubicBezTo>
                        <a:pt x="143" y="5387"/>
                        <a:pt x="119" y="5529"/>
                        <a:pt x="119" y="5695"/>
                      </a:cubicBezTo>
                      <a:cubicBezTo>
                        <a:pt x="95" y="5695"/>
                        <a:pt x="95" y="5719"/>
                        <a:pt x="95" y="5719"/>
                      </a:cubicBezTo>
                      <a:cubicBezTo>
                        <a:pt x="48" y="6003"/>
                        <a:pt x="48" y="6264"/>
                        <a:pt x="24" y="6501"/>
                      </a:cubicBezTo>
                      <a:cubicBezTo>
                        <a:pt x="24" y="6573"/>
                        <a:pt x="24" y="6620"/>
                        <a:pt x="24" y="6691"/>
                      </a:cubicBezTo>
                      <a:cubicBezTo>
                        <a:pt x="1" y="7308"/>
                        <a:pt x="119" y="7948"/>
                        <a:pt x="380" y="8518"/>
                      </a:cubicBezTo>
                      <a:cubicBezTo>
                        <a:pt x="428" y="8660"/>
                        <a:pt x="499" y="8779"/>
                        <a:pt x="570" y="8921"/>
                      </a:cubicBezTo>
                      <a:cubicBezTo>
                        <a:pt x="1163" y="9894"/>
                        <a:pt x="2230" y="10439"/>
                        <a:pt x="3796" y="10558"/>
                      </a:cubicBezTo>
                      <a:cubicBezTo>
                        <a:pt x="4009" y="10581"/>
                        <a:pt x="4247" y="10581"/>
                        <a:pt x="4460" y="10581"/>
                      </a:cubicBezTo>
                      <a:cubicBezTo>
                        <a:pt x="6547" y="10534"/>
                        <a:pt x="7947" y="9822"/>
                        <a:pt x="8635" y="8447"/>
                      </a:cubicBezTo>
                      <a:cubicBezTo>
                        <a:pt x="8896" y="7925"/>
                        <a:pt x="9038" y="7355"/>
                        <a:pt x="9038" y="6762"/>
                      </a:cubicBezTo>
                      <a:lnTo>
                        <a:pt x="9038" y="6573"/>
                      </a:lnTo>
                      <a:cubicBezTo>
                        <a:pt x="9038" y="6478"/>
                        <a:pt x="9038" y="6407"/>
                        <a:pt x="9038" y="6335"/>
                      </a:cubicBezTo>
                      <a:cubicBezTo>
                        <a:pt x="9038" y="6169"/>
                        <a:pt x="9014" y="6003"/>
                        <a:pt x="9014" y="5814"/>
                      </a:cubicBezTo>
                      <a:lnTo>
                        <a:pt x="8991" y="5671"/>
                      </a:lnTo>
                      <a:cubicBezTo>
                        <a:pt x="8967" y="5529"/>
                        <a:pt x="8943" y="5410"/>
                        <a:pt x="8920" y="5268"/>
                      </a:cubicBezTo>
                      <a:lnTo>
                        <a:pt x="8896" y="5173"/>
                      </a:lnTo>
                      <a:cubicBezTo>
                        <a:pt x="8754" y="4414"/>
                        <a:pt x="8540" y="3655"/>
                        <a:pt x="8279" y="2943"/>
                      </a:cubicBezTo>
                      <a:cubicBezTo>
                        <a:pt x="7560" y="996"/>
                        <a:pt x="6343" y="0"/>
                        <a:pt x="465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7" name="Google Shape;2117;p15"/>
                <p:cNvSpPr/>
                <p:nvPr/>
              </p:nvSpPr>
              <p:spPr>
                <a:xfrm>
                  <a:off x="2701325" y="3170575"/>
                  <a:ext cx="392625" cy="27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05" h="10866" extrusionOk="0">
                      <a:moveTo>
                        <a:pt x="8000" y="308"/>
                      </a:moveTo>
                      <a:cubicBezTo>
                        <a:pt x="9641" y="308"/>
                        <a:pt x="10764" y="1235"/>
                        <a:pt x="11482" y="3133"/>
                      </a:cubicBezTo>
                      <a:cubicBezTo>
                        <a:pt x="11743" y="3844"/>
                        <a:pt x="11956" y="4580"/>
                        <a:pt x="12099" y="5339"/>
                      </a:cubicBezTo>
                      <a:cubicBezTo>
                        <a:pt x="12099" y="5386"/>
                        <a:pt x="12122" y="5410"/>
                        <a:pt x="12122" y="5457"/>
                      </a:cubicBezTo>
                      <a:cubicBezTo>
                        <a:pt x="12146" y="5576"/>
                        <a:pt x="12170" y="5718"/>
                        <a:pt x="12170" y="5837"/>
                      </a:cubicBezTo>
                      <a:cubicBezTo>
                        <a:pt x="12193" y="5884"/>
                        <a:pt x="12193" y="5932"/>
                        <a:pt x="12193" y="5979"/>
                      </a:cubicBezTo>
                      <a:cubicBezTo>
                        <a:pt x="12217" y="6050"/>
                        <a:pt x="12288" y="6122"/>
                        <a:pt x="12359" y="6122"/>
                      </a:cubicBezTo>
                      <a:cubicBezTo>
                        <a:pt x="12431" y="6098"/>
                        <a:pt x="12502" y="6027"/>
                        <a:pt x="12502" y="5956"/>
                      </a:cubicBezTo>
                      <a:lnTo>
                        <a:pt x="12478" y="5790"/>
                      </a:lnTo>
                      <a:cubicBezTo>
                        <a:pt x="12454" y="5766"/>
                        <a:pt x="12454" y="5718"/>
                        <a:pt x="12454" y="5695"/>
                      </a:cubicBezTo>
                      <a:lnTo>
                        <a:pt x="12454" y="5695"/>
                      </a:lnTo>
                      <a:cubicBezTo>
                        <a:pt x="12525" y="5718"/>
                        <a:pt x="12597" y="5742"/>
                        <a:pt x="12644" y="5766"/>
                      </a:cubicBezTo>
                      <a:cubicBezTo>
                        <a:pt x="13047" y="5884"/>
                        <a:pt x="13451" y="5932"/>
                        <a:pt x="13854" y="5932"/>
                      </a:cubicBezTo>
                      <a:cubicBezTo>
                        <a:pt x="14210" y="5932"/>
                        <a:pt x="14542" y="5884"/>
                        <a:pt x="14874" y="5790"/>
                      </a:cubicBezTo>
                      <a:cubicBezTo>
                        <a:pt x="14945" y="5766"/>
                        <a:pt x="15040" y="5742"/>
                        <a:pt x="15135" y="5742"/>
                      </a:cubicBezTo>
                      <a:cubicBezTo>
                        <a:pt x="15159" y="5730"/>
                        <a:pt x="15188" y="5724"/>
                        <a:pt x="15218" y="5724"/>
                      </a:cubicBezTo>
                      <a:cubicBezTo>
                        <a:pt x="15247" y="5724"/>
                        <a:pt x="15277" y="5730"/>
                        <a:pt x="15301" y="5742"/>
                      </a:cubicBezTo>
                      <a:cubicBezTo>
                        <a:pt x="15372" y="5813"/>
                        <a:pt x="15396" y="5908"/>
                        <a:pt x="15396" y="6003"/>
                      </a:cubicBezTo>
                      <a:cubicBezTo>
                        <a:pt x="15372" y="6383"/>
                        <a:pt x="15230" y="6738"/>
                        <a:pt x="14969" y="7023"/>
                      </a:cubicBezTo>
                      <a:cubicBezTo>
                        <a:pt x="14721" y="7338"/>
                        <a:pt x="14324" y="7547"/>
                        <a:pt x="13919" y="7547"/>
                      </a:cubicBezTo>
                      <a:cubicBezTo>
                        <a:pt x="13897" y="7547"/>
                        <a:pt x="13875" y="7546"/>
                        <a:pt x="13854" y="7545"/>
                      </a:cubicBezTo>
                      <a:cubicBezTo>
                        <a:pt x="13474" y="7545"/>
                        <a:pt x="13119" y="7426"/>
                        <a:pt x="12834" y="7213"/>
                      </a:cubicBezTo>
                      <a:cubicBezTo>
                        <a:pt x="12715" y="7118"/>
                        <a:pt x="12620" y="6999"/>
                        <a:pt x="12525" y="6881"/>
                      </a:cubicBezTo>
                      <a:lnTo>
                        <a:pt x="12525" y="6715"/>
                      </a:lnTo>
                      <a:cubicBezTo>
                        <a:pt x="12525" y="6632"/>
                        <a:pt x="12472" y="6568"/>
                        <a:pt x="12411" y="6568"/>
                      </a:cubicBezTo>
                      <a:cubicBezTo>
                        <a:pt x="12402" y="6568"/>
                        <a:pt x="12393" y="6569"/>
                        <a:pt x="12383" y="6572"/>
                      </a:cubicBezTo>
                      <a:cubicBezTo>
                        <a:pt x="12288" y="6572"/>
                        <a:pt x="12217" y="6643"/>
                        <a:pt x="12241" y="6715"/>
                      </a:cubicBezTo>
                      <a:lnTo>
                        <a:pt x="12241" y="6904"/>
                      </a:lnTo>
                      <a:cubicBezTo>
                        <a:pt x="12217" y="7474"/>
                        <a:pt x="12099" y="8019"/>
                        <a:pt x="11838" y="8517"/>
                      </a:cubicBezTo>
                      <a:cubicBezTo>
                        <a:pt x="11173" y="9846"/>
                        <a:pt x="9821" y="10534"/>
                        <a:pt x="7805" y="10581"/>
                      </a:cubicBezTo>
                      <a:cubicBezTo>
                        <a:pt x="7568" y="10581"/>
                        <a:pt x="7354" y="10581"/>
                        <a:pt x="7141" y="10557"/>
                      </a:cubicBezTo>
                      <a:cubicBezTo>
                        <a:pt x="5646" y="10463"/>
                        <a:pt x="4603" y="9917"/>
                        <a:pt x="4057" y="8992"/>
                      </a:cubicBezTo>
                      <a:cubicBezTo>
                        <a:pt x="3962" y="8849"/>
                        <a:pt x="3915" y="8731"/>
                        <a:pt x="3844" y="8612"/>
                      </a:cubicBezTo>
                      <a:cubicBezTo>
                        <a:pt x="3606" y="8043"/>
                        <a:pt x="3488" y="7450"/>
                        <a:pt x="3512" y="6833"/>
                      </a:cubicBezTo>
                      <a:lnTo>
                        <a:pt x="3488" y="6833"/>
                      </a:lnTo>
                      <a:lnTo>
                        <a:pt x="3488" y="6667"/>
                      </a:lnTo>
                      <a:cubicBezTo>
                        <a:pt x="3512" y="6596"/>
                        <a:pt x="3440" y="6525"/>
                        <a:pt x="3369" y="6525"/>
                      </a:cubicBezTo>
                      <a:cubicBezTo>
                        <a:pt x="3357" y="6522"/>
                        <a:pt x="3344" y="6520"/>
                        <a:pt x="3333" y="6520"/>
                      </a:cubicBezTo>
                      <a:cubicBezTo>
                        <a:pt x="3257" y="6520"/>
                        <a:pt x="3203" y="6582"/>
                        <a:pt x="3203" y="6643"/>
                      </a:cubicBezTo>
                      <a:cubicBezTo>
                        <a:pt x="3203" y="6691"/>
                        <a:pt x="3203" y="6738"/>
                        <a:pt x="3203" y="6810"/>
                      </a:cubicBezTo>
                      <a:cubicBezTo>
                        <a:pt x="3108" y="6952"/>
                        <a:pt x="2990" y="7094"/>
                        <a:pt x="2824" y="7213"/>
                      </a:cubicBezTo>
                      <a:cubicBezTo>
                        <a:pt x="2563" y="7426"/>
                        <a:pt x="2183" y="7545"/>
                        <a:pt x="1827" y="7545"/>
                      </a:cubicBezTo>
                      <a:cubicBezTo>
                        <a:pt x="1400" y="7545"/>
                        <a:pt x="973" y="7355"/>
                        <a:pt x="713" y="7023"/>
                      </a:cubicBezTo>
                      <a:cubicBezTo>
                        <a:pt x="594" y="6881"/>
                        <a:pt x="499" y="6715"/>
                        <a:pt x="428" y="6549"/>
                      </a:cubicBezTo>
                      <a:cubicBezTo>
                        <a:pt x="333" y="6383"/>
                        <a:pt x="286" y="6193"/>
                        <a:pt x="309" y="6003"/>
                      </a:cubicBezTo>
                      <a:cubicBezTo>
                        <a:pt x="309" y="5813"/>
                        <a:pt x="333" y="5790"/>
                        <a:pt x="380" y="5742"/>
                      </a:cubicBezTo>
                      <a:cubicBezTo>
                        <a:pt x="400" y="5722"/>
                        <a:pt x="425" y="5715"/>
                        <a:pt x="453" y="5715"/>
                      </a:cubicBezTo>
                      <a:cubicBezTo>
                        <a:pt x="492" y="5715"/>
                        <a:pt x="539" y="5728"/>
                        <a:pt x="594" y="5742"/>
                      </a:cubicBezTo>
                      <a:cubicBezTo>
                        <a:pt x="665" y="5742"/>
                        <a:pt x="736" y="5766"/>
                        <a:pt x="831" y="5790"/>
                      </a:cubicBezTo>
                      <a:cubicBezTo>
                        <a:pt x="1139" y="5884"/>
                        <a:pt x="1472" y="5932"/>
                        <a:pt x="1827" y="5932"/>
                      </a:cubicBezTo>
                      <a:cubicBezTo>
                        <a:pt x="2231" y="5932"/>
                        <a:pt x="2634" y="5884"/>
                        <a:pt x="3037" y="5766"/>
                      </a:cubicBezTo>
                      <a:cubicBezTo>
                        <a:pt x="3132" y="5718"/>
                        <a:pt x="3227" y="5695"/>
                        <a:pt x="3322" y="5647"/>
                      </a:cubicBezTo>
                      <a:lnTo>
                        <a:pt x="3322" y="5647"/>
                      </a:lnTo>
                      <a:cubicBezTo>
                        <a:pt x="3298" y="5695"/>
                        <a:pt x="3298" y="5742"/>
                        <a:pt x="3298" y="5813"/>
                      </a:cubicBezTo>
                      <a:lnTo>
                        <a:pt x="3298" y="5837"/>
                      </a:lnTo>
                      <a:cubicBezTo>
                        <a:pt x="3298" y="5908"/>
                        <a:pt x="3322" y="5979"/>
                        <a:pt x="3417" y="6027"/>
                      </a:cubicBezTo>
                      <a:cubicBezTo>
                        <a:pt x="3488" y="6027"/>
                        <a:pt x="3583" y="5979"/>
                        <a:pt x="3606" y="5908"/>
                      </a:cubicBezTo>
                      <a:lnTo>
                        <a:pt x="3606" y="5837"/>
                      </a:lnTo>
                      <a:cubicBezTo>
                        <a:pt x="3606" y="5695"/>
                        <a:pt x="3630" y="5552"/>
                        <a:pt x="3654" y="5410"/>
                      </a:cubicBezTo>
                      <a:cubicBezTo>
                        <a:pt x="3701" y="5078"/>
                        <a:pt x="3796" y="4722"/>
                        <a:pt x="3891" y="4366"/>
                      </a:cubicBezTo>
                      <a:cubicBezTo>
                        <a:pt x="3986" y="4010"/>
                        <a:pt x="4081" y="3631"/>
                        <a:pt x="4223" y="3228"/>
                      </a:cubicBezTo>
                      <a:cubicBezTo>
                        <a:pt x="4864" y="1306"/>
                        <a:pt x="6073" y="357"/>
                        <a:pt x="7876" y="310"/>
                      </a:cubicBezTo>
                      <a:cubicBezTo>
                        <a:pt x="7918" y="309"/>
                        <a:pt x="7959" y="308"/>
                        <a:pt x="8000" y="308"/>
                      </a:cubicBezTo>
                      <a:close/>
                      <a:moveTo>
                        <a:pt x="7997" y="0"/>
                      </a:moveTo>
                      <a:cubicBezTo>
                        <a:pt x="7957" y="0"/>
                        <a:pt x="7917" y="1"/>
                        <a:pt x="7876" y="2"/>
                      </a:cubicBezTo>
                      <a:cubicBezTo>
                        <a:pt x="5955" y="49"/>
                        <a:pt x="4650" y="1116"/>
                        <a:pt x="3962" y="3133"/>
                      </a:cubicBezTo>
                      <a:cubicBezTo>
                        <a:pt x="3820" y="3512"/>
                        <a:pt x="3701" y="3939"/>
                        <a:pt x="3606" y="4271"/>
                      </a:cubicBezTo>
                      <a:cubicBezTo>
                        <a:pt x="3512" y="4627"/>
                        <a:pt x="3440" y="4959"/>
                        <a:pt x="3393" y="5268"/>
                      </a:cubicBezTo>
                      <a:cubicBezTo>
                        <a:pt x="3085" y="5434"/>
                        <a:pt x="2990" y="5481"/>
                        <a:pt x="2942" y="5481"/>
                      </a:cubicBezTo>
                      <a:cubicBezTo>
                        <a:pt x="2646" y="5580"/>
                        <a:pt x="2333" y="5629"/>
                        <a:pt x="2017" y="5629"/>
                      </a:cubicBezTo>
                      <a:cubicBezTo>
                        <a:pt x="1954" y="5629"/>
                        <a:pt x="1891" y="5627"/>
                        <a:pt x="1827" y="5623"/>
                      </a:cubicBezTo>
                      <a:cubicBezTo>
                        <a:pt x="1519" y="5623"/>
                        <a:pt x="1211" y="5576"/>
                        <a:pt x="926" y="5505"/>
                      </a:cubicBezTo>
                      <a:cubicBezTo>
                        <a:pt x="831" y="5457"/>
                        <a:pt x="760" y="5457"/>
                        <a:pt x="665" y="5457"/>
                      </a:cubicBezTo>
                      <a:cubicBezTo>
                        <a:pt x="609" y="5429"/>
                        <a:pt x="545" y="5416"/>
                        <a:pt x="482" y="5416"/>
                      </a:cubicBezTo>
                      <a:cubicBezTo>
                        <a:pt x="384" y="5416"/>
                        <a:pt x="286" y="5447"/>
                        <a:pt x="214" y="5505"/>
                      </a:cubicBezTo>
                      <a:cubicBezTo>
                        <a:pt x="72" y="5623"/>
                        <a:pt x="1" y="5790"/>
                        <a:pt x="25" y="5979"/>
                      </a:cubicBezTo>
                      <a:cubicBezTo>
                        <a:pt x="1" y="6216"/>
                        <a:pt x="72" y="6454"/>
                        <a:pt x="167" y="6667"/>
                      </a:cubicBezTo>
                      <a:cubicBezTo>
                        <a:pt x="262" y="6857"/>
                        <a:pt x="380" y="7047"/>
                        <a:pt x="499" y="7213"/>
                      </a:cubicBezTo>
                      <a:cubicBezTo>
                        <a:pt x="831" y="7616"/>
                        <a:pt x="1329" y="7829"/>
                        <a:pt x="1851" y="7829"/>
                      </a:cubicBezTo>
                      <a:cubicBezTo>
                        <a:pt x="2278" y="7829"/>
                        <a:pt x="2705" y="7687"/>
                        <a:pt x="3037" y="7426"/>
                      </a:cubicBezTo>
                      <a:cubicBezTo>
                        <a:pt x="3108" y="7379"/>
                        <a:pt x="3179" y="7308"/>
                        <a:pt x="3227" y="7260"/>
                      </a:cubicBezTo>
                      <a:cubicBezTo>
                        <a:pt x="3251" y="7758"/>
                        <a:pt x="3369" y="8256"/>
                        <a:pt x="3583" y="8707"/>
                      </a:cubicBezTo>
                      <a:cubicBezTo>
                        <a:pt x="3654" y="8849"/>
                        <a:pt x="3725" y="8992"/>
                        <a:pt x="3796" y="9134"/>
                      </a:cubicBezTo>
                      <a:cubicBezTo>
                        <a:pt x="4413" y="10154"/>
                        <a:pt x="5528" y="10723"/>
                        <a:pt x="7141" y="10842"/>
                      </a:cubicBezTo>
                      <a:cubicBezTo>
                        <a:pt x="7331" y="10866"/>
                        <a:pt x="7544" y="10866"/>
                        <a:pt x="7758" y="10866"/>
                      </a:cubicBezTo>
                      <a:lnTo>
                        <a:pt x="7805" y="10866"/>
                      </a:lnTo>
                      <a:cubicBezTo>
                        <a:pt x="9940" y="10818"/>
                        <a:pt x="11387" y="10059"/>
                        <a:pt x="12122" y="8636"/>
                      </a:cubicBezTo>
                      <a:cubicBezTo>
                        <a:pt x="12336" y="8209"/>
                        <a:pt x="12454" y="7758"/>
                        <a:pt x="12502" y="7284"/>
                      </a:cubicBezTo>
                      <a:cubicBezTo>
                        <a:pt x="12549" y="7331"/>
                        <a:pt x="12620" y="7379"/>
                        <a:pt x="12668" y="7403"/>
                      </a:cubicBezTo>
                      <a:cubicBezTo>
                        <a:pt x="12976" y="7667"/>
                        <a:pt x="13366" y="7808"/>
                        <a:pt x="13762" y="7808"/>
                      </a:cubicBezTo>
                      <a:cubicBezTo>
                        <a:pt x="13793" y="7808"/>
                        <a:pt x="13823" y="7807"/>
                        <a:pt x="13854" y="7806"/>
                      </a:cubicBezTo>
                      <a:cubicBezTo>
                        <a:pt x="13878" y="7807"/>
                        <a:pt x="13902" y="7807"/>
                        <a:pt x="13925" y="7807"/>
                      </a:cubicBezTo>
                      <a:cubicBezTo>
                        <a:pt x="14421" y="7807"/>
                        <a:pt x="14889" y="7574"/>
                        <a:pt x="15206" y="7189"/>
                      </a:cubicBezTo>
                      <a:cubicBezTo>
                        <a:pt x="15491" y="6857"/>
                        <a:pt x="15680" y="6430"/>
                        <a:pt x="15680" y="5979"/>
                      </a:cubicBezTo>
                      <a:cubicBezTo>
                        <a:pt x="15704" y="5790"/>
                        <a:pt x="15633" y="5600"/>
                        <a:pt x="15491" y="5481"/>
                      </a:cubicBezTo>
                      <a:cubicBezTo>
                        <a:pt x="15404" y="5424"/>
                        <a:pt x="15318" y="5392"/>
                        <a:pt x="15232" y="5392"/>
                      </a:cubicBezTo>
                      <a:cubicBezTo>
                        <a:pt x="15176" y="5392"/>
                        <a:pt x="15120" y="5406"/>
                        <a:pt x="15064" y="5434"/>
                      </a:cubicBezTo>
                      <a:cubicBezTo>
                        <a:pt x="14969" y="5434"/>
                        <a:pt x="14874" y="5457"/>
                        <a:pt x="14779" y="5481"/>
                      </a:cubicBezTo>
                      <a:cubicBezTo>
                        <a:pt x="14494" y="5576"/>
                        <a:pt x="14186" y="5600"/>
                        <a:pt x="13878" y="5623"/>
                      </a:cubicBezTo>
                      <a:cubicBezTo>
                        <a:pt x="13801" y="5630"/>
                        <a:pt x="13725" y="5634"/>
                        <a:pt x="13649" y="5634"/>
                      </a:cubicBezTo>
                      <a:cubicBezTo>
                        <a:pt x="13205" y="5634"/>
                        <a:pt x="12772" y="5518"/>
                        <a:pt x="12407" y="5315"/>
                      </a:cubicBezTo>
                      <a:lnTo>
                        <a:pt x="12407" y="5268"/>
                      </a:lnTo>
                      <a:cubicBezTo>
                        <a:pt x="12241" y="4509"/>
                        <a:pt x="12027" y="3750"/>
                        <a:pt x="11766" y="3014"/>
                      </a:cubicBezTo>
                      <a:cubicBezTo>
                        <a:pt x="11024" y="1020"/>
                        <a:pt x="9760" y="0"/>
                        <a:pt x="799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8" name="Google Shape;2118;p15"/>
                <p:cNvSpPr/>
                <p:nvPr/>
              </p:nvSpPr>
              <p:spPr>
                <a:xfrm>
                  <a:off x="2879250" y="3266675"/>
                  <a:ext cx="38550" cy="39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2" h="1566" extrusionOk="0">
                      <a:moveTo>
                        <a:pt x="949" y="0"/>
                      </a:moveTo>
                      <a:cubicBezTo>
                        <a:pt x="830" y="48"/>
                        <a:pt x="712" y="119"/>
                        <a:pt x="617" y="214"/>
                      </a:cubicBezTo>
                      <a:cubicBezTo>
                        <a:pt x="380" y="404"/>
                        <a:pt x="166" y="641"/>
                        <a:pt x="0" y="878"/>
                      </a:cubicBezTo>
                      <a:lnTo>
                        <a:pt x="380" y="854"/>
                      </a:lnTo>
                      <a:cubicBezTo>
                        <a:pt x="688" y="807"/>
                        <a:pt x="996" y="807"/>
                        <a:pt x="1281" y="807"/>
                      </a:cubicBezTo>
                      <a:cubicBezTo>
                        <a:pt x="973" y="807"/>
                        <a:pt x="688" y="831"/>
                        <a:pt x="380" y="854"/>
                      </a:cubicBezTo>
                      <a:lnTo>
                        <a:pt x="854" y="1566"/>
                      </a:lnTo>
                      <a:cubicBezTo>
                        <a:pt x="949" y="1447"/>
                        <a:pt x="1044" y="1329"/>
                        <a:pt x="1091" y="1210"/>
                      </a:cubicBezTo>
                      <a:lnTo>
                        <a:pt x="1115" y="1210"/>
                      </a:lnTo>
                      <a:cubicBezTo>
                        <a:pt x="1186" y="1092"/>
                        <a:pt x="1234" y="949"/>
                        <a:pt x="1281" y="807"/>
                      </a:cubicBezTo>
                      <a:lnTo>
                        <a:pt x="1542" y="807"/>
                      </a:lnTo>
                      <a:cubicBezTo>
                        <a:pt x="1495" y="688"/>
                        <a:pt x="1447" y="546"/>
                        <a:pt x="1329" y="380"/>
                      </a:cubicBezTo>
                      <a:cubicBezTo>
                        <a:pt x="1162" y="143"/>
                        <a:pt x="1044" y="0"/>
                        <a:pt x="94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9" name="Google Shape;2119;p15"/>
                <p:cNvSpPr/>
                <p:nvPr/>
              </p:nvSpPr>
              <p:spPr>
                <a:xfrm>
                  <a:off x="2834175" y="3237625"/>
                  <a:ext cx="128125" cy="2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25" h="1044" extrusionOk="0">
                      <a:moveTo>
                        <a:pt x="546" y="0"/>
                      </a:moveTo>
                      <a:cubicBezTo>
                        <a:pt x="404" y="0"/>
                        <a:pt x="261" y="48"/>
                        <a:pt x="143" y="166"/>
                      </a:cubicBezTo>
                      <a:cubicBezTo>
                        <a:pt x="48" y="261"/>
                        <a:pt x="0" y="380"/>
                        <a:pt x="24" y="522"/>
                      </a:cubicBezTo>
                      <a:cubicBezTo>
                        <a:pt x="0" y="664"/>
                        <a:pt x="48" y="783"/>
                        <a:pt x="143" y="878"/>
                      </a:cubicBezTo>
                      <a:cubicBezTo>
                        <a:pt x="238" y="996"/>
                        <a:pt x="380" y="1044"/>
                        <a:pt x="546" y="1044"/>
                      </a:cubicBezTo>
                      <a:cubicBezTo>
                        <a:pt x="807" y="1020"/>
                        <a:pt x="1020" y="807"/>
                        <a:pt x="1068" y="522"/>
                      </a:cubicBezTo>
                      <a:cubicBezTo>
                        <a:pt x="1068" y="380"/>
                        <a:pt x="997" y="237"/>
                        <a:pt x="902" y="166"/>
                      </a:cubicBezTo>
                      <a:cubicBezTo>
                        <a:pt x="807" y="48"/>
                        <a:pt x="665" y="0"/>
                        <a:pt x="546" y="0"/>
                      </a:cubicBezTo>
                      <a:close/>
                      <a:moveTo>
                        <a:pt x="4602" y="0"/>
                      </a:moveTo>
                      <a:cubicBezTo>
                        <a:pt x="4318" y="0"/>
                        <a:pt x="4080" y="237"/>
                        <a:pt x="4080" y="522"/>
                      </a:cubicBezTo>
                      <a:cubicBezTo>
                        <a:pt x="4080" y="664"/>
                        <a:pt x="4128" y="783"/>
                        <a:pt x="4246" y="878"/>
                      </a:cubicBezTo>
                      <a:cubicBezTo>
                        <a:pt x="4318" y="996"/>
                        <a:pt x="4460" y="1044"/>
                        <a:pt x="4602" y="1044"/>
                      </a:cubicBezTo>
                      <a:cubicBezTo>
                        <a:pt x="4745" y="1044"/>
                        <a:pt x="4887" y="996"/>
                        <a:pt x="4958" y="878"/>
                      </a:cubicBezTo>
                      <a:cubicBezTo>
                        <a:pt x="5077" y="783"/>
                        <a:pt x="5124" y="664"/>
                        <a:pt x="5124" y="522"/>
                      </a:cubicBezTo>
                      <a:cubicBezTo>
                        <a:pt x="5124" y="380"/>
                        <a:pt x="5077" y="237"/>
                        <a:pt x="4958" y="166"/>
                      </a:cubicBezTo>
                      <a:cubicBezTo>
                        <a:pt x="4863" y="48"/>
                        <a:pt x="4745" y="0"/>
                        <a:pt x="460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0" name="Google Shape;2120;p15"/>
                <p:cNvSpPr/>
                <p:nvPr/>
              </p:nvSpPr>
              <p:spPr>
                <a:xfrm>
                  <a:off x="2871525" y="3263125"/>
                  <a:ext cx="54600" cy="4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4" h="1851" extrusionOk="0">
                      <a:moveTo>
                        <a:pt x="1258" y="285"/>
                      </a:moveTo>
                      <a:cubicBezTo>
                        <a:pt x="1282" y="308"/>
                        <a:pt x="1353" y="332"/>
                        <a:pt x="1519" y="593"/>
                      </a:cubicBezTo>
                      <a:cubicBezTo>
                        <a:pt x="1566" y="664"/>
                        <a:pt x="1590" y="735"/>
                        <a:pt x="1638" y="807"/>
                      </a:cubicBezTo>
                      <a:lnTo>
                        <a:pt x="1566" y="807"/>
                      </a:lnTo>
                      <a:cubicBezTo>
                        <a:pt x="1282" y="807"/>
                        <a:pt x="997" y="830"/>
                        <a:pt x="689" y="854"/>
                      </a:cubicBezTo>
                      <a:lnTo>
                        <a:pt x="641" y="854"/>
                      </a:lnTo>
                      <a:cubicBezTo>
                        <a:pt x="760" y="712"/>
                        <a:pt x="878" y="569"/>
                        <a:pt x="1021" y="474"/>
                      </a:cubicBezTo>
                      <a:cubicBezTo>
                        <a:pt x="1092" y="403"/>
                        <a:pt x="1187" y="356"/>
                        <a:pt x="1258" y="285"/>
                      </a:cubicBezTo>
                      <a:close/>
                      <a:moveTo>
                        <a:pt x="1353" y="1115"/>
                      </a:moveTo>
                      <a:cubicBezTo>
                        <a:pt x="1353" y="1139"/>
                        <a:pt x="1305" y="1210"/>
                        <a:pt x="1282" y="1281"/>
                      </a:cubicBezTo>
                      <a:cubicBezTo>
                        <a:pt x="1234" y="1352"/>
                        <a:pt x="1211" y="1400"/>
                        <a:pt x="1187" y="1447"/>
                      </a:cubicBezTo>
                      <a:lnTo>
                        <a:pt x="973" y="1115"/>
                      </a:lnTo>
                      <a:close/>
                      <a:moveTo>
                        <a:pt x="1282" y="0"/>
                      </a:moveTo>
                      <a:cubicBezTo>
                        <a:pt x="1211" y="0"/>
                        <a:pt x="1092" y="48"/>
                        <a:pt x="855" y="237"/>
                      </a:cubicBezTo>
                      <a:cubicBezTo>
                        <a:pt x="618" y="427"/>
                        <a:pt x="428" y="641"/>
                        <a:pt x="262" y="878"/>
                      </a:cubicBezTo>
                      <a:lnTo>
                        <a:pt x="191" y="878"/>
                      </a:lnTo>
                      <a:cubicBezTo>
                        <a:pt x="1" y="878"/>
                        <a:pt x="1" y="1186"/>
                        <a:pt x="191" y="1186"/>
                      </a:cubicBezTo>
                      <a:lnTo>
                        <a:pt x="333" y="1186"/>
                      </a:lnTo>
                      <a:lnTo>
                        <a:pt x="641" y="1139"/>
                      </a:lnTo>
                      <a:lnTo>
                        <a:pt x="1044" y="1779"/>
                      </a:lnTo>
                      <a:cubicBezTo>
                        <a:pt x="1068" y="1827"/>
                        <a:pt x="1116" y="1850"/>
                        <a:pt x="1163" y="1850"/>
                      </a:cubicBezTo>
                      <a:cubicBezTo>
                        <a:pt x="1211" y="1850"/>
                        <a:pt x="1234" y="1827"/>
                        <a:pt x="1282" y="1803"/>
                      </a:cubicBezTo>
                      <a:cubicBezTo>
                        <a:pt x="1377" y="1684"/>
                        <a:pt x="1471" y="1566"/>
                        <a:pt x="1543" y="1400"/>
                      </a:cubicBezTo>
                      <a:cubicBezTo>
                        <a:pt x="1614" y="1305"/>
                        <a:pt x="1661" y="1186"/>
                        <a:pt x="1709" y="1091"/>
                      </a:cubicBezTo>
                      <a:lnTo>
                        <a:pt x="2017" y="1091"/>
                      </a:lnTo>
                      <a:cubicBezTo>
                        <a:pt x="2112" y="1091"/>
                        <a:pt x="2183" y="1020"/>
                        <a:pt x="2183" y="949"/>
                      </a:cubicBezTo>
                      <a:cubicBezTo>
                        <a:pt x="2183" y="854"/>
                        <a:pt x="2112" y="783"/>
                        <a:pt x="2017" y="783"/>
                      </a:cubicBezTo>
                      <a:lnTo>
                        <a:pt x="1970" y="783"/>
                      </a:lnTo>
                      <a:cubicBezTo>
                        <a:pt x="1922" y="688"/>
                        <a:pt x="1851" y="569"/>
                        <a:pt x="1780" y="427"/>
                      </a:cubicBezTo>
                      <a:cubicBezTo>
                        <a:pt x="1590" y="119"/>
                        <a:pt x="1424" y="0"/>
                        <a:pt x="128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121" name="Google Shape;2121;p15"/>
              <p:cNvGrpSpPr/>
              <p:nvPr/>
            </p:nvGrpSpPr>
            <p:grpSpPr>
              <a:xfrm flipH="1">
                <a:off x="7681223" y="1437334"/>
                <a:ext cx="435018" cy="444103"/>
                <a:chOff x="2963450" y="3492750"/>
                <a:chExt cx="311350" cy="317875"/>
              </a:xfrm>
            </p:grpSpPr>
            <p:sp>
              <p:nvSpPr>
                <p:cNvPr id="2122" name="Google Shape;2122;p15"/>
                <p:cNvSpPr/>
                <p:nvPr/>
              </p:nvSpPr>
              <p:spPr>
                <a:xfrm>
                  <a:off x="3105775" y="3752950"/>
                  <a:ext cx="77700" cy="5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8" h="2307" extrusionOk="0">
                      <a:moveTo>
                        <a:pt x="1803" y="0"/>
                      </a:moveTo>
                      <a:cubicBezTo>
                        <a:pt x="1708" y="0"/>
                        <a:pt x="1637" y="48"/>
                        <a:pt x="1637" y="143"/>
                      </a:cubicBezTo>
                      <a:cubicBezTo>
                        <a:pt x="1614" y="451"/>
                        <a:pt x="1685" y="783"/>
                        <a:pt x="1803" y="1068"/>
                      </a:cubicBezTo>
                      <a:cubicBezTo>
                        <a:pt x="1803" y="1092"/>
                        <a:pt x="1827" y="1139"/>
                        <a:pt x="2088" y="1803"/>
                      </a:cubicBezTo>
                      <a:cubicBezTo>
                        <a:pt x="2112" y="1851"/>
                        <a:pt x="2159" y="1898"/>
                        <a:pt x="2230" y="1898"/>
                      </a:cubicBezTo>
                      <a:lnTo>
                        <a:pt x="2278" y="1874"/>
                      </a:lnTo>
                      <a:cubicBezTo>
                        <a:pt x="2539" y="1780"/>
                        <a:pt x="2776" y="1661"/>
                        <a:pt x="3013" y="1542"/>
                      </a:cubicBezTo>
                      <a:cubicBezTo>
                        <a:pt x="3084" y="1495"/>
                        <a:pt x="3108" y="1400"/>
                        <a:pt x="3060" y="1329"/>
                      </a:cubicBezTo>
                      <a:cubicBezTo>
                        <a:pt x="3045" y="1283"/>
                        <a:pt x="3000" y="1257"/>
                        <a:pt x="2951" y="1257"/>
                      </a:cubicBezTo>
                      <a:cubicBezTo>
                        <a:pt x="2924" y="1257"/>
                        <a:pt x="2896" y="1265"/>
                        <a:pt x="2871" y="1281"/>
                      </a:cubicBezTo>
                      <a:cubicBezTo>
                        <a:pt x="2681" y="1376"/>
                        <a:pt x="2491" y="1471"/>
                        <a:pt x="2301" y="1542"/>
                      </a:cubicBezTo>
                      <a:cubicBezTo>
                        <a:pt x="2135" y="1115"/>
                        <a:pt x="2088" y="1020"/>
                        <a:pt x="2088" y="973"/>
                      </a:cubicBezTo>
                      <a:cubicBezTo>
                        <a:pt x="1969" y="736"/>
                        <a:pt x="1922" y="451"/>
                        <a:pt x="1922" y="167"/>
                      </a:cubicBezTo>
                      <a:cubicBezTo>
                        <a:pt x="1922" y="95"/>
                        <a:pt x="1874" y="24"/>
                        <a:pt x="1803" y="0"/>
                      </a:cubicBezTo>
                      <a:close/>
                      <a:moveTo>
                        <a:pt x="460" y="87"/>
                      </a:moveTo>
                      <a:cubicBezTo>
                        <a:pt x="398" y="87"/>
                        <a:pt x="336" y="118"/>
                        <a:pt x="309" y="190"/>
                      </a:cubicBezTo>
                      <a:cubicBezTo>
                        <a:pt x="309" y="261"/>
                        <a:pt x="261" y="499"/>
                        <a:pt x="24" y="1803"/>
                      </a:cubicBezTo>
                      <a:cubicBezTo>
                        <a:pt x="1" y="1874"/>
                        <a:pt x="48" y="1946"/>
                        <a:pt x="95" y="1969"/>
                      </a:cubicBezTo>
                      <a:cubicBezTo>
                        <a:pt x="380" y="2088"/>
                        <a:pt x="665" y="2207"/>
                        <a:pt x="949" y="2301"/>
                      </a:cubicBezTo>
                      <a:lnTo>
                        <a:pt x="997" y="2301"/>
                      </a:lnTo>
                      <a:cubicBezTo>
                        <a:pt x="1010" y="2305"/>
                        <a:pt x="1023" y="2306"/>
                        <a:pt x="1035" y="2306"/>
                      </a:cubicBezTo>
                      <a:cubicBezTo>
                        <a:pt x="1192" y="2306"/>
                        <a:pt x="1220" y="2039"/>
                        <a:pt x="1044" y="2017"/>
                      </a:cubicBezTo>
                      <a:cubicBezTo>
                        <a:pt x="736" y="1922"/>
                        <a:pt x="499" y="1827"/>
                        <a:pt x="333" y="1756"/>
                      </a:cubicBezTo>
                      <a:cubicBezTo>
                        <a:pt x="546" y="594"/>
                        <a:pt x="594" y="333"/>
                        <a:pt x="617" y="285"/>
                      </a:cubicBezTo>
                      <a:cubicBezTo>
                        <a:pt x="661" y="168"/>
                        <a:pt x="560" y="87"/>
                        <a:pt x="460" y="8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3" name="Google Shape;2123;p15"/>
                <p:cNvSpPr/>
                <p:nvPr/>
              </p:nvSpPr>
              <p:spPr>
                <a:xfrm>
                  <a:off x="3222600" y="3511000"/>
                  <a:ext cx="48650" cy="4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6" h="1732" extrusionOk="0">
                      <a:moveTo>
                        <a:pt x="1400" y="0"/>
                      </a:moveTo>
                      <a:cubicBezTo>
                        <a:pt x="1092" y="48"/>
                        <a:pt x="783" y="95"/>
                        <a:pt x="451" y="143"/>
                      </a:cubicBezTo>
                      <a:lnTo>
                        <a:pt x="1" y="190"/>
                      </a:lnTo>
                      <a:cubicBezTo>
                        <a:pt x="72" y="238"/>
                        <a:pt x="143" y="285"/>
                        <a:pt x="214" y="356"/>
                      </a:cubicBezTo>
                      <a:cubicBezTo>
                        <a:pt x="427" y="522"/>
                        <a:pt x="594" y="712"/>
                        <a:pt x="760" y="925"/>
                      </a:cubicBezTo>
                      <a:lnTo>
                        <a:pt x="1400" y="0"/>
                      </a:lnTo>
                      <a:close/>
                      <a:moveTo>
                        <a:pt x="760" y="925"/>
                      </a:moveTo>
                      <a:lnTo>
                        <a:pt x="783" y="949"/>
                      </a:lnTo>
                      <a:cubicBezTo>
                        <a:pt x="949" y="1210"/>
                        <a:pt x="1092" y="1471"/>
                        <a:pt x="1210" y="1732"/>
                      </a:cubicBezTo>
                      <a:lnTo>
                        <a:pt x="1946" y="1115"/>
                      </a:lnTo>
                      <a:lnTo>
                        <a:pt x="760" y="925"/>
                      </a:lnTo>
                      <a:close/>
                    </a:path>
                  </a:pathLst>
                </a:custGeom>
                <a:solidFill>
                  <a:srgbClr val="FCB05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4" name="Google Shape;2124;p15"/>
                <p:cNvSpPr/>
                <p:nvPr/>
              </p:nvSpPr>
              <p:spPr>
                <a:xfrm>
                  <a:off x="2964525" y="3496500"/>
                  <a:ext cx="299600" cy="270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4" h="10808" extrusionOk="0">
                      <a:moveTo>
                        <a:pt x="7368" y="5015"/>
                      </a:moveTo>
                      <a:cubicBezTo>
                        <a:pt x="7637" y="5015"/>
                        <a:pt x="7871" y="5189"/>
                        <a:pt x="8070" y="5538"/>
                      </a:cubicBezTo>
                      <a:cubicBezTo>
                        <a:pt x="8355" y="6036"/>
                        <a:pt x="8450" y="6605"/>
                        <a:pt x="8331" y="7175"/>
                      </a:cubicBezTo>
                      <a:cubicBezTo>
                        <a:pt x="8236" y="7792"/>
                        <a:pt x="7857" y="8313"/>
                        <a:pt x="7311" y="8598"/>
                      </a:cubicBezTo>
                      <a:cubicBezTo>
                        <a:pt x="6928" y="8805"/>
                        <a:pt x="6492" y="8916"/>
                        <a:pt x="6060" y="8916"/>
                      </a:cubicBezTo>
                      <a:cubicBezTo>
                        <a:pt x="5849" y="8916"/>
                        <a:pt x="5639" y="8890"/>
                        <a:pt x="5437" y="8835"/>
                      </a:cubicBezTo>
                      <a:cubicBezTo>
                        <a:pt x="4654" y="8598"/>
                        <a:pt x="3990" y="8147"/>
                        <a:pt x="3468" y="7554"/>
                      </a:cubicBezTo>
                      <a:cubicBezTo>
                        <a:pt x="2828" y="6843"/>
                        <a:pt x="2709" y="6297"/>
                        <a:pt x="3112" y="5941"/>
                      </a:cubicBezTo>
                      <a:cubicBezTo>
                        <a:pt x="3634" y="5941"/>
                        <a:pt x="4180" y="5894"/>
                        <a:pt x="4702" y="5799"/>
                      </a:cubicBezTo>
                      <a:cubicBezTo>
                        <a:pt x="5484" y="5680"/>
                        <a:pt x="6267" y="5443"/>
                        <a:pt x="7003" y="5111"/>
                      </a:cubicBezTo>
                      <a:cubicBezTo>
                        <a:pt x="7131" y="5047"/>
                        <a:pt x="7252" y="5015"/>
                        <a:pt x="7368" y="5015"/>
                      </a:cubicBezTo>
                      <a:close/>
                      <a:moveTo>
                        <a:pt x="8107" y="0"/>
                      </a:moveTo>
                      <a:cubicBezTo>
                        <a:pt x="8016" y="0"/>
                        <a:pt x="7924" y="4"/>
                        <a:pt x="7833" y="11"/>
                      </a:cubicBezTo>
                      <a:cubicBezTo>
                        <a:pt x="6979" y="106"/>
                        <a:pt x="6172" y="865"/>
                        <a:pt x="5366" y="2336"/>
                      </a:cubicBezTo>
                      <a:lnTo>
                        <a:pt x="5366" y="2312"/>
                      </a:lnTo>
                      <a:cubicBezTo>
                        <a:pt x="4583" y="3783"/>
                        <a:pt x="3800" y="4660"/>
                        <a:pt x="3041" y="4945"/>
                      </a:cubicBezTo>
                      <a:cubicBezTo>
                        <a:pt x="2424" y="5182"/>
                        <a:pt x="1784" y="5325"/>
                        <a:pt x="1120" y="5372"/>
                      </a:cubicBezTo>
                      <a:cubicBezTo>
                        <a:pt x="997" y="5349"/>
                        <a:pt x="885" y="5337"/>
                        <a:pt x="785" y="5337"/>
                      </a:cubicBezTo>
                      <a:cubicBezTo>
                        <a:pt x="174" y="5337"/>
                        <a:pt x="1" y="5773"/>
                        <a:pt x="266" y="6629"/>
                      </a:cubicBezTo>
                      <a:cubicBezTo>
                        <a:pt x="717" y="8100"/>
                        <a:pt x="1499" y="9167"/>
                        <a:pt x="2614" y="9832"/>
                      </a:cubicBezTo>
                      <a:cubicBezTo>
                        <a:pt x="3624" y="10467"/>
                        <a:pt x="4795" y="10808"/>
                        <a:pt x="5989" y="10808"/>
                      </a:cubicBezTo>
                      <a:cubicBezTo>
                        <a:pt x="6310" y="10808"/>
                        <a:pt x="6633" y="10783"/>
                        <a:pt x="6955" y="10733"/>
                      </a:cubicBezTo>
                      <a:cubicBezTo>
                        <a:pt x="8426" y="10519"/>
                        <a:pt x="9754" y="9737"/>
                        <a:pt x="10632" y="8527"/>
                      </a:cubicBezTo>
                      <a:cubicBezTo>
                        <a:pt x="11533" y="7317"/>
                        <a:pt x="11984" y="5846"/>
                        <a:pt x="11913" y="4328"/>
                      </a:cubicBezTo>
                      <a:cubicBezTo>
                        <a:pt x="11889" y="3640"/>
                        <a:pt x="11770" y="2952"/>
                        <a:pt x="11533" y="2312"/>
                      </a:cubicBezTo>
                      <a:cubicBezTo>
                        <a:pt x="11415" y="2051"/>
                        <a:pt x="11272" y="1790"/>
                        <a:pt x="11106" y="1529"/>
                      </a:cubicBezTo>
                      <a:lnTo>
                        <a:pt x="11059" y="1505"/>
                      </a:lnTo>
                      <a:cubicBezTo>
                        <a:pt x="10917" y="1292"/>
                        <a:pt x="10727" y="1102"/>
                        <a:pt x="10537" y="936"/>
                      </a:cubicBezTo>
                      <a:cubicBezTo>
                        <a:pt x="10466" y="865"/>
                        <a:pt x="10395" y="818"/>
                        <a:pt x="10324" y="770"/>
                      </a:cubicBezTo>
                      <a:cubicBezTo>
                        <a:pt x="9705" y="280"/>
                        <a:pt x="8915" y="0"/>
                        <a:pt x="810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5" name="Google Shape;2125;p15"/>
                <p:cNvSpPr/>
                <p:nvPr/>
              </p:nvSpPr>
              <p:spPr>
                <a:xfrm>
                  <a:off x="3032250" y="3621850"/>
                  <a:ext cx="143525" cy="9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1" h="3908" extrusionOk="0">
                      <a:moveTo>
                        <a:pt x="4659" y="1"/>
                      </a:moveTo>
                      <a:cubicBezTo>
                        <a:pt x="4543" y="1"/>
                        <a:pt x="4422" y="33"/>
                        <a:pt x="4294" y="97"/>
                      </a:cubicBezTo>
                      <a:cubicBezTo>
                        <a:pt x="3558" y="429"/>
                        <a:pt x="2775" y="666"/>
                        <a:pt x="1993" y="809"/>
                      </a:cubicBezTo>
                      <a:cubicBezTo>
                        <a:pt x="1471" y="880"/>
                        <a:pt x="925" y="927"/>
                        <a:pt x="403" y="927"/>
                      </a:cubicBezTo>
                      <a:cubicBezTo>
                        <a:pt x="0" y="1283"/>
                        <a:pt x="119" y="1829"/>
                        <a:pt x="759" y="2540"/>
                      </a:cubicBezTo>
                      <a:cubicBezTo>
                        <a:pt x="1281" y="3133"/>
                        <a:pt x="1945" y="3584"/>
                        <a:pt x="2704" y="3821"/>
                      </a:cubicBezTo>
                      <a:cubicBezTo>
                        <a:pt x="2925" y="3878"/>
                        <a:pt x="3151" y="3907"/>
                        <a:pt x="3375" y="3907"/>
                      </a:cubicBezTo>
                      <a:cubicBezTo>
                        <a:pt x="3801" y="3907"/>
                        <a:pt x="4220" y="3802"/>
                        <a:pt x="4578" y="3584"/>
                      </a:cubicBezTo>
                      <a:cubicBezTo>
                        <a:pt x="5148" y="3299"/>
                        <a:pt x="5527" y="2778"/>
                        <a:pt x="5622" y="2161"/>
                      </a:cubicBezTo>
                      <a:cubicBezTo>
                        <a:pt x="5741" y="1615"/>
                        <a:pt x="5646" y="1022"/>
                        <a:pt x="5361" y="524"/>
                      </a:cubicBezTo>
                      <a:cubicBezTo>
                        <a:pt x="5162" y="175"/>
                        <a:pt x="4928" y="1"/>
                        <a:pt x="465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6" name="Google Shape;2126;p15"/>
                <p:cNvSpPr/>
                <p:nvPr/>
              </p:nvSpPr>
              <p:spPr>
                <a:xfrm>
                  <a:off x="2963450" y="3492750"/>
                  <a:ext cx="311350" cy="27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54" h="11097" extrusionOk="0">
                      <a:moveTo>
                        <a:pt x="11434" y="920"/>
                      </a:moveTo>
                      <a:lnTo>
                        <a:pt x="11102" y="1395"/>
                      </a:lnTo>
                      <a:cubicBezTo>
                        <a:pt x="10983" y="1252"/>
                        <a:pt x="10865" y="1134"/>
                        <a:pt x="10746" y="1039"/>
                      </a:cubicBezTo>
                      <a:lnTo>
                        <a:pt x="10841" y="1015"/>
                      </a:lnTo>
                      <a:lnTo>
                        <a:pt x="11434" y="920"/>
                      </a:lnTo>
                      <a:close/>
                      <a:moveTo>
                        <a:pt x="11410" y="1845"/>
                      </a:moveTo>
                      <a:lnTo>
                        <a:pt x="11956" y="1916"/>
                      </a:lnTo>
                      <a:lnTo>
                        <a:pt x="11600" y="2225"/>
                      </a:lnTo>
                      <a:cubicBezTo>
                        <a:pt x="11553" y="2082"/>
                        <a:pt x="11481" y="1964"/>
                        <a:pt x="11410" y="1845"/>
                      </a:cubicBezTo>
                      <a:close/>
                      <a:moveTo>
                        <a:pt x="7407" y="5310"/>
                      </a:moveTo>
                      <a:cubicBezTo>
                        <a:pt x="7590" y="5310"/>
                        <a:pt x="7788" y="5419"/>
                        <a:pt x="7994" y="5759"/>
                      </a:cubicBezTo>
                      <a:cubicBezTo>
                        <a:pt x="8232" y="6234"/>
                        <a:pt x="8327" y="6779"/>
                        <a:pt x="8232" y="7301"/>
                      </a:cubicBezTo>
                      <a:cubicBezTo>
                        <a:pt x="8137" y="7870"/>
                        <a:pt x="7781" y="8369"/>
                        <a:pt x="7259" y="8629"/>
                      </a:cubicBezTo>
                      <a:cubicBezTo>
                        <a:pt x="6920" y="8830"/>
                        <a:pt x="6531" y="8930"/>
                        <a:pt x="6137" y="8930"/>
                      </a:cubicBezTo>
                      <a:cubicBezTo>
                        <a:pt x="5925" y="8930"/>
                        <a:pt x="5711" y="8901"/>
                        <a:pt x="5504" y="8843"/>
                      </a:cubicBezTo>
                      <a:cubicBezTo>
                        <a:pt x="4768" y="8629"/>
                        <a:pt x="4104" y="8179"/>
                        <a:pt x="3606" y="7609"/>
                      </a:cubicBezTo>
                      <a:cubicBezTo>
                        <a:pt x="2847" y="6732"/>
                        <a:pt x="3084" y="6376"/>
                        <a:pt x="3203" y="6234"/>
                      </a:cubicBezTo>
                      <a:lnTo>
                        <a:pt x="3227" y="6234"/>
                      </a:lnTo>
                      <a:cubicBezTo>
                        <a:pt x="3725" y="6234"/>
                        <a:pt x="4247" y="6186"/>
                        <a:pt x="4768" y="6115"/>
                      </a:cubicBezTo>
                      <a:cubicBezTo>
                        <a:pt x="5575" y="5973"/>
                        <a:pt x="6358" y="5735"/>
                        <a:pt x="7093" y="5403"/>
                      </a:cubicBezTo>
                      <a:cubicBezTo>
                        <a:pt x="7191" y="5350"/>
                        <a:pt x="7297" y="5310"/>
                        <a:pt x="7407" y="5310"/>
                      </a:cubicBezTo>
                      <a:close/>
                      <a:moveTo>
                        <a:pt x="7413" y="5009"/>
                      </a:moveTo>
                      <a:cubicBezTo>
                        <a:pt x="7255" y="5009"/>
                        <a:pt x="7105" y="5058"/>
                        <a:pt x="6974" y="5119"/>
                      </a:cubicBezTo>
                      <a:cubicBezTo>
                        <a:pt x="6239" y="5451"/>
                        <a:pt x="5480" y="5688"/>
                        <a:pt x="4697" y="5807"/>
                      </a:cubicBezTo>
                      <a:cubicBezTo>
                        <a:pt x="4199" y="5902"/>
                        <a:pt x="3677" y="5925"/>
                        <a:pt x="3155" y="5949"/>
                      </a:cubicBezTo>
                      <a:cubicBezTo>
                        <a:pt x="3108" y="5949"/>
                        <a:pt x="3084" y="5949"/>
                        <a:pt x="3037" y="5973"/>
                      </a:cubicBezTo>
                      <a:cubicBezTo>
                        <a:pt x="2586" y="6400"/>
                        <a:pt x="2705" y="7016"/>
                        <a:pt x="3393" y="7799"/>
                      </a:cubicBezTo>
                      <a:cubicBezTo>
                        <a:pt x="3938" y="8416"/>
                        <a:pt x="4626" y="8890"/>
                        <a:pt x="5433" y="9128"/>
                      </a:cubicBezTo>
                      <a:cubicBezTo>
                        <a:pt x="5646" y="9175"/>
                        <a:pt x="5883" y="9199"/>
                        <a:pt x="6144" y="9199"/>
                      </a:cubicBezTo>
                      <a:lnTo>
                        <a:pt x="6144" y="9222"/>
                      </a:lnTo>
                      <a:cubicBezTo>
                        <a:pt x="6595" y="9199"/>
                        <a:pt x="7022" y="9080"/>
                        <a:pt x="7401" y="8867"/>
                      </a:cubicBezTo>
                      <a:cubicBezTo>
                        <a:pt x="7994" y="8558"/>
                        <a:pt x="8398" y="7989"/>
                        <a:pt x="8516" y="7349"/>
                      </a:cubicBezTo>
                      <a:cubicBezTo>
                        <a:pt x="8635" y="6755"/>
                        <a:pt x="8540" y="6139"/>
                        <a:pt x="8232" y="5617"/>
                      </a:cubicBezTo>
                      <a:cubicBezTo>
                        <a:pt x="7977" y="5152"/>
                        <a:pt x="7684" y="5009"/>
                        <a:pt x="7413" y="5009"/>
                      </a:cubicBezTo>
                      <a:close/>
                      <a:moveTo>
                        <a:pt x="8176" y="316"/>
                      </a:moveTo>
                      <a:cubicBezTo>
                        <a:pt x="8936" y="316"/>
                        <a:pt x="9679" y="576"/>
                        <a:pt x="10272" y="1062"/>
                      </a:cubicBezTo>
                      <a:lnTo>
                        <a:pt x="10295" y="1062"/>
                      </a:lnTo>
                      <a:cubicBezTo>
                        <a:pt x="10367" y="1086"/>
                        <a:pt x="10414" y="1134"/>
                        <a:pt x="10485" y="1205"/>
                      </a:cubicBezTo>
                      <a:cubicBezTo>
                        <a:pt x="10675" y="1347"/>
                        <a:pt x="10841" y="1513"/>
                        <a:pt x="10983" y="1727"/>
                      </a:cubicBezTo>
                      <a:cubicBezTo>
                        <a:pt x="10983" y="1727"/>
                        <a:pt x="11007" y="1750"/>
                        <a:pt x="11007" y="1750"/>
                      </a:cubicBezTo>
                      <a:lnTo>
                        <a:pt x="11031" y="1774"/>
                      </a:lnTo>
                      <a:cubicBezTo>
                        <a:pt x="11197" y="2011"/>
                        <a:pt x="11315" y="2249"/>
                        <a:pt x="11434" y="2509"/>
                      </a:cubicBezTo>
                      <a:cubicBezTo>
                        <a:pt x="11671" y="3150"/>
                        <a:pt x="11790" y="3814"/>
                        <a:pt x="11813" y="4478"/>
                      </a:cubicBezTo>
                      <a:cubicBezTo>
                        <a:pt x="11885" y="5949"/>
                        <a:pt x="11458" y="7396"/>
                        <a:pt x="10556" y="8582"/>
                      </a:cubicBezTo>
                      <a:cubicBezTo>
                        <a:pt x="9702" y="9744"/>
                        <a:pt x="8398" y="10527"/>
                        <a:pt x="6974" y="10717"/>
                      </a:cubicBezTo>
                      <a:cubicBezTo>
                        <a:pt x="6650" y="10769"/>
                        <a:pt x="6323" y="10795"/>
                        <a:pt x="5998" y="10795"/>
                      </a:cubicBezTo>
                      <a:cubicBezTo>
                        <a:pt x="4847" y="10795"/>
                        <a:pt x="3708" y="10473"/>
                        <a:pt x="2728" y="9863"/>
                      </a:cubicBezTo>
                      <a:cubicBezTo>
                        <a:pt x="1661" y="9222"/>
                        <a:pt x="902" y="8155"/>
                        <a:pt x="475" y="6732"/>
                      </a:cubicBezTo>
                      <a:cubicBezTo>
                        <a:pt x="309" y="6257"/>
                        <a:pt x="309" y="5925"/>
                        <a:pt x="451" y="5783"/>
                      </a:cubicBezTo>
                      <a:cubicBezTo>
                        <a:pt x="530" y="5684"/>
                        <a:pt x="659" y="5635"/>
                        <a:pt x="782" y="5635"/>
                      </a:cubicBezTo>
                      <a:cubicBezTo>
                        <a:pt x="806" y="5635"/>
                        <a:pt x="831" y="5637"/>
                        <a:pt x="854" y="5641"/>
                      </a:cubicBezTo>
                      <a:cubicBezTo>
                        <a:pt x="973" y="5641"/>
                        <a:pt x="1068" y="5664"/>
                        <a:pt x="1187" y="5688"/>
                      </a:cubicBezTo>
                      <a:cubicBezTo>
                        <a:pt x="1851" y="5641"/>
                        <a:pt x="2515" y="5498"/>
                        <a:pt x="3155" y="5237"/>
                      </a:cubicBezTo>
                      <a:cubicBezTo>
                        <a:pt x="3938" y="4953"/>
                        <a:pt x="4745" y="4075"/>
                        <a:pt x="5551" y="2557"/>
                      </a:cubicBezTo>
                      <a:cubicBezTo>
                        <a:pt x="6310" y="1157"/>
                        <a:pt x="7117" y="398"/>
                        <a:pt x="7900" y="327"/>
                      </a:cubicBezTo>
                      <a:cubicBezTo>
                        <a:pt x="7992" y="319"/>
                        <a:pt x="8084" y="316"/>
                        <a:pt x="8176" y="316"/>
                      </a:cubicBezTo>
                      <a:close/>
                      <a:moveTo>
                        <a:pt x="8220" y="1"/>
                      </a:moveTo>
                      <a:cubicBezTo>
                        <a:pt x="8105" y="1"/>
                        <a:pt x="7990" y="7"/>
                        <a:pt x="7876" y="19"/>
                      </a:cubicBezTo>
                      <a:cubicBezTo>
                        <a:pt x="6974" y="90"/>
                        <a:pt x="6097" y="896"/>
                        <a:pt x="5290" y="2415"/>
                      </a:cubicBezTo>
                      <a:cubicBezTo>
                        <a:pt x="4531" y="3838"/>
                        <a:pt x="3748" y="4692"/>
                        <a:pt x="3037" y="4953"/>
                      </a:cubicBezTo>
                      <a:cubicBezTo>
                        <a:pt x="2444" y="5190"/>
                        <a:pt x="1827" y="5332"/>
                        <a:pt x="1187" y="5380"/>
                      </a:cubicBezTo>
                      <a:cubicBezTo>
                        <a:pt x="1044" y="5350"/>
                        <a:pt x="915" y="5334"/>
                        <a:pt x="800" y="5334"/>
                      </a:cubicBezTo>
                      <a:cubicBezTo>
                        <a:pt x="550" y="5334"/>
                        <a:pt x="360" y="5407"/>
                        <a:pt x="214" y="5569"/>
                      </a:cubicBezTo>
                      <a:cubicBezTo>
                        <a:pt x="1" y="5830"/>
                        <a:pt x="1" y="6234"/>
                        <a:pt x="190" y="6827"/>
                      </a:cubicBezTo>
                      <a:cubicBezTo>
                        <a:pt x="641" y="8321"/>
                        <a:pt x="1447" y="9436"/>
                        <a:pt x="2586" y="10124"/>
                      </a:cubicBezTo>
                      <a:cubicBezTo>
                        <a:pt x="3606" y="10741"/>
                        <a:pt x="4792" y="11096"/>
                        <a:pt x="5978" y="11096"/>
                      </a:cubicBezTo>
                      <a:cubicBezTo>
                        <a:pt x="6334" y="11096"/>
                        <a:pt x="6666" y="11073"/>
                        <a:pt x="7022" y="11025"/>
                      </a:cubicBezTo>
                      <a:cubicBezTo>
                        <a:pt x="8516" y="10788"/>
                        <a:pt x="9892" y="9982"/>
                        <a:pt x="10793" y="8772"/>
                      </a:cubicBezTo>
                      <a:cubicBezTo>
                        <a:pt x="11719" y="7538"/>
                        <a:pt x="12193" y="5996"/>
                        <a:pt x="12098" y="4455"/>
                      </a:cubicBezTo>
                      <a:cubicBezTo>
                        <a:pt x="12098" y="3790"/>
                        <a:pt x="11956" y="3126"/>
                        <a:pt x="11742" y="2509"/>
                      </a:cubicBezTo>
                      <a:lnTo>
                        <a:pt x="12383" y="1940"/>
                      </a:lnTo>
                      <a:cubicBezTo>
                        <a:pt x="12430" y="1916"/>
                        <a:pt x="12454" y="1845"/>
                        <a:pt x="12430" y="1798"/>
                      </a:cubicBezTo>
                      <a:cubicBezTo>
                        <a:pt x="12430" y="1727"/>
                        <a:pt x="12383" y="1703"/>
                        <a:pt x="12312" y="1679"/>
                      </a:cubicBezTo>
                      <a:lnTo>
                        <a:pt x="11363" y="1537"/>
                      </a:lnTo>
                      <a:lnTo>
                        <a:pt x="11885" y="802"/>
                      </a:lnTo>
                      <a:cubicBezTo>
                        <a:pt x="11973" y="713"/>
                        <a:pt x="11896" y="562"/>
                        <a:pt x="11770" y="562"/>
                      </a:cubicBezTo>
                      <a:cubicBezTo>
                        <a:pt x="11761" y="562"/>
                        <a:pt x="11752" y="563"/>
                        <a:pt x="11742" y="564"/>
                      </a:cubicBezTo>
                      <a:cubicBezTo>
                        <a:pt x="11458" y="636"/>
                        <a:pt x="11126" y="683"/>
                        <a:pt x="10817" y="730"/>
                      </a:cubicBezTo>
                      <a:lnTo>
                        <a:pt x="10414" y="778"/>
                      </a:lnTo>
                      <a:cubicBezTo>
                        <a:pt x="9793" y="281"/>
                        <a:pt x="9009" y="1"/>
                        <a:pt x="822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7" name="Google Shape;2127;p15"/>
                <p:cNvSpPr/>
                <p:nvPr/>
              </p:nvSpPr>
              <p:spPr>
                <a:xfrm>
                  <a:off x="3176350" y="3528150"/>
                  <a:ext cx="27300" cy="2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2" h="1094" extrusionOk="0">
                      <a:moveTo>
                        <a:pt x="507" y="1"/>
                      </a:moveTo>
                      <a:cubicBezTo>
                        <a:pt x="218" y="1"/>
                        <a:pt x="0" y="253"/>
                        <a:pt x="0" y="548"/>
                      </a:cubicBezTo>
                      <a:cubicBezTo>
                        <a:pt x="0" y="690"/>
                        <a:pt x="71" y="809"/>
                        <a:pt x="166" y="927"/>
                      </a:cubicBezTo>
                      <a:cubicBezTo>
                        <a:pt x="261" y="1022"/>
                        <a:pt x="404" y="1070"/>
                        <a:pt x="546" y="1093"/>
                      </a:cubicBezTo>
                      <a:cubicBezTo>
                        <a:pt x="831" y="1070"/>
                        <a:pt x="1068" y="833"/>
                        <a:pt x="1091" y="548"/>
                      </a:cubicBezTo>
                      <a:cubicBezTo>
                        <a:pt x="1091" y="406"/>
                        <a:pt x="1020" y="263"/>
                        <a:pt x="925" y="145"/>
                      </a:cubicBezTo>
                      <a:cubicBezTo>
                        <a:pt x="831" y="50"/>
                        <a:pt x="688" y="2"/>
                        <a:pt x="546" y="2"/>
                      </a:cubicBezTo>
                      <a:cubicBezTo>
                        <a:pt x="533" y="1"/>
                        <a:pt x="520" y="1"/>
                        <a:pt x="50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128" name="Google Shape;2128;p15"/>
              <p:cNvGrpSpPr/>
              <p:nvPr/>
            </p:nvGrpSpPr>
            <p:grpSpPr>
              <a:xfrm rot="1126794" flipH="1">
                <a:off x="8090477" y="831109"/>
                <a:ext cx="208774" cy="289295"/>
                <a:chOff x="3109925" y="3233975"/>
                <a:chExt cx="149425" cy="207075"/>
              </a:xfrm>
            </p:grpSpPr>
            <p:sp>
              <p:nvSpPr>
                <p:cNvPr id="2129" name="Google Shape;2129;p15"/>
                <p:cNvSpPr/>
                <p:nvPr/>
              </p:nvSpPr>
              <p:spPr>
                <a:xfrm>
                  <a:off x="3127125" y="3284475"/>
                  <a:ext cx="122175" cy="11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7" h="4768" extrusionOk="0">
                      <a:moveTo>
                        <a:pt x="3179" y="0"/>
                      </a:moveTo>
                      <a:lnTo>
                        <a:pt x="3084" y="24"/>
                      </a:lnTo>
                      <a:lnTo>
                        <a:pt x="2800" y="24"/>
                      </a:lnTo>
                      <a:cubicBezTo>
                        <a:pt x="2633" y="71"/>
                        <a:pt x="2491" y="95"/>
                        <a:pt x="2325" y="119"/>
                      </a:cubicBezTo>
                      <a:cubicBezTo>
                        <a:pt x="2254" y="119"/>
                        <a:pt x="2159" y="95"/>
                        <a:pt x="2088" y="71"/>
                      </a:cubicBezTo>
                      <a:lnTo>
                        <a:pt x="1637" y="71"/>
                      </a:lnTo>
                      <a:cubicBezTo>
                        <a:pt x="1708" y="285"/>
                        <a:pt x="1851" y="451"/>
                        <a:pt x="2040" y="569"/>
                      </a:cubicBezTo>
                      <a:cubicBezTo>
                        <a:pt x="2159" y="617"/>
                        <a:pt x="2278" y="640"/>
                        <a:pt x="2420" y="664"/>
                      </a:cubicBezTo>
                      <a:lnTo>
                        <a:pt x="2586" y="664"/>
                      </a:lnTo>
                      <a:cubicBezTo>
                        <a:pt x="2604" y="666"/>
                        <a:pt x="2622" y="667"/>
                        <a:pt x="2640" y="667"/>
                      </a:cubicBezTo>
                      <a:cubicBezTo>
                        <a:pt x="2827" y="667"/>
                        <a:pt x="2974" y="555"/>
                        <a:pt x="3060" y="403"/>
                      </a:cubicBezTo>
                      <a:lnTo>
                        <a:pt x="3060" y="380"/>
                      </a:lnTo>
                      <a:cubicBezTo>
                        <a:pt x="3108" y="261"/>
                        <a:pt x="3155" y="119"/>
                        <a:pt x="3179" y="0"/>
                      </a:cubicBezTo>
                      <a:close/>
                      <a:moveTo>
                        <a:pt x="166" y="1589"/>
                      </a:moveTo>
                      <a:cubicBezTo>
                        <a:pt x="48" y="1589"/>
                        <a:pt x="0" y="1684"/>
                        <a:pt x="0" y="1827"/>
                      </a:cubicBezTo>
                      <a:cubicBezTo>
                        <a:pt x="0" y="2230"/>
                        <a:pt x="333" y="2680"/>
                        <a:pt x="1044" y="3155"/>
                      </a:cubicBezTo>
                      <a:cubicBezTo>
                        <a:pt x="1376" y="3416"/>
                        <a:pt x="1756" y="3606"/>
                        <a:pt x="2183" y="3748"/>
                      </a:cubicBezTo>
                      <a:cubicBezTo>
                        <a:pt x="1993" y="3321"/>
                        <a:pt x="1756" y="2918"/>
                        <a:pt x="1471" y="2562"/>
                      </a:cubicBezTo>
                      <a:cubicBezTo>
                        <a:pt x="973" y="1921"/>
                        <a:pt x="546" y="1589"/>
                        <a:pt x="166" y="1589"/>
                      </a:cubicBezTo>
                      <a:close/>
                      <a:moveTo>
                        <a:pt x="4623" y="2168"/>
                      </a:moveTo>
                      <a:cubicBezTo>
                        <a:pt x="4602" y="2168"/>
                        <a:pt x="4580" y="2172"/>
                        <a:pt x="4555" y="2182"/>
                      </a:cubicBezTo>
                      <a:cubicBezTo>
                        <a:pt x="4199" y="2254"/>
                        <a:pt x="3867" y="2680"/>
                        <a:pt x="3535" y="3440"/>
                      </a:cubicBezTo>
                      <a:cubicBezTo>
                        <a:pt x="3369" y="3867"/>
                        <a:pt x="3226" y="4317"/>
                        <a:pt x="3132" y="4768"/>
                      </a:cubicBezTo>
                      <a:cubicBezTo>
                        <a:pt x="3511" y="4531"/>
                        <a:pt x="3820" y="4222"/>
                        <a:pt x="4104" y="3890"/>
                      </a:cubicBezTo>
                      <a:cubicBezTo>
                        <a:pt x="4650" y="3250"/>
                        <a:pt x="4887" y="2728"/>
                        <a:pt x="4768" y="2348"/>
                      </a:cubicBezTo>
                      <a:cubicBezTo>
                        <a:pt x="4750" y="2236"/>
                        <a:pt x="4701" y="2168"/>
                        <a:pt x="4623" y="216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0" name="Google Shape;2130;p15"/>
                <p:cNvSpPr/>
                <p:nvPr/>
              </p:nvSpPr>
              <p:spPr>
                <a:xfrm>
                  <a:off x="3113475" y="3237550"/>
                  <a:ext cx="141175" cy="4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7" h="1972" extrusionOk="0">
                      <a:moveTo>
                        <a:pt x="2919" y="1"/>
                      </a:moveTo>
                      <a:cubicBezTo>
                        <a:pt x="2895" y="1"/>
                        <a:pt x="2871" y="1"/>
                        <a:pt x="2847" y="3"/>
                      </a:cubicBezTo>
                      <a:cubicBezTo>
                        <a:pt x="2278" y="3"/>
                        <a:pt x="1922" y="122"/>
                        <a:pt x="1780" y="359"/>
                      </a:cubicBezTo>
                      <a:cubicBezTo>
                        <a:pt x="1709" y="454"/>
                        <a:pt x="1685" y="572"/>
                        <a:pt x="1685" y="667"/>
                      </a:cubicBezTo>
                      <a:cubicBezTo>
                        <a:pt x="1685" y="833"/>
                        <a:pt x="1732" y="999"/>
                        <a:pt x="1804" y="1142"/>
                      </a:cubicBezTo>
                      <a:cubicBezTo>
                        <a:pt x="1519" y="999"/>
                        <a:pt x="1187" y="928"/>
                        <a:pt x="879" y="904"/>
                      </a:cubicBezTo>
                      <a:lnTo>
                        <a:pt x="665" y="904"/>
                      </a:lnTo>
                      <a:cubicBezTo>
                        <a:pt x="238" y="904"/>
                        <a:pt x="1" y="999"/>
                        <a:pt x="1" y="1213"/>
                      </a:cubicBezTo>
                      <a:cubicBezTo>
                        <a:pt x="1" y="1403"/>
                        <a:pt x="167" y="1545"/>
                        <a:pt x="499" y="1711"/>
                      </a:cubicBezTo>
                      <a:cubicBezTo>
                        <a:pt x="902" y="1877"/>
                        <a:pt x="1329" y="1948"/>
                        <a:pt x="1756" y="1948"/>
                      </a:cubicBezTo>
                      <a:lnTo>
                        <a:pt x="2634" y="1948"/>
                      </a:lnTo>
                      <a:cubicBezTo>
                        <a:pt x="2397" y="1853"/>
                        <a:pt x="2183" y="1711"/>
                        <a:pt x="2041" y="1497"/>
                      </a:cubicBezTo>
                      <a:lnTo>
                        <a:pt x="2041" y="1497"/>
                      </a:lnTo>
                      <a:cubicBezTo>
                        <a:pt x="2207" y="1711"/>
                        <a:pt x="2397" y="1853"/>
                        <a:pt x="2634" y="1948"/>
                      </a:cubicBezTo>
                      <a:cubicBezTo>
                        <a:pt x="2705" y="1972"/>
                        <a:pt x="2800" y="1972"/>
                        <a:pt x="2871" y="1972"/>
                      </a:cubicBezTo>
                      <a:cubicBezTo>
                        <a:pt x="3037" y="1972"/>
                        <a:pt x="3179" y="1948"/>
                        <a:pt x="3346" y="1901"/>
                      </a:cubicBezTo>
                      <a:lnTo>
                        <a:pt x="3630" y="1901"/>
                      </a:lnTo>
                      <a:lnTo>
                        <a:pt x="3701" y="1877"/>
                      </a:lnTo>
                      <a:cubicBezTo>
                        <a:pt x="4128" y="1853"/>
                        <a:pt x="4532" y="1758"/>
                        <a:pt x="4935" y="1616"/>
                      </a:cubicBezTo>
                      <a:cubicBezTo>
                        <a:pt x="5409" y="1426"/>
                        <a:pt x="5646" y="1189"/>
                        <a:pt x="5646" y="928"/>
                      </a:cubicBezTo>
                      <a:cubicBezTo>
                        <a:pt x="5646" y="738"/>
                        <a:pt x="5552" y="644"/>
                        <a:pt x="5362" y="644"/>
                      </a:cubicBezTo>
                      <a:cubicBezTo>
                        <a:pt x="5101" y="667"/>
                        <a:pt x="4864" y="738"/>
                        <a:pt x="4626" y="833"/>
                      </a:cubicBezTo>
                      <a:cubicBezTo>
                        <a:pt x="4413" y="904"/>
                        <a:pt x="4152" y="1023"/>
                        <a:pt x="3844" y="1165"/>
                      </a:cubicBezTo>
                      <a:cubicBezTo>
                        <a:pt x="3915" y="928"/>
                        <a:pt x="3867" y="667"/>
                        <a:pt x="3749" y="430"/>
                      </a:cubicBezTo>
                      <a:cubicBezTo>
                        <a:pt x="3749" y="406"/>
                        <a:pt x="3725" y="383"/>
                        <a:pt x="3701" y="383"/>
                      </a:cubicBezTo>
                      <a:cubicBezTo>
                        <a:pt x="3503" y="141"/>
                        <a:pt x="3223" y="1"/>
                        <a:pt x="291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1" name="Google Shape;2131;p15"/>
                <p:cNvSpPr/>
                <p:nvPr/>
              </p:nvSpPr>
              <p:spPr>
                <a:xfrm>
                  <a:off x="3134825" y="3240500"/>
                  <a:ext cx="95500" cy="2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0" h="1048" extrusionOk="0">
                      <a:moveTo>
                        <a:pt x="594" y="122"/>
                      </a:moveTo>
                      <a:cubicBezTo>
                        <a:pt x="191" y="122"/>
                        <a:pt x="1" y="288"/>
                        <a:pt x="1" y="549"/>
                      </a:cubicBezTo>
                      <a:cubicBezTo>
                        <a:pt x="1" y="620"/>
                        <a:pt x="1" y="715"/>
                        <a:pt x="25" y="763"/>
                      </a:cubicBezTo>
                      <a:cubicBezTo>
                        <a:pt x="357" y="810"/>
                        <a:pt x="665" y="881"/>
                        <a:pt x="950" y="1000"/>
                      </a:cubicBezTo>
                      <a:cubicBezTo>
                        <a:pt x="878" y="881"/>
                        <a:pt x="831" y="715"/>
                        <a:pt x="831" y="549"/>
                      </a:cubicBezTo>
                      <a:cubicBezTo>
                        <a:pt x="831" y="454"/>
                        <a:pt x="855" y="336"/>
                        <a:pt x="926" y="241"/>
                      </a:cubicBezTo>
                      <a:cubicBezTo>
                        <a:pt x="831" y="170"/>
                        <a:pt x="712" y="122"/>
                        <a:pt x="594" y="122"/>
                      </a:cubicBezTo>
                      <a:close/>
                      <a:moveTo>
                        <a:pt x="3556" y="0"/>
                      </a:moveTo>
                      <a:cubicBezTo>
                        <a:pt x="3541" y="0"/>
                        <a:pt x="3526" y="1"/>
                        <a:pt x="3512" y="4"/>
                      </a:cubicBezTo>
                      <a:cubicBezTo>
                        <a:pt x="3274" y="4"/>
                        <a:pt x="3037" y="99"/>
                        <a:pt x="2847" y="241"/>
                      </a:cubicBezTo>
                      <a:cubicBezTo>
                        <a:pt x="2871" y="265"/>
                        <a:pt x="2895" y="288"/>
                        <a:pt x="2895" y="312"/>
                      </a:cubicBezTo>
                      <a:cubicBezTo>
                        <a:pt x="3013" y="549"/>
                        <a:pt x="3061" y="810"/>
                        <a:pt x="3013" y="1047"/>
                      </a:cubicBezTo>
                      <a:cubicBezTo>
                        <a:pt x="3322" y="905"/>
                        <a:pt x="3583" y="786"/>
                        <a:pt x="3796" y="715"/>
                      </a:cubicBezTo>
                      <a:cubicBezTo>
                        <a:pt x="3820" y="620"/>
                        <a:pt x="3820" y="549"/>
                        <a:pt x="3820" y="454"/>
                      </a:cubicBezTo>
                      <a:lnTo>
                        <a:pt x="3820" y="193"/>
                      </a:lnTo>
                      <a:cubicBezTo>
                        <a:pt x="3799" y="87"/>
                        <a:pt x="3682" y="0"/>
                        <a:pt x="355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2" name="Google Shape;2132;p15"/>
                <p:cNvSpPr/>
                <p:nvPr/>
              </p:nvSpPr>
              <p:spPr>
                <a:xfrm>
                  <a:off x="3109925" y="3233975"/>
                  <a:ext cx="149425" cy="20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7" h="8283" extrusionOk="0">
                      <a:moveTo>
                        <a:pt x="1566" y="573"/>
                      </a:moveTo>
                      <a:cubicBezTo>
                        <a:pt x="1614" y="573"/>
                        <a:pt x="1661" y="573"/>
                        <a:pt x="1708" y="597"/>
                      </a:cubicBezTo>
                      <a:cubicBezTo>
                        <a:pt x="1685" y="668"/>
                        <a:pt x="1661" y="739"/>
                        <a:pt x="1661" y="834"/>
                      </a:cubicBezTo>
                      <a:cubicBezTo>
                        <a:pt x="1661" y="905"/>
                        <a:pt x="1685" y="976"/>
                        <a:pt x="1685" y="1047"/>
                      </a:cubicBezTo>
                      <a:cubicBezTo>
                        <a:pt x="1519" y="1000"/>
                        <a:pt x="1329" y="953"/>
                        <a:pt x="1139" y="929"/>
                      </a:cubicBezTo>
                      <a:lnTo>
                        <a:pt x="1139" y="905"/>
                      </a:lnTo>
                      <a:cubicBezTo>
                        <a:pt x="1139" y="881"/>
                        <a:pt x="1115" y="858"/>
                        <a:pt x="1115" y="834"/>
                      </a:cubicBezTo>
                      <a:cubicBezTo>
                        <a:pt x="1115" y="739"/>
                        <a:pt x="1115" y="573"/>
                        <a:pt x="1566" y="573"/>
                      </a:cubicBezTo>
                      <a:close/>
                      <a:moveTo>
                        <a:pt x="4484" y="431"/>
                      </a:moveTo>
                      <a:cubicBezTo>
                        <a:pt x="4602" y="431"/>
                        <a:pt x="4650" y="478"/>
                        <a:pt x="4650" y="502"/>
                      </a:cubicBezTo>
                      <a:lnTo>
                        <a:pt x="4650" y="739"/>
                      </a:lnTo>
                      <a:cubicBezTo>
                        <a:pt x="4650" y="787"/>
                        <a:pt x="4650" y="834"/>
                        <a:pt x="4650" y="881"/>
                      </a:cubicBezTo>
                      <a:cubicBezTo>
                        <a:pt x="4508" y="929"/>
                        <a:pt x="4341" y="1000"/>
                        <a:pt x="4152" y="1095"/>
                      </a:cubicBezTo>
                      <a:cubicBezTo>
                        <a:pt x="4152" y="905"/>
                        <a:pt x="4128" y="739"/>
                        <a:pt x="4033" y="573"/>
                      </a:cubicBezTo>
                      <a:lnTo>
                        <a:pt x="4057" y="549"/>
                      </a:lnTo>
                      <a:cubicBezTo>
                        <a:pt x="4175" y="478"/>
                        <a:pt x="4341" y="431"/>
                        <a:pt x="4484" y="431"/>
                      </a:cubicBezTo>
                      <a:close/>
                      <a:moveTo>
                        <a:pt x="5504" y="953"/>
                      </a:moveTo>
                      <a:cubicBezTo>
                        <a:pt x="5622" y="953"/>
                        <a:pt x="5646" y="1000"/>
                        <a:pt x="5646" y="1095"/>
                      </a:cubicBezTo>
                      <a:cubicBezTo>
                        <a:pt x="5646" y="1332"/>
                        <a:pt x="5314" y="1522"/>
                        <a:pt x="5029" y="1617"/>
                      </a:cubicBezTo>
                      <a:cubicBezTo>
                        <a:pt x="4721" y="1735"/>
                        <a:pt x="4389" y="1830"/>
                        <a:pt x="4057" y="1878"/>
                      </a:cubicBezTo>
                      <a:cubicBezTo>
                        <a:pt x="4057" y="1830"/>
                        <a:pt x="4033" y="1807"/>
                        <a:pt x="4009" y="1783"/>
                      </a:cubicBezTo>
                      <a:lnTo>
                        <a:pt x="4033" y="1783"/>
                      </a:lnTo>
                      <a:cubicBezTo>
                        <a:pt x="4081" y="1664"/>
                        <a:pt x="4104" y="1546"/>
                        <a:pt x="4128" y="1427"/>
                      </a:cubicBezTo>
                      <a:cubicBezTo>
                        <a:pt x="4389" y="1308"/>
                        <a:pt x="4626" y="1190"/>
                        <a:pt x="4840" y="1119"/>
                      </a:cubicBezTo>
                      <a:cubicBezTo>
                        <a:pt x="5029" y="1024"/>
                        <a:pt x="5267" y="976"/>
                        <a:pt x="5504" y="953"/>
                      </a:cubicBezTo>
                      <a:close/>
                      <a:moveTo>
                        <a:pt x="997" y="1190"/>
                      </a:moveTo>
                      <a:cubicBezTo>
                        <a:pt x="1281" y="1214"/>
                        <a:pt x="1566" y="1285"/>
                        <a:pt x="1827" y="1403"/>
                      </a:cubicBezTo>
                      <a:cubicBezTo>
                        <a:pt x="1898" y="1522"/>
                        <a:pt x="1969" y="1640"/>
                        <a:pt x="2064" y="1735"/>
                      </a:cubicBezTo>
                      <a:cubicBezTo>
                        <a:pt x="2112" y="1807"/>
                        <a:pt x="2183" y="1878"/>
                        <a:pt x="2230" y="1949"/>
                      </a:cubicBezTo>
                      <a:lnTo>
                        <a:pt x="1874" y="1949"/>
                      </a:lnTo>
                      <a:cubicBezTo>
                        <a:pt x="1471" y="1949"/>
                        <a:pt x="1068" y="1878"/>
                        <a:pt x="688" y="1712"/>
                      </a:cubicBezTo>
                      <a:cubicBezTo>
                        <a:pt x="451" y="1593"/>
                        <a:pt x="285" y="1522"/>
                        <a:pt x="285" y="1356"/>
                      </a:cubicBezTo>
                      <a:cubicBezTo>
                        <a:pt x="285" y="1214"/>
                        <a:pt x="617" y="1190"/>
                        <a:pt x="807" y="1190"/>
                      </a:cubicBezTo>
                      <a:close/>
                      <a:moveTo>
                        <a:pt x="3056" y="309"/>
                      </a:moveTo>
                      <a:cubicBezTo>
                        <a:pt x="3298" y="309"/>
                        <a:pt x="3549" y="425"/>
                        <a:pt x="3701" y="620"/>
                      </a:cubicBezTo>
                      <a:cubicBezTo>
                        <a:pt x="3725" y="644"/>
                        <a:pt x="3725" y="668"/>
                        <a:pt x="3748" y="668"/>
                      </a:cubicBezTo>
                      <a:cubicBezTo>
                        <a:pt x="3843" y="881"/>
                        <a:pt x="3867" y="1095"/>
                        <a:pt x="3843" y="1308"/>
                      </a:cubicBezTo>
                      <a:cubicBezTo>
                        <a:pt x="3843" y="1332"/>
                        <a:pt x="3843" y="1356"/>
                        <a:pt x="3843" y="1356"/>
                      </a:cubicBezTo>
                      <a:cubicBezTo>
                        <a:pt x="3820" y="1593"/>
                        <a:pt x="3677" y="1783"/>
                        <a:pt x="3464" y="1878"/>
                      </a:cubicBezTo>
                      <a:lnTo>
                        <a:pt x="3416" y="1901"/>
                      </a:lnTo>
                      <a:cubicBezTo>
                        <a:pt x="3274" y="1949"/>
                        <a:pt x="3155" y="1973"/>
                        <a:pt x="3013" y="1996"/>
                      </a:cubicBezTo>
                      <a:cubicBezTo>
                        <a:pt x="2942" y="1973"/>
                        <a:pt x="2871" y="1973"/>
                        <a:pt x="2800" y="1949"/>
                      </a:cubicBezTo>
                      <a:cubicBezTo>
                        <a:pt x="2586" y="1878"/>
                        <a:pt x="2420" y="1759"/>
                        <a:pt x="2278" y="1569"/>
                      </a:cubicBezTo>
                      <a:cubicBezTo>
                        <a:pt x="2207" y="1474"/>
                        <a:pt x="2135" y="1356"/>
                        <a:pt x="2064" y="1237"/>
                      </a:cubicBezTo>
                      <a:cubicBezTo>
                        <a:pt x="1993" y="1119"/>
                        <a:pt x="1969" y="976"/>
                        <a:pt x="1969" y="834"/>
                      </a:cubicBezTo>
                      <a:cubicBezTo>
                        <a:pt x="1969" y="763"/>
                        <a:pt x="1969" y="668"/>
                        <a:pt x="2017" y="597"/>
                      </a:cubicBezTo>
                      <a:cubicBezTo>
                        <a:pt x="2135" y="407"/>
                        <a:pt x="2468" y="312"/>
                        <a:pt x="2989" y="312"/>
                      </a:cubicBezTo>
                      <a:cubicBezTo>
                        <a:pt x="3011" y="310"/>
                        <a:pt x="3034" y="309"/>
                        <a:pt x="3056" y="309"/>
                      </a:cubicBezTo>
                      <a:close/>
                      <a:moveTo>
                        <a:pt x="3654" y="2186"/>
                      </a:moveTo>
                      <a:cubicBezTo>
                        <a:pt x="3630" y="2234"/>
                        <a:pt x="3606" y="2257"/>
                        <a:pt x="3582" y="2352"/>
                      </a:cubicBezTo>
                      <a:cubicBezTo>
                        <a:pt x="3559" y="2423"/>
                        <a:pt x="3488" y="2518"/>
                        <a:pt x="3274" y="2518"/>
                      </a:cubicBezTo>
                      <a:lnTo>
                        <a:pt x="3108" y="2518"/>
                      </a:lnTo>
                      <a:cubicBezTo>
                        <a:pt x="3013" y="2518"/>
                        <a:pt x="2894" y="2494"/>
                        <a:pt x="2800" y="2447"/>
                      </a:cubicBezTo>
                      <a:cubicBezTo>
                        <a:pt x="2705" y="2376"/>
                        <a:pt x="2634" y="2305"/>
                        <a:pt x="2586" y="2234"/>
                      </a:cubicBezTo>
                      <a:lnTo>
                        <a:pt x="2752" y="2234"/>
                      </a:lnTo>
                      <a:cubicBezTo>
                        <a:pt x="2823" y="2257"/>
                        <a:pt x="2918" y="2257"/>
                        <a:pt x="2989" y="2257"/>
                      </a:cubicBezTo>
                      <a:cubicBezTo>
                        <a:pt x="3155" y="2257"/>
                        <a:pt x="3321" y="2234"/>
                        <a:pt x="3488" y="2186"/>
                      </a:cubicBezTo>
                      <a:close/>
                      <a:moveTo>
                        <a:pt x="831" y="3752"/>
                      </a:moveTo>
                      <a:cubicBezTo>
                        <a:pt x="1163" y="3752"/>
                        <a:pt x="1566" y="4060"/>
                        <a:pt x="2017" y="4653"/>
                      </a:cubicBezTo>
                      <a:cubicBezTo>
                        <a:pt x="2230" y="4914"/>
                        <a:pt x="2396" y="5175"/>
                        <a:pt x="2562" y="5483"/>
                      </a:cubicBezTo>
                      <a:cubicBezTo>
                        <a:pt x="2301" y="5341"/>
                        <a:pt x="2041" y="5199"/>
                        <a:pt x="1803" y="5033"/>
                      </a:cubicBezTo>
                      <a:cubicBezTo>
                        <a:pt x="1139" y="4582"/>
                        <a:pt x="831" y="4179"/>
                        <a:pt x="831" y="3847"/>
                      </a:cubicBezTo>
                      <a:cubicBezTo>
                        <a:pt x="831" y="3775"/>
                        <a:pt x="831" y="3752"/>
                        <a:pt x="831" y="3752"/>
                      </a:cubicBezTo>
                      <a:close/>
                      <a:moveTo>
                        <a:pt x="5290" y="4321"/>
                      </a:moveTo>
                      <a:cubicBezTo>
                        <a:pt x="5290" y="4321"/>
                        <a:pt x="5314" y="4345"/>
                        <a:pt x="5314" y="4416"/>
                      </a:cubicBezTo>
                      <a:cubicBezTo>
                        <a:pt x="5409" y="4724"/>
                        <a:pt x="5195" y="5222"/>
                        <a:pt x="4674" y="5815"/>
                      </a:cubicBezTo>
                      <a:cubicBezTo>
                        <a:pt x="4484" y="6029"/>
                        <a:pt x="4270" y="6242"/>
                        <a:pt x="4057" y="6432"/>
                      </a:cubicBezTo>
                      <a:cubicBezTo>
                        <a:pt x="4128" y="6124"/>
                        <a:pt x="4247" y="5815"/>
                        <a:pt x="4365" y="5507"/>
                      </a:cubicBezTo>
                      <a:cubicBezTo>
                        <a:pt x="4650" y="4819"/>
                        <a:pt x="4982" y="4416"/>
                        <a:pt x="5290" y="4321"/>
                      </a:cubicBezTo>
                      <a:close/>
                      <a:moveTo>
                        <a:pt x="3073" y="1"/>
                      </a:moveTo>
                      <a:cubicBezTo>
                        <a:pt x="3045" y="1"/>
                        <a:pt x="3017" y="2"/>
                        <a:pt x="2989" y="4"/>
                      </a:cubicBezTo>
                      <a:cubicBezTo>
                        <a:pt x="2444" y="4"/>
                        <a:pt x="2088" y="99"/>
                        <a:pt x="1874" y="312"/>
                      </a:cubicBezTo>
                      <a:cubicBezTo>
                        <a:pt x="1780" y="265"/>
                        <a:pt x="1685" y="241"/>
                        <a:pt x="1566" y="241"/>
                      </a:cubicBezTo>
                      <a:cubicBezTo>
                        <a:pt x="926" y="241"/>
                        <a:pt x="831" y="597"/>
                        <a:pt x="831" y="810"/>
                      </a:cubicBezTo>
                      <a:lnTo>
                        <a:pt x="831" y="905"/>
                      </a:lnTo>
                      <a:cubicBezTo>
                        <a:pt x="800" y="904"/>
                        <a:pt x="770" y="903"/>
                        <a:pt x="741" y="903"/>
                      </a:cubicBezTo>
                      <a:cubicBezTo>
                        <a:pt x="152" y="903"/>
                        <a:pt x="1" y="1130"/>
                        <a:pt x="1" y="1356"/>
                      </a:cubicBezTo>
                      <a:cubicBezTo>
                        <a:pt x="1" y="1617"/>
                        <a:pt x="190" y="1807"/>
                        <a:pt x="570" y="1996"/>
                      </a:cubicBezTo>
                      <a:cubicBezTo>
                        <a:pt x="953" y="2145"/>
                        <a:pt x="1356" y="2237"/>
                        <a:pt x="1760" y="2237"/>
                      </a:cubicBezTo>
                      <a:cubicBezTo>
                        <a:pt x="1806" y="2237"/>
                        <a:pt x="1852" y="2236"/>
                        <a:pt x="1898" y="2234"/>
                      </a:cubicBezTo>
                      <a:lnTo>
                        <a:pt x="2230" y="2234"/>
                      </a:lnTo>
                      <a:cubicBezTo>
                        <a:pt x="2325" y="2423"/>
                        <a:pt x="2468" y="2589"/>
                        <a:pt x="2657" y="2708"/>
                      </a:cubicBezTo>
                      <a:cubicBezTo>
                        <a:pt x="2752" y="2755"/>
                        <a:pt x="2847" y="2779"/>
                        <a:pt x="2942" y="2803"/>
                      </a:cubicBezTo>
                      <a:cubicBezTo>
                        <a:pt x="2942" y="3752"/>
                        <a:pt x="2989" y="4700"/>
                        <a:pt x="3084" y="5649"/>
                      </a:cubicBezTo>
                      <a:cubicBezTo>
                        <a:pt x="3061" y="5649"/>
                        <a:pt x="3013" y="5626"/>
                        <a:pt x="2966" y="5626"/>
                      </a:cubicBezTo>
                      <a:cubicBezTo>
                        <a:pt x="2776" y="5222"/>
                        <a:pt x="2539" y="4843"/>
                        <a:pt x="2278" y="4487"/>
                      </a:cubicBezTo>
                      <a:cubicBezTo>
                        <a:pt x="1732" y="3799"/>
                        <a:pt x="1281" y="3467"/>
                        <a:pt x="854" y="3467"/>
                      </a:cubicBezTo>
                      <a:cubicBezTo>
                        <a:pt x="783" y="3467"/>
                        <a:pt x="522" y="3491"/>
                        <a:pt x="522" y="3847"/>
                      </a:cubicBezTo>
                      <a:cubicBezTo>
                        <a:pt x="522" y="4297"/>
                        <a:pt x="902" y="4772"/>
                        <a:pt x="1637" y="5293"/>
                      </a:cubicBezTo>
                      <a:cubicBezTo>
                        <a:pt x="2017" y="5554"/>
                        <a:pt x="2396" y="5768"/>
                        <a:pt x="2823" y="5887"/>
                      </a:cubicBezTo>
                      <a:cubicBezTo>
                        <a:pt x="2918" y="5934"/>
                        <a:pt x="3037" y="5934"/>
                        <a:pt x="3132" y="5958"/>
                      </a:cubicBezTo>
                      <a:cubicBezTo>
                        <a:pt x="3179" y="6313"/>
                        <a:pt x="3227" y="6646"/>
                        <a:pt x="3298" y="6978"/>
                      </a:cubicBezTo>
                      <a:cubicBezTo>
                        <a:pt x="3393" y="7381"/>
                        <a:pt x="3511" y="7784"/>
                        <a:pt x="3630" y="8187"/>
                      </a:cubicBezTo>
                      <a:cubicBezTo>
                        <a:pt x="3654" y="8235"/>
                        <a:pt x="3701" y="8282"/>
                        <a:pt x="3772" y="8282"/>
                      </a:cubicBezTo>
                      <a:lnTo>
                        <a:pt x="3820" y="8282"/>
                      </a:lnTo>
                      <a:cubicBezTo>
                        <a:pt x="3891" y="8259"/>
                        <a:pt x="3938" y="8187"/>
                        <a:pt x="3914" y="8116"/>
                      </a:cubicBezTo>
                      <a:cubicBezTo>
                        <a:pt x="3796" y="7760"/>
                        <a:pt x="3701" y="7405"/>
                        <a:pt x="3606" y="7049"/>
                      </a:cubicBezTo>
                      <a:cubicBezTo>
                        <a:pt x="3701" y="7025"/>
                        <a:pt x="3796" y="6978"/>
                        <a:pt x="3891" y="6930"/>
                      </a:cubicBezTo>
                      <a:cubicBezTo>
                        <a:pt x="4270" y="6693"/>
                        <a:pt x="4602" y="6385"/>
                        <a:pt x="4887" y="6029"/>
                      </a:cubicBezTo>
                      <a:cubicBezTo>
                        <a:pt x="5480" y="5341"/>
                        <a:pt x="5717" y="4795"/>
                        <a:pt x="5599" y="4368"/>
                      </a:cubicBezTo>
                      <a:cubicBezTo>
                        <a:pt x="5575" y="4250"/>
                        <a:pt x="5528" y="4155"/>
                        <a:pt x="5433" y="4084"/>
                      </a:cubicBezTo>
                      <a:cubicBezTo>
                        <a:pt x="5391" y="4056"/>
                        <a:pt x="5341" y="4044"/>
                        <a:pt x="5293" y="4044"/>
                      </a:cubicBezTo>
                      <a:cubicBezTo>
                        <a:pt x="5258" y="4044"/>
                        <a:pt x="5225" y="4050"/>
                        <a:pt x="5195" y="4060"/>
                      </a:cubicBezTo>
                      <a:cubicBezTo>
                        <a:pt x="4768" y="4155"/>
                        <a:pt x="4413" y="4606"/>
                        <a:pt x="4081" y="5412"/>
                      </a:cubicBezTo>
                      <a:cubicBezTo>
                        <a:pt x="3914" y="5839"/>
                        <a:pt x="3772" y="6266"/>
                        <a:pt x="3677" y="6717"/>
                      </a:cubicBezTo>
                      <a:cubicBezTo>
                        <a:pt x="3630" y="6717"/>
                        <a:pt x="3606" y="6740"/>
                        <a:pt x="3559" y="6764"/>
                      </a:cubicBezTo>
                      <a:cubicBezTo>
                        <a:pt x="3488" y="6456"/>
                        <a:pt x="3440" y="6147"/>
                        <a:pt x="3393" y="5815"/>
                      </a:cubicBezTo>
                      <a:cubicBezTo>
                        <a:pt x="3274" y="4819"/>
                        <a:pt x="3227" y="3823"/>
                        <a:pt x="3227" y="2850"/>
                      </a:cubicBezTo>
                      <a:lnTo>
                        <a:pt x="3274" y="2850"/>
                      </a:lnTo>
                      <a:cubicBezTo>
                        <a:pt x="3535" y="2850"/>
                        <a:pt x="3772" y="2708"/>
                        <a:pt x="3867" y="2471"/>
                      </a:cubicBezTo>
                      <a:cubicBezTo>
                        <a:pt x="3914" y="2352"/>
                        <a:pt x="3962" y="2257"/>
                        <a:pt x="3986" y="2186"/>
                      </a:cubicBezTo>
                      <a:cubicBezTo>
                        <a:pt x="4389" y="2139"/>
                        <a:pt x="4768" y="2044"/>
                        <a:pt x="5124" y="1901"/>
                      </a:cubicBezTo>
                      <a:cubicBezTo>
                        <a:pt x="5694" y="1688"/>
                        <a:pt x="5954" y="1427"/>
                        <a:pt x="5954" y="1095"/>
                      </a:cubicBezTo>
                      <a:cubicBezTo>
                        <a:pt x="5977" y="847"/>
                        <a:pt x="5786" y="642"/>
                        <a:pt x="5543" y="642"/>
                      </a:cubicBezTo>
                      <a:cubicBezTo>
                        <a:pt x="5530" y="642"/>
                        <a:pt x="5517" y="643"/>
                        <a:pt x="5504" y="644"/>
                      </a:cubicBezTo>
                      <a:cubicBezTo>
                        <a:pt x="5314" y="668"/>
                        <a:pt x="5124" y="692"/>
                        <a:pt x="4958" y="763"/>
                      </a:cubicBezTo>
                      <a:lnTo>
                        <a:pt x="4958" y="478"/>
                      </a:lnTo>
                      <a:cubicBezTo>
                        <a:pt x="4958" y="454"/>
                        <a:pt x="4958" y="454"/>
                        <a:pt x="4958" y="431"/>
                      </a:cubicBezTo>
                      <a:cubicBezTo>
                        <a:pt x="4914" y="255"/>
                        <a:pt x="4748" y="120"/>
                        <a:pt x="4554" y="120"/>
                      </a:cubicBezTo>
                      <a:cubicBezTo>
                        <a:pt x="4539" y="120"/>
                        <a:pt x="4523" y="121"/>
                        <a:pt x="4508" y="122"/>
                      </a:cubicBezTo>
                      <a:cubicBezTo>
                        <a:pt x="4270" y="122"/>
                        <a:pt x="4057" y="194"/>
                        <a:pt x="3867" y="312"/>
                      </a:cubicBezTo>
                      <a:cubicBezTo>
                        <a:pt x="3650" y="117"/>
                        <a:pt x="3373" y="1"/>
                        <a:pt x="307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133" name="Google Shape;2133;p15"/>
              <p:cNvGrpSpPr/>
              <p:nvPr/>
            </p:nvGrpSpPr>
            <p:grpSpPr>
              <a:xfrm flipH="1">
                <a:off x="8286732" y="208192"/>
                <a:ext cx="54561" cy="54522"/>
                <a:chOff x="2943275" y="3531300"/>
                <a:chExt cx="39050" cy="39025"/>
              </a:xfrm>
            </p:grpSpPr>
            <p:sp>
              <p:nvSpPr>
                <p:cNvPr id="2134" name="Google Shape;2134;p15"/>
                <p:cNvSpPr/>
                <p:nvPr/>
              </p:nvSpPr>
              <p:spPr>
                <a:xfrm>
                  <a:off x="2946500" y="3534625"/>
                  <a:ext cx="35825" cy="3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3" h="1286" extrusionOk="0">
                      <a:moveTo>
                        <a:pt x="657" y="0"/>
                      </a:moveTo>
                      <a:cubicBezTo>
                        <a:pt x="330" y="0"/>
                        <a:pt x="0" y="241"/>
                        <a:pt x="14" y="645"/>
                      </a:cubicBezTo>
                      <a:cubicBezTo>
                        <a:pt x="14" y="811"/>
                        <a:pt x="85" y="977"/>
                        <a:pt x="204" y="1095"/>
                      </a:cubicBezTo>
                      <a:cubicBezTo>
                        <a:pt x="337" y="1228"/>
                        <a:pt x="491" y="1285"/>
                        <a:pt x="642" y="1285"/>
                      </a:cubicBezTo>
                      <a:cubicBezTo>
                        <a:pt x="1055" y="1285"/>
                        <a:pt x="1433" y="854"/>
                        <a:pt x="1224" y="384"/>
                      </a:cubicBezTo>
                      <a:cubicBezTo>
                        <a:pt x="1116" y="119"/>
                        <a:pt x="887" y="0"/>
                        <a:pt x="6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5" name="Google Shape;2135;p15"/>
                <p:cNvSpPr/>
                <p:nvPr/>
              </p:nvSpPr>
              <p:spPr>
                <a:xfrm>
                  <a:off x="2943275" y="3531300"/>
                  <a:ext cx="38575" cy="3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3" h="1561" extrusionOk="0">
                      <a:moveTo>
                        <a:pt x="760" y="303"/>
                      </a:moveTo>
                      <a:cubicBezTo>
                        <a:pt x="879" y="303"/>
                        <a:pt x="1021" y="351"/>
                        <a:pt x="1092" y="446"/>
                      </a:cubicBezTo>
                      <a:cubicBezTo>
                        <a:pt x="1439" y="774"/>
                        <a:pt x="1126" y="1257"/>
                        <a:pt x="758" y="1257"/>
                      </a:cubicBezTo>
                      <a:cubicBezTo>
                        <a:pt x="647" y="1257"/>
                        <a:pt x="532" y="1214"/>
                        <a:pt x="428" y="1110"/>
                      </a:cubicBezTo>
                      <a:cubicBezTo>
                        <a:pt x="238" y="920"/>
                        <a:pt x="238" y="612"/>
                        <a:pt x="428" y="446"/>
                      </a:cubicBezTo>
                      <a:cubicBezTo>
                        <a:pt x="523" y="351"/>
                        <a:pt x="641" y="303"/>
                        <a:pt x="760" y="303"/>
                      </a:cubicBezTo>
                      <a:close/>
                      <a:moveTo>
                        <a:pt x="769" y="1"/>
                      </a:moveTo>
                      <a:cubicBezTo>
                        <a:pt x="570" y="1"/>
                        <a:pt x="369" y="78"/>
                        <a:pt x="214" y="232"/>
                      </a:cubicBezTo>
                      <a:cubicBezTo>
                        <a:pt x="72" y="374"/>
                        <a:pt x="1" y="564"/>
                        <a:pt x="1" y="778"/>
                      </a:cubicBezTo>
                      <a:cubicBezTo>
                        <a:pt x="1" y="967"/>
                        <a:pt x="72" y="1181"/>
                        <a:pt x="214" y="1323"/>
                      </a:cubicBezTo>
                      <a:cubicBezTo>
                        <a:pt x="357" y="1466"/>
                        <a:pt x="547" y="1560"/>
                        <a:pt x="760" y="1560"/>
                      </a:cubicBezTo>
                      <a:cubicBezTo>
                        <a:pt x="1187" y="1537"/>
                        <a:pt x="1519" y="1205"/>
                        <a:pt x="1543" y="778"/>
                      </a:cubicBezTo>
                      <a:cubicBezTo>
                        <a:pt x="1543" y="564"/>
                        <a:pt x="1448" y="374"/>
                        <a:pt x="1306" y="232"/>
                      </a:cubicBezTo>
                      <a:cubicBezTo>
                        <a:pt x="1163" y="78"/>
                        <a:pt x="968" y="1"/>
                        <a:pt x="76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136" name="Google Shape;2136;p15"/>
              <p:cNvGrpSpPr/>
              <p:nvPr/>
            </p:nvGrpSpPr>
            <p:grpSpPr>
              <a:xfrm rot="-1652002" flipH="1">
                <a:off x="6733850" y="166179"/>
                <a:ext cx="190620" cy="344249"/>
                <a:chOff x="2808075" y="3551650"/>
                <a:chExt cx="136425" cy="246400"/>
              </a:xfrm>
            </p:grpSpPr>
            <p:sp>
              <p:nvSpPr>
                <p:cNvPr id="2137" name="Google Shape;2137;p15"/>
                <p:cNvSpPr/>
                <p:nvPr/>
              </p:nvSpPr>
              <p:spPr>
                <a:xfrm>
                  <a:off x="2843200" y="3576175"/>
                  <a:ext cx="82925" cy="22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7" h="8875" extrusionOk="0">
                      <a:moveTo>
                        <a:pt x="207" y="1"/>
                      </a:moveTo>
                      <a:cubicBezTo>
                        <a:pt x="105" y="1"/>
                        <a:pt x="1" y="109"/>
                        <a:pt x="66" y="240"/>
                      </a:cubicBezTo>
                      <a:cubicBezTo>
                        <a:pt x="517" y="999"/>
                        <a:pt x="873" y="1805"/>
                        <a:pt x="1134" y="2659"/>
                      </a:cubicBezTo>
                      <a:cubicBezTo>
                        <a:pt x="1324" y="3229"/>
                        <a:pt x="1466" y="3822"/>
                        <a:pt x="1561" y="4438"/>
                      </a:cubicBezTo>
                      <a:cubicBezTo>
                        <a:pt x="1300" y="4272"/>
                        <a:pt x="968" y="4083"/>
                        <a:pt x="612" y="3893"/>
                      </a:cubicBezTo>
                      <a:cubicBezTo>
                        <a:pt x="592" y="3880"/>
                        <a:pt x="570" y="3874"/>
                        <a:pt x="549" y="3874"/>
                      </a:cubicBezTo>
                      <a:cubicBezTo>
                        <a:pt x="493" y="3874"/>
                        <a:pt x="439" y="3913"/>
                        <a:pt x="422" y="3964"/>
                      </a:cubicBezTo>
                      <a:cubicBezTo>
                        <a:pt x="375" y="4035"/>
                        <a:pt x="398" y="4106"/>
                        <a:pt x="470" y="4154"/>
                      </a:cubicBezTo>
                      <a:cubicBezTo>
                        <a:pt x="920" y="4391"/>
                        <a:pt x="1300" y="4628"/>
                        <a:pt x="1608" y="4818"/>
                      </a:cubicBezTo>
                      <a:cubicBezTo>
                        <a:pt x="1679" y="5316"/>
                        <a:pt x="1703" y="5814"/>
                        <a:pt x="1703" y="6312"/>
                      </a:cubicBezTo>
                      <a:cubicBezTo>
                        <a:pt x="1703" y="6526"/>
                        <a:pt x="1679" y="6739"/>
                        <a:pt x="1679" y="6953"/>
                      </a:cubicBezTo>
                      <a:lnTo>
                        <a:pt x="991" y="6407"/>
                      </a:lnTo>
                      <a:cubicBezTo>
                        <a:pt x="964" y="6385"/>
                        <a:pt x="935" y="6375"/>
                        <a:pt x="908" y="6375"/>
                      </a:cubicBezTo>
                      <a:cubicBezTo>
                        <a:pt x="790" y="6375"/>
                        <a:pt x="691" y="6549"/>
                        <a:pt x="825" y="6645"/>
                      </a:cubicBezTo>
                      <a:lnTo>
                        <a:pt x="1632" y="7309"/>
                      </a:lnTo>
                      <a:cubicBezTo>
                        <a:pt x="1608" y="7783"/>
                        <a:pt x="1537" y="8234"/>
                        <a:pt x="1442" y="8708"/>
                      </a:cubicBezTo>
                      <a:cubicBezTo>
                        <a:pt x="1418" y="8779"/>
                        <a:pt x="1466" y="8851"/>
                        <a:pt x="1561" y="8874"/>
                      </a:cubicBezTo>
                      <a:lnTo>
                        <a:pt x="1584" y="8874"/>
                      </a:lnTo>
                      <a:cubicBezTo>
                        <a:pt x="1679" y="8874"/>
                        <a:pt x="1727" y="8803"/>
                        <a:pt x="1727" y="8732"/>
                      </a:cubicBezTo>
                      <a:cubicBezTo>
                        <a:pt x="1822" y="8234"/>
                        <a:pt x="1893" y="7736"/>
                        <a:pt x="1940" y="7238"/>
                      </a:cubicBezTo>
                      <a:cubicBezTo>
                        <a:pt x="1964" y="6953"/>
                        <a:pt x="1988" y="6645"/>
                        <a:pt x="1988" y="6360"/>
                      </a:cubicBezTo>
                      <a:cubicBezTo>
                        <a:pt x="2154" y="6170"/>
                        <a:pt x="2296" y="5980"/>
                        <a:pt x="2438" y="5814"/>
                      </a:cubicBezTo>
                      <a:cubicBezTo>
                        <a:pt x="2747" y="5435"/>
                        <a:pt x="3031" y="5032"/>
                        <a:pt x="3269" y="4605"/>
                      </a:cubicBezTo>
                      <a:cubicBezTo>
                        <a:pt x="3316" y="4533"/>
                        <a:pt x="3292" y="4438"/>
                        <a:pt x="3221" y="4391"/>
                      </a:cubicBezTo>
                      <a:cubicBezTo>
                        <a:pt x="3203" y="4385"/>
                        <a:pt x="3184" y="4382"/>
                        <a:pt x="3165" y="4382"/>
                      </a:cubicBezTo>
                      <a:cubicBezTo>
                        <a:pt x="3107" y="4382"/>
                        <a:pt x="3049" y="4409"/>
                        <a:pt x="3031" y="4462"/>
                      </a:cubicBezTo>
                      <a:cubicBezTo>
                        <a:pt x="2771" y="4865"/>
                        <a:pt x="2510" y="5269"/>
                        <a:pt x="2225" y="5648"/>
                      </a:cubicBezTo>
                      <a:cubicBezTo>
                        <a:pt x="2154" y="5719"/>
                        <a:pt x="2059" y="5814"/>
                        <a:pt x="1988" y="5909"/>
                      </a:cubicBezTo>
                      <a:cubicBezTo>
                        <a:pt x="1988" y="5506"/>
                        <a:pt x="1964" y="5103"/>
                        <a:pt x="1893" y="4699"/>
                      </a:cubicBezTo>
                      <a:cubicBezTo>
                        <a:pt x="1822" y="3988"/>
                        <a:pt x="1656" y="3300"/>
                        <a:pt x="1442" y="2612"/>
                      </a:cubicBezTo>
                      <a:cubicBezTo>
                        <a:pt x="1751" y="1995"/>
                        <a:pt x="2011" y="1331"/>
                        <a:pt x="2249" y="691"/>
                      </a:cubicBezTo>
                      <a:cubicBezTo>
                        <a:pt x="2308" y="557"/>
                        <a:pt x="2209" y="470"/>
                        <a:pt x="2110" y="470"/>
                      </a:cubicBezTo>
                      <a:cubicBezTo>
                        <a:pt x="2050" y="470"/>
                        <a:pt x="1991" y="501"/>
                        <a:pt x="1964" y="572"/>
                      </a:cubicBezTo>
                      <a:cubicBezTo>
                        <a:pt x="1751" y="1189"/>
                        <a:pt x="1537" y="1734"/>
                        <a:pt x="1300" y="2209"/>
                      </a:cubicBezTo>
                      <a:cubicBezTo>
                        <a:pt x="1039" y="1473"/>
                        <a:pt x="707" y="762"/>
                        <a:pt x="327" y="74"/>
                      </a:cubicBezTo>
                      <a:cubicBezTo>
                        <a:pt x="298" y="22"/>
                        <a:pt x="253" y="1"/>
                        <a:pt x="20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8" name="Google Shape;2138;p15"/>
                <p:cNvSpPr/>
                <p:nvPr/>
              </p:nvSpPr>
              <p:spPr>
                <a:xfrm>
                  <a:off x="2811625" y="3555175"/>
                  <a:ext cx="129325" cy="19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3" h="7639" extrusionOk="0">
                      <a:moveTo>
                        <a:pt x="1005" y="0"/>
                      </a:moveTo>
                      <a:cubicBezTo>
                        <a:pt x="832" y="0"/>
                        <a:pt x="672" y="89"/>
                        <a:pt x="594" y="226"/>
                      </a:cubicBezTo>
                      <a:cubicBezTo>
                        <a:pt x="452" y="368"/>
                        <a:pt x="380" y="605"/>
                        <a:pt x="428" y="795"/>
                      </a:cubicBezTo>
                      <a:cubicBezTo>
                        <a:pt x="475" y="1080"/>
                        <a:pt x="618" y="1317"/>
                        <a:pt x="855" y="1459"/>
                      </a:cubicBezTo>
                      <a:cubicBezTo>
                        <a:pt x="1059" y="1645"/>
                        <a:pt x="1321" y="1743"/>
                        <a:pt x="1596" y="1743"/>
                      </a:cubicBezTo>
                      <a:cubicBezTo>
                        <a:pt x="1673" y="1743"/>
                        <a:pt x="1750" y="1736"/>
                        <a:pt x="1827" y="1720"/>
                      </a:cubicBezTo>
                      <a:lnTo>
                        <a:pt x="1851" y="1649"/>
                      </a:lnTo>
                      <a:cubicBezTo>
                        <a:pt x="1946" y="1412"/>
                        <a:pt x="1970" y="1151"/>
                        <a:pt x="1946" y="890"/>
                      </a:cubicBezTo>
                      <a:cubicBezTo>
                        <a:pt x="1922" y="653"/>
                        <a:pt x="1827" y="439"/>
                        <a:pt x="1638" y="273"/>
                      </a:cubicBezTo>
                      <a:cubicBezTo>
                        <a:pt x="1495" y="131"/>
                        <a:pt x="1306" y="36"/>
                        <a:pt x="1116" y="12"/>
                      </a:cubicBezTo>
                      <a:cubicBezTo>
                        <a:pt x="1079" y="4"/>
                        <a:pt x="1041" y="0"/>
                        <a:pt x="1005" y="0"/>
                      </a:cubicBezTo>
                      <a:close/>
                      <a:moveTo>
                        <a:pt x="3383" y="626"/>
                      </a:moveTo>
                      <a:cubicBezTo>
                        <a:pt x="3311" y="626"/>
                        <a:pt x="3240" y="642"/>
                        <a:pt x="3180" y="677"/>
                      </a:cubicBezTo>
                      <a:cubicBezTo>
                        <a:pt x="2966" y="772"/>
                        <a:pt x="2824" y="914"/>
                        <a:pt x="2705" y="1080"/>
                      </a:cubicBezTo>
                      <a:cubicBezTo>
                        <a:pt x="2587" y="1293"/>
                        <a:pt x="2563" y="1531"/>
                        <a:pt x="2587" y="1744"/>
                      </a:cubicBezTo>
                      <a:cubicBezTo>
                        <a:pt x="2634" y="2005"/>
                        <a:pt x="2729" y="2242"/>
                        <a:pt x="2895" y="2456"/>
                      </a:cubicBezTo>
                      <a:cubicBezTo>
                        <a:pt x="2895" y="2479"/>
                        <a:pt x="2919" y="2503"/>
                        <a:pt x="2942" y="2527"/>
                      </a:cubicBezTo>
                      <a:cubicBezTo>
                        <a:pt x="3298" y="2503"/>
                        <a:pt x="3630" y="2313"/>
                        <a:pt x="3820" y="2029"/>
                      </a:cubicBezTo>
                      <a:cubicBezTo>
                        <a:pt x="4010" y="1815"/>
                        <a:pt x="4081" y="1554"/>
                        <a:pt x="4081" y="1270"/>
                      </a:cubicBezTo>
                      <a:lnTo>
                        <a:pt x="4057" y="1270"/>
                      </a:lnTo>
                      <a:cubicBezTo>
                        <a:pt x="4034" y="1056"/>
                        <a:pt x="3915" y="866"/>
                        <a:pt x="3725" y="748"/>
                      </a:cubicBezTo>
                      <a:cubicBezTo>
                        <a:pt x="3635" y="673"/>
                        <a:pt x="3507" y="626"/>
                        <a:pt x="3383" y="626"/>
                      </a:cubicBezTo>
                      <a:close/>
                      <a:moveTo>
                        <a:pt x="737" y="3609"/>
                      </a:moveTo>
                      <a:cubicBezTo>
                        <a:pt x="644" y="3609"/>
                        <a:pt x="548" y="3620"/>
                        <a:pt x="452" y="3642"/>
                      </a:cubicBezTo>
                      <a:cubicBezTo>
                        <a:pt x="262" y="3689"/>
                        <a:pt x="120" y="3832"/>
                        <a:pt x="72" y="4021"/>
                      </a:cubicBezTo>
                      <a:cubicBezTo>
                        <a:pt x="1" y="4235"/>
                        <a:pt x="25" y="4448"/>
                        <a:pt x="143" y="4638"/>
                      </a:cubicBezTo>
                      <a:cubicBezTo>
                        <a:pt x="286" y="4875"/>
                        <a:pt x="523" y="5041"/>
                        <a:pt x="784" y="5089"/>
                      </a:cubicBezTo>
                      <a:cubicBezTo>
                        <a:pt x="902" y="5120"/>
                        <a:pt x="1021" y="5136"/>
                        <a:pt x="1138" y="5136"/>
                      </a:cubicBezTo>
                      <a:cubicBezTo>
                        <a:pt x="1372" y="5136"/>
                        <a:pt x="1598" y="5073"/>
                        <a:pt x="1804" y="4946"/>
                      </a:cubicBezTo>
                      <a:lnTo>
                        <a:pt x="1804" y="4852"/>
                      </a:lnTo>
                      <a:cubicBezTo>
                        <a:pt x="1780" y="4591"/>
                        <a:pt x="1709" y="4330"/>
                        <a:pt x="1567" y="4116"/>
                      </a:cubicBezTo>
                      <a:cubicBezTo>
                        <a:pt x="1448" y="3903"/>
                        <a:pt x="1282" y="3760"/>
                        <a:pt x="1068" y="3665"/>
                      </a:cubicBezTo>
                      <a:cubicBezTo>
                        <a:pt x="964" y="3626"/>
                        <a:pt x="852" y="3609"/>
                        <a:pt x="737" y="3609"/>
                      </a:cubicBezTo>
                      <a:close/>
                      <a:moveTo>
                        <a:pt x="4539" y="4626"/>
                      </a:moveTo>
                      <a:cubicBezTo>
                        <a:pt x="4505" y="4626"/>
                        <a:pt x="4470" y="4630"/>
                        <a:pt x="4437" y="4638"/>
                      </a:cubicBezTo>
                      <a:cubicBezTo>
                        <a:pt x="4223" y="4662"/>
                        <a:pt x="4034" y="4757"/>
                        <a:pt x="3867" y="4899"/>
                      </a:cubicBezTo>
                      <a:cubicBezTo>
                        <a:pt x="3725" y="5065"/>
                        <a:pt x="3630" y="5278"/>
                        <a:pt x="3607" y="5516"/>
                      </a:cubicBezTo>
                      <a:cubicBezTo>
                        <a:pt x="3559" y="5777"/>
                        <a:pt x="3607" y="6038"/>
                        <a:pt x="3701" y="6275"/>
                      </a:cubicBezTo>
                      <a:lnTo>
                        <a:pt x="3725" y="6370"/>
                      </a:lnTo>
                      <a:cubicBezTo>
                        <a:pt x="3785" y="6378"/>
                        <a:pt x="3845" y="6382"/>
                        <a:pt x="3905" y="6382"/>
                      </a:cubicBezTo>
                      <a:cubicBezTo>
                        <a:pt x="4199" y="6382"/>
                        <a:pt x="4481" y="6286"/>
                        <a:pt x="4698" y="6109"/>
                      </a:cubicBezTo>
                      <a:cubicBezTo>
                        <a:pt x="4935" y="5943"/>
                        <a:pt x="5077" y="5705"/>
                        <a:pt x="5125" y="5421"/>
                      </a:cubicBezTo>
                      <a:cubicBezTo>
                        <a:pt x="5172" y="5207"/>
                        <a:pt x="5101" y="4994"/>
                        <a:pt x="4959" y="4828"/>
                      </a:cubicBezTo>
                      <a:cubicBezTo>
                        <a:pt x="4861" y="4711"/>
                        <a:pt x="4699" y="4626"/>
                        <a:pt x="4539" y="4626"/>
                      </a:cubicBezTo>
                      <a:close/>
                      <a:moveTo>
                        <a:pt x="1344" y="6066"/>
                      </a:moveTo>
                      <a:cubicBezTo>
                        <a:pt x="1290" y="6066"/>
                        <a:pt x="1238" y="6072"/>
                        <a:pt x="1187" y="6085"/>
                      </a:cubicBezTo>
                      <a:cubicBezTo>
                        <a:pt x="974" y="6085"/>
                        <a:pt x="807" y="6227"/>
                        <a:pt x="736" y="6417"/>
                      </a:cubicBezTo>
                      <a:cubicBezTo>
                        <a:pt x="641" y="6607"/>
                        <a:pt x="641" y="6820"/>
                        <a:pt x="736" y="7010"/>
                      </a:cubicBezTo>
                      <a:cubicBezTo>
                        <a:pt x="855" y="7271"/>
                        <a:pt x="1068" y="7461"/>
                        <a:pt x="1329" y="7532"/>
                      </a:cubicBezTo>
                      <a:cubicBezTo>
                        <a:pt x="1495" y="7603"/>
                        <a:pt x="1673" y="7639"/>
                        <a:pt x="1851" y="7639"/>
                      </a:cubicBezTo>
                      <a:cubicBezTo>
                        <a:pt x="2029" y="7639"/>
                        <a:pt x="2207" y="7603"/>
                        <a:pt x="2373" y="7532"/>
                      </a:cubicBezTo>
                      <a:lnTo>
                        <a:pt x="2373" y="7461"/>
                      </a:lnTo>
                      <a:lnTo>
                        <a:pt x="2349" y="7437"/>
                      </a:lnTo>
                      <a:cubicBezTo>
                        <a:pt x="2373" y="7176"/>
                        <a:pt x="2326" y="6915"/>
                        <a:pt x="2207" y="6678"/>
                      </a:cubicBezTo>
                      <a:cubicBezTo>
                        <a:pt x="2112" y="6465"/>
                        <a:pt x="1970" y="6298"/>
                        <a:pt x="1780" y="6180"/>
                      </a:cubicBezTo>
                      <a:cubicBezTo>
                        <a:pt x="1641" y="6110"/>
                        <a:pt x="1489" y="6066"/>
                        <a:pt x="1344" y="606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9" name="Google Shape;2139;p15"/>
                <p:cNvSpPr/>
                <p:nvPr/>
              </p:nvSpPr>
              <p:spPr>
                <a:xfrm>
                  <a:off x="2808075" y="3551650"/>
                  <a:ext cx="136425" cy="19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7" h="7934" extrusionOk="0">
                      <a:moveTo>
                        <a:pt x="1234" y="296"/>
                      </a:moveTo>
                      <a:cubicBezTo>
                        <a:pt x="1400" y="319"/>
                        <a:pt x="1566" y="414"/>
                        <a:pt x="1685" y="533"/>
                      </a:cubicBezTo>
                      <a:cubicBezTo>
                        <a:pt x="1827" y="675"/>
                        <a:pt x="1922" y="865"/>
                        <a:pt x="1922" y="1079"/>
                      </a:cubicBezTo>
                      <a:cubicBezTo>
                        <a:pt x="1969" y="1292"/>
                        <a:pt x="1946" y="1506"/>
                        <a:pt x="1851" y="1719"/>
                      </a:cubicBezTo>
                      <a:cubicBezTo>
                        <a:pt x="1802" y="1727"/>
                        <a:pt x="1753" y="1731"/>
                        <a:pt x="1705" y="1731"/>
                      </a:cubicBezTo>
                      <a:cubicBezTo>
                        <a:pt x="1471" y="1731"/>
                        <a:pt x="1245" y="1639"/>
                        <a:pt x="1068" y="1482"/>
                      </a:cubicBezTo>
                      <a:cubicBezTo>
                        <a:pt x="878" y="1363"/>
                        <a:pt x="736" y="1150"/>
                        <a:pt x="689" y="936"/>
                      </a:cubicBezTo>
                      <a:cubicBezTo>
                        <a:pt x="665" y="770"/>
                        <a:pt x="712" y="580"/>
                        <a:pt x="831" y="462"/>
                      </a:cubicBezTo>
                      <a:cubicBezTo>
                        <a:pt x="902" y="367"/>
                        <a:pt x="1021" y="296"/>
                        <a:pt x="1163" y="296"/>
                      </a:cubicBezTo>
                      <a:close/>
                      <a:moveTo>
                        <a:pt x="1167" y="1"/>
                      </a:moveTo>
                      <a:cubicBezTo>
                        <a:pt x="951" y="1"/>
                        <a:pt x="759" y="111"/>
                        <a:pt x="617" y="272"/>
                      </a:cubicBezTo>
                      <a:cubicBezTo>
                        <a:pt x="451" y="462"/>
                        <a:pt x="356" y="723"/>
                        <a:pt x="404" y="984"/>
                      </a:cubicBezTo>
                      <a:cubicBezTo>
                        <a:pt x="451" y="1268"/>
                        <a:pt x="617" y="1553"/>
                        <a:pt x="878" y="1719"/>
                      </a:cubicBezTo>
                      <a:cubicBezTo>
                        <a:pt x="1095" y="1914"/>
                        <a:pt x="1392" y="2030"/>
                        <a:pt x="1677" y="2030"/>
                      </a:cubicBezTo>
                      <a:cubicBezTo>
                        <a:pt x="1704" y="2030"/>
                        <a:pt x="1730" y="2029"/>
                        <a:pt x="1756" y="2027"/>
                      </a:cubicBezTo>
                      <a:lnTo>
                        <a:pt x="1780" y="2004"/>
                      </a:lnTo>
                      <a:cubicBezTo>
                        <a:pt x="1827" y="2004"/>
                        <a:pt x="1922" y="2004"/>
                        <a:pt x="1969" y="2027"/>
                      </a:cubicBezTo>
                      <a:cubicBezTo>
                        <a:pt x="2017" y="2004"/>
                        <a:pt x="2064" y="1980"/>
                        <a:pt x="2088" y="1933"/>
                      </a:cubicBezTo>
                      <a:lnTo>
                        <a:pt x="2136" y="1838"/>
                      </a:lnTo>
                      <a:cubicBezTo>
                        <a:pt x="2230" y="1577"/>
                        <a:pt x="2278" y="1292"/>
                        <a:pt x="2230" y="1031"/>
                      </a:cubicBezTo>
                      <a:cubicBezTo>
                        <a:pt x="2207" y="770"/>
                        <a:pt x="2088" y="509"/>
                        <a:pt x="1898" y="343"/>
                      </a:cubicBezTo>
                      <a:cubicBezTo>
                        <a:pt x="1732" y="153"/>
                        <a:pt x="1519" y="35"/>
                        <a:pt x="1282" y="11"/>
                      </a:cubicBezTo>
                      <a:cubicBezTo>
                        <a:pt x="1243" y="4"/>
                        <a:pt x="1204" y="1"/>
                        <a:pt x="1167" y="1"/>
                      </a:cubicBezTo>
                      <a:close/>
                      <a:moveTo>
                        <a:pt x="3559" y="913"/>
                      </a:moveTo>
                      <a:cubicBezTo>
                        <a:pt x="3654" y="913"/>
                        <a:pt x="3749" y="960"/>
                        <a:pt x="3820" y="1007"/>
                      </a:cubicBezTo>
                      <a:cubicBezTo>
                        <a:pt x="3962" y="1102"/>
                        <a:pt x="4057" y="1245"/>
                        <a:pt x="4057" y="1411"/>
                      </a:cubicBezTo>
                      <a:cubicBezTo>
                        <a:pt x="4057" y="1648"/>
                        <a:pt x="3986" y="1885"/>
                        <a:pt x="3843" y="2075"/>
                      </a:cubicBezTo>
                      <a:cubicBezTo>
                        <a:pt x="3677" y="2312"/>
                        <a:pt x="3416" y="2478"/>
                        <a:pt x="3132" y="2502"/>
                      </a:cubicBezTo>
                      <a:cubicBezTo>
                        <a:pt x="3013" y="2312"/>
                        <a:pt x="2918" y="2099"/>
                        <a:pt x="2895" y="1885"/>
                      </a:cubicBezTo>
                      <a:cubicBezTo>
                        <a:pt x="2847" y="1672"/>
                        <a:pt x="2895" y="1482"/>
                        <a:pt x="2989" y="1316"/>
                      </a:cubicBezTo>
                      <a:cubicBezTo>
                        <a:pt x="3061" y="1150"/>
                        <a:pt x="3203" y="1031"/>
                        <a:pt x="3369" y="960"/>
                      </a:cubicBezTo>
                      <a:cubicBezTo>
                        <a:pt x="3416" y="936"/>
                        <a:pt x="3488" y="936"/>
                        <a:pt x="3535" y="936"/>
                      </a:cubicBezTo>
                      <a:lnTo>
                        <a:pt x="3559" y="913"/>
                      </a:lnTo>
                      <a:close/>
                      <a:moveTo>
                        <a:pt x="3556" y="627"/>
                      </a:moveTo>
                      <a:cubicBezTo>
                        <a:pt x="3458" y="627"/>
                        <a:pt x="3360" y="651"/>
                        <a:pt x="3274" y="699"/>
                      </a:cubicBezTo>
                      <a:cubicBezTo>
                        <a:pt x="3037" y="770"/>
                        <a:pt x="2847" y="936"/>
                        <a:pt x="2752" y="1150"/>
                      </a:cubicBezTo>
                      <a:cubicBezTo>
                        <a:pt x="2610" y="1387"/>
                        <a:pt x="2562" y="1648"/>
                        <a:pt x="2610" y="1909"/>
                      </a:cubicBezTo>
                      <a:cubicBezTo>
                        <a:pt x="2634" y="2170"/>
                        <a:pt x="2729" y="2454"/>
                        <a:pt x="2895" y="2668"/>
                      </a:cubicBezTo>
                      <a:cubicBezTo>
                        <a:pt x="2918" y="2715"/>
                        <a:pt x="2942" y="2739"/>
                        <a:pt x="2966" y="2786"/>
                      </a:cubicBezTo>
                      <a:cubicBezTo>
                        <a:pt x="2989" y="2810"/>
                        <a:pt x="3037" y="2810"/>
                        <a:pt x="3084" y="2810"/>
                      </a:cubicBezTo>
                      <a:lnTo>
                        <a:pt x="3108" y="2810"/>
                      </a:lnTo>
                      <a:cubicBezTo>
                        <a:pt x="3511" y="2786"/>
                        <a:pt x="3867" y="2573"/>
                        <a:pt x="4081" y="2265"/>
                      </a:cubicBezTo>
                      <a:cubicBezTo>
                        <a:pt x="4270" y="2004"/>
                        <a:pt x="4365" y="1719"/>
                        <a:pt x="4342" y="1411"/>
                      </a:cubicBezTo>
                      <a:cubicBezTo>
                        <a:pt x="4318" y="1150"/>
                        <a:pt x="4176" y="913"/>
                        <a:pt x="3962" y="794"/>
                      </a:cubicBezTo>
                      <a:cubicBezTo>
                        <a:pt x="3849" y="681"/>
                        <a:pt x="3702" y="627"/>
                        <a:pt x="3556" y="627"/>
                      </a:cubicBezTo>
                      <a:close/>
                      <a:moveTo>
                        <a:pt x="878" y="3901"/>
                      </a:moveTo>
                      <a:cubicBezTo>
                        <a:pt x="973" y="3925"/>
                        <a:pt x="1092" y="3949"/>
                        <a:pt x="1163" y="3996"/>
                      </a:cubicBezTo>
                      <a:cubicBezTo>
                        <a:pt x="1353" y="4067"/>
                        <a:pt x="1495" y="4186"/>
                        <a:pt x="1590" y="4376"/>
                      </a:cubicBezTo>
                      <a:cubicBezTo>
                        <a:pt x="1709" y="4566"/>
                        <a:pt x="1780" y="4803"/>
                        <a:pt x="1803" y="5016"/>
                      </a:cubicBezTo>
                      <a:cubicBezTo>
                        <a:pt x="1623" y="5114"/>
                        <a:pt x="1432" y="5168"/>
                        <a:pt x="1237" y="5168"/>
                      </a:cubicBezTo>
                      <a:cubicBezTo>
                        <a:pt x="1149" y="5168"/>
                        <a:pt x="1061" y="5157"/>
                        <a:pt x="973" y="5135"/>
                      </a:cubicBezTo>
                      <a:cubicBezTo>
                        <a:pt x="760" y="5064"/>
                        <a:pt x="546" y="4945"/>
                        <a:pt x="428" y="4732"/>
                      </a:cubicBezTo>
                      <a:cubicBezTo>
                        <a:pt x="333" y="4589"/>
                        <a:pt x="309" y="4399"/>
                        <a:pt x="356" y="4233"/>
                      </a:cubicBezTo>
                      <a:cubicBezTo>
                        <a:pt x="380" y="4091"/>
                        <a:pt x="499" y="3973"/>
                        <a:pt x="641" y="3949"/>
                      </a:cubicBezTo>
                      <a:cubicBezTo>
                        <a:pt x="712" y="3925"/>
                        <a:pt x="783" y="3925"/>
                        <a:pt x="878" y="3925"/>
                      </a:cubicBezTo>
                      <a:lnTo>
                        <a:pt x="878" y="3901"/>
                      </a:lnTo>
                      <a:close/>
                      <a:moveTo>
                        <a:pt x="875" y="3621"/>
                      </a:moveTo>
                      <a:cubicBezTo>
                        <a:pt x="773" y="3621"/>
                        <a:pt x="669" y="3634"/>
                        <a:pt x="570" y="3664"/>
                      </a:cubicBezTo>
                      <a:cubicBezTo>
                        <a:pt x="333" y="3712"/>
                        <a:pt x="143" y="3901"/>
                        <a:pt x="96" y="4139"/>
                      </a:cubicBezTo>
                      <a:cubicBezTo>
                        <a:pt x="1" y="4399"/>
                        <a:pt x="24" y="4660"/>
                        <a:pt x="190" y="4874"/>
                      </a:cubicBezTo>
                      <a:cubicBezTo>
                        <a:pt x="333" y="5135"/>
                        <a:pt x="594" y="5325"/>
                        <a:pt x="902" y="5396"/>
                      </a:cubicBezTo>
                      <a:cubicBezTo>
                        <a:pt x="997" y="5443"/>
                        <a:pt x="1116" y="5467"/>
                        <a:pt x="1234" y="5467"/>
                      </a:cubicBezTo>
                      <a:lnTo>
                        <a:pt x="1234" y="5443"/>
                      </a:lnTo>
                      <a:cubicBezTo>
                        <a:pt x="1519" y="5443"/>
                        <a:pt x="1780" y="5372"/>
                        <a:pt x="2017" y="5230"/>
                      </a:cubicBezTo>
                      <a:cubicBezTo>
                        <a:pt x="2064" y="5206"/>
                        <a:pt x="2112" y="5159"/>
                        <a:pt x="2112" y="5087"/>
                      </a:cubicBezTo>
                      <a:lnTo>
                        <a:pt x="2112" y="4993"/>
                      </a:lnTo>
                      <a:cubicBezTo>
                        <a:pt x="2088" y="4708"/>
                        <a:pt x="1993" y="4447"/>
                        <a:pt x="1851" y="4210"/>
                      </a:cubicBezTo>
                      <a:cubicBezTo>
                        <a:pt x="1732" y="3973"/>
                        <a:pt x="1519" y="3783"/>
                        <a:pt x="1282" y="3688"/>
                      </a:cubicBezTo>
                      <a:cubicBezTo>
                        <a:pt x="1158" y="3647"/>
                        <a:pt x="1017" y="3621"/>
                        <a:pt x="875" y="3621"/>
                      </a:cubicBezTo>
                      <a:close/>
                      <a:moveTo>
                        <a:pt x="4659" y="4917"/>
                      </a:moveTo>
                      <a:cubicBezTo>
                        <a:pt x="4786" y="4917"/>
                        <a:pt x="4920" y="4984"/>
                        <a:pt x="4982" y="5087"/>
                      </a:cubicBezTo>
                      <a:cubicBezTo>
                        <a:pt x="5101" y="5206"/>
                        <a:pt x="5148" y="5396"/>
                        <a:pt x="5124" y="5562"/>
                      </a:cubicBezTo>
                      <a:cubicBezTo>
                        <a:pt x="5077" y="5799"/>
                        <a:pt x="4935" y="6013"/>
                        <a:pt x="4745" y="6155"/>
                      </a:cubicBezTo>
                      <a:cubicBezTo>
                        <a:pt x="4558" y="6300"/>
                        <a:pt x="4317" y="6373"/>
                        <a:pt x="4069" y="6373"/>
                      </a:cubicBezTo>
                      <a:cubicBezTo>
                        <a:pt x="4033" y="6373"/>
                        <a:pt x="3998" y="6371"/>
                        <a:pt x="3962" y="6368"/>
                      </a:cubicBezTo>
                      <a:lnTo>
                        <a:pt x="3986" y="6345"/>
                      </a:lnTo>
                      <a:cubicBezTo>
                        <a:pt x="3891" y="6131"/>
                        <a:pt x="3867" y="5894"/>
                        <a:pt x="3891" y="5680"/>
                      </a:cubicBezTo>
                      <a:cubicBezTo>
                        <a:pt x="3915" y="5277"/>
                        <a:pt x="4223" y="4969"/>
                        <a:pt x="4602" y="4921"/>
                      </a:cubicBezTo>
                      <a:cubicBezTo>
                        <a:pt x="4621" y="4918"/>
                        <a:pt x="4640" y="4917"/>
                        <a:pt x="4659" y="4917"/>
                      </a:cubicBezTo>
                      <a:close/>
                      <a:moveTo>
                        <a:pt x="4687" y="4648"/>
                      </a:moveTo>
                      <a:cubicBezTo>
                        <a:pt x="4643" y="4648"/>
                        <a:pt x="4599" y="4652"/>
                        <a:pt x="4555" y="4660"/>
                      </a:cubicBezTo>
                      <a:cubicBezTo>
                        <a:pt x="4318" y="4684"/>
                        <a:pt x="4104" y="4779"/>
                        <a:pt x="3915" y="4945"/>
                      </a:cubicBezTo>
                      <a:cubicBezTo>
                        <a:pt x="3749" y="5135"/>
                        <a:pt x="3630" y="5372"/>
                        <a:pt x="3606" y="5633"/>
                      </a:cubicBezTo>
                      <a:cubicBezTo>
                        <a:pt x="3559" y="5918"/>
                        <a:pt x="3582" y="6226"/>
                        <a:pt x="3701" y="6487"/>
                      </a:cubicBezTo>
                      <a:cubicBezTo>
                        <a:pt x="3725" y="6511"/>
                        <a:pt x="3725" y="6534"/>
                        <a:pt x="3725" y="6558"/>
                      </a:cubicBezTo>
                      <a:cubicBezTo>
                        <a:pt x="3749" y="6606"/>
                        <a:pt x="3796" y="6653"/>
                        <a:pt x="3867" y="6653"/>
                      </a:cubicBezTo>
                      <a:lnTo>
                        <a:pt x="4033" y="6653"/>
                      </a:lnTo>
                      <a:cubicBezTo>
                        <a:pt x="4064" y="6655"/>
                        <a:pt x="4096" y="6657"/>
                        <a:pt x="4127" y="6657"/>
                      </a:cubicBezTo>
                      <a:cubicBezTo>
                        <a:pt x="4408" y="6657"/>
                        <a:pt x="4700" y="6563"/>
                        <a:pt x="4935" y="6392"/>
                      </a:cubicBezTo>
                      <a:cubicBezTo>
                        <a:pt x="5196" y="6202"/>
                        <a:pt x="5362" y="5918"/>
                        <a:pt x="5409" y="5609"/>
                      </a:cubicBezTo>
                      <a:cubicBezTo>
                        <a:pt x="5456" y="5372"/>
                        <a:pt x="5385" y="5111"/>
                        <a:pt x="5219" y="4921"/>
                      </a:cubicBezTo>
                      <a:cubicBezTo>
                        <a:pt x="5101" y="4744"/>
                        <a:pt x="4901" y="4648"/>
                        <a:pt x="4687" y="4648"/>
                      </a:cubicBezTo>
                      <a:close/>
                      <a:moveTo>
                        <a:pt x="1584" y="6359"/>
                      </a:moveTo>
                      <a:cubicBezTo>
                        <a:pt x="1673" y="6359"/>
                        <a:pt x="1762" y="6386"/>
                        <a:pt x="1851" y="6439"/>
                      </a:cubicBezTo>
                      <a:cubicBezTo>
                        <a:pt x="2017" y="6534"/>
                        <a:pt x="2159" y="6700"/>
                        <a:pt x="2230" y="6890"/>
                      </a:cubicBezTo>
                      <a:cubicBezTo>
                        <a:pt x="2325" y="7080"/>
                        <a:pt x="2373" y="7317"/>
                        <a:pt x="2349" y="7554"/>
                      </a:cubicBezTo>
                      <a:cubicBezTo>
                        <a:pt x="2219" y="7602"/>
                        <a:pt x="2082" y="7626"/>
                        <a:pt x="1946" y="7626"/>
                      </a:cubicBezTo>
                      <a:cubicBezTo>
                        <a:pt x="1809" y="7626"/>
                        <a:pt x="1673" y="7602"/>
                        <a:pt x="1542" y="7554"/>
                      </a:cubicBezTo>
                      <a:cubicBezTo>
                        <a:pt x="1305" y="7459"/>
                        <a:pt x="1116" y="7317"/>
                        <a:pt x="1021" y="7104"/>
                      </a:cubicBezTo>
                      <a:cubicBezTo>
                        <a:pt x="926" y="6938"/>
                        <a:pt x="926" y="6772"/>
                        <a:pt x="1021" y="6606"/>
                      </a:cubicBezTo>
                      <a:cubicBezTo>
                        <a:pt x="1068" y="6463"/>
                        <a:pt x="1187" y="6368"/>
                        <a:pt x="1353" y="6368"/>
                      </a:cubicBezTo>
                      <a:lnTo>
                        <a:pt x="1495" y="6368"/>
                      </a:lnTo>
                      <a:cubicBezTo>
                        <a:pt x="1525" y="6362"/>
                        <a:pt x="1554" y="6359"/>
                        <a:pt x="1584" y="6359"/>
                      </a:cubicBezTo>
                      <a:close/>
                      <a:moveTo>
                        <a:pt x="1512" y="6065"/>
                      </a:moveTo>
                      <a:cubicBezTo>
                        <a:pt x="1452" y="6065"/>
                        <a:pt x="1390" y="6071"/>
                        <a:pt x="1329" y="6084"/>
                      </a:cubicBezTo>
                      <a:cubicBezTo>
                        <a:pt x="1068" y="6107"/>
                        <a:pt x="855" y="6250"/>
                        <a:pt x="760" y="6487"/>
                      </a:cubicBezTo>
                      <a:cubicBezTo>
                        <a:pt x="641" y="6724"/>
                        <a:pt x="641" y="6985"/>
                        <a:pt x="760" y="7222"/>
                      </a:cubicBezTo>
                      <a:cubicBezTo>
                        <a:pt x="902" y="7507"/>
                        <a:pt x="1139" y="7720"/>
                        <a:pt x="1424" y="7815"/>
                      </a:cubicBezTo>
                      <a:cubicBezTo>
                        <a:pt x="1566" y="7910"/>
                        <a:pt x="1732" y="7934"/>
                        <a:pt x="1922" y="7934"/>
                      </a:cubicBezTo>
                      <a:cubicBezTo>
                        <a:pt x="2136" y="7934"/>
                        <a:pt x="2349" y="7886"/>
                        <a:pt x="2562" y="7815"/>
                      </a:cubicBezTo>
                      <a:cubicBezTo>
                        <a:pt x="2634" y="7792"/>
                        <a:pt x="2681" y="7744"/>
                        <a:pt x="2681" y="7673"/>
                      </a:cubicBezTo>
                      <a:lnTo>
                        <a:pt x="2681" y="7602"/>
                      </a:lnTo>
                      <a:cubicBezTo>
                        <a:pt x="2705" y="7317"/>
                        <a:pt x="2657" y="7032"/>
                        <a:pt x="2515" y="6772"/>
                      </a:cubicBezTo>
                      <a:cubicBezTo>
                        <a:pt x="2420" y="6534"/>
                        <a:pt x="2230" y="6321"/>
                        <a:pt x="2017" y="6202"/>
                      </a:cubicBezTo>
                      <a:cubicBezTo>
                        <a:pt x="1859" y="6114"/>
                        <a:pt x="1687" y="6065"/>
                        <a:pt x="1512" y="606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140" name="Google Shape;2140;p15"/>
              <p:cNvGrpSpPr/>
              <p:nvPr/>
            </p:nvGrpSpPr>
            <p:grpSpPr>
              <a:xfrm flipH="1">
                <a:off x="7315973" y="199551"/>
                <a:ext cx="441515" cy="532225"/>
                <a:chOff x="2475575" y="3443625"/>
                <a:chExt cx="316000" cy="380950"/>
              </a:xfrm>
            </p:grpSpPr>
            <p:sp>
              <p:nvSpPr>
                <p:cNvPr id="2141" name="Google Shape;2141;p15"/>
                <p:cNvSpPr/>
                <p:nvPr/>
              </p:nvSpPr>
              <p:spPr>
                <a:xfrm>
                  <a:off x="2550700" y="3560575"/>
                  <a:ext cx="200450" cy="23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18" h="9372" extrusionOk="0">
                      <a:moveTo>
                        <a:pt x="4095" y="1"/>
                      </a:moveTo>
                      <a:cubicBezTo>
                        <a:pt x="4074" y="1"/>
                        <a:pt x="4054" y="1"/>
                        <a:pt x="4033" y="1"/>
                      </a:cubicBezTo>
                      <a:cubicBezTo>
                        <a:pt x="2372" y="72"/>
                        <a:pt x="1257" y="974"/>
                        <a:pt x="664" y="2682"/>
                      </a:cubicBezTo>
                      <a:cubicBezTo>
                        <a:pt x="546" y="3038"/>
                        <a:pt x="451" y="3393"/>
                        <a:pt x="356" y="3702"/>
                      </a:cubicBezTo>
                      <a:cubicBezTo>
                        <a:pt x="261" y="4034"/>
                        <a:pt x="190" y="4342"/>
                        <a:pt x="143" y="4627"/>
                      </a:cubicBezTo>
                      <a:cubicBezTo>
                        <a:pt x="119" y="4769"/>
                        <a:pt x="95" y="4912"/>
                        <a:pt x="95" y="5054"/>
                      </a:cubicBezTo>
                      <a:lnTo>
                        <a:pt x="95" y="5078"/>
                      </a:lnTo>
                      <a:cubicBezTo>
                        <a:pt x="48" y="5315"/>
                        <a:pt x="24" y="5528"/>
                        <a:pt x="24" y="5766"/>
                      </a:cubicBezTo>
                      <a:cubicBezTo>
                        <a:pt x="24" y="5813"/>
                        <a:pt x="24" y="5884"/>
                        <a:pt x="24" y="5932"/>
                      </a:cubicBezTo>
                      <a:cubicBezTo>
                        <a:pt x="0" y="6501"/>
                        <a:pt x="119" y="7046"/>
                        <a:pt x="332" y="7545"/>
                      </a:cubicBezTo>
                      <a:cubicBezTo>
                        <a:pt x="380" y="7663"/>
                        <a:pt x="451" y="7782"/>
                        <a:pt x="522" y="7900"/>
                      </a:cubicBezTo>
                      <a:cubicBezTo>
                        <a:pt x="1044" y="8778"/>
                        <a:pt x="1993" y="9276"/>
                        <a:pt x="3392" y="9371"/>
                      </a:cubicBezTo>
                      <a:lnTo>
                        <a:pt x="3962" y="9371"/>
                      </a:lnTo>
                      <a:cubicBezTo>
                        <a:pt x="5812" y="9347"/>
                        <a:pt x="7022" y="8707"/>
                        <a:pt x="7662" y="7497"/>
                      </a:cubicBezTo>
                      <a:cubicBezTo>
                        <a:pt x="7876" y="7023"/>
                        <a:pt x="7994" y="6525"/>
                        <a:pt x="8018" y="6003"/>
                      </a:cubicBezTo>
                      <a:lnTo>
                        <a:pt x="8018" y="5599"/>
                      </a:lnTo>
                      <a:cubicBezTo>
                        <a:pt x="8018" y="5457"/>
                        <a:pt x="7994" y="5315"/>
                        <a:pt x="7970" y="5149"/>
                      </a:cubicBezTo>
                      <a:cubicBezTo>
                        <a:pt x="7970" y="5125"/>
                        <a:pt x="7970" y="5078"/>
                        <a:pt x="7947" y="5030"/>
                      </a:cubicBezTo>
                      <a:cubicBezTo>
                        <a:pt x="7947" y="4912"/>
                        <a:pt x="7923" y="4793"/>
                        <a:pt x="7923" y="4698"/>
                      </a:cubicBezTo>
                      <a:lnTo>
                        <a:pt x="7899" y="4579"/>
                      </a:lnTo>
                      <a:cubicBezTo>
                        <a:pt x="7757" y="3892"/>
                        <a:pt x="7567" y="3251"/>
                        <a:pt x="7330" y="2611"/>
                      </a:cubicBezTo>
                      <a:cubicBezTo>
                        <a:pt x="6698" y="856"/>
                        <a:pt x="5605" y="1"/>
                        <a:pt x="409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2" name="Google Shape;2142;p15"/>
                <p:cNvSpPr/>
                <p:nvPr/>
              </p:nvSpPr>
              <p:spPr>
                <a:xfrm>
                  <a:off x="2546550" y="3557050"/>
                  <a:ext cx="208175" cy="24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7" h="9655" extrusionOk="0">
                      <a:moveTo>
                        <a:pt x="4270" y="285"/>
                      </a:moveTo>
                      <a:cubicBezTo>
                        <a:pt x="5717" y="285"/>
                        <a:pt x="6737" y="1115"/>
                        <a:pt x="7354" y="2799"/>
                      </a:cubicBezTo>
                      <a:cubicBezTo>
                        <a:pt x="7591" y="3440"/>
                        <a:pt x="7781" y="4104"/>
                        <a:pt x="7923" y="4768"/>
                      </a:cubicBezTo>
                      <a:cubicBezTo>
                        <a:pt x="7923" y="4792"/>
                        <a:pt x="7947" y="4815"/>
                        <a:pt x="7947" y="4863"/>
                      </a:cubicBezTo>
                      <a:lnTo>
                        <a:pt x="7970" y="5195"/>
                      </a:lnTo>
                      <a:cubicBezTo>
                        <a:pt x="7970" y="5219"/>
                        <a:pt x="7970" y="5266"/>
                        <a:pt x="7970" y="5290"/>
                      </a:cubicBezTo>
                      <a:lnTo>
                        <a:pt x="7970" y="5313"/>
                      </a:lnTo>
                      <a:cubicBezTo>
                        <a:pt x="7994" y="5456"/>
                        <a:pt x="8018" y="5598"/>
                        <a:pt x="8018" y="5740"/>
                      </a:cubicBezTo>
                      <a:lnTo>
                        <a:pt x="8018" y="6120"/>
                      </a:lnTo>
                      <a:cubicBezTo>
                        <a:pt x="7994" y="6618"/>
                        <a:pt x="7875" y="7093"/>
                        <a:pt x="7662" y="7543"/>
                      </a:cubicBezTo>
                      <a:cubicBezTo>
                        <a:pt x="7069" y="8706"/>
                        <a:pt x="5883" y="9322"/>
                        <a:pt x="4104" y="9346"/>
                      </a:cubicBezTo>
                      <a:lnTo>
                        <a:pt x="3535" y="9346"/>
                      </a:lnTo>
                      <a:cubicBezTo>
                        <a:pt x="2206" y="9251"/>
                        <a:pt x="1305" y="8777"/>
                        <a:pt x="807" y="7946"/>
                      </a:cubicBezTo>
                      <a:cubicBezTo>
                        <a:pt x="735" y="7852"/>
                        <a:pt x="664" y="7733"/>
                        <a:pt x="617" y="7614"/>
                      </a:cubicBezTo>
                      <a:cubicBezTo>
                        <a:pt x="403" y="7116"/>
                        <a:pt x="309" y="6594"/>
                        <a:pt x="332" y="6073"/>
                      </a:cubicBezTo>
                      <a:cubicBezTo>
                        <a:pt x="332" y="6001"/>
                        <a:pt x="332" y="5954"/>
                        <a:pt x="356" y="5907"/>
                      </a:cubicBezTo>
                      <a:cubicBezTo>
                        <a:pt x="356" y="5669"/>
                        <a:pt x="380" y="5432"/>
                        <a:pt x="427" y="5219"/>
                      </a:cubicBezTo>
                      <a:lnTo>
                        <a:pt x="427" y="5195"/>
                      </a:lnTo>
                      <a:cubicBezTo>
                        <a:pt x="427" y="5053"/>
                        <a:pt x="451" y="4934"/>
                        <a:pt x="475" y="4792"/>
                      </a:cubicBezTo>
                      <a:cubicBezTo>
                        <a:pt x="522" y="4483"/>
                        <a:pt x="593" y="4175"/>
                        <a:pt x="688" y="3867"/>
                      </a:cubicBezTo>
                      <a:cubicBezTo>
                        <a:pt x="759" y="3558"/>
                        <a:pt x="854" y="3226"/>
                        <a:pt x="973" y="2870"/>
                      </a:cubicBezTo>
                      <a:cubicBezTo>
                        <a:pt x="1542" y="1186"/>
                        <a:pt x="2609" y="356"/>
                        <a:pt x="4199" y="285"/>
                      </a:cubicBezTo>
                      <a:close/>
                      <a:moveTo>
                        <a:pt x="4175" y="0"/>
                      </a:moveTo>
                      <a:cubicBezTo>
                        <a:pt x="2467" y="71"/>
                        <a:pt x="1305" y="996"/>
                        <a:pt x="688" y="2799"/>
                      </a:cubicBezTo>
                      <a:cubicBezTo>
                        <a:pt x="569" y="3131"/>
                        <a:pt x="475" y="3487"/>
                        <a:pt x="380" y="3819"/>
                      </a:cubicBezTo>
                      <a:cubicBezTo>
                        <a:pt x="309" y="4127"/>
                        <a:pt x="214" y="4436"/>
                        <a:pt x="166" y="4744"/>
                      </a:cubicBezTo>
                      <a:cubicBezTo>
                        <a:pt x="142" y="4887"/>
                        <a:pt x="119" y="5029"/>
                        <a:pt x="119" y="5195"/>
                      </a:cubicBezTo>
                      <a:cubicBezTo>
                        <a:pt x="71" y="5408"/>
                        <a:pt x="48" y="5646"/>
                        <a:pt x="48" y="5883"/>
                      </a:cubicBezTo>
                      <a:cubicBezTo>
                        <a:pt x="24" y="5930"/>
                        <a:pt x="24" y="6001"/>
                        <a:pt x="24" y="6073"/>
                      </a:cubicBezTo>
                      <a:cubicBezTo>
                        <a:pt x="0" y="6642"/>
                        <a:pt x="119" y="7211"/>
                        <a:pt x="356" y="7733"/>
                      </a:cubicBezTo>
                      <a:cubicBezTo>
                        <a:pt x="403" y="7852"/>
                        <a:pt x="475" y="7994"/>
                        <a:pt x="546" y="8113"/>
                      </a:cubicBezTo>
                      <a:cubicBezTo>
                        <a:pt x="1091" y="9014"/>
                        <a:pt x="2088" y="9536"/>
                        <a:pt x="3535" y="9654"/>
                      </a:cubicBezTo>
                      <a:lnTo>
                        <a:pt x="4128" y="9654"/>
                      </a:lnTo>
                      <a:cubicBezTo>
                        <a:pt x="6025" y="9607"/>
                        <a:pt x="7306" y="8943"/>
                        <a:pt x="7947" y="7686"/>
                      </a:cubicBezTo>
                      <a:cubicBezTo>
                        <a:pt x="8184" y="7187"/>
                        <a:pt x="8302" y="6666"/>
                        <a:pt x="8326" y="6144"/>
                      </a:cubicBezTo>
                      <a:lnTo>
                        <a:pt x="8326" y="5740"/>
                      </a:lnTo>
                      <a:cubicBezTo>
                        <a:pt x="8326" y="5574"/>
                        <a:pt x="8302" y="5432"/>
                        <a:pt x="8279" y="5290"/>
                      </a:cubicBezTo>
                      <a:cubicBezTo>
                        <a:pt x="8279" y="5242"/>
                        <a:pt x="8279" y="5171"/>
                        <a:pt x="8255" y="5124"/>
                      </a:cubicBezTo>
                      <a:lnTo>
                        <a:pt x="8231" y="4815"/>
                      </a:lnTo>
                      <a:lnTo>
                        <a:pt x="8231" y="4792"/>
                      </a:lnTo>
                      <a:cubicBezTo>
                        <a:pt x="8231" y="4744"/>
                        <a:pt x="8208" y="4720"/>
                        <a:pt x="8208" y="4697"/>
                      </a:cubicBezTo>
                      <a:cubicBezTo>
                        <a:pt x="8065" y="4009"/>
                        <a:pt x="7875" y="3345"/>
                        <a:pt x="7638" y="2704"/>
                      </a:cubicBezTo>
                      <a:cubicBezTo>
                        <a:pt x="6974" y="901"/>
                        <a:pt x="5835" y="0"/>
                        <a:pt x="427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3" name="Google Shape;2143;p15"/>
                <p:cNvSpPr/>
                <p:nvPr/>
              </p:nvSpPr>
              <p:spPr>
                <a:xfrm>
                  <a:off x="2593975" y="3617525"/>
                  <a:ext cx="112700" cy="2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8" h="928" extrusionOk="0">
                      <a:moveTo>
                        <a:pt x="4057" y="1"/>
                      </a:moveTo>
                      <a:cubicBezTo>
                        <a:pt x="3938" y="1"/>
                        <a:pt x="3820" y="48"/>
                        <a:pt x="3725" y="119"/>
                      </a:cubicBezTo>
                      <a:cubicBezTo>
                        <a:pt x="3630" y="214"/>
                        <a:pt x="3583" y="333"/>
                        <a:pt x="3583" y="451"/>
                      </a:cubicBezTo>
                      <a:cubicBezTo>
                        <a:pt x="3583" y="570"/>
                        <a:pt x="3630" y="688"/>
                        <a:pt x="3725" y="783"/>
                      </a:cubicBezTo>
                      <a:cubicBezTo>
                        <a:pt x="3796" y="878"/>
                        <a:pt x="3915" y="926"/>
                        <a:pt x="4057" y="926"/>
                      </a:cubicBezTo>
                      <a:cubicBezTo>
                        <a:pt x="4176" y="926"/>
                        <a:pt x="4294" y="878"/>
                        <a:pt x="4365" y="783"/>
                      </a:cubicBezTo>
                      <a:cubicBezTo>
                        <a:pt x="4460" y="688"/>
                        <a:pt x="4508" y="594"/>
                        <a:pt x="4508" y="475"/>
                      </a:cubicBezTo>
                      <a:cubicBezTo>
                        <a:pt x="4508" y="356"/>
                        <a:pt x="4460" y="214"/>
                        <a:pt x="4365" y="143"/>
                      </a:cubicBezTo>
                      <a:cubicBezTo>
                        <a:pt x="4294" y="48"/>
                        <a:pt x="4176" y="1"/>
                        <a:pt x="4057" y="1"/>
                      </a:cubicBezTo>
                      <a:close/>
                      <a:moveTo>
                        <a:pt x="452" y="1"/>
                      </a:moveTo>
                      <a:cubicBezTo>
                        <a:pt x="333" y="1"/>
                        <a:pt x="214" y="48"/>
                        <a:pt x="119" y="143"/>
                      </a:cubicBezTo>
                      <a:cubicBezTo>
                        <a:pt x="48" y="238"/>
                        <a:pt x="1" y="356"/>
                        <a:pt x="1" y="475"/>
                      </a:cubicBezTo>
                      <a:cubicBezTo>
                        <a:pt x="1" y="723"/>
                        <a:pt x="193" y="927"/>
                        <a:pt x="415" y="927"/>
                      </a:cubicBezTo>
                      <a:cubicBezTo>
                        <a:pt x="427" y="927"/>
                        <a:pt x="439" y="927"/>
                        <a:pt x="452" y="926"/>
                      </a:cubicBezTo>
                      <a:cubicBezTo>
                        <a:pt x="594" y="926"/>
                        <a:pt x="689" y="878"/>
                        <a:pt x="784" y="783"/>
                      </a:cubicBezTo>
                      <a:cubicBezTo>
                        <a:pt x="878" y="712"/>
                        <a:pt x="926" y="594"/>
                        <a:pt x="926" y="475"/>
                      </a:cubicBezTo>
                      <a:cubicBezTo>
                        <a:pt x="926" y="356"/>
                        <a:pt x="878" y="214"/>
                        <a:pt x="784" y="143"/>
                      </a:cubicBezTo>
                      <a:cubicBezTo>
                        <a:pt x="689" y="48"/>
                        <a:pt x="570" y="1"/>
                        <a:pt x="4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4" name="Google Shape;2144;p15"/>
                <p:cNvSpPr/>
                <p:nvPr/>
              </p:nvSpPr>
              <p:spPr>
                <a:xfrm>
                  <a:off x="2633725" y="3643025"/>
                  <a:ext cx="34400" cy="3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" h="1377" extrusionOk="0">
                      <a:moveTo>
                        <a:pt x="830" y="1"/>
                      </a:moveTo>
                      <a:cubicBezTo>
                        <a:pt x="735" y="24"/>
                        <a:pt x="617" y="95"/>
                        <a:pt x="546" y="167"/>
                      </a:cubicBezTo>
                      <a:cubicBezTo>
                        <a:pt x="332" y="356"/>
                        <a:pt x="166" y="546"/>
                        <a:pt x="0" y="760"/>
                      </a:cubicBezTo>
                      <a:lnTo>
                        <a:pt x="332" y="736"/>
                      </a:lnTo>
                      <a:cubicBezTo>
                        <a:pt x="593" y="712"/>
                        <a:pt x="854" y="712"/>
                        <a:pt x="1115" y="712"/>
                      </a:cubicBezTo>
                      <a:lnTo>
                        <a:pt x="1376" y="712"/>
                      </a:lnTo>
                      <a:cubicBezTo>
                        <a:pt x="1328" y="594"/>
                        <a:pt x="1257" y="475"/>
                        <a:pt x="1162" y="333"/>
                      </a:cubicBezTo>
                      <a:cubicBezTo>
                        <a:pt x="1020" y="119"/>
                        <a:pt x="925" y="1"/>
                        <a:pt x="830" y="1"/>
                      </a:cubicBezTo>
                      <a:close/>
                      <a:moveTo>
                        <a:pt x="1115" y="736"/>
                      </a:moveTo>
                      <a:cubicBezTo>
                        <a:pt x="854" y="736"/>
                        <a:pt x="617" y="736"/>
                        <a:pt x="332" y="760"/>
                      </a:cubicBezTo>
                      <a:lnTo>
                        <a:pt x="759" y="1376"/>
                      </a:lnTo>
                      <a:cubicBezTo>
                        <a:pt x="902" y="1187"/>
                        <a:pt x="1044" y="973"/>
                        <a:pt x="1115" y="736"/>
                      </a:cubicBezTo>
                      <a:close/>
                    </a:path>
                  </a:pathLst>
                </a:custGeom>
                <a:solidFill>
                  <a:srgbClr val="FFA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5" name="Google Shape;2145;p15"/>
                <p:cNvSpPr/>
                <p:nvPr/>
              </p:nvSpPr>
              <p:spPr>
                <a:xfrm>
                  <a:off x="2627775" y="3639475"/>
                  <a:ext cx="47475" cy="4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9" h="1661" extrusionOk="0">
                      <a:moveTo>
                        <a:pt x="1092" y="285"/>
                      </a:moveTo>
                      <a:cubicBezTo>
                        <a:pt x="1163" y="356"/>
                        <a:pt x="1234" y="451"/>
                        <a:pt x="1306" y="546"/>
                      </a:cubicBezTo>
                      <a:lnTo>
                        <a:pt x="1400" y="712"/>
                      </a:lnTo>
                      <a:cubicBezTo>
                        <a:pt x="1389" y="700"/>
                        <a:pt x="1377" y="694"/>
                        <a:pt x="1365" y="694"/>
                      </a:cubicBezTo>
                      <a:cubicBezTo>
                        <a:pt x="1353" y="694"/>
                        <a:pt x="1341" y="700"/>
                        <a:pt x="1329" y="712"/>
                      </a:cubicBezTo>
                      <a:cubicBezTo>
                        <a:pt x="1092" y="712"/>
                        <a:pt x="831" y="712"/>
                        <a:pt x="594" y="736"/>
                      </a:cubicBezTo>
                      <a:cubicBezTo>
                        <a:pt x="665" y="617"/>
                        <a:pt x="784" y="522"/>
                        <a:pt x="879" y="427"/>
                      </a:cubicBezTo>
                      <a:cubicBezTo>
                        <a:pt x="1021" y="332"/>
                        <a:pt x="1092" y="285"/>
                        <a:pt x="1092" y="285"/>
                      </a:cubicBezTo>
                      <a:close/>
                      <a:moveTo>
                        <a:pt x="1140" y="996"/>
                      </a:moveTo>
                      <a:cubicBezTo>
                        <a:pt x="1116" y="1044"/>
                        <a:pt x="1116" y="1068"/>
                        <a:pt x="1092" y="1139"/>
                      </a:cubicBezTo>
                      <a:cubicBezTo>
                        <a:pt x="1045" y="1186"/>
                        <a:pt x="1021" y="1234"/>
                        <a:pt x="997" y="1257"/>
                      </a:cubicBezTo>
                      <a:lnTo>
                        <a:pt x="855" y="1020"/>
                      </a:lnTo>
                      <a:lnTo>
                        <a:pt x="1140" y="996"/>
                      </a:lnTo>
                      <a:close/>
                      <a:moveTo>
                        <a:pt x="1092" y="0"/>
                      </a:moveTo>
                      <a:cubicBezTo>
                        <a:pt x="1021" y="0"/>
                        <a:pt x="926" y="24"/>
                        <a:pt x="689" y="214"/>
                      </a:cubicBezTo>
                      <a:cubicBezTo>
                        <a:pt x="499" y="356"/>
                        <a:pt x="333" y="546"/>
                        <a:pt x="167" y="759"/>
                      </a:cubicBezTo>
                      <a:lnTo>
                        <a:pt x="143" y="759"/>
                      </a:lnTo>
                      <a:cubicBezTo>
                        <a:pt x="72" y="759"/>
                        <a:pt x="1" y="830"/>
                        <a:pt x="1" y="925"/>
                      </a:cubicBezTo>
                      <a:cubicBezTo>
                        <a:pt x="1" y="996"/>
                        <a:pt x="72" y="1068"/>
                        <a:pt x="143" y="1068"/>
                      </a:cubicBezTo>
                      <a:lnTo>
                        <a:pt x="262" y="1068"/>
                      </a:lnTo>
                      <a:lnTo>
                        <a:pt x="499" y="1044"/>
                      </a:lnTo>
                      <a:lnTo>
                        <a:pt x="879" y="1590"/>
                      </a:lnTo>
                      <a:cubicBezTo>
                        <a:pt x="902" y="1637"/>
                        <a:pt x="926" y="1661"/>
                        <a:pt x="973" y="1661"/>
                      </a:cubicBezTo>
                      <a:lnTo>
                        <a:pt x="997" y="1661"/>
                      </a:lnTo>
                      <a:cubicBezTo>
                        <a:pt x="1045" y="1661"/>
                        <a:pt x="1068" y="1637"/>
                        <a:pt x="1092" y="1613"/>
                      </a:cubicBezTo>
                      <a:cubicBezTo>
                        <a:pt x="1187" y="1518"/>
                        <a:pt x="1282" y="1400"/>
                        <a:pt x="1353" y="1257"/>
                      </a:cubicBezTo>
                      <a:cubicBezTo>
                        <a:pt x="1400" y="1139"/>
                        <a:pt x="1448" y="1044"/>
                        <a:pt x="1472" y="973"/>
                      </a:cubicBezTo>
                      <a:lnTo>
                        <a:pt x="1756" y="973"/>
                      </a:lnTo>
                      <a:cubicBezTo>
                        <a:pt x="1827" y="973"/>
                        <a:pt x="1899" y="925"/>
                        <a:pt x="1899" y="830"/>
                      </a:cubicBezTo>
                      <a:cubicBezTo>
                        <a:pt x="1899" y="759"/>
                        <a:pt x="1827" y="688"/>
                        <a:pt x="1756" y="688"/>
                      </a:cubicBezTo>
                      <a:lnTo>
                        <a:pt x="1709" y="688"/>
                      </a:lnTo>
                      <a:cubicBezTo>
                        <a:pt x="1661" y="593"/>
                        <a:pt x="1614" y="498"/>
                        <a:pt x="1543" y="380"/>
                      </a:cubicBezTo>
                      <a:cubicBezTo>
                        <a:pt x="1377" y="119"/>
                        <a:pt x="1234" y="0"/>
                        <a:pt x="109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6" name="Google Shape;2146;p15"/>
                <p:cNvSpPr/>
                <p:nvPr/>
              </p:nvSpPr>
              <p:spPr>
                <a:xfrm>
                  <a:off x="2535275" y="3696400"/>
                  <a:ext cx="229525" cy="124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1" h="4985" extrusionOk="0">
                      <a:moveTo>
                        <a:pt x="9157" y="0"/>
                      </a:moveTo>
                      <a:lnTo>
                        <a:pt x="5883" y="807"/>
                      </a:lnTo>
                      <a:cubicBezTo>
                        <a:pt x="3321" y="1400"/>
                        <a:pt x="1353" y="1898"/>
                        <a:pt x="0" y="2278"/>
                      </a:cubicBezTo>
                      <a:cubicBezTo>
                        <a:pt x="166" y="2728"/>
                        <a:pt x="404" y="3132"/>
                        <a:pt x="712" y="3511"/>
                      </a:cubicBezTo>
                      <a:lnTo>
                        <a:pt x="5409" y="2349"/>
                      </a:lnTo>
                      <a:cubicBezTo>
                        <a:pt x="6856" y="1969"/>
                        <a:pt x="8066" y="1661"/>
                        <a:pt x="9062" y="1400"/>
                      </a:cubicBezTo>
                      <a:cubicBezTo>
                        <a:pt x="9133" y="926"/>
                        <a:pt x="9180" y="475"/>
                        <a:pt x="9157" y="0"/>
                      </a:cubicBezTo>
                      <a:close/>
                      <a:moveTo>
                        <a:pt x="8730" y="2539"/>
                      </a:moveTo>
                      <a:lnTo>
                        <a:pt x="8730" y="2539"/>
                      </a:lnTo>
                      <a:cubicBezTo>
                        <a:pt x="6951" y="3060"/>
                        <a:pt x="4650" y="3701"/>
                        <a:pt x="1851" y="4484"/>
                      </a:cubicBezTo>
                      <a:cubicBezTo>
                        <a:pt x="2540" y="4810"/>
                        <a:pt x="3271" y="4984"/>
                        <a:pt x="4012" y="4984"/>
                      </a:cubicBezTo>
                      <a:cubicBezTo>
                        <a:pt x="4240" y="4984"/>
                        <a:pt x="4469" y="4968"/>
                        <a:pt x="4697" y="4934"/>
                      </a:cubicBezTo>
                      <a:cubicBezTo>
                        <a:pt x="6429" y="4768"/>
                        <a:pt x="7591" y="4270"/>
                        <a:pt x="8232" y="3416"/>
                      </a:cubicBezTo>
                      <a:cubicBezTo>
                        <a:pt x="8445" y="3155"/>
                        <a:pt x="8611" y="2847"/>
                        <a:pt x="8730" y="253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7" name="Google Shape;2147;p15"/>
                <p:cNvSpPr/>
                <p:nvPr/>
              </p:nvSpPr>
              <p:spPr>
                <a:xfrm>
                  <a:off x="2524000" y="3669125"/>
                  <a:ext cx="240800" cy="13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32" h="5575" extrusionOk="0">
                      <a:moveTo>
                        <a:pt x="9608" y="0"/>
                      </a:moveTo>
                      <a:lnTo>
                        <a:pt x="8493" y="973"/>
                      </a:lnTo>
                      <a:cubicBezTo>
                        <a:pt x="8161" y="736"/>
                        <a:pt x="7829" y="475"/>
                        <a:pt x="7520" y="214"/>
                      </a:cubicBezTo>
                      <a:cubicBezTo>
                        <a:pt x="7141" y="617"/>
                        <a:pt x="6785" y="997"/>
                        <a:pt x="6382" y="1329"/>
                      </a:cubicBezTo>
                      <a:lnTo>
                        <a:pt x="5528" y="854"/>
                      </a:lnTo>
                      <a:cubicBezTo>
                        <a:pt x="4982" y="1305"/>
                        <a:pt x="4650" y="1590"/>
                        <a:pt x="4531" y="1661"/>
                      </a:cubicBezTo>
                      <a:cubicBezTo>
                        <a:pt x="4057" y="1400"/>
                        <a:pt x="3606" y="1068"/>
                        <a:pt x="3203" y="688"/>
                      </a:cubicBezTo>
                      <a:lnTo>
                        <a:pt x="1875" y="2064"/>
                      </a:lnTo>
                      <a:cubicBezTo>
                        <a:pt x="1258" y="1708"/>
                        <a:pt x="641" y="1352"/>
                        <a:pt x="1" y="1068"/>
                      </a:cubicBezTo>
                      <a:lnTo>
                        <a:pt x="1" y="1068"/>
                      </a:lnTo>
                      <a:cubicBezTo>
                        <a:pt x="1" y="1850"/>
                        <a:pt x="167" y="2633"/>
                        <a:pt x="451" y="3369"/>
                      </a:cubicBezTo>
                      <a:cubicBezTo>
                        <a:pt x="1804" y="2989"/>
                        <a:pt x="3772" y="2491"/>
                        <a:pt x="6334" y="1874"/>
                      </a:cubicBezTo>
                      <a:lnTo>
                        <a:pt x="9608" y="1091"/>
                      </a:lnTo>
                      <a:cubicBezTo>
                        <a:pt x="9631" y="997"/>
                        <a:pt x="9631" y="925"/>
                        <a:pt x="9608" y="830"/>
                      </a:cubicBezTo>
                      <a:lnTo>
                        <a:pt x="9608" y="0"/>
                      </a:lnTo>
                      <a:close/>
                      <a:moveTo>
                        <a:pt x="9513" y="2467"/>
                      </a:moveTo>
                      <a:cubicBezTo>
                        <a:pt x="8540" y="2728"/>
                        <a:pt x="7307" y="3037"/>
                        <a:pt x="5860" y="3416"/>
                      </a:cubicBezTo>
                      <a:lnTo>
                        <a:pt x="1163" y="4602"/>
                      </a:lnTo>
                      <a:lnTo>
                        <a:pt x="1329" y="4816"/>
                      </a:lnTo>
                      <a:cubicBezTo>
                        <a:pt x="1590" y="5124"/>
                        <a:pt x="1922" y="5385"/>
                        <a:pt x="2302" y="5575"/>
                      </a:cubicBezTo>
                      <a:cubicBezTo>
                        <a:pt x="5124" y="4792"/>
                        <a:pt x="7425" y="4128"/>
                        <a:pt x="9204" y="3630"/>
                      </a:cubicBezTo>
                      <a:cubicBezTo>
                        <a:pt x="9347" y="3250"/>
                        <a:pt x="9442" y="2870"/>
                        <a:pt x="9513" y="246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8" name="Google Shape;2148;p15"/>
                <p:cNvSpPr/>
                <p:nvPr/>
              </p:nvSpPr>
              <p:spPr>
                <a:xfrm>
                  <a:off x="2520450" y="3666250"/>
                  <a:ext cx="247900" cy="15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16" h="6333" extrusionOk="0">
                      <a:moveTo>
                        <a:pt x="9607" y="424"/>
                      </a:moveTo>
                      <a:lnTo>
                        <a:pt x="9607" y="945"/>
                      </a:lnTo>
                      <a:lnTo>
                        <a:pt x="9607" y="1088"/>
                      </a:lnTo>
                      <a:cubicBezTo>
                        <a:pt x="8635" y="1325"/>
                        <a:pt x="7591" y="1562"/>
                        <a:pt x="6429" y="1847"/>
                      </a:cubicBezTo>
                      <a:cubicBezTo>
                        <a:pt x="3962" y="2440"/>
                        <a:pt x="2040" y="2938"/>
                        <a:pt x="688" y="3318"/>
                      </a:cubicBezTo>
                      <a:cubicBezTo>
                        <a:pt x="451" y="2701"/>
                        <a:pt x="333" y="2060"/>
                        <a:pt x="309" y="1420"/>
                      </a:cubicBezTo>
                      <a:lnTo>
                        <a:pt x="309" y="1420"/>
                      </a:lnTo>
                      <a:cubicBezTo>
                        <a:pt x="854" y="1705"/>
                        <a:pt x="1424" y="1989"/>
                        <a:pt x="1969" y="2321"/>
                      </a:cubicBezTo>
                      <a:cubicBezTo>
                        <a:pt x="1989" y="2331"/>
                        <a:pt x="2013" y="2337"/>
                        <a:pt x="2037" y="2337"/>
                      </a:cubicBezTo>
                      <a:cubicBezTo>
                        <a:pt x="2072" y="2337"/>
                        <a:pt x="2108" y="2325"/>
                        <a:pt x="2135" y="2298"/>
                      </a:cubicBezTo>
                      <a:lnTo>
                        <a:pt x="3345" y="1040"/>
                      </a:lnTo>
                      <a:cubicBezTo>
                        <a:pt x="3748" y="1372"/>
                        <a:pt x="4152" y="1657"/>
                        <a:pt x="4602" y="1918"/>
                      </a:cubicBezTo>
                      <a:cubicBezTo>
                        <a:pt x="4626" y="1930"/>
                        <a:pt x="4650" y="1936"/>
                        <a:pt x="4673" y="1936"/>
                      </a:cubicBezTo>
                      <a:cubicBezTo>
                        <a:pt x="4697" y="1936"/>
                        <a:pt x="4721" y="1930"/>
                        <a:pt x="4745" y="1918"/>
                      </a:cubicBezTo>
                      <a:cubicBezTo>
                        <a:pt x="4887" y="1847"/>
                        <a:pt x="5195" y="1586"/>
                        <a:pt x="5693" y="1159"/>
                      </a:cubicBezTo>
                      <a:lnTo>
                        <a:pt x="6476" y="1562"/>
                      </a:lnTo>
                      <a:cubicBezTo>
                        <a:pt x="6496" y="1582"/>
                        <a:pt x="6521" y="1590"/>
                        <a:pt x="6546" y="1590"/>
                      </a:cubicBezTo>
                      <a:cubicBezTo>
                        <a:pt x="6580" y="1590"/>
                        <a:pt x="6615" y="1576"/>
                        <a:pt x="6642" y="1562"/>
                      </a:cubicBezTo>
                      <a:cubicBezTo>
                        <a:pt x="6998" y="1230"/>
                        <a:pt x="7330" y="898"/>
                        <a:pt x="7686" y="519"/>
                      </a:cubicBezTo>
                      <a:cubicBezTo>
                        <a:pt x="7876" y="708"/>
                        <a:pt x="8160" y="922"/>
                        <a:pt x="8540" y="1183"/>
                      </a:cubicBezTo>
                      <a:cubicBezTo>
                        <a:pt x="8564" y="1206"/>
                        <a:pt x="8599" y="1218"/>
                        <a:pt x="8635" y="1218"/>
                      </a:cubicBezTo>
                      <a:cubicBezTo>
                        <a:pt x="8670" y="1218"/>
                        <a:pt x="8706" y="1206"/>
                        <a:pt x="8730" y="1183"/>
                      </a:cubicBezTo>
                      <a:lnTo>
                        <a:pt x="9607" y="424"/>
                      </a:lnTo>
                      <a:close/>
                      <a:moveTo>
                        <a:pt x="9607" y="1396"/>
                      </a:moveTo>
                      <a:lnTo>
                        <a:pt x="9607" y="1396"/>
                      </a:lnTo>
                      <a:cubicBezTo>
                        <a:pt x="9584" y="1752"/>
                        <a:pt x="9560" y="2108"/>
                        <a:pt x="9512" y="2464"/>
                      </a:cubicBezTo>
                      <a:cubicBezTo>
                        <a:pt x="8564" y="2725"/>
                        <a:pt x="7378" y="3033"/>
                        <a:pt x="5954" y="3389"/>
                      </a:cubicBezTo>
                      <a:lnTo>
                        <a:pt x="1353" y="4551"/>
                      </a:lnTo>
                      <a:cubicBezTo>
                        <a:pt x="1139" y="4243"/>
                        <a:pt x="949" y="3911"/>
                        <a:pt x="783" y="3578"/>
                      </a:cubicBezTo>
                      <a:cubicBezTo>
                        <a:pt x="2159" y="3223"/>
                        <a:pt x="4057" y="2725"/>
                        <a:pt x="6476" y="2132"/>
                      </a:cubicBezTo>
                      <a:cubicBezTo>
                        <a:pt x="7615" y="1871"/>
                        <a:pt x="8659" y="1610"/>
                        <a:pt x="9607" y="1396"/>
                      </a:cubicBezTo>
                      <a:close/>
                      <a:moveTo>
                        <a:pt x="9465" y="2796"/>
                      </a:moveTo>
                      <a:cubicBezTo>
                        <a:pt x="9394" y="3057"/>
                        <a:pt x="9323" y="3341"/>
                        <a:pt x="9228" y="3602"/>
                      </a:cubicBezTo>
                      <a:lnTo>
                        <a:pt x="2467" y="5547"/>
                      </a:lnTo>
                      <a:cubicBezTo>
                        <a:pt x="2135" y="5358"/>
                        <a:pt x="1827" y="5097"/>
                        <a:pt x="1590" y="4812"/>
                      </a:cubicBezTo>
                      <a:lnTo>
                        <a:pt x="1566" y="4788"/>
                      </a:lnTo>
                      <a:lnTo>
                        <a:pt x="6026" y="3673"/>
                      </a:lnTo>
                      <a:lnTo>
                        <a:pt x="9465" y="2796"/>
                      </a:lnTo>
                      <a:close/>
                      <a:moveTo>
                        <a:pt x="9086" y="3958"/>
                      </a:moveTo>
                      <a:lnTo>
                        <a:pt x="9086" y="3958"/>
                      </a:lnTo>
                      <a:cubicBezTo>
                        <a:pt x="8967" y="4148"/>
                        <a:pt x="8848" y="4361"/>
                        <a:pt x="8730" y="4551"/>
                      </a:cubicBezTo>
                      <a:cubicBezTo>
                        <a:pt x="8113" y="5358"/>
                        <a:pt x="6951" y="5832"/>
                        <a:pt x="5290" y="5998"/>
                      </a:cubicBezTo>
                      <a:cubicBezTo>
                        <a:pt x="5085" y="6022"/>
                        <a:pt x="4879" y="6034"/>
                        <a:pt x="4672" y="6034"/>
                      </a:cubicBezTo>
                      <a:cubicBezTo>
                        <a:pt x="4066" y="6034"/>
                        <a:pt x="3461" y="5932"/>
                        <a:pt x="2894" y="5737"/>
                      </a:cubicBezTo>
                      <a:lnTo>
                        <a:pt x="9086" y="3958"/>
                      </a:lnTo>
                      <a:close/>
                      <a:moveTo>
                        <a:pt x="9776" y="1"/>
                      </a:moveTo>
                      <a:cubicBezTo>
                        <a:pt x="9743" y="1"/>
                        <a:pt x="9708" y="14"/>
                        <a:pt x="9679" y="44"/>
                      </a:cubicBezTo>
                      <a:lnTo>
                        <a:pt x="8635" y="945"/>
                      </a:lnTo>
                      <a:cubicBezTo>
                        <a:pt x="8232" y="637"/>
                        <a:pt x="7947" y="424"/>
                        <a:pt x="7781" y="258"/>
                      </a:cubicBezTo>
                      <a:cubicBezTo>
                        <a:pt x="7745" y="234"/>
                        <a:pt x="7704" y="222"/>
                        <a:pt x="7665" y="222"/>
                      </a:cubicBezTo>
                      <a:cubicBezTo>
                        <a:pt x="7627" y="222"/>
                        <a:pt x="7591" y="234"/>
                        <a:pt x="7567" y="258"/>
                      </a:cubicBezTo>
                      <a:cubicBezTo>
                        <a:pt x="7212" y="637"/>
                        <a:pt x="6879" y="969"/>
                        <a:pt x="6524" y="1301"/>
                      </a:cubicBezTo>
                      <a:lnTo>
                        <a:pt x="5765" y="874"/>
                      </a:lnTo>
                      <a:cubicBezTo>
                        <a:pt x="5741" y="851"/>
                        <a:pt x="5711" y="839"/>
                        <a:pt x="5682" y="839"/>
                      </a:cubicBezTo>
                      <a:cubicBezTo>
                        <a:pt x="5652" y="839"/>
                        <a:pt x="5622" y="851"/>
                        <a:pt x="5599" y="874"/>
                      </a:cubicBezTo>
                      <a:cubicBezTo>
                        <a:pt x="5148" y="1254"/>
                        <a:pt x="4839" y="1491"/>
                        <a:pt x="4673" y="1610"/>
                      </a:cubicBezTo>
                      <a:cubicBezTo>
                        <a:pt x="4246" y="1372"/>
                        <a:pt x="3819" y="1088"/>
                        <a:pt x="3464" y="732"/>
                      </a:cubicBezTo>
                      <a:cubicBezTo>
                        <a:pt x="3440" y="708"/>
                        <a:pt x="3398" y="696"/>
                        <a:pt x="3357" y="696"/>
                      </a:cubicBezTo>
                      <a:cubicBezTo>
                        <a:pt x="3315" y="696"/>
                        <a:pt x="3274" y="708"/>
                        <a:pt x="3250" y="732"/>
                      </a:cubicBezTo>
                      <a:lnTo>
                        <a:pt x="2017" y="2013"/>
                      </a:lnTo>
                      <a:cubicBezTo>
                        <a:pt x="1424" y="1657"/>
                        <a:pt x="807" y="1372"/>
                        <a:pt x="214" y="1064"/>
                      </a:cubicBezTo>
                      <a:cubicBezTo>
                        <a:pt x="190" y="1052"/>
                        <a:pt x="166" y="1046"/>
                        <a:pt x="143" y="1046"/>
                      </a:cubicBezTo>
                      <a:cubicBezTo>
                        <a:pt x="119" y="1046"/>
                        <a:pt x="95" y="1052"/>
                        <a:pt x="72" y="1064"/>
                      </a:cubicBezTo>
                      <a:cubicBezTo>
                        <a:pt x="24" y="1112"/>
                        <a:pt x="0" y="1159"/>
                        <a:pt x="0" y="1206"/>
                      </a:cubicBezTo>
                      <a:cubicBezTo>
                        <a:pt x="0" y="2013"/>
                        <a:pt x="166" y="2796"/>
                        <a:pt x="451" y="3555"/>
                      </a:cubicBezTo>
                      <a:cubicBezTo>
                        <a:pt x="641" y="4005"/>
                        <a:pt x="878" y="4432"/>
                        <a:pt x="1186" y="4812"/>
                      </a:cubicBezTo>
                      <a:cubicBezTo>
                        <a:pt x="1234" y="4883"/>
                        <a:pt x="1305" y="4954"/>
                        <a:pt x="1353" y="5025"/>
                      </a:cubicBezTo>
                      <a:cubicBezTo>
                        <a:pt x="1637" y="5358"/>
                        <a:pt x="1993" y="5618"/>
                        <a:pt x="2396" y="5832"/>
                      </a:cubicBezTo>
                      <a:cubicBezTo>
                        <a:pt x="3046" y="6145"/>
                        <a:pt x="3758" y="6332"/>
                        <a:pt x="4495" y="6332"/>
                      </a:cubicBezTo>
                      <a:cubicBezTo>
                        <a:pt x="4538" y="6332"/>
                        <a:pt x="4582" y="6331"/>
                        <a:pt x="4626" y="6330"/>
                      </a:cubicBezTo>
                      <a:cubicBezTo>
                        <a:pt x="4839" y="6330"/>
                        <a:pt x="5077" y="6306"/>
                        <a:pt x="5314" y="6306"/>
                      </a:cubicBezTo>
                      <a:cubicBezTo>
                        <a:pt x="7069" y="6140"/>
                        <a:pt x="8303" y="5618"/>
                        <a:pt x="8967" y="4765"/>
                      </a:cubicBezTo>
                      <a:cubicBezTo>
                        <a:pt x="9180" y="4456"/>
                        <a:pt x="9346" y="4148"/>
                        <a:pt x="9489" y="3816"/>
                      </a:cubicBezTo>
                      <a:cubicBezTo>
                        <a:pt x="9631" y="3436"/>
                        <a:pt x="9726" y="3057"/>
                        <a:pt x="9797" y="2653"/>
                      </a:cubicBezTo>
                      <a:cubicBezTo>
                        <a:pt x="9868" y="2179"/>
                        <a:pt x="9916" y="1728"/>
                        <a:pt x="9916" y="1254"/>
                      </a:cubicBezTo>
                      <a:lnTo>
                        <a:pt x="9916" y="993"/>
                      </a:lnTo>
                      <a:lnTo>
                        <a:pt x="9916" y="163"/>
                      </a:lnTo>
                      <a:cubicBezTo>
                        <a:pt x="9916" y="65"/>
                        <a:pt x="9849" y="1"/>
                        <a:pt x="977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9" name="Google Shape;2149;p15"/>
                <p:cNvSpPr/>
                <p:nvPr/>
              </p:nvSpPr>
              <p:spPr>
                <a:xfrm>
                  <a:off x="2527575" y="3446575"/>
                  <a:ext cx="196900" cy="11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6" h="4752" extrusionOk="0">
                      <a:moveTo>
                        <a:pt x="3712" y="1"/>
                      </a:moveTo>
                      <a:cubicBezTo>
                        <a:pt x="3529" y="1"/>
                        <a:pt x="3345" y="19"/>
                        <a:pt x="3155" y="54"/>
                      </a:cubicBezTo>
                      <a:cubicBezTo>
                        <a:pt x="2088" y="173"/>
                        <a:pt x="1281" y="861"/>
                        <a:pt x="712" y="2094"/>
                      </a:cubicBezTo>
                      <a:cubicBezTo>
                        <a:pt x="1589" y="1573"/>
                        <a:pt x="2775" y="885"/>
                        <a:pt x="4270" y="54"/>
                      </a:cubicBezTo>
                      <a:cubicBezTo>
                        <a:pt x="4080" y="19"/>
                        <a:pt x="3896" y="1"/>
                        <a:pt x="3712" y="1"/>
                      </a:cubicBezTo>
                      <a:close/>
                      <a:moveTo>
                        <a:pt x="5503" y="386"/>
                      </a:moveTo>
                      <a:cubicBezTo>
                        <a:pt x="3250" y="1667"/>
                        <a:pt x="1494" y="2735"/>
                        <a:pt x="214" y="3541"/>
                      </a:cubicBezTo>
                      <a:cubicBezTo>
                        <a:pt x="119" y="3921"/>
                        <a:pt x="48" y="4348"/>
                        <a:pt x="0" y="4751"/>
                      </a:cubicBezTo>
                      <a:cubicBezTo>
                        <a:pt x="403" y="4324"/>
                        <a:pt x="901" y="3850"/>
                        <a:pt x="1423" y="3328"/>
                      </a:cubicBezTo>
                      <a:cubicBezTo>
                        <a:pt x="1803" y="3518"/>
                        <a:pt x="2135" y="3707"/>
                        <a:pt x="2467" y="3921"/>
                      </a:cubicBezTo>
                      <a:cubicBezTo>
                        <a:pt x="2538" y="3945"/>
                        <a:pt x="2633" y="3992"/>
                        <a:pt x="2704" y="4039"/>
                      </a:cubicBezTo>
                      <a:cubicBezTo>
                        <a:pt x="3013" y="3589"/>
                        <a:pt x="3321" y="3162"/>
                        <a:pt x="3629" y="2759"/>
                      </a:cubicBezTo>
                      <a:cubicBezTo>
                        <a:pt x="3701" y="2640"/>
                        <a:pt x="3772" y="2569"/>
                        <a:pt x="3819" y="2498"/>
                      </a:cubicBezTo>
                      <a:lnTo>
                        <a:pt x="5076" y="3423"/>
                      </a:lnTo>
                      <a:cubicBezTo>
                        <a:pt x="5242" y="3114"/>
                        <a:pt x="5432" y="2735"/>
                        <a:pt x="5669" y="2332"/>
                      </a:cubicBezTo>
                      <a:cubicBezTo>
                        <a:pt x="5741" y="2213"/>
                        <a:pt x="5788" y="2118"/>
                        <a:pt x="5859" y="2023"/>
                      </a:cubicBezTo>
                      <a:lnTo>
                        <a:pt x="7875" y="2332"/>
                      </a:lnTo>
                      <a:cubicBezTo>
                        <a:pt x="7591" y="1999"/>
                        <a:pt x="7306" y="1691"/>
                        <a:pt x="6974" y="1406"/>
                      </a:cubicBezTo>
                      <a:cubicBezTo>
                        <a:pt x="6547" y="1003"/>
                        <a:pt x="6049" y="671"/>
                        <a:pt x="5503" y="38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0" name="Google Shape;2150;p15"/>
                <p:cNvSpPr/>
                <p:nvPr/>
              </p:nvSpPr>
              <p:spPr>
                <a:xfrm>
                  <a:off x="2532900" y="3447925"/>
                  <a:ext cx="132275" cy="8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1" h="3488" extrusionOk="0">
                      <a:moveTo>
                        <a:pt x="4033" y="0"/>
                      </a:moveTo>
                      <a:cubicBezTo>
                        <a:pt x="2562" y="831"/>
                        <a:pt x="1376" y="1519"/>
                        <a:pt x="475" y="2040"/>
                      </a:cubicBezTo>
                      <a:cubicBezTo>
                        <a:pt x="380" y="2301"/>
                        <a:pt x="261" y="2586"/>
                        <a:pt x="167" y="2871"/>
                      </a:cubicBezTo>
                      <a:lnTo>
                        <a:pt x="1" y="3487"/>
                      </a:lnTo>
                      <a:cubicBezTo>
                        <a:pt x="1258" y="2681"/>
                        <a:pt x="3037" y="1613"/>
                        <a:pt x="5290" y="332"/>
                      </a:cubicBezTo>
                      <a:cubicBezTo>
                        <a:pt x="4887" y="166"/>
                        <a:pt x="4484" y="48"/>
                        <a:pt x="403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1" name="Google Shape;2151;p15"/>
                <p:cNvSpPr/>
                <p:nvPr/>
              </p:nvSpPr>
              <p:spPr>
                <a:xfrm>
                  <a:off x="2523425" y="3443625"/>
                  <a:ext cx="204000" cy="12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0" h="5036" extrusionOk="0">
                      <a:moveTo>
                        <a:pt x="3938" y="267"/>
                      </a:moveTo>
                      <a:cubicBezTo>
                        <a:pt x="2894" y="884"/>
                        <a:pt x="1969" y="1406"/>
                        <a:pt x="1234" y="1833"/>
                      </a:cubicBezTo>
                      <a:cubicBezTo>
                        <a:pt x="1755" y="931"/>
                        <a:pt x="2467" y="410"/>
                        <a:pt x="3345" y="315"/>
                      </a:cubicBezTo>
                      <a:cubicBezTo>
                        <a:pt x="3534" y="291"/>
                        <a:pt x="3700" y="267"/>
                        <a:pt x="3867" y="267"/>
                      </a:cubicBezTo>
                      <a:close/>
                      <a:moveTo>
                        <a:pt x="4460" y="315"/>
                      </a:moveTo>
                      <a:cubicBezTo>
                        <a:pt x="4744" y="362"/>
                        <a:pt x="5053" y="433"/>
                        <a:pt x="5337" y="552"/>
                      </a:cubicBezTo>
                      <a:cubicBezTo>
                        <a:pt x="3392" y="1643"/>
                        <a:pt x="1803" y="2592"/>
                        <a:pt x="617" y="3327"/>
                      </a:cubicBezTo>
                      <a:lnTo>
                        <a:pt x="688" y="3090"/>
                      </a:lnTo>
                      <a:cubicBezTo>
                        <a:pt x="783" y="2829"/>
                        <a:pt x="878" y="2568"/>
                        <a:pt x="973" y="2331"/>
                      </a:cubicBezTo>
                      <a:lnTo>
                        <a:pt x="973" y="2307"/>
                      </a:lnTo>
                      <a:cubicBezTo>
                        <a:pt x="1874" y="1785"/>
                        <a:pt x="3036" y="1121"/>
                        <a:pt x="4460" y="315"/>
                      </a:cubicBezTo>
                      <a:close/>
                      <a:moveTo>
                        <a:pt x="5693" y="694"/>
                      </a:moveTo>
                      <a:cubicBezTo>
                        <a:pt x="6191" y="955"/>
                        <a:pt x="6642" y="1264"/>
                        <a:pt x="7069" y="1643"/>
                      </a:cubicBezTo>
                      <a:cubicBezTo>
                        <a:pt x="7259" y="1833"/>
                        <a:pt x="7472" y="2023"/>
                        <a:pt x="7662" y="2236"/>
                      </a:cubicBezTo>
                      <a:lnTo>
                        <a:pt x="6049" y="1999"/>
                      </a:lnTo>
                      <a:cubicBezTo>
                        <a:pt x="6030" y="1993"/>
                        <a:pt x="6012" y="1990"/>
                        <a:pt x="5997" y="1990"/>
                      </a:cubicBezTo>
                      <a:cubicBezTo>
                        <a:pt x="5954" y="1990"/>
                        <a:pt x="5924" y="2012"/>
                        <a:pt x="5907" y="2046"/>
                      </a:cubicBezTo>
                      <a:cubicBezTo>
                        <a:pt x="5835" y="2165"/>
                        <a:pt x="5764" y="2260"/>
                        <a:pt x="5693" y="2378"/>
                      </a:cubicBezTo>
                      <a:cubicBezTo>
                        <a:pt x="5503" y="2711"/>
                        <a:pt x="5337" y="3043"/>
                        <a:pt x="5195" y="3304"/>
                      </a:cubicBezTo>
                      <a:lnTo>
                        <a:pt x="4080" y="2497"/>
                      </a:lnTo>
                      <a:cubicBezTo>
                        <a:pt x="4048" y="2476"/>
                        <a:pt x="4011" y="2464"/>
                        <a:pt x="3976" y="2464"/>
                      </a:cubicBezTo>
                      <a:cubicBezTo>
                        <a:pt x="3933" y="2464"/>
                        <a:pt x="3893" y="2482"/>
                        <a:pt x="3867" y="2521"/>
                      </a:cubicBezTo>
                      <a:cubicBezTo>
                        <a:pt x="3819" y="2592"/>
                        <a:pt x="3748" y="2687"/>
                        <a:pt x="3677" y="2782"/>
                      </a:cubicBezTo>
                      <a:cubicBezTo>
                        <a:pt x="3392" y="3185"/>
                        <a:pt x="3107" y="3564"/>
                        <a:pt x="2823" y="3968"/>
                      </a:cubicBezTo>
                      <a:lnTo>
                        <a:pt x="2704" y="3920"/>
                      </a:lnTo>
                      <a:cubicBezTo>
                        <a:pt x="2372" y="3707"/>
                        <a:pt x="2016" y="3517"/>
                        <a:pt x="1660" y="3327"/>
                      </a:cubicBezTo>
                      <a:cubicBezTo>
                        <a:pt x="1641" y="3317"/>
                        <a:pt x="1617" y="3312"/>
                        <a:pt x="1593" y="3312"/>
                      </a:cubicBezTo>
                      <a:cubicBezTo>
                        <a:pt x="1558" y="3312"/>
                        <a:pt x="1522" y="3323"/>
                        <a:pt x="1494" y="3351"/>
                      </a:cubicBezTo>
                      <a:cubicBezTo>
                        <a:pt x="1091" y="3730"/>
                        <a:pt x="712" y="4110"/>
                        <a:pt x="380" y="4442"/>
                      </a:cubicBezTo>
                      <a:cubicBezTo>
                        <a:pt x="403" y="4205"/>
                        <a:pt x="451" y="3968"/>
                        <a:pt x="498" y="3754"/>
                      </a:cubicBezTo>
                      <a:lnTo>
                        <a:pt x="498" y="3730"/>
                      </a:lnTo>
                      <a:cubicBezTo>
                        <a:pt x="1755" y="2948"/>
                        <a:pt x="3487" y="1928"/>
                        <a:pt x="5693" y="694"/>
                      </a:cubicBezTo>
                      <a:close/>
                      <a:moveTo>
                        <a:pt x="3867" y="0"/>
                      </a:moveTo>
                      <a:cubicBezTo>
                        <a:pt x="3677" y="0"/>
                        <a:pt x="3487" y="18"/>
                        <a:pt x="3297" y="54"/>
                      </a:cubicBezTo>
                      <a:cubicBezTo>
                        <a:pt x="2182" y="196"/>
                        <a:pt x="1328" y="908"/>
                        <a:pt x="735" y="2189"/>
                      </a:cubicBezTo>
                      <a:cubicBezTo>
                        <a:pt x="617" y="2450"/>
                        <a:pt x="498" y="2734"/>
                        <a:pt x="403" y="3043"/>
                      </a:cubicBezTo>
                      <a:lnTo>
                        <a:pt x="237" y="3636"/>
                      </a:lnTo>
                      <a:cubicBezTo>
                        <a:pt x="142" y="4039"/>
                        <a:pt x="71" y="4442"/>
                        <a:pt x="0" y="4869"/>
                      </a:cubicBezTo>
                      <a:cubicBezTo>
                        <a:pt x="0" y="4940"/>
                        <a:pt x="24" y="4988"/>
                        <a:pt x="95" y="5035"/>
                      </a:cubicBezTo>
                      <a:lnTo>
                        <a:pt x="166" y="5035"/>
                      </a:lnTo>
                      <a:cubicBezTo>
                        <a:pt x="190" y="5011"/>
                        <a:pt x="190" y="5011"/>
                        <a:pt x="214" y="4988"/>
                      </a:cubicBezTo>
                      <a:cubicBezTo>
                        <a:pt x="617" y="4584"/>
                        <a:pt x="1067" y="4134"/>
                        <a:pt x="1566" y="3659"/>
                      </a:cubicBezTo>
                      <a:cubicBezTo>
                        <a:pt x="1898" y="3825"/>
                        <a:pt x="2206" y="3991"/>
                        <a:pt x="2514" y="4181"/>
                      </a:cubicBezTo>
                      <a:cubicBezTo>
                        <a:pt x="2586" y="4229"/>
                        <a:pt x="2657" y="4252"/>
                        <a:pt x="2728" y="4300"/>
                      </a:cubicBezTo>
                      <a:cubicBezTo>
                        <a:pt x="2755" y="4318"/>
                        <a:pt x="2786" y="4326"/>
                        <a:pt x="2816" y="4326"/>
                      </a:cubicBezTo>
                      <a:cubicBezTo>
                        <a:pt x="2865" y="4326"/>
                        <a:pt x="2912" y="4305"/>
                        <a:pt x="2941" y="4276"/>
                      </a:cubicBezTo>
                      <a:cubicBezTo>
                        <a:pt x="3226" y="3825"/>
                        <a:pt x="3558" y="3398"/>
                        <a:pt x="3867" y="2995"/>
                      </a:cubicBezTo>
                      <a:lnTo>
                        <a:pt x="3985" y="2829"/>
                      </a:lnTo>
                      <a:lnTo>
                        <a:pt x="5100" y="3683"/>
                      </a:lnTo>
                      <a:cubicBezTo>
                        <a:pt x="5147" y="3707"/>
                        <a:pt x="5195" y="3707"/>
                        <a:pt x="5219" y="3707"/>
                      </a:cubicBezTo>
                      <a:cubicBezTo>
                        <a:pt x="5266" y="3683"/>
                        <a:pt x="5314" y="3659"/>
                        <a:pt x="5337" y="3636"/>
                      </a:cubicBezTo>
                      <a:cubicBezTo>
                        <a:pt x="5503" y="3304"/>
                        <a:pt x="5693" y="2948"/>
                        <a:pt x="5930" y="2544"/>
                      </a:cubicBezTo>
                      <a:cubicBezTo>
                        <a:pt x="5978" y="2450"/>
                        <a:pt x="6001" y="2378"/>
                        <a:pt x="6049" y="2307"/>
                      </a:cubicBezTo>
                      <a:lnTo>
                        <a:pt x="7970" y="2616"/>
                      </a:lnTo>
                      <a:cubicBezTo>
                        <a:pt x="8018" y="2616"/>
                        <a:pt x="8089" y="2592"/>
                        <a:pt x="8113" y="2544"/>
                      </a:cubicBezTo>
                      <a:cubicBezTo>
                        <a:pt x="8160" y="2497"/>
                        <a:pt x="8160" y="2426"/>
                        <a:pt x="8113" y="2378"/>
                      </a:cubicBezTo>
                      <a:cubicBezTo>
                        <a:pt x="7852" y="2046"/>
                        <a:pt x="7543" y="1738"/>
                        <a:pt x="7235" y="1453"/>
                      </a:cubicBezTo>
                      <a:cubicBezTo>
                        <a:pt x="6784" y="1026"/>
                        <a:pt x="6286" y="694"/>
                        <a:pt x="5740" y="410"/>
                      </a:cubicBezTo>
                      <a:cubicBezTo>
                        <a:pt x="5314" y="244"/>
                        <a:pt x="4887" y="101"/>
                        <a:pt x="4436" y="54"/>
                      </a:cubicBezTo>
                      <a:cubicBezTo>
                        <a:pt x="4246" y="18"/>
                        <a:pt x="4056" y="0"/>
                        <a:pt x="386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2" name="Google Shape;2152;p15"/>
                <p:cNvSpPr/>
                <p:nvPr/>
              </p:nvSpPr>
              <p:spPr>
                <a:xfrm>
                  <a:off x="2475575" y="3511725"/>
                  <a:ext cx="316000" cy="14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40" h="5681" extrusionOk="0">
                      <a:moveTo>
                        <a:pt x="11559" y="1"/>
                      </a:moveTo>
                      <a:cubicBezTo>
                        <a:pt x="11516" y="1"/>
                        <a:pt x="11476" y="18"/>
                        <a:pt x="11450" y="58"/>
                      </a:cubicBezTo>
                      <a:lnTo>
                        <a:pt x="10548" y="1173"/>
                      </a:lnTo>
                      <a:cubicBezTo>
                        <a:pt x="10501" y="1244"/>
                        <a:pt x="10525" y="1315"/>
                        <a:pt x="10572" y="1386"/>
                      </a:cubicBezTo>
                      <a:cubicBezTo>
                        <a:pt x="10596" y="1386"/>
                        <a:pt x="10643" y="1410"/>
                        <a:pt x="10667" y="1410"/>
                      </a:cubicBezTo>
                      <a:cubicBezTo>
                        <a:pt x="10714" y="1410"/>
                        <a:pt x="10762" y="1386"/>
                        <a:pt x="10786" y="1362"/>
                      </a:cubicBezTo>
                      <a:lnTo>
                        <a:pt x="11687" y="247"/>
                      </a:lnTo>
                      <a:cubicBezTo>
                        <a:pt x="11734" y="176"/>
                        <a:pt x="11711" y="81"/>
                        <a:pt x="11663" y="34"/>
                      </a:cubicBezTo>
                      <a:cubicBezTo>
                        <a:pt x="11631" y="13"/>
                        <a:pt x="11595" y="1"/>
                        <a:pt x="11559" y="1"/>
                      </a:cubicBezTo>
                      <a:close/>
                      <a:moveTo>
                        <a:pt x="10320" y="1543"/>
                      </a:moveTo>
                      <a:cubicBezTo>
                        <a:pt x="10278" y="1543"/>
                        <a:pt x="10232" y="1560"/>
                        <a:pt x="10193" y="1600"/>
                      </a:cubicBezTo>
                      <a:lnTo>
                        <a:pt x="10027" y="1813"/>
                      </a:lnTo>
                      <a:cubicBezTo>
                        <a:pt x="9979" y="1860"/>
                        <a:pt x="9979" y="1955"/>
                        <a:pt x="10050" y="2003"/>
                      </a:cubicBezTo>
                      <a:cubicBezTo>
                        <a:pt x="10074" y="2026"/>
                        <a:pt x="10121" y="2050"/>
                        <a:pt x="10145" y="2050"/>
                      </a:cubicBezTo>
                      <a:cubicBezTo>
                        <a:pt x="10193" y="2050"/>
                        <a:pt x="10240" y="2026"/>
                        <a:pt x="10264" y="2003"/>
                      </a:cubicBezTo>
                      <a:lnTo>
                        <a:pt x="10430" y="1789"/>
                      </a:lnTo>
                      <a:cubicBezTo>
                        <a:pt x="10477" y="1718"/>
                        <a:pt x="10477" y="1623"/>
                        <a:pt x="10406" y="1576"/>
                      </a:cubicBezTo>
                      <a:cubicBezTo>
                        <a:pt x="10385" y="1554"/>
                        <a:pt x="10354" y="1543"/>
                        <a:pt x="10320" y="1543"/>
                      </a:cubicBezTo>
                      <a:close/>
                      <a:moveTo>
                        <a:pt x="12431" y="1777"/>
                      </a:moveTo>
                      <a:cubicBezTo>
                        <a:pt x="12413" y="1777"/>
                        <a:pt x="12395" y="1781"/>
                        <a:pt x="12375" y="1789"/>
                      </a:cubicBezTo>
                      <a:lnTo>
                        <a:pt x="12090" y="1932"/>
                      </a:lnTo>
                      <a:cubicBezTo>
                        <a:pt x="11995" y="1955"/>
                        <a:pt x="11972" y="2050"/>
                        <a:pt x="12019" y="2121"/>
                      </a:cubicBezTo>
                      <a:cubicBezTo>
                        <a:pt x="12043" y="2169"/>
                        <a:pt x="12090" y="2216"/>
                        <a:pt x="12138" y="2216"/>
                      </a:cubicBezTo>
                      <a:cubicBezTo>
                        <a:pt x="12161" y="2216"/>
                        <a:pt x="12185" y="2216"/>
                        <a:pt x="12209" y="2193"/>
                      </a:cubicBezTo>
                      <a:lnTo>
                        <a:pt x="12494" y="2050"/>
                      </a:lnTo>
                      <a:cubicBezTo>
                        <a:pt x="12640" y="1987"/>
                        <a:pt x="12565" y="1777"/>
                        <a:pt x="12431" y="1777"/>
                      </a:cubicBezTo>
                      <a:close/>
                      <a:moveTo>
                        <a:pt x="11298" y="2284"/>
                      </a:moveTo>
                      <a:cubicBezTo>
                        <a:pt x="11272" y="2284"/>
                        <a:pt x="11243" y="2292"/>
                        <a:pt x="11213" y="2311"/>
                      </a:cubicBezTo>
                      <a:lnTo>
                        <a:pt x="10691" y="2548"/>
                      </a:lnTo>
                      <a:cubicBezTo>
                        <a:pt x="10492" y="2570"/>
                        <a:pt x="10540" y="2838"/>
                        <a:pt x="10699" y="2838"/>
                      </a:cubicBezTo>
                      <a:cubicBezTo>
                        <a:pt x="10712" y="2838"/>
                        <a:pt x="10725" y="2836"/>
                        <a:pt x="10738" y="2833"/>
                      </a:cubicBezTo>
                      <a:lnTo>
                        <a:pt x="10738" y="2857"/>
                      </a:lnTo>
                      <a:cubicBezTo>
                        <a:pt x="10762" y="2833"/>
                        <a:pt x="10786" y="2833"/>
                        <a:pt x="10809" y="2809"/>
                      </a:cubicBezTo>
                      <a:lnTo>
                        <a:pt x="11331" y="2572"/>
                      </a:lnTo>
                      <a:cubicBezTo>
                        <a:pt x="11511" y="2512"/>
                        <a:pt x="11439" y="2284"/>
                        <a:pt x="11298" y="2284"/>
                      </a:cubicBezTo>
                      <a:close/>
                      <a:moveTo>
                        <a:pt x="315" y="2974"/>
                      </a:moveTo>
                      <a:cubicBezTo>
                        <a:pt x="263" y="2974"/>
                        <a:pt x="213" y="3001"/>
                        <a:pt x="182" y="3046"/>
                      </a:cubicBezTo>
                      <a:cubicBezTo>
                        <a:pt x="159" y="3118"/>
                        <a:pt x="182" y="3213"/>
                        <a:pt x="254" y="3260"/>
                      </a:cubicBezTo>
                      <a:lnTo>
                        <a:pt x="1131" y="3758"/>
                      </a:lnTo>
                      <a:cubicBezTo>
                        <a:pt x="1155" y="3782"/>
                        <a:pt x="1179" y="3782"/>
                        <a:pt x="1202" y="3782"/>
                      </a:cubicBezTo>
                      <a:cubicBezTo>
                        <a:pt x="1274" y="3782"/>
                        <a:pt x="1321" y="3758"/>
                        <a:pt x="1345" y="3711"/>
                      </a:cubicBezTo>
                      <a:cubicBezTo>
                        <a:pt x="1368" y="3640"/>
                        <a:pt x="1345" y="3545"/>
                        <a:pt x="1274" y="3497"/>
                      </a:cubicBezTo>
                      <a:lnTo>
                        <a:pt x="396" y="2999"/>
                      </a:lnTo>
                      <a:cubicBezTo>
                        <a:pt x="371" y="2982"/>
                        <a:pt x="343" y="2974"/>
                        <a:pt x="315" y="2974"/>
                      </a:cubicBezTo>
                      <a:close/>
                      <a:moveTo>
                        <a:pt x="1917" y="3896"/>
                      </a:moveTo>
                      <a:cubicBezTo>
                        <a:pt x="1773" y="3896"/>
                        <a:pt x="1685" y="4106"/>
                        <a:pt x="1843" y="4185"/>
                      </a:cubicBezTo>
                      <a:lnTo>
                        <a:pt x="2270" y="4422"/>
                      </a:lnTo>
                      <a:cubicBezTo>
                        <a:pt x="2270" y="4422"/>
                        <a:pt x="2317" y="4446"/>
                        <a:pt x="2341" y="4446"/>
                      </a:cubicBezTo>
                      <a:cubicBezTo>
                        <a:pt x="2483" y="4446"/>
                        <a:pt x="2531" y="4233"/>
                        <a:pt x="2412" y="4161"/>
                      </a:cubicBezTo>
                      <a:lnTo>
                        <a:pt x="2009" y="3924"/>
                      </a:lnTo>
                      <a:cubicBezTo>
                        <a:pt x="1977" y="3904"/>
                        <a:pt x="1946" y="3896"/>
                        <a:pt x="1917" y="3896"/>
                      </a:cubicBezTo>
                      <a:close/>
                      <a:moveTo>
                        <a:pt x="2166" y="4986"/>
                      </a:moveTo>
                      <a:cubicBezTo>
                        <a:pt x="2153" y="4986"/>
                        <a:pt x="2140" y="4988"/>
                        <a:pt x="2128" y="4992"/>
                      </a:cubicBezTo>
                      <a:lnTo>
                        <a:pt x="1250" y="5181"/>
                      </a:lnTo>
                      <a:cubicBezTo>
                        <a:pt x="1044" y="5181"/>
                        <a:pt x="1059" y="5467"/>
                        <a:pt x="1251" y="5467"/>
                      </a:cubicBezTo>
                      <a:cubicBezTo>
                        <a:pt x="1258" y="5467"/>
                        <a:pt x="1266" y="5467"/>
                        <a:pt x="1274" y="5466"/>
                      </a:cubicBezTo>
                      <a:lnTo>
                        <a:pt x="1297" y="5466"/>
                      </a:lnTo>
                      <a:lnTo>
                        <a:pt x="2199" y="5276"/>
                      </a:lnTo>
                      <a:cubicBezTo>
                        <a:pt x="2270" y="5253"/>
                        <a:pt x="2317" y="5181"/>
                        <a:pt x="2294" y="5110"/>
                      </a:cubicBezTo>
                      <a:cubicBezTo>
                        <a:pt x="2294" y="5032"/>
                        <a:pt x="2228" y="4986"/>
                        <a:pt x="2166" y="4986"/>
                      </a:cubicBezTo>
                      <a:close/>
                      <a:moveTo>
                        <a:pt x="657" y="5300"/>
                      </a:moveTo>
                      <a:lnTo>
                        <a:pt x="206" y="5395"/>
                      </a:lnTo>
                      <a:cubicBezTo>
                        <a:pt x="1" y="5395"/>
                        <a:pt x="15" y="5681"/>
                        <a:pt x="207" y="5681"/>
                      </a:cubicBezTo>
                      <a:cubicBezTo>
                        <a:pt x="214" y="5681"/>
                        <a:pt x="222" y="5680"/>
                        <a:pt x="230" y="5680"/>
                      </a:cubicBezTo>
                      <a:lnTo>
                        <a:pt x="254" y="5680"/>
                      </a:lnTo>
                      <a:lnTo>
                        <a:pt x="704" y="5608"/>
                      </a:lnTo>
                      <a:cubicBezTo>
                        <a:pt x="775" y="5585"/>
                        <a:pt x="847" y="5513"/>
                        <a:pt x="823" y="5419"/>
                      </a:cubicBezTo>
                      <a:cubicBezTo>
                        <a:pt x="799" y="5347"/>
                        <a:pt x="728" y="5300"/>
                        <a:pt x="657" y="530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153" name="Google Shape;2153;p15"/>
              <p:cNvGrpSpPr/>
              <p:nvPr/>
            </p:nvGrpSpPr>
            <p:grpSpPr>
              <a:xfrm rot="-1652002" flipH="1">
                <a:off x="8087775" y="2197029"/>
                <a:ext cx="190620" cy="344249"/>
                <a:chOff x="2808075" y="3551650"/>
                <a:chExt cx="136425" cy="246400"/>
              </a:xfrm>
            </p:grpSpPr>
            <p:sp>
              <p:nvSpPr>
                <p:cNvPr id="2154" name="Google Shape;2154;p15"/>
                <p:cNvSpPr/>
                <p:nvPr/>
              </p:nvSpPr>
              <p:spPr>
                <a:xfrm>
                  <a:off x="2843200" y="3576175"/>
                  <a:ext cx="82925" cy="22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7" h="8875" extrusionOk="0">
                      <a:moveTo>
                        <a:pt x="207" y="1"/>
                      </a:moveTo>
                      <a:cubicBezTo>
                        <a:pt x="105" y="1"/>
                        <a:pt x="1" y="109"/>
                        <a:pt x="66" y="240"/>
                      </a:cubicBezTo>
                      <a:cubicBezTo>
                        <a:pt x="517" y="999"/>
                        <a:pt x="873" y="1805"/>
                        <a:pt x="1134" y="2659"/>
                      </a:cubicBezTo>
                      <a:cubicBezTo>
                        <a:pt x="1324" y="3229"/>
                        <a:pt x="1466" y="3822"/>
                        <a:pt x="1561" y="4438"/>
                      </a:cubicBezTo>
                      <a:cubicBezTo>
                        <a:pt x="1300" y="4272"/>
                        <a:pt x="968" y="4083"/>
                        <a:pt x="612" y="3893"/>
                      </a:cubicBezTo>
                      <a:cubicBezTo>
                        <a:pt x="592" y="3880"/>
                        <a:pt x="570" y="3874"/>
                        <a:pt x="549" y="3874"/>
                      </a:cubicBezTo>
                      <a:cubicBezTo>
                        <a:pt x="493" y="3874"/>
                        <a:pt x="439" y="3913"/>
                        <a:pt x="422" y="3964"/>
                      </a:cubicBezTo>
                      <a:cubicBezTo>
                        <a:pt x="375" y="4035"/>
                        <a:pt x="398" y="4106"/>
                        <a:pt x="470" y="4154"/>
                      </a:cubicBezTo>
                      <a:cubicBezTo>
                        <a:pt x="920" y="4391"/>
                        <a:pt x="1300" y="4628"/>
                        <a:pt x="1608" y="4818"/>
                      </a:cubicBezTo>
                      <a:cubicBezTo>
                        <a:pt x="1679" y="5316"/>
                        <a:pt x="1703" y="5814"/>
                        <a:pt x="1703" y="6312"/>
                      </a:cubicBezTo>
                      <a:cubicBezTo>
                        <a:pt x="1703" y="6526"/>
                        <a:pt x="1679" y="6739"/>
                        <a:pt x="1679" y="6953"/>
                      </a:cubicBezTo>
                      <a:lnTo>
                        <a:pt x="991" y="6407"/>
                      </a:lnTo>
                      <a:cubicBezTo>
                        <a:pt x="964" y="6385"/>
                        <a:pt x="935" y="6375"/>
                        <a:pt x="908" y="6375"/>
                      </a:cubicBezTo>
                      <a:cubicBezTo>
                        <a:pt x="790" y="6375"/>
                        <a:pt x="691" y="6549"/>
                        <a:pt x="825" y="6645"/>
                      </a:cubicBezTo>
                      <a:lnTo>
                        <a:pt x="1632" y="7309"/>
                      </a:lnTo>
                      <a:cubicBezTo>
                        <a:pt x="1608" y="7783"/>
                        <a:pt x="1537" y="8234"/>
                        <a:pt x="1442" y="8708"/>
                      </a:cubicBezTo>
                      <a:cubicBezTo>
                        <a:pt x="1418" y="8779"/>
                        <a:pt x="1466" y="8851"/>
                        <a:pt x="1561" y="8874"/>
                      </a:cubicBezTo>
                      <a:lnTo>
                        <a:pt x="1584" y="8874"/>
                      </a:lnTo>
                      <a:cubicBezTo>
                        <a:pt x="1679" y="8874"/>
                        <a:pt x="1727" y="8803"/>
                        <a:pt x="1727" y="8732"/>
                      </a:cubicBezTo>
                      <a:cubicBezTo>
                        <a:pt x="1822" y="8234"/>
                        <a:pt x="1893" y="7736"/>
                        <a:pt x="1940" y="7238"/>
                      </a:cubicBezTo>
                      <a:cubicBezTo>
                        <a:pt x="1964" y="6953"/>
                        <a:pt x="1988" y="6645"/>
                        <a:pt x="1988" y="6360"/>
                      </a:cubicBezTo>
                      <a:cubicBezTo>
                        <a:pt x="2154" y="6170"/>
                        <a:pt x="2296" y="5980"/>
                        <a:pt x="2438" y="5814"/>
                      </a:cubicBezTo>
                      <a:cubicBezTo>
                        <a:pt x="2747" y="5435"/>
                        <a:pt x="3031" y="5032"/>
                        <a:pt x="3269" y="4605"/>
                      </a:cubicBezTo>
                      <a:cubicBezTo>
                        <a:pt x="3316" y="4533"/>
                        <a:pt x="3292" y="4438"/>
                        <a:pt x="3221" y="4391"/>
                      </a:cubicBezTo>
                      <a:cubicBezTo>
                        <a:pt x="3203" y="4385"/>
                        <a:pt x="3184" y="4382"/>
                        <a:pt x="3165" y="4382"/>
                      </a:cubicBezTo>
                      <a:cubicBezTo>
                        <a:pt x="3107" y="4382"/>
                        <a:pt x="3049" y="4409"/>
                        <a:pt x="3031" y="4462"/>
                      </a:cubicBezTo>
                      <a:cubicBezTo>
                        <a:pt x="2771" y="4865"/>
                        <a:pt x="2510" y="5269"/>
                        <a:pt x="2225" y="5648"/>
                      </a:cubicBezTo>
                      <a:cubicBezTo>
                        <a:pt x="2154" y="5719"/>
                        <a:pt x="2059" y="5814"/>
                        <a:pt x="1988" y="5909"/>
                      </a:cubicBezTo>
                      <a:cubicBezTo>
                        <a:pt x="1988" y="5506"/>
                        <a:pt x="1964" y="5103"/>
                        <a:pt x="1893" y="4699"/>
                      </a:cubicBezTo>
                      <a:cubicBezTo>
                        <a:pt x="1822" y="3988"/>
                        <a:pt x="1656" y="3300"/>
                        <a:pt x="1442" y="2612"/>
                      </a:cubicBezTo>
                      <a:cubicBezTo>
                        <a:pt x="1751" y="1995"/>
                        <a:pt x="2011" y="1331"/>
                        <a:pt x="2249" y="691"/>
                      </a:cubicBezTo>
                      <a:cubicBezTo>
                        <a:pt x="2308" y="557"/>
                        <a:pt x="2209" y="470"/>
                        <a:pt x="2110" y="470"/>
                      </a:cubicBezTo>
                      <a:cubicBezTo>
                        <a:pt x="2050" y="470"/>
                        <a:pt x="1991" y="501"/>
                        <a:pt x="1964" y="572"/>
                      </a:cubicBezTo>
                      <a:cubicBezTo>
                        <a:pt x="1751" y="1189"/>
                        <a:pt x="1537" y="1734"/>
                        <a:pt x="1300" y="2209"/>
                      </a:cubicBezTo>
                      <a:cubicBezTo>
                        <a:pt x="1039" y="1473"/>
                        <a:pt x="707" y="762"/>
                        <a:pt x="327" y="74"/>
                      </a:cubicBezTo>
                      <a:cubicBezTo>
                        <a:pt x="298" y="22"/>
                        <a:pt x="253" y="1"/>
                        <a:pt x="20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5" name="Google Shape;2155;p15"/>
                <p:cNvSpPr/>
                <p:nvPr/>
              </p:nvSpPr>
              <p:spPr>
                <a:xfrm>
                  <a:off x="2811625" y="3555175"/>
                  <a:ext cx="129325" cy="19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3" h="7639" extrusionOk="0">
                      <a:moveTo>
                        <a:pt x="1005" y="0"/>
                      </a:moveTo>
                      <a:cubicBezTo>
                        <a:pt x="832" y="0"/>
                        <a:pt x="672" y="89"/>
                        <a:pt x="594" y="226"/>
                      </a:cubicBezTo>
                      <a:cubicBezTo>
                        <a:pt x="452" y="368"/>
                        <a:pt x="380" y="605"/>
                        <a:pt x="428" y="795"/>
                      </a:cubicBezTo>
                      <a:cubicBezTo>
                        <a:pt x="475" y="1080"/>
                        <a:pt x="618" y="1317"/>
                        <a:pt x="855" y="1459"/>
                      </a:cubicBezTo>
                      <a:cubicBezTo>
                        <a:pt x="1059" y="1645"/>
                        <a:pt x="1321" y="1743"/>
                        <a:pt x="1596" y="1743"/>
                      </a:cubicBezTo>
                      <a:cubicBezTo>
                        <a:pt x="1673" y="1743"/>
                        <a:pt x="1750" y="1736"/>
                        <a:pt x="1827" y="1720"/>
                      </a:cubicBezTo>
                      <a:lnTo>
                        <a:pt x="1851" y="1649"/>
                      </a:lnTo>
                      <a:cubicBezTo>
                        <a:pt x="1946" y="1412"/>
                        <a:pt x="1970" y="1151"/>
                        <a:pt x="1946" y="890"/>
                      </a:cubicBezTo>
                      <a:cubicBezTo>
                        <a:pt x="1922" y="653"/>
                        <a:pt x="1827" y="439"/>
                        <a:pt x="1638" y="273"/>
                      </a:cubicBezTo>
                      <a:cubicBezTo>
                        <a:pt x="1495" y="131"/>
                        <a:pt x="1306" y="36"/>
                        <a:pt x="1116" y="12"/>
                      </a:cubicBezTo>
                      <a:cubicBezTo>
                        <a:pt x="1079" y="4"/>
                        <a:pt x="1041" y="0"/>
                        <a:pt x="1005" y="0"/>
                      </a:cubicBezTo>
                      <a:close/>
                      <a:moveTo>
                        <a:pt x="3383" y="626"/>
                      </a:moveTo>
                      <a:cubicBezTo>
                        <a:pt x="3311" y="626"/>
                        <a:pt x="3240" y="642"/>
                        <a:pt x="3180" y="677"/>
                      </a:cubicBezTo>
                      <a:cubicBezTo>
                        <a:pt x="2966" y="772"/>
                        <a:pt x="2824" y="914"/>
                        <a:pt x="2705" y="1080"/>
                      </a:cubicBezTo>
                      <a:cubicBezTo>
                        <a:pt x="2587" y="1293"/>
                        <a:pt x="2563" y="1531"/>
                        <a:pt x="2587" y="1744"/>
                      </a:cubicBezTo>
                      <a:cubicBezTo>
                        <a:pt x="2634" y="2005"/>
                        <a:pt x="2729" y="2242"/>
                        <a:pt x="2895" y="2456"/>
                      </a:cubicBezTo>
                      <a:cubicBezTo>
                        <a:pt x="2895" y="2479"/>
                        <a:pt x="2919" y="2503"/>
                        <a:pt x="2942" y="2527"/>
                      </a:cubicBezTo>
                      <a:cubicBezTo>
                        <a:pt x="3298" y="2503"/>
                        <a:pt x="3630" y="2313"/>
                        <a:pt x="3820" y="2029"/>
                      </a:cubicBezTo>
                      <a:cubicBezTo>
                        <a:pt x="4010" y="1815"/>
                        <a:pt x="4081" y="1554"/>
                        <a:pt x="4081" y="1270"/>
                      </a:cubicBezTo>
                      <a:lnTo>
                        <a:pt x="4057" y="1270"/>
                      </a:lnTo>
                      <a:cubicBezTo>
                        <a:pt x="4034" y="1056"/>
                        <a:pt x="3915" y="866"/>
                        <a:pt x="3725" y="748"/>
                      </a:cubicBezTo>
                      <a:cubicBezTo>
                        <a:pt x="3635" y="673"/>
                        <a:pt x="3507" y="626"/>
                        <a:pt x="3383" y="626"/>
                      </a:cubicBezTo>
                      <a:close/>
                      <a:moveTo>
                        <a:pt x="737" y="3609"/>
                      </a:moveTo>
                      <a:cubicBezTo>
                        <a:pt x="644" y="3609"/>
                        <a:pt x="548" y="3620"/>
                        <a:pt x="452" y="3642"/>
                      </a:cubicBezTo>
                      <a:cubicBezTo>
                        <a:pt x="262" y="3689"/>
                        <a:pt x="120" y="3832"/>
                        <a:pt x="72" y="4021"/>
                      </a:cubicBezTo>
                      <a:cubicBezTo>
                        <a:pt x="1" y="4235"/>
                        <a:pt x="25" y="4448"/>
                        <a:pt x="143" y="4638"/>
                      </a:cubicBezTo>
                      <a:cubicBezTo>
                        <a:pt x="286" y="4875"/>
                        <a:pt x="523" y="5041"/>
                        <a:pt x="784" y="5089"/>
                      </a:cubicBezTo>
                      <a:cubicBezTo>
                        <a:pt x="902" y="5120"/>
                        <a:pt x="1021" y="5136"/>
                        <a:pt x="1138" y="5136"/>
                      </a:cubicBezTo>
                      <a:cubicBezTo>
                        <a:pt x="1372" y="5136"/>
                        <a:pt x="1598" y="5073"/>
                        <a:pt x="1804" y="4946"/>
                      </a:cubicBezTo>
                      <a:lnTo>
                        <a:pt x="1804" y="4852"/>
                      </a:lnTo>
                      <a:cubicBezTo>
                        <a:pt x="1780" y="4591"/>
                        <a:pt x="1709" y="4330"/>
                        <a:pt x="1567" y="4116"/>
                      </a:cubicBezTo>
                      <a:cubicBezTo>
                        <a:pt x="1448" y="3903"/>
                        <a:pt x="1282" y="3760"/>
                        <a:pt x="1068" y="3665"/>
                      </a:cubicBezTo>
                      <a:cubicBezTo>
                        <a:pt x="964" y="3626"/>
                        <a:pt x="852" y="3609"/>
                        <a:pt x="737" y="3609"/>
                      </a:cubicBezTo>
                      <a:close/>
                      <a:moveTo>
                        <a:pt x="4539" y="4626"/>
                      </a:moveTo>
                      <a:cubicBezTo>
                        <a:pt x="4505" y="4626"/>
                        <a:pt x="4470" y="4630"/>
                        <a:pt x="4437" y="4638"/>
                      </a:cubicBezTo>
                      <a:cubicBezTo>
                        <a:pt x="4223" y="4662"/>
                        <a:pt x="4034" y="4757"/>
                        <a:pt x="3867" y="4899"/>
                      </a:cubicBezTo>
                      <a:cubicBezTo>
                        <a:pt x="3725" y="5065"/>
                        <a:pt x="3630" y="5278"/>
                        <a:pt x="3607" y="5516"/>
                      </a:cubicBezTo>
                      <a:cubicBezTo>
                        <a:pt x="3559" y="5777"/>
                        <a:pt x="3607" y="6038"/>
                        <a:pt x="3701" y="6275"/>
                      </a:cubicBezTo>
                      <a:lnTo>
                        <a:pt x="3725" y="6370"/>
                      </a:lnTo>
                      <a:cubicBezTo>
                        <a:pt x="3785" y="6378"/>
                        <a:pt x="3845" y="6382"/>
                        <a:pt x="3905" y="6382"/>
                      </a:cubicBezTo>
                      <a:cubicBezTo>
                        <a:pt x="4199" y="6382"/>
                        <a:pt x="4481" y="6286"/>
                        <a:pt x="4698" y="6109"/>
                      </a:cubicBezTo>
                      <a:cubicBezTo>
                        <a:pt x="4935" y="5943"/>
                        <a:pt x="5077" y="5705"/>
                        <a:pt x="5125" y="5421"/>
                      </a:cubicBezTo>
                      <a:cubicBezTo>
                        <a:pt x="5172" y="5207"/>
                        <a:pt x="5101" y="4994"/>
                        <a:pt x="4959" y="4828"/>
                      </a:cubicBezTo>
                      <a:cubicBezTo>
                        <a:pt x="4861" y="4711"/>
                        <a:pt x="4699" y="4626"/>
                        <a:pt x="4539" y="4626"/>
                      </a:cubicBezTo>
                      <a:close/>
                      <a:moveTo>
                        <a:pt x="1344" y="6066"/>
                      </a:moveTo>
                      <a:cubicBezTo>
                        <a:pt x="1290" y="6066"/>
                        <a:pt x="1238" y="6072"/>
                        <a:pt x="1187" y="6085"/>
                      </a:cubicBezTo>
                      <a:cubicBezTo>
                        <a:pt x="974" y="6085"/>
                        <a:pt x="807" y="6227"/>
                        <a:pt x="736" y="6417"/>
                      </a:cubicBezTo>
                      <a:cubicBezTo>
                        <a:pt x="641" y="6607"/>
                        <a:pt x="641" y="6820"/>
                        <a:pt x="736" y="7010"/>
                      </a:cubicBezTo>
                      <a:cubicBezTo>
                        <a:pt x="855" y="7271"/>
                        <a:pt x="1068" y="7461"/>
                        <a:pt x="1329" y="7532"/>
                      </a:cubicBezTo>
                      <a:cubicBezTo>
                        <a:pt x="1495" y="7603"/>
                        <a:pt x="1673" y="7639"/>
                        <a:pt x="1851" y="7639"/>
                      </a:cubicBezTo>
                      <a:cubicBezTo>
                        <a:pt x="2029" y="7639"/>
                        <a:pt x="2207" y="7603"/>
                        <a:pt x="2373" y="7532"/>
                      </a:cubicBezTo>
                      <a:lnTo>
                        <a:pt x="2373" y="7461"/>
                      </a:lnTo>
                      <a:lnTo>
                        <a:pt x="2349" y="7437"/>
                      </a:lnTo>
                      <a:cubicBezTo>
                        <a:pt x="2373" y="7176"/>
                        <a:pt x="2326" y="6915"/>
                        <a:pt x="2207" y="6678"/>
                      </a:cubicBezTo>
                      <a:cubicBezTo>
                        <a:pt x="2112" y="6465"/>
                        <a:pt x="1970" y="6298"/>
                        <a:pt x="1780" y="6180"/>
                      </a:cubicBezTo>
                      <a:cubicBezTo>
                        <a:pt x="1641" y="6110"/>
                        <a:pt x="1489" y="6066"/>
                        <a:pt x="1344" y="606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6" name="Google Shape;2156;p15"/>
                <p:cNvSpPr/>
                <p:nvPr/>
              </p:nvSpPr>
              <p:spPr>
                <a:xfrm>
                  <a:off x="2808075" y="3551650"/>
                  <a:ext cx="136425" cy="19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7" h="7934" extrusionOk="0">
                      <a:moveTo>
                        <a:pt x="1234" y="296"/>
                      </a:moveTo>
                      <a:cubicBezTo>
                        <a:pt x="1400" y="319"/>
                        <a:pt x="1566" y="414"/>
                        <a:pt x="1685" y="533"/>
                      </a:cubicBezTo>
                      <a:cubicBezTo>
                        <a:pt x="1827" y="675"/>
                        <a:pt x="1922" y="865"/>
                        <a:pt x="1922" y="1079"/>
                      </a:cubicBezTo>
                      <a:cubicBezTo>
                        <a:pt x="1969" y="1292"/>
                        <a:pt x="1946" y="1506"/>
                        <a:pt x="1851" y="1719"/>
                      </a:cubicBezTo>
                      <a:cubicBezTo>
                        <a:pt x="1802" y="1727"/>
                        <a:pt x="1753" y="1731"/>
                        <a:pt x="1705" y="1731"/>
                      </a:cubicBezTo>
                      <a:cubicBezTo>
                        <a:pt x="1471" y="1731"/>
                        <a:pt x="1245" y="1639"/>
                        <a:pt x="1068" y="1482"/>
                      </a:cubicBezTo>
                      <a:cubicBezTo>
                        <a:pt x="878" y="1363"/>
                        <a:pt x="736" y="1150"/>
                        <a:pt x="689" y="936"/>
                      </a:cubicBezTo>
                      <a:cubicBezTo>
                        <a:pt x="665" y="770"/>
                        <a:pt x="712" y="580"/>
                        <a:pt x="831" y="462"/>
                      </a:cubicBezTo>
                      <a:cubicBezTo>
                        <a:pt x="902" y="367"/>
                        <a:pt x="1021" y="296"/>
                        <a:pt x="1163" y="296"/>
                      </a:cubicBezTo>
                      <a:close/>
                      <a:moveTo>
                        <a:pt x="1167" y="1"/>
                      </a:moveTo>
                      <a:cubicBezTo>
                        <a:pt x="951" y="1"/>
                        <a:pt x="759" y="111"/>
                        <a:pt x="617" y="272"/>
                      </a:cubicBezTo>
                      <a:cubicBezTo>
                        <a:pt x="451" y="462"/>
                        <a:pt x="356" y="723"/>
                        <a:pt x="404" y="984"/>
                      </a:cubicBezTo>
                      <a:cubicBezTo>
                        <a:pt x="451" y="1268"/>
                        <a:pt x="617" y="1553"/>
                        <a:pt x="878" y="1719"/>
                      </a:cubicBezTo>
                      <a:cubicBezTo>
                        <a:pt x="1095" y="1914"/>
                        <a:pt x="1392" y="2030"/>
                        <a:pt x="1677" y="2030"/>
                      </a:cubicBezTo>
                      <a:cubicBezTo>
                        <a:pt x="1704" y="2030"/>
                        <a:pt x="1730" y="2029"/>
                        <a:pt x="1756" y="2027"/>
                      </a:cubicBezTo>
                      <a:lnTo>
                        <a:pt x="1780" y="2004"/>
                      </a:lnTo>
                      <a:cubicBezTo>
                        <a:pt x="1827" y="2004"/>
                        <a:pt x="1922" y="2004"/>
                        <a:pt x="1969" y="2027"/>
                      </a:cubicBezTo>
                      <a:cubicBezTo>
                        <a:pt x="2017" y="2004"/>
                        <a:pt x="2064" y="1980"/>
                        <a:pt x="2088" y="1933"/>
                      </a:cubicBezTo>
                      <a:lnTo>
                        <a:pt x="2136" y="1838"/>
                      </a:lnTo>
                      <a:cubicBezTo>
                        <a:pt x="2230" y="1577"/>
                        <a:pt x="2278" y="1292"/>
                        <a:pt x="2230" y="1031"/>
                      </a:cubicBezTo>
                      <a:cubicBezTo>
                        <a:pt x="2207" y="770"/>
                        <a:pt x="2088" y="509"/>
                        <a:pt x="1898" y="343"/>
                      </a:cubicBezTo>
                      <a:cubicBezTo>
                        <a:pt x="1732" y="153"/>
                        <a:pt x="1519" y="35"/>
                        <a:pt x="1282" y="11"/>
                      </a:cubicBezTo>
                      <a:cubicBezTo>
                        <a:pt x="1243" y="4"/>
                        <a:pt x="1204" y="1"/>
                        <a:pt x="1167" y="1"/>
                      </a:cubicBezTo>
                      <a:close/>
                      <a:moveTo>
                        <a:pt x="3559" y="913"/>
                      </a:moveTo>
                      <a:cubicBezTo>
                        <a:pt x="3654" y="913"/>
                        <a:pt x="3749" y="960"/>
                        <a:pt x="3820" y="1007"/>
                      </a:cubicBezTo>
                      <a:cubicBezTo>
                        <a:pt x="3962" y="1102"/>
                        <a:pt x="4057" y="1245"/>
                        <a:pt x="4057" y="1411"/>
                      </a:cubicBezTo>
                      <a:cubicBezTo>
                        <a:pt x="4057" y="1648"/>
                        <a:pt x="3986" y="1885"/>
                        <a:pt x="3843" y="2075"/>
                      </a:cubicBezTo>
                      <a:cubicBezTo>
                        <a:pt x="3677" y="2312"/>
                        <a:pt x="3416" y="2478"/>
                        <a:pt x="3132" y="2502"/>
                      </a:cubicBezTo>
                      <a:cubicBezTo>
                        <a:pt x="3013" y="2312"/>
                        <a:pt x="2918" y="2099"/>
                        <a:pt x="2895" y="1885"/>
                      </a:cubicBezTo>
                      <a:cubicBezTo>
                        <a:pt x="2847" y="1672"/>
                        <a:pt x="2895" y="1482"/>
                        <a:pt x="2989" y="1316"/>
                      </a:cubicBezTo>
                      <a:cubicBezTo>
                        <a:pt x="3061" y="1150"/>
                        <a:pt x="3203" y="1031"/>
                        <a:pt x="3369" y="960"/>
                      </a:cubicBezTo>
                      <a:cubicBezTo>
                        <a:pt x="3416" y="936"/>
                        <a:pt x="3488" y="936"/>
                        <a:pt x="3535" y="936"/>
                      </a:cubicBezTo>
                      <a:lnTo>
                        <a:pt x="3559" y="913"/>
                      </a:lnTo>
                      <a:close/>
                      <a:moveTo>
                        <a:pt x="3556" y="627"/>
                      </a:moveTo>
                      <a:cubicBezTo>
                        <a:pt x="3458" y="627"/>
                        <a:pt x="3360" y="651"/>
                        <a:pt x="3274" y="699"/>
                      </a:cubicBezTo>
                      <a:cubicBezTo>
                        <a:pt x="3037" y="770"/>
                        <a:pt x="2847" y="936"/>
                        <a:pt x="2752" y="1150"/>
                      </a:cubicBezTo>
                      <a:cubicBezTo>
                        <a:pt x="2610" y="1387"/>
                        <a:pt x="2562" y="1648"/>
                        <a:pt x="2610" y="1909"/>
                      </a:cubicBezTo>
                      <a:cubicBezTo>
                        <a:pt x="2634" y="2170"/>
                        <a:pt x="2729" y="2454"/>
                        <a:pt x="2895" y="2668"/>
                      </a:cubicBezTo>
                      <a:cubicBezTo>
                        <a:pt x="2918" y="2715"/>
                        <a:pt x="2942" y="2739"/>
                        <a:pt x="2966" y="2786"/>
                      </a:cubicBezTo>
                      <a:cubicBezTo>
                        <a:pt x="2989" y="2810"/>
                        <a:pt x="3037" y="2810"/>
                        <a:pt x="3084" y="2810"/>
                      </a:cubicBezTo>
                      <a:lnTo>
                        <a:pt x="3108" y="2810"/>
                      </a:lnTo>
                      <a:cubicBezTo>
                        <a:pt x="3511" y="2786"/>
                        <a:pt x="3867" y="2573"/>
                        <a:pt x="4081" y="2265"/>
                      </a:cubicBezTo>
                      <a:cubicBezTo>
                        <a:pt x="4270" y="2004"/>
                        <a:pt x="4365" y="1719"/>
                        <a:pt x="4342" y="1411"/>
                      </a:cubicBezTo>
                      <a:cubicBezTo>
                        <a:pt x="4318" y="1150"/>
                        <a:pt x="4176" y="913"/>
                        <a:pt x="3962" y="794"/>
                      </a:cubicBezTo>
                      <a:cubicBezTo>
                        <a:pt x="3849" y="681"/>
                        <a:pt x="3702" y="627"/>
                        <a:pt x="3556" y="627"/>
                      </a:cubicBezTo>
                      <a:close/>
                      <a:moveTo>
                        <a:pt x="878" y="3901"/>
                      </a:moveTo>
                      <a:cubicBezTo>
                        <a:pt x="973" y="3925"/>
                        <a:pt x="1092" y="3949"/>
                        <a:pt x="1163" y="3996"/>
                      </a:cubicBezTo>
                      <a:cubicBezTo>
                        <a:pt x="1353" y="4067"/>
                        <a:pt x="1495" y="4186"/>
                        <a:pt x="1590" y="4376"/>
                      </a:cubicBezTo>
                      <a:cubicBezTo>
                        <a:pt x="1709" y="4566"/>
                        <a:pt x="1780" y="4803"/>
                        <a:pt x="1803" y="5016"/>
                      </a:cubicBezTo>
                      <a:cubicBezTo>
                        <a:pt x="1623" y="5114"/>
                        <a:pt x="1432" y="5168"/>
                        <a:pt x="1237" y="5168"/>
                      </a:cubicBezTo>
                      <a:cubicBezTo>
                        <a:pt x="1149" y="5168"/>
                        <a:pt x="1061" y="5157"/>
                        <a:pt x="973" y="5135"/>
                      </a:cubicBezTo>
                      <a:cubicBezTo>
                        <a:pt x="760" y="5064"/>
                        <a:pt x="546" y="4945"/>
                        <a:pt x="428" y="4732"/>
                      </a:cubicBezTo>
                      <a:cubicBezTo>
                        <a:pt x="333" y="4589"/>
                        <a:pt x="309" y="4399"/>
                        <a:pt x="356" y="4233"/>
                      </a:cubicBezTo>
                      <a:cubicBezTo>
                        <a:pt x="380" y="4091"/>
                        <a:pt x="499" y="3973"/>
                        <a:pt x="641" y="3949"/>
                      </a:cubicBezTo>
                      <a:cubicBezTo>
                        <a:pt x="712" y="3925"/>
                        <a:pt x="783" y="3925"/>
                        <a:pt x="878" y="3925"/>
                      </a:cubicBezTo>
                      <a:lnTo>
                        <a:pt x="878" y="3901"/>
                      </a:lnTo>
                      <a:close/>
                      <a:moveTo>
                        <a:pt x="875" y="3621"/>
                      </a:moveTo>
                      <a:cubicBezTo>
                        <a:pt x="773" y="3621"/>
                        <a:pt x="669" y="3634"/>
                        <a:pt x="570" y="3664"/>
                      </a:cubicBezTo>
                      <a:cubicBezTo>
                        <a:pt x="333" y="3712"/>
                        <a:pt x="143" y="3901"/>
                        <a:pt x="96" y="4139"/>
                      </a:cubicBezTo>
                      <a:cubicBezTo>
                        <a:pt x="1" y="4399"/>
                        <a:pt x="24" y="4660"/>
                        <a:pt x="190" y="4874"/>
                      </a:cubicBezTo>
                      <a:cubicBezTo>
                        <a:pt x="333" y="5135"/>
                        <a:pt x="594" y="5325"/>
                        <a:pt x="902" y="5396"/>
                      </a:cubicBezTo>
                      <a:cubicBezTo>
                        <a:pt x="997" y="5443"/>
                        <a:pt x="1116" y="5467"/>
                        <a:pt x="1234" y="5467"/>
                      </a:cubicBezTo>
                      <a:lnTo>
                        <a:pt x="1234" y="5443"/>
                      </a:lnTo>
                      <a:cubicBezTo>
                        <a:pt x="1519" y="5443"/>
                        <a:pt x="1780" y="5372"/>
                        <a:pt x="2017" y="5230"/>
                      </a:cubicBezTo>
                      <a:cubicBezTo>
                        <a:pt x="2064" y="5206"/>
                        <a:pt x="2112" y="5159"/>
                        <a:pt x="2112" y="5087"/>
                      </a:cubicBezTo>
                      <a:lnTo>
                        <a:pt x="2112" y="4993"/>
                      </a:lnTo>
                      <a:cubicBezTo>
                        <a:pt x="2088" y="4708"/>
                        <a:pt x="1993" y="4447"/>
                        <a:pt x="1851" y="4210"/>
                      </a:cubicBezTo>
                      <a:cubicBezTo>
                        <a:pt x="1732" y="3973"/>
                        <a:pt x="1519" y="3783"/>
                        <a:pt x="1282" y="3688"/>
                      </a:cubicBezTo>
                      <a:cubicBezTo>
                        <a:pt x="1158" y="3647"/>
                        <a:pt x="1017" y="3621"/>
                        <a:pt x="875" y="3621"/>
                      </a:cubicBezTo>
                      <a:close/>
                      <a:moveTo>
                        <a:pt x="4659" y="4917"/>
                      </a:moveTo>
                      <a:cubicBezTo>
                        <a:pt x="4786" y="4917"/>
                        <a:pt x="4920" y="4984"/>
                        <a:pt x="4982" y="5087"/>
                      </a:cubicBezTo>
                      <a:cubicBezTo>
                        <a:pt x="5101" y="5206"/>
                        <a:pt x="5148" y="5396"/>
                        <a:pt x="5124" y="5562"/>
                      </a:cubicBezTo>
                      <a:cubicBezTo>
                        <a:pt x="5077" y="5799"/>
                        <a:pt x="4935" y="6013"/>
                        <a:pt x="4745" y="6155"/>
                      </a:cubicBezTo>
                      <a:cubicBezTo>
                        <a:pt x="4558" y="6300"/>
                        <a:pt x="4317" y="6373"/>
                        <a:pt x="4069" y="6373"/>
                      </a:cubicBezTo>
                      <a:cubicBezTo>
                        <a:pt x="4033" y="6373"/>
                        <a:pt x="3998" y="6371"/>
                        <a:pt x="3962" y="6368"/>
                      </a:cubicBezTo>
                      <a:lnTo>
                        <a:pt x="3986" y="6345"/>
                      </a:lnTo>
                      <a:cubicBezTo>
                        <a:pt x="3891" y="6131"/>
                        <a:pt x="3867" y="5894"/>
                        <a:pt x="3891" y="5680"/>
                      </a:cubicBezTo>
                      <a:cubicBezTo>
                        <a:pt x="3915" y="5277"/>
                        <a:pt x="4223" y="4969"/>
                        <a:pt x="4602" y="4921"/>
                      </a:cubicBezTo>
                      <a:cubicBezTo>
                        <a:pt x="4621" y="4918"/>
                        <a:pt x="4640" y="4917"/>
                        <a:pt x="4659" y="4917"/>
                      </a:cubicBezTo>
                      <a:close/>
                      <a:moveTo>
                        <a:pt x="4687" y="4648"/>
                      </a:moveTo>
                      <a:cubicBezTo>
                        <a:pt x="4643" y="4648"/>
                        <a:pt x="4599" y="4652"/>
                        <a:pt x="4555" y="4660"/>
                      </a:cubicBezTo>
                      <a:cubicBezTo>
                        <a:pt x="4318" y="4684"/>
                        <a:pt x="4104" y="4779"/>
                        <a:pt x="3915" y="4945"/>
                      </a:cubicBezTo>
                      <a:cubicBezTo>
                        <a:pt x="3749" y="5135"/>
                        <a:pt x="3630" y="5372"/>
                        <a:pt x="3606" y="5633"/>
                      </a:cubicBezTo>
                      <a:cubicBezTo>
                        <a:pt x="3559" y="5918"/>
                        <a:pt x="3582" y="6226"/>
                        <a:pt x="3701" y="6487"/>
                      </a:cubicBezTo>
                      <a:cubicBezTo>
                        <a:pt x="3725" y="6511"/>
                        <a:pt x="3725" y="6534"/>
                        <a:pt x="3725" y="6558"/>
                      </a:cubicBezTo>
                      <a:cubicBezTo>
                        <a:pt x="3749" y="6606"/>
                        <a:pt x="3796" y="6653"/>
                        <a:pt x="3867" y="6653"/>
                      </a:cubicBezTo>
                      <a:lnTo>
                        <a:pt x="4033" y="6653"/>
                      </a:lnTo>
                      <a:cubicBezTo>
                        <a:pt x="4064" y="6655"/>
                        <a:pt x="4096" y="6657"/>
                        <a:pt x="4127" y="6657"/>
                      </a:cubicBezTo>
                      <a:cubicBezTo>
                        <a:pt x="4408" y="6657"/>
                        <a:pt x="4700" y="6563"/>
                        <a:pt x="4935" y="6392"/>
                      </a:cubicBezTo>
                      <a:cubicBezTo>
                        <a:pt x="5196" y="6202"/>
                        <a:pt x="5362" y="5918"/>
                        <a:pt x="5409" y="5609"/>
                      </a:cubicBezTo>
                      <a:cubicBezTo>
                        <a:pt x="5456" y="5372"/>
                        <a:pt x="5385" y="5111"/>
                        <a:pt x="5219" y="4921"/>
                      </a:cubicBezTo>
                      <a:cubicBezTo>
                        <a:pt x="5101" y="4744"/>
                        <a:pt x="4901" y="4648"/>
                        <a:pt x="4687" y="4648"/>
                      </a:cubicBezTo>
                      <a:close/>
                      <a:moveTo>
                        <a:pt x="1584" y="6359"/>
                      </a:moveTo>
                      <a:cubicBezTo>
                        <a:pt x="1673" y="6359"/>
                        <a:pt x="1762" y="6386"/>
                        <a:pt x="1851" y="6439"/>
                      </a:cubicBezTo>
                      <a:cubicBezTo>
                        <a:pt x="2017" y="6534"/>
                        <a:pt x="2159" y="6700"/>
                        <a:pt x="2230" y="6890"/>
                      </a:cubicBezTo>
                      <a:cubicBezTo>
                        <a:pt x="2325" y="7080"/>
                        <a:pt x="2373" y="7317"/>
                        <a:pt x="2349" y="7554"/>
                      </a:cubicBezTo>
                      <a:cubicBezTo>
                        <a:pt x="2219" y="7602"/>
                        <a:pt x="2082" y="7626"/>
                        <a:pt x="1946" y="7626"/>
                      </a:cubicBezTo>
                      <a:cubicBezTo>
                        <a:pt x="1809" y="7626"/>
                        <a:pt x="1673" y="7602"/>
                        <a:pt x="1542" y="7554"/>
                      </a:cubicBezTo>
                      <a:cubicBezTo>
                        <a:pt x="1305" y="7459"/>
                        <a:pt x="1116" y="7317"/>
                        <a:pt x="1021" y="7104"/>
                      </a:cubicBezTo>
                      <a:cubicBezTo>
                        <a:pt x="926" y="6938"/>
                        <a:pt x="926" y="6772"/>
                        <a:pt x="1021" y="6606"/>
                      </a:cubicBezTo>
                      <a:cubicBezTo>
                        <a:pt x="1068" y="6463"/>
                        <a:pt x="1187" y="6368"/>
                        <a:pt x="1353" y="6368"/>
                      </a:cubicBezTo>
                      <a:lnTo>
                        <a:pt x="1495" y="6368"/>
                      </a:lnTo>
                      <a:cubicBezTo>
                        <a:pt x="1525" y="6362"/>
                        <a:pt x="1554" y="6359"/>
                        <a:pt x="1584" y="6359"/>
                      </a:cubicBezTo>
                      <a:close/>
                      <a:moveTo>
                        <a:pt x="1512" y="6065"/>
                      </a:moveTo>
                      <a:cubicBezTo>
                        <a:pt x="1452" y="6065"/>
                        <a:pt x="1390" y="6071"/>
                        <a:pt x="1329" y="6084"/>
                      </a:cubicBezTo>
                      <a:cubicBezTo>
                        <a:pt x="1068" y="6107"/>
                        <a:pt x="855" y="6250"/>
                        <a:pt x="760" y="6487"/>
                      </a:cubicBezTo>
                      <a:cubicBezTo>
                        <a:pt x="641" y="6724"/>
                        <a:pt x="641" y="6985"/>
                        <a:pt x="760" y="7222"/>
                      </a:cubicBezTo>
                      <a:cubicBezTo>
                        <a:pt x="902" y="7507"/>
                        <a:pt x="1139" y="7720"/>
                        <a:pt x="1424" y="7815"/>
                      </a:cubicBezTo>
                      <a:cubicBezTo>
                        <a:pt x="1566" y="7910"/>
                        <a:pt x="1732" y="7934"/>
                        <a:pt x="1922" y="7934"/>
                      </a:cubicBezTo>
                      <a:cubicBezTo>
                        <a:pt x="2136" y="7934"/>
                        <a:pt x="2349" y="7886"/>
                        <a:pt x="2562" y="7815"/>
                      </a:cubicBezTo>
                      <a:cubicBezTo>
                        <a:pt x="2634" y="7792"/>
                        <a:pt x="2681" y="7744"/>
                        <a:pt x="2681" y="7673"/>
                      </a:cubicBezTo>
                      <a:lnTo>
                        <a:pt x="2681" y="7602"/>
                      </a:lnTo>
                      <a:cubicBezTo>
                        <a:pt x="2705" y="7317"/>
                        <a:pt x="2657" y="7032"/>
                        <a:pt x="2515" y="6772"/>
                      </a:cubicBezTo>
                      <a:cubicBezTo>
                        <a:pt x="2420" y="6534"/>
                        <a:pt x="2230" y="6321"/>
                        <a:pt x="2017" y="6202"/>
                      </a:cubicBezTo>
                      <a:cubicBezTo>
                        <a:pt x="1859" y="6114"/>
                        <a:pt x="1687" y="6065"/>
                        <a:pt x="1512" y="606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157" name="Google Shape;2157;p15"/>
              <p:cNvGrpSpPr/>
              <p:nvPr/>
            </p:nvGrpSpPr>
            <p:grpSpPr>
              <a:xfrm flipH="1">
                <a:off x="7974110" y="3199351"/>
                <a:ext cx="441515" cy="532225"/>
                <a:chOff x="2475575" y="3443625"/>
                <a:chExt cx="316000" cy="380950"/>
              </a:xfrm>
            </p:grpSpPr>
            <p:sp>
              <p:nvSpPr>
                <p:cNvPr id="2158" name="Google Shape;2158;p15"/>
                <p:cNvSpPr/>
                <p:nvPr/>
              </p:nvSpPr>
              <p:spPr>
                <a:xfrm>
                  <a:off x="2550700" y="3560575"/>
                  <a:ext cx="200450" cy="23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18" h="9372" extrusionOk="0">
                      <a:moveTo>
                        <a:pt x="4095" y="1"/>
                      </a:moveTo>
                      <a:cubicBezTo>
                        <a:pt x="4074" y="1"/>
                        <a:pt x="4054" y="1"/>
                        <a:pt x="4033" y="1"/>
                      </a:cubicBezTo>
                      <a:cubicBezTo>
                        <a:pt x="2372" y="72"/>
                        <a:pt x="1257" y="974"/>
                        <a:pt x="664" y="2682"/>
                      </a:cubicBezTo>
                      <a:cubicBezTo>
                        <a:pt x="546" y="3038"/>
                        <a:pt x="451" y="3393"/>
                        <a:pt x="356" y="3702"/>
                      </a:cubicBezTo>
                      <a:cubicBezTo>
                        <a:pt x="261" y="4034"/>
                        <a:pt x="190" y="4342"/>
                        <a:pt x="143" y="4627"/>
                      </a:cubicBezTo>
                      <a:cubicBezTo>
                        <a:pt x="119" y="4769"/>
                        <a:pt x="95" y="4912"/>
                        <a:pt x="95" y="5054"/>
                      </a:cubicBezTo>
                      <a:lnTo>
                        <a:pt x="95" y="5078"/>
                      </a:lnTo>
                      <a:cubicBezTo>
                        <a:pt x="48" y="5315"/>
                        <a:pt x="24" y="5528"/>
                        <a:pt x="24" y="5766"/>
                      </a:cubicBezTo>
                      <a:cubicBezTo>
                        <a:pt x="24" y="5813"/>
                        <a:pt x="24" y="5884"/>
                        <a:pt x="24" y="5932"/>
                      </a:cubicBezTo>
                      <a:cubicBezTo>
                        <a:pt x="0" y="6501"/>
                        <a:pt x="119" y="7046"/>
                        <a:pt x="332" y="7545"/>
                      </a:cubicBezTo>
                      <a:cubicBezTo>
                        <a:pt x="380" y="7663"/>
                        <a:pt x="451" y="7782"/>
                        <a:pt x="522" y="7900"/>
                      </a:cubicBezTo>
                      <a:cubicBezTo>
                        <a:pt x="1044" y="8778"/>
                        <a:pt x="1993" y="9276"/>
                        <a:pt x="3392" y="9371"/>
                      </a:cubicBezTo>
                      <a:lnTo>
                        <a:pt x="3962" y="9371"/>
                      </a:lnTo>
                      <a:cubicBezTo>
                        <a:pt x="5812" y="9347"/>
                        <a:pt x="7022" y="8707"/>
                        <a:pt x="7662" y="7497"/>
                      </a:cubicBezTo>
                      <a:cubicBezTo>
                        <a:pt x="7876" y="7023"/>
                        <a:pt x="7994" y="6525"/>
                        <a:pt x="8018" y="6003"/>
                      </a:cubicBezTo>
                      <a:lnTo>
                        <a:pt x="8018" y="5599"/>
                      </a:lnTo>
                      <a:cubicBezTo>
                        <a:pt x="8018" y="5457"/>
                        <a:pt x="7994" y="5315"/>
                        <a:pt x="7970" y="5149"/>
                      </a:cubicBezTo>
                      <a:cubicBezTo>
                        <a:pt x="7970" y="5125"/>
                        <a:pt x="7970" y="5078"/>
                        <a:pt x="7947" y="5030"/>
                      </a:cubicBezTo>
                      <a:cubicBezTo>
                        <a:pt x="7947" y="4912"/>
                        <a:pt x="7923" y="4793"/>
                        <a:pt x="7923" y="4698"/>
                      </a:cubicBezTo>
                      <a:lnTo>
                        <a:pt x="7899" y="4579"/>
                      </a:lnTo>
                      <a:cubicBezTo>
                        <a:pt x="7757" y="3892"/>
                        <a:pt x="7567" y="3251"/>
                        <a:pt x="7330" y="2611"/>
                      </a:cubicBezTo>
                      <a:cubicBezTo>
                        <a:pt x="6698" y="856"/>
                        <a:pt x="5605" y="1"/>
                        <a:pt x="409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9" name="Google Shape;2159;p15"/>
                <p:cNvSpPr/>
                <p:nvPr/>
              </p:nvSpPr>
              <p:spPr>
                <a:xfrm>
                  <a:off x="2546550" y="3557050"/>
                  <a:ext cx="208175" cy="24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7" h="9655" extrusionOk="0">
                      <a:moveTo>
                        <a:pt x="4270" y="285"/>
                      </a:moveTo>
                      <a:cubicBezTo>
                        <a:pt x="5717" y="285"/>
                        <a:pt x="6737" y="1115"/>
                        <a:pt x="7354" y="2799"/>
                      </a:cubicBezTo>
                      <a:cubicBezTo>
                        <a:pt x="7591" y="3440"/>
                        <a:pt x="7781" y="4104"/>
                        <a:pt x="7923" y="4768"/>
                      </a:cubicBezTo>
                      <a:cubicBezTo>
                        <a:pt x="7923" y="4792"/>
                        <a:pt x="7947" y="4815"/>
                        <a:pt x="7947" y="4863"/>
                      </a:cubicBezTo>
                      <a:lnTo>
                        <a:pt x="7970" y="5195"/>
                      </a:lnTo>
                      <a:cubicBezTo>
                        <a:pt x="7970" y="5219"/>
                        <a:pt x="7970" y="5266"/>
                        <a:pt x="7970" y="5290"/>
                      </a:cubicBezTo>
                      <a:lnTo>
                        <a:pt x="7970" y="5313"/>
                      </a:lnTo>
                      <a:cubicBezTo>
                        <a:pt x="7994" y="5456"/>
                        <a:pt x="8018" y="5598"/>
                        <a:pt x="8018" y="5740"/>
                      </a:cubicBezTo>
                      <a:lnTo>
                        <a:pt x="8018" y="6120"/>
                      </a:lnTo>
                      <a:cubicBezTo>
                        <a:pt x="7994" y="6618"/>
                        <a:pt x="7875" y="7093"/>
                        <a:pt x="7662" y="7543"/>
                      </a:cubicBezTo>
                      <a:cubicBezTo>
                        <a:pt x="7069" y="8706"/>
                        <a:pt x="5883" y="9322"/>
                        <a:pt x="4104" y="9346"/>
                      </a:cubicBezTo>
                      <a:lnTo>
                        <a:pt x="3535" y="9346"/>
                      </a:lnTo>
                      <a:cubicBezTo>
                        <a:pt x="2206" y="9251"/>
                        <a:pt x="1305" y="8777"/>
                        <a:pt x="807" y="7946"/>
                      </a:cubicBezTo>
                      <a:cubicBezTo>
                        <a:pt x="735" y="7852"/>
                        <a:pt x="664" y="7733"/>
                        <a:pt x="617" y="7614"/>
                      </a:cubicBezTo>
                      <a:cubicBezTo>
                        <a:pt x="403" y="7116"/>
                        <a:pt x="309" y="6594"/>
                        <a:pt x="332" y="6073"/>
                      </a:cubicBezTo>
                      <a:cubicBezTo>
                        <a:pt x="332" y="6001"/>
                        <a:pt x="332" y="5954"/>
                        <a:pt x="356" y="5907"/>
                      </a:cubicBezTo>
                      <a:cubicBezTo>
                        <a:pt x="356" y="5669"/>
                        <a:pt x="380" y="5432"/>
                        <a:pt x="427" y="5219"/>
                      </a:cubicBezTo>
                      <a:lnTo>
                        <a:pt x="427" y="5195"/>
                      </a:lnTo>
                      <a:cubicBezTo>
                        <a:pt x="427" y="5053"/>
                        <a:pt x="451" y="4934"/>
                        <a:pt x="475" y="4792"/>
                      </a:cubicBezTo>
                      <a:cubicBezTo>
                        <a:pt x="522" y="4483"/>
                        <a:pt x="593" y="4175"/>
                        <a:pt x="688" y="3867"/>
                      </a:cubicBezTo>
                      <a:cubicBezTo>
                        <a:pt x="759" y="3558"/>
                        <a:pt x="854" y="3226"/>
                        <a:pt x="973" y="2870"/>
                      </a:cubicBezTo>
                      <a:cubicBezTo>
                        <a:pt x="1542" y="1186"/>
                        <a:pt x="2609" y="356"/>
                        <a:pt x="4199" y="285"/>
                      </a:cubicBezTo>
                      <a:close/>
                      <a:moveTo>
                        <a:pt x="4175" y="0"/>
                      </a:moveTo>
                      <a:cubicBezTo>
                        <a:pt x="2467" y="71"/>
                        <a:pt x="1305" y="996"/>
                        <a:pt x="688" y="2799"/>
                      </a:cubicBezTo>
                      <a:cubicBezTo>
                        <a:pt x="569" y="3131"/>
                        <a:pt x="475" y="3487"/>
                        <a:pt x="380" y="3819"/>
                      </a:cubicBezTo>
                      <a:cubicBezTo>
                        <a:pt x="309" y="4127"/>
                        <a:pt x="214" y="4436"/>
                        <a:pt x="166" y="4744"/>
                      </a:cubicBezTo>
                      <a:cubicBezTo>
                        <a:pt x="142" y="4887"/>
                        <a:pt x="119" y="5029"/>
                        <a:pt x="119" y="5195"/>
                      </a:cubicBezTo>
                      <a:cubicBezTo>
                        <a:pt x="71" y="5408"/>
                        <a:pt x="48" y="5646"/>
                        <a:pt x="48" y="5883"/>
                      </a:cubicBezTo>
                      <a:cubicBezTo>
                        <a:pt x="24" y="5930"/>
                        <a:pt x="24" y="6001"/>
                        <a:pt x="24" y="6073"/>
                      </a:cubicBezTo>
                      <a:cubicBezTo>
                        <a:pt x="0" y="6642"/>
                        <a:pt x="119" y="7211"/>
                        <a:pt x="356" y="7733"/>
                      </a:cubicBezTo>
                      <a:cubicBezTo>
                        <a:pt x="403" y="7852"/>
                        <a:pt x="475" y="7994"/>
                        <a:pt x="546" y="8113"/>
                      </a:cubicBezTo>
                      <a:cubicBezTo>
                        <a:pt x="1091" y="9014"/>
                        <a:pt x="2088" y="9536"/>
                        <a:pt x="3535" y="9654"/>
                      </a:cubicBezTo>
                      <a:lnTo>
                        <a:pt x="4128" y="9654"/>
                      </a:lnTo>
                      <a:cubicBezTo>
                        <a:pt x="6025" y="9607"/>
                        <a:pt x="7306" y="8943"/>
                        <a:pt x="7947" y="7686"/>
                      </a:cubicBezTo>
                      <a:cubicBezTo>
                        <a:pt x="8184" y="7187"/>
                        <a:pt x="8302" y="6666"/>
                        <a:pt x="8326" y="6144"/>
                      </a:cubicBezTo>
                      <a:lnTo>
                        <a:pt x="8326" y="5740"/>
                      </a:lnTo>
                      <a:cubicBezTo>
                        <a:pt x="8326" y="5574"/>
                        <a:pt x="8302" y="5432"/>
                        <a:pt x="8279" y="5290"/>
                      </a:cubicBezTo>
                      <a:cubicBezTo>
                        <a:pt x="8279" y="5242"/>
                        <a:pt x="8279" y="5171"/>
                        <a:pt x="8255" y="5124"/>
                      </a:cubicBezTo>
                      <a:lnTo>
                        <a:pt x="8231" y="4815"/>
                      </a:lnTo>
                      <a:lnTo>
                        <a:pt x="8231" y="4792"/>
                      </a:lnTo>
                      <a:cubicBezTo>
                        <a:pt x="8231" y="4744"/>
                        <a:pt x="8208" y="4720"/>
                        <a:pt x="8208" y="4697"/>
                      </a:cubicBezTo>
                      <a:cubicBezTo>
                        <a:pt x="8065" y="4009"/>
                        <a:pt x="7875" y="3345"/>
                        <a:pt x="7638" y="2704"/>
                      </a:cubicBezTo>
                      <a:cubicBezTo>
                        <a:pt x="6974" y="901"/>
                        <a:pt x="5835" y="0"/>
                        <a:pt x="427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0" name="Google Shape;2160;p15"/>
                <p:cNvSpPr/>
                <p:nvPr/>
              </p:nvSpPr>
              <p:spPr>
                <a:xfrm>
                  <a:off x="2593975" y="3617525"/>
                  <a:ext cx="112700" cy="2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8" h="928" extrusionOk="0">
                      <a:moveTo>
                        <a:pt x="4057" y="1"/>
                      </a:moveTo>
                      <a:cubicBezTo>
                        <a:pt x="3938" y="1"/>
                        <a:pt x="3820" y="48"/>
                        <a:pt x="3725" y="119"/>
                      </a:cubicBezTo>
                      <a:cubicBezTo>
                        <a:pt x="3630" y="214"/>
                        <a:pt x="3583" y="333"/>
                        <a:pt x="3583" y="451"/>
                      </a:cubicBezTo>
                      <a:cubicBezTo>
                        <a:pt x="3583" y="570"/>
                        <a:pt x="3630" y="688"/>
                        <a:pt x="3725" y="783"/>
                      </a:cubicBezTo>
                      <a:cubicBezTo>
                        <a:pt x="3796" y="878"/>
                        <a:pt x="3915" y="926"/>
                        <a:pt x="4057" y="926"/>
                      </a:cubicBezTo>
                      <a:cubicBezTo>
                        <a:pt x="4176" y="926"/>
                        <a:pt x="4294" y="878"/>
                        <a:pt x="4365" y="783"/>
                      </a:cubicBezTo>
                      <a:cubicBezTo>
                        <a:pt x="4460" y="688"/>
                        <a:pt x="4508" y="594"/>
                        <a:pt x="4508" y="475"/>
                      </a:cubicBezTo>
                      <a:cubicBezTo>
                        <a:pt x="4508" y="356"/>
                        <a:pt x="4460" y="214"/>
                        <a:pt x="4365" y="143"/>
                      </a:cubicBezTo>
                      <a:cubicBezTo>
                        <a:pt x="4294" y="48"/>
                        <a:pt x="4176" y="1"/>
                        <a:pt x="4057" y="1"/>
                      </a:cubicBezTo>
                      <a:close/>
                      <a:moveTo>
                        <a:pt x="452" y="1"/>
                      </a:moveTo>
                      <a:cubicBezTo>
                        <a:pt x="333" y="1"/>
                        <a:pt x="214" y="48"/>
                        <a:pt x="119" y="143"/>
                      </a:cubicBezTo>
                      <a:cubicBezTo>
                        <a:pt x="48" y="238"/>
                        <a:pt x="1" y="356"/>
                        <a:pt x="1" y="475"/>
                      </a:cubicBezTo>
                      <a:cubicBezTo>
                        <a:pt x="1" y="723"/>
                        <a:pt x="193" y="927"/>
                        <a:pt x="415" y="927"/>
                      </a:cubicBezTo>
                      <a:cubicBezTo>
                        <a:pt x="427" y="927"/>
                        <a:pt x="439" y="927"/>
                        <a:pt x="452" y="926"/>
                      </a:cubicBezTo>
                      <a:cubicBezTo>
                        <a:pt x="594" y="926"/>
                        <a:pt x="689" y="878"/>
                        <a:pt x="784" y="783"/>
                      </a:cubicBezTo>
                      <a:cubicBezTo>
                        <a:pt x="878" y="712"/>
                        <a:pt x="926" y="594"/>
                        <a:pt x="926" y="475"/>
                      </a:cubicBezTo>
                      <a:cubicBezTo>
                        <a:pt x="926" y="356"/>
                        <a:pt x="878" y="214"/>
                        <a:pt x="784" y="143"/>
                      </a:cubicBezTo>
                      <a:cubicBezTo>
                        <a:pt x="689" y="48"/>
                        <a:pt x="570" y="1"/>
                        <a:pt x="4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1" name="Google Shape;2161;p15"/>
                <p:cNvSpPr/>
                <p:nvPr/>
              </p:nvSpPr>
              <p:spPr>
                <a:xfrm>
                  <a:off x="2633725" y="3643025"/>
                  <a:ext cx="34400" cy="3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" h="1377" extrusionOk="0">
                      <a:moveTo>
                        <a:pt x="830" y="1"/>
                      </a:moveTo>
                      <a:cubicBezTo>
                        <a:pt x="735" y="24"/>
                        <a:pt x="617" y="95"/>
                        <a:pt x="546" y="167"/>
                      </a:cubicBezTo>
                      <a:cubicBezTo>
                        <a:pt x="332" y="356"/>
                        <a:pt x="166" y="546"/>
                        <a:pt x="0" y="760"/>
                      </a:cubicBezTo>
                      <a:lnTo>
                        <a:pt x="332" y="736"/>
                      </a:lnTo>
                      <a:cubicBezTo>
                        <a:pt x="593" y="712"/>
                        <a:pt x="854" y="712"/>
                        <a:pt x="1115" y="712"/>
                      </a:cubicBezTo>
                      <a:lnTo>
                        <a:pt x="1376" y="712"/>
                      </a:lnTo>
                      <a:cubicBezTo>
                        <a:pt x="1328" y="594"/>
                        <a:pt x="1257" y="475"/>
                        <a:pt x="1162" y="333"/>
                      </a:cubicBezTo>
                      <a:cubicBezTo>
                        <a:pt x="1020" y="119"/>
                        <a:pt x="925" y="1"/>
                        <a:pt x="830" y="1"/>
                      </a:cubicBezTo>
                      <a:close/>
                      <a:moveTo>
                        <a:pt x="1115" y="736"/>
                      </a:moveTo>
                      <a:cubicBezTo>
                        <a:pt x="854" y="736"/>
                        <a:pt x="617" y="736"/>
                        <a:pt x="332" y="760"/>
                      </a:cubicBezTo>
                      <a:lnTo>
                        <a:pt x="759" y="1376"/>
                      </a:lnTo>
                      <a:cubicBezTo>
                        <a:pt x="902" y="1187"/>
                        <a:pt x="1044" y="973"/>
                        <a:pt x="1115" y="736"/>
                      </a:cubicBezTo>
                      <a:close/>
                    </a:path>
                  </a:pathLst>
                </a:custGeom>
                <a:solidFill>
                  <a:srgbClr val="FFA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2" name="Google Shape;2162;p15"/>
                <p:cNvSpPr/>
                <p:nvPr/>
              </p:nvSpPr>
              <p:spPr>
                <a:xfrm>
                  <a:off x="2627775" y="3639475"/>
                  <a:ext cx="47475" cy="4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9" h="1661" extrusionOk="0">
                      <a:moveTo>
                        <a:pt x="1092" y="285"/>
                      </a:moveTo>
                      <a:cubicBezTo>
                        <a:pt x="1163" y="356"/>
                        <a:pt x="1234" y="451"/>
                        <a:pt x="1306" y="546"/>
                      </a:cubicBezTo>
                      <a:lnTo>
                        <a:pt x="1400" y="712"/>
                      </a:lnTo>
                      <a:cubicBezTo>
                        <a:pt x="1389" y="700"/>
                        <a:pt x="1377" y="694"/>
                        <a:pt x="1365" y="694"/>
                      </a:cubicBezTo>
                      <a:cubicBezTo>
                        <a:pt x="1353" y="694"/>
                        <a:pt x="1341" y="700"/>
                        <a:pt x="1329" y="712"/>
                      </a:cubicBezTo>
                      <a:cubicBezTo>
                        <a:pt x="1092" y="712"/>
                        <a:pt x="831" y="712"/>
                        <a:pt x="594" y="736"/>
                      </a:cubicBezTo>
                      <a:cubicBezTo>
                        <a:pt x="665" y="617"/>
                        <a:pt x="784" y="522"/>
                        <a:pt x="879" y="427"/>
                      </a:cubicBezTo>
                      <a:cubicBezTo>
                        <a:pt x="1021" y="332"/>
                        <a:pt x="1092" y="285"/>
                        <a:pt x="1092" y="285"/>
                      </a:cubicBezTo>
                      <a:close/>
                      <a:moveTo>
                        <a:pt x="1140" y="996"/>
                      </a:moveTo>
                      <a:cubicBezTo>
                        <a:pt x="1116" y="1044"/>
                        <a:pt x="1116" y="1068"/>
                        <a:pt x="1092" y="1139"/>
                      </a:cubicBezTo>
                      <a:cubicBezTo>
                        <a:pt x="1045" y="1186"/>
                        <a:pt x="1021" y="1234"/>
                        <a:pt x="997" y="1257"/>
                      </a:cubicBezTo>
                      <a:lnTo>
                        <a:pt x="855" y="1020"/>
                      </a:lnTo>
                      <a:lnTo>
                        <a:pt x="1140" y="996"/>
                      </a:lnTo>
                      <a:close/>
                      <a:moveTo>
                        <a:pt x="1092" y="0"/>
                      </a:moveTo>
                      <a:cubicBezTo>
                        <a:pt x="1021" y="0"/>
                        <a:pt x="926" y="24"/>
                        <a:pt x="689" y="214"/>
                      </a:cubicBezTo>
                      <a:cubicBezTo>
                        <a:pt x="499" y="356"/>
                        <a:pt x="333" y="546"/>
                        <a:pt x="167" y="759"/>
                      </a:cubicBezTo>
                      <a:lnTo>
                        <a:pt x="143" y="759"/>
                      </a:lnTo>
                      <a:cubicBezTo>
                        <a:pt x="72" y="759"/>
                        <a:pt x="1" y="830"/>
                        <a:pt x="1" y="925"/>
                      </a:cubicBezTo>
                      <a:cubicBezTo>
                        <a:pt x="1" y="996"/>
                        <a:pt x="72" y="1068"/>
                        <a:pt x="143" y="1068"/>
                      </a:cubicBezTo>
                      <a:lnTo>
                        <a:pt x="262" y="1068"/>
                      </a:lnTo>
                      <a:lnTo>
                        <a:pt x="499" y="1044"/>
                      </a:lnTo>
                      <a:lnTo>
                        <a:pt x="879" y="1590"/>
                      </a:lnTo>
                      <a:cubicBezTo>
                        <a:pt x="902" y="1637"/>
                        <a:pt x="926" y="1661"/>
                        <a:pt x="973" y="1661"/>
                      </a:cubicBezTo>
                      <a:lnTo>
                        <a:pt x="997" y="1661"/>
                      </a:lnTo>
                      <a:cubicBezTo>
                        <a:pt x="1045" y="1661"/>
                        <a:pt x="1068" y="1637"/>
                        <a:pt x="1092" y="1613"/>
                      </a:cubicBezTo>
                      <a:cubicBezTo>
                        <a:pt x="1187" y="1518"/>
                        <a:pt x="1282" y="1400"/>
                        <a:pt x="1353" y="1257"/>
                      </a:cubicBezTo>
                      <a:cubicBezTo>
                        <a:pt x="1400" y="1139"/>
                        <a:pt x="1448" y="1044"/>
                        <a:pt x="1472" y="973"/>
                      </a:cubicBezTo>
                      <a:lnTo>
                        <a:pt x="1756" y="973"/>
                      </a:lnTo>
                      <a:cubicBezTo>
                        <a:pt x="1827" y="973"/>
                        <a:pt x="1899" y="925"/>
                        <a:pt x="1899" y="830"/>
                      </a:cubicBezTo>
                      <a:cubicBezTo>
                        <a:pt x="1899" y="759"/>
                        <a:pt x="1827" y="688"/>
                        <a:pt x="1756" y="688"/>
                      </a:cubicBezTo>
                      <a:lnTo>
                        <a:pt x="1709" y="688"/>
                      </a:lnTo>
                      <a:cubicBezTo>
                        <a:pt x="1661" y="593"/>
                        <a:pt x="1614" y="498"/>
                        <a:pt x="1543" y="380"/>
                      </a:cubicBezTo>
                      <a:cubicBezTo>
                        <a:pt x="1377" y="119"/>
                        <a:pt x="1234" y="0"/>
                        <a:pt x="109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3" name="Google Shape;2163;p15"/>
                <p:cNvSpPr/>
                <p:nvPr/>
              </p:nvSpPr>
              <p:spPr>
                <a:xfrm>
                  <a:off x="2535275" y="3696400"/>
                  <a:ext cx="229525" cy="124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1" h="4985" extrusionOk="0">
                      <a:moveTo>
                        <a:pt x="9157" y="0"/>
                      </a:moveTo>
                      <a:lnTo>
                        <a:pt x="5883" y="807"/>
                      </a:lnTo>
                      <a:cubicBezTo>
                        <a:pt x="3321" y="1400"/>
                        <a:pt x="1353" y="1898"/>
                        <a:pt x="0" y="2278"/>
                      </a:cubicBezTo>
                      <a:cubicBezTo>
                        <a:pt x="166" y="2728"/>
                        <a:pt x="404" y="3132"/>
                        <a:pt x="712" y="3511"/>
                      </a:cubicBezTo>
                      <a:lnTo>
                        <a:pt x="5409" y="2349"/>
                      </a:lnTo>
                      <a:cubicBezTo>
                        <a:pt x="6856" y="1969"/>
                        <a:pt x="8066" y="1661"/>
                        <a:pt x="9062" y="1400"/>
                      </a:cubicBezTo>
                      <a:cubicBezTo>
                        <a:pt x="9133" y="926"/>
                        <a:pt x="9180" y="475"/>
                        <a:pt x="9157" y="0"/>
                      </a:cubicBezTo>
                      <a:close/>
                      <a:moveTo>
                        <a:pt x="8730" y="2539"/>
                      </a:moveTo>
                      <a:lnTo>
                        <a:pt x="8730" y="2539"/>
                      </a:lnTo>
                      <a:cubicBezTo>
                        <a:pt x="6951" y="3060"/>
                        <a:pt x="4650" y="3701"/>
                        <a:pt x="1851" y="4484"/>
                      </a:cubicBezTo>
                      <a:cubicBezTo>
                        <a:pt x="2540" y="4810"/>
                        <a:pt x="3271" y="4984"/>
                        <a:pt x="4012" y="4984"/>
                      </a:cubicBezTo>
                      <a:cubicBezTo>
                        <a:pt x="4240" y="4984"/>
                        <a:pt x="4469" y="4968"/>
                        <a:pt x="4697" y="4934"/>
                      </a:cubicBezTo>
                      <a:cubicBezTo>
                        <a:pt x="6429" y="4768"/>
                        <a:pt x="7591" y="4270"/>
                        <a:pt x="8232" y="3416"/>
                      </a:cubicBezTo>
                      <a:cubicBezTo>
                        <a:pt x="8445" y="3155"/>
                        <a:pt x="8611" y="2847"/>
                        <a:pt x="8730" y="253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4" name="Google Shape;2164;p15"/>
                <p:cNvSpPr/>
                <p:nvPr/>
              </p:nvSpPr>
              <p:spPr>
                <a:xfrm>
                  <a:off x="2524000" y="3669125"/>
                  <a:ext cx="240800" cy="13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32" h="5575" extrusionOk="0">
                      <a:moveTo>
                        <a:pt x="9608" y="0"/>
                      </a:moveTo>
                      <a:lnTo>
                        <a:pt x="8493" y="973"/>
                      </a:lnTo>
                      <a:cubicBezTo>
                        <a:pt x="8161" y="736"/>
                        <a:pt x="7829" y="475"/>
                        <a:pt x="7520" y="214"/>
                      </a:cubicBezTo>
                      <a:cubicBezTo>
                        <a:pt x="7141" y="617"/>
                        <a:pt x="6785" y="997"/>
                        <a:pt x="6382" y="1329"/>
                      </a:cubicBezTo>
                      <a:lnTo>
                        <a:pt x="5528" y="854"/>
                      </a:lnTo>
                      <a:cubicBezTo>
                        <a:pt x="4982" y="1305"/>
                        <a:pt x="4650" y="1590"/>
                        <a:pt x="4531" y="1661"/>
                      </a:cubicBezTo>
                      <a:cubicBezTo>
                        <a:pt x="4057" y="1400"/>
                        <a:pt x="3606" y="1068"/>
                        <a:pt x="3203" y="688"/>
                      </a:cubicBezTo>
                      <a:lnTo>
                        <a:pt x="1875" y="2064"/>
                      </a:lnTo>
                      <a:cubicBezTo>
                        <a:pt x="1258" y="1708"/>
                        <a:pt x="641" y="1352"/>
                        <a:pt x="1" y="1068"/>
                      </a:cubicBezTo>
                      <a:lnTo>
                        <a:pt x="1" y="1068"/>
                      </a:lnTo>
                      <a:cubicBezTo>
                        <a:pt x="1" y="1850"/>
                        <a:pt x="167" y="2633"/>
                        <a:pt x="451" y="3369"/>
                      </a:cubicBezTo>
                      <a:cubicBezTo>
                        <a:pt x="1804" y="2989"/>
                        <a:pt x="3772" y="2491"/>
                        <a:pt x="6334" y="1874"/>
                      </a:cubicBezTo>
                      <a:lnTo>
                        <a:pt x="9608" y="1091"/>
                      </a:lnTo>
                      <a:cubicBezTo>
                        <a:pt x="9631" y="997"/>
                        <a:pt x="9631" y="925"/>
                        <a:pt x="9608" y="830"/>
                      </a:cubicBezTo>
                      <a:lnTo>
                        <a:pt x="9608" y="0"/>
                      </a:lnTo>
                      <a:close/>
                      <a:moveTo>
                        <a:pt x="9513" y="2467"/>
                      </a:moveTo>
                      <a:cubicBezTo>
                        <a:pt x="8540" y="2728"/>
                        <a:pt x="7307" y="3037"/>
                        <a:pt x="5860" y="3416"/>
                      </a:cubicBezTo>
                      <a:lnTo>
                        <a:pt x="1163" y="4602"/>
                      </a:lnTo>
                      <a:lnTo>
                        <a:pt x="1329" y="4816"/>
                      </a:lnTo>
                      <a:cubicBezTo>
                        <a:pt x="1590" y="5124"/>
                        <a:pt x="1922" y="5385"/>
                        <a:pt x="2302" y="5575"/>
                      </a:cubicBezTo>
                      <a:cubicBezTo>
                        <a:pt x="5124" y="4792"/>
                        <a:pt x="7425" y="4128"/>
                        <a:pt x="9204" y="3630"/>
                      </a:cubicBezTo>
                      <a:cubicBezTo>
                        <a:pt x="9347" y="3250"/>
                        <a:pt x="9442" y="2870"/>
                        <a:pt x="9513" y="246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5" name="Google Shape;2165;p15"/>
                <p:cNvSpPr/>
                <p:nvPr/>
              </p:nvSpPr>
              <p:spPr>
                <a:xfrm>
                  <a:off x="2520450" y="3666250"/>
                  <a:ext cx="247900" cy="15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16" h="6333" extrusionOk="0">
                      <a:moveTo>
                        <a:pt x="9607" y="424"/>
                      </a:moveTo>
                      <a:lnTo>
                        <a:pt x="9607" y="945"/>
                      </a:lnTo>
                      <a:lnTo>
                        <a:pt x="9607" y="1088"/>
                      </a:lnTo>
                      <a:cubicBezTo>
                        <a:pt x="8635" y="1325"/>
                        <a:pt x="7591" y="1562"/>
                        <a:pt x="6429" y="1847"/>
                      </a:cubicBezTo>
                      <a:cubicBezTo>
                        <a:pt x="3962" y="2440"/>
                        <a:pt x="2040" y="2938"/>
                        <a:pt x="688" y="3318"/>
                      </a:cubicBezTo>
                      <a:cubicBezTo>
                        <a:pt x="451" y="2701"/>
                        <a:pt x="333" y="2060"/>
                        <a:pt x="309" y="1420"/>
                      </a:cubicBezTo>
                      <a:lnTo>
                        <a:pt x="309" y="1420"/>
                      </a:lnTo>
                      <a:cubicBezTo>
                        <a:pt x="854" y="1705"/>
                        <a:pt x="1424" y="1989"/>
                        <a:pt x="1969" y="2321"/>
                      </a:cubicBezTo>
                      <a:cubicBezTo>
                        <a:pt x="1989" y="2331"/>
                        <a:pt x="2013" y="2337"/>
                        <a:pt x="2037" y="2337"/>
                      </a:cubicBezTo>
                      <a:cubicBezTo>
                        <a:pt x="2072" y="2337"/>
                        <a:pt x="2108" y="2325"/>
                        <a:pt x="2135" y="2298"/>
                      </a:cubicBezTo>
                      <a:lnTo>
                        <a:pt x="3345" y="1040"/>
                      </a:lnTo>
                      <a:cubicBezTo>
                        <a:pt x="3748" y="1372"/>
                        <a:pt x="4152" y="1657"/>
                        <a:pt x="4602" y="1918"/>
                      </a:cubicBezTo>
                      <a:cubicBezTo>
                        <a:pt x="4626" y="1930"/>
                        <a:pt x="4650" y="1936"/>
                        <a:pt x="4673" y="1936"/>
                      </a:cubicBezTo>
                      <a:cubicBezTo>
                        <a:pt x="4697" y="1936"/>
                        <a:pt x="4721" y="1930"/>
                        <a:pt x="4745" y="1918"/>
                      </a:cubicBezTo>
                      <a:cubicBezTo>
                        <a:pt x="4887" y="1847"/>
                        <a:pt x="5195" y="1586"/>
                        <a:pt x="5693" y="1159"/>
                      </a:cubicBezTo>
                      <a:lnTo>
                        <a:pt x="6476" y="1562"/>
                      </a:lnTo>
                      <a:cubicBezTo>
                        <a:pt x="6496" y="1582"/>
                        <a:pt x="6521" y="1590"/>
                        <a:pt x="6546" y="1590"/>
                      </a:cubicBezTo>
                      <a:cubicBezTo>
                        <a:pt x="6580" y="1590"/>
                        <a:pt x="6615" y="1576"/>
                        <a:pt x="6642" y="1562"/>
                      </a:cubicBezTo>
                      <a:cubicBezTo>
                        <a:pt x="6998" y="1230"/>
                        <a:pt x="7330" y="898"/>
                        <a:pt x="7686" y="519"/>
                      </a:cubicBezTo>
                      <a:cubicBezTo>
                        <a:pt x="7876" y="708"/>
                        <a:pt x="8160" y="922"/>
                        <a:pt x="8540" y="1183"/>
                      </a:cubicBezTo>
                      <a:cubicBezTo>
                        <a:pt x="8564" y="1206"/>
                        <a:pt x="8599" y="1218"/>
                        <a:pt x="8635" y="1218"/>
                      </a:cubicBezTo>
                      <a:cubicBezTo>
                        <a:pt x="8670" y="1218"/>
                        <a:pt x="8706" y="1206"/>
                        <a:pt x="8730" y="1183"/>
                      </a:cubicBezTo>
                      <a:lnTo>
                        <a:pt x="9607" y="424"/>
                      </a:lnTo>
                      <a:close/>
                      <a:moveTo>
                        <a:pt x="9607" y="1396"/>
                      </a:moveTo>
                      <a:lnTo>
                        <a:pt x="9607" y="1396"/>
                      </a:lnTo>
                      <a:cubicBezTo>
                        <a:pt x="9584" y="1752"/>
                        <a:pt x="9560" y="2108"/>
                        <a:pt x="9512" y="2464"/>
                      </a:cubicBezTo>
                      <a:cubicBezTo>
                        <a:pt x="8564" y="2725"/>
                        <a:pt x="7378" y="3033"/>
                        <a:pt x="5954" y="3389"/>
                      </a:cubicBezTo>
                      <a:lnTo>
                        <a:pt x="1353" y="4551"/>
                      </a:lnTo>
                      <a:cubicBezTo>
                        <a:pt x="1139" y="4243"/>
                        <a:pt x="949" y="3911"/>
                        <a:pt x="783" y="3578"/>
                      </a:cubicBezTo>
                      <a:cubicBezTo>
                        <a:pt x="2159" y="3223"/>
                        <a:pt x="4057" y="2725"/>
                        <a:pt x="6476" y="2132"/>
                      </a:cubicBezTo>
                      <a:cubicBezTo>
                        <a:pt x="7615" y="1871"/>
                        <a:pt x="8659" y="1610"/>
                        <a:pt x="9607" y="1396"/>
                      </a:cubicBezTo>
                      <a:close/>
                      <a:moveTo>
                        <a:pt x="9465" y="2796"/>
                      </a:moveTo>
                      <a:cubicBezTo>
                        <a:pt x="9394" y="3057"/>
                        <a:pt x="9323" y="3341"/>
                        <a:pt x="9228" y="3602"/>
                      </a:cubicBezTo>
                      <a:lnTo>
                        <a:pt x="2467" y="5547"/>
                      </a:lnTo>
                      <a:cubicBezTo>
                        <a:pt x="2135" y="5358"/>
                        <a:pt x="1827" y="5097"/>
                        <a:pt x="1590" y="4812"/>
                      </a:cubicBezTo>
                      <a:lnTo>
                        <a:pt x="1566" y="4788"/>
                      </a:lnTo>
                      <a:lnTo>
                        <a:pt x="6026" y="3673"/>
                      </a:lnTo>
                      <a:lnTo>
                        <a:pt x="9465" y="2796"/>
                      </a:lnTo>
                      <a:close/>
                      <a:moveTo>
                        <a:pt x="9086" y="3958"/>
                      </a:moveTo>
                      <a:lnTo>
                        <a:pt x="9086" y="3958"/>
                      </a:lnTo>
                      <a:cubicBezTo>
                        <a:pt x="8967" y="4148"/>
                        <a:pt x="8848" y="4361"/>
                        <a:pt x="8730" y="4551"/>
                      </a:cubicBezTo>
                      <a:cubicBezTo>
                        <a:pt x="8113" y="5358"/>
                        <a:pt x="6951" y="5832"/>
                        <a:pt x="5290" y="5998"/>
                      </a:cubicBezTo>
                      <a:cubicBezTo>
                        <a:pt x="5085" y="6022"/>
                        <a:pt x="4879" y="6034"/>
                        <a:pt x="4672" y="6034"/>
                      </a:cubicBezTo>
                      <a:cubicBezTo>
                        <a:pt x="4066" y="6034"/>
                        <a:pt x="3461" y="5932"/>
                        <a:pt x="2894" y="5737"/>
                      </a:cubicBezTo>
                      <a:lnTo>
                        <a:pt x="9086" y="3958"/>
                      </a:lnTo>
                      <a:close/>
                      <a:moveTo>
                        <a:pt x="9776" y="1"/>
                      </a:moveTo>
                      <a:cubicBezTo>
                        <a:pt x="9743" y="1"/>
                        <a:pt x="9708" y="14"/>
                        <a:pt x="9679" y="44"/>
                      </a:cubicBezTo>
                      <a:lnTo>
                        <a:pt x="8635" y="945"/>
                      </a:lnTo>
                      <a:cubicBezTo>
                        <a:pt x="8232" y="637"/>
                        <a:pt x="7947" y="424"/>
                        <a:pt x="7781" y="258"/>
                      </a:cubicBezTo>
                      <a:cubicBezTo>
                        <a:pt x="7745" y="234"/>
                        <a:pt x="7704" y="222"/>
                        <a:pt x="7665" y="222"/>
                      </a:cubicBezTo>
                      <a:cubicBezTo>
                        <a:pt x="7627" y="222"/>
                        <a:pt x="7591" y="234"/>
                        <a:pt x="7567" y="258"/>
                      </a:cubicBezTo>
                      <a:cubicBezTo>
                        <a:pt x="7212" y="637"/>
                        <a:pt x="6879" y="969"/>
                        <a:pt x="6524" y="1301"/>
                      </a:cubicBezTo>
                      <a:lnTo>
                        <a:pt x="5765" y="874"/>
                      </a:lnTo>
                      <a:cubicBezTo>
                        <a:pt x="5741" y="851"/>
                        <a:pt x="5711" y="839"/>
                        <a:pt x="5682" y="839"/>
                      </a:cubicBezTo>
                      <a:cubicBezTo>
                        <a:pt x="5652" y="839"/>
                        <a:pt x="5622" y="851"/>
                        <a:pt x="5599" y="874"/>
                      </a:cubicBezTo>
                      <a:cubicBezTo>
                        <a:pt x="5148" y="1254"/>
                        <a:pt x="4839" y="1491"/>
                        <a:pt x="4673" y="1610"/>
                      </a:cubicBezTo>
                      <a:cubicBezTo>
                        <a:pt x="4246" y="1372"/>
                        <a:pt x="3819" y="1088"/>
                        <a:pt x="3464" y="732"/>
                      </a:cubicBezTo>
                      <a:cubicBezTo>
                        <a:pt x="3440" y="708"/>
                        <a:pt x="3398" y="696"/>
                        <a:pt x="3357" y="696"/>
                      </a:cubicBezTo>
                      <a:cubicBezTo>
                        <a:pt x="3315" y="696"/>
                        <a:pt x="3274" y="708"/>
                        <a:pt x="3250" y="732"/>
                      </a:cubicBezTo>
                      <a:lnTo>
                        <a:pt x="2017" y="2013"/>
                      </a:lnTo>
                      <a:cubicBezTo>
                        <a:pt x="1424" y="1657"/>
                        <a:pt x="807" y="1372"/>
                        <a:pt x="214" y="1064"/>
                      </a:cubicBezTo>
                      <a:cubicBezTo>
                        <a:pt x="190" y="1052"/>
                        <a:pt x="166" y="1046"/>
                        <a:pt x="143" y="1046"/>
                      </a:cubicBezTo>
                      <a:cubicBezTo>
                        <a:pt x="119" y="1046"/>
                        <a:pt x="95" y="1052"/>
                        <a:pt x="72" y="1064"/>
                      </a:cubicBezTo>
                      <a:cubicBezTo>
                        <a:pt x="24" y="1112"/>
                        <a:pt x="0" y="1159"/>
                        <a:pt x="0" y="1206"/>
                      </a:cubicBezTo>
                      <a:cubicBezTo>
                        <a:pt x="0" y="2013"/>
                        <a:pt x="166" y="2796"/>
                        <a:pt x="451" y="3555"/>
                      </a:cubicBezTo>
                      <a:cubicBezTo>
                        <a:pt x="641" y="4005"/>
                        <a:pt x="878" y="4432"/>
                        <a:pt x="1186" y="4812"/>
                      </a:cubicBezTo>
                      <a:cubicBezTo>
                        <a:pt x="1234" y="4883"/>
                        <a:pt x="1305" y="4954"/>
                        <a:pt x="1353" y="5025"/>
                      </a:cubicBezTo>
                      <a:cubicBezTo>
                        <a:pt x="1637" y="5358"/>
                        <a:pt x="1993" y="5618"/>
                        <a:pt x="2396" y="5832"/>
                      </a:cubicBezTo>
                      <a:cubicBezTo>
                        <a:pt x="3046" y="6145"/>
                        <a:pt x="3758" y="6332"/>
                        <a:pt x="4495" y="6332"/>
                      </a:cubicBezTo>
                      <a:cubicBezTo>
                        <a:pt x="4538" y="6332"/>
                        <a:pt x="4582" y="6331"/>
                        <a:pt x="4626" y="6330"/>
                      </a:cubicBezTo>
                      <a:cubicBezTo>
                        <a:pt x="4839" y="6330"/>
                        <a:pt x="5077" y="6306"/>
                        <a:pt x="5314" y="6306"/>
                      </a:cubicBezTo>
                      <a:cubicBezTo>
                        <a:pt x="7069" y="6140"/>
                        <a:pt x="8303" y="5618"/>
                        <a:pt x="8967" y="4765"/>
                      </a:cubicBezTo>
                      <a:cubicBezTo>
                        <a:pt x="9180" y="4456"/>
                        <a:pt x="9346" y="4148"/>
                        <a:pt x="9489" y="3816"/>
                      </a:cubicBezTo>
                      <a:cubicBezTo>
                        <a:pt x="9631" y="3436"/>
                        <a:pt x="9726" y="3057"/>
                        <a:pt x="9797" y="2653"/>
                      </a:cubicBezTo>
                      <a:cubicBezTo>
                        <a:pt x="9868" y="2179"/>
                        <a:pt x="9916" y="1728"/>
                        <a:pt x="9916" y="1254"/>
                      </a:cubicBezTo>
                      <a:lnTo>
                        <a:pt x="9916" y="993"/>
                      </a:lnTo>
                      <a:lnTo>
                        <a:pt x="9916" y="163"/>
                      </a:lnTo>
                      <a:cubicBezTo>
                        <a:pt x="9916" y="65"/>
                        <a:pt x="9849" y="1"/>
                        <a:pt x="977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6" name="Google Shape;2166;p15"/>
                <p:cNvSpPr/>
                <p:nvPr/>
              </p:nvSpPr>
              <p:spPr>
                <a:xfrm>
                  <a:off x="2527575" y="3446575"/>
                  <a:ext cx="196900" cy="11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6" h="4752" extrusionOk="0">
                      <a:moveTo>
                        <a:pt x="3712" y="1"/>
                      </a:moveTo>
                      <a:cubicBezTo>
                        <a:pt x="3529" y="1"/>
                        <a:pt x="3345" y="19"/>
                        <a:pt x="3155" y="54"/>
                      </a:cubicBezTo>
                      <a:cubicBezTo>
                        <a:pt x="2088" y="173"/>
                        <a:pt x="1281" y="861"/>
                        <a:pt x="712" y="2094"/>
                      </a:cubicBezTo>
                      <a:cubicBezTo>
                        <a:pt x="1589" y="1573"/>
                        <a:pt x="2775" y="885"/>
                        <a:pt x="4270" y="54"/>
                      </a:cubicBezTo>
                      <a:cubicBezTo>
                        <a:pt x="4080" y="19"/>
                        <a:pt x="3896" y="1"/>
                        <a:pt x="3712" y="1"/>
                      </a:cubicBezTo>
                      <a:close/>
                      <a:moveTo>
                        <a:pt x="5503" y="386"/>
                      </a:moveTo>
                      <a:cubicBezTo>
                        <a:pt x="3250" y="1667"/>
                        <a:pt x="1494" y="2735"/>
                        <a:pt x="214" y="3541"/>
                      </a:cubicBezTo>
                      <a:cubicBezTo>
                        <a:pt x="119" y="3921"/>
                        <a:pt x="48" y="4348"/>
                        <a:pt x="0" y="4751"/>
                      </a:cubicBezTo>
                      <a:cubicBezTo>
                        <a:pt x="403" y="4324"/>
                        <a:pt x="901" y="3850"/>
                        <a:pt x="1423" y="3328"/>
                      </a:cubicBezTo>
                      <a:cubicBezTo>
                        <a:pt x="1803" y="3518"/>
                        <a:pt x="2135" y="3707"/>
                        <a:pt x="2467" y="3921"/>
                      </a:cubicBezTo>
                      <a:cubicBezTo>
                        <a:pt x="2538" y="3945"/>
                        <a:pt x="2633" y="3992"/>
                        <a:pt x="2704" y="4039"/>
                      </a:cubicBezTo>
                      <a:cubicBezTo>
                        <a:pt x="3013" y="3589"/>
                        <a:pt x="3321" y="3162"/>
                        <a:pt x="3629" y="2759"/>
                      </a:cubicBezTo>
                      <a:cubicBezTo>
                        <a:pt x="3701" y="2640"/>
                        <a:pt x="3772" y="2569"/>
                        <a:pt x="3819" y="2498"/>
                      </a:cubicBezTo>
                      <a:lnTo>
                        <a:pt x="5076" y="3423"/>
                      </a:lnTo>
                      <a:cubicBezTo>
                        <a:pt x="5242" y="3114"/>
                        <a:pt x="5432" y="2735"/>
                        <a:pt x="5669" y="2332"/>
                      </a:cubicBezTo>
                      <a:cubicBezTo>
                        <a:pt x="5741" y="2213"/>
                        <a:pt x="5788" y="2118"/>
                        <a:pt x="5859" y="2023"/>
                      </a:cubicBezTo>
                      <a:lnTo>
                        <a:pt x="7875" y="2332"/>
                      </a:lnTo>
                      <a:cubicBezTo>
                        <a:pt x="7591" y="1999"/>
                        <a:pt x="7306" y="1691"/>
                        <a:pt x="6974" y="1406"/>
                      </a:cubicBezTo>
                      <a:cubicBezTo>
                        <a:pt x="6547" y="1003"/>
                        <a:pt x="6049" y="671"/>
                        <a:pt x="5503" y="38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7" name="Google Shape;2167;p15"/>
                <p:cNvSpPr/>
                <p:nvPr/>
              </p:nvSpPr>
              <p:spPr>
                <a:xfrm>
                  <a:off x="2532900" y="3447925"/>
                  <a:ext cx="132275" cy="8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1" h="3488" extrusionOk="0">
                      <a:moveTo>
                        <a:pt x="4033" y="0"/>
                      </a:moveTo>
                      <a:cubicBezTo>
                        <a:pt x="2562" y="831"/>
                        <a:pt x="1376" y="1519"/>
                        <a:pt x="475" y="2040"/>
                      </a:cubicBezTo>
                      <a:cubicBezTo>
                        <a:pt x="380" y="2301"/>
                        <a:pt x="261" y="2586"/>
                        <a:pt x="167" y="2871"/>
                      </a:cubicBezTo>
                      <a:lnTo>
                        <a:pt x="1" y="3487"/>
                      </a:lnTo>
                      <a:cubicBezTo>
                        <a:pt x="1258" y="2681"/>
                        <a:pt x="3037" y="1613"/>
                        <a:pt x="5290" y="332"/>
                      </a:cubicBezTo>
                      <a:cubicBezTo>
                        <a:pt x="4887" y="166"/>
                        <a:pt x="4484" y="48"/>
                        <a:pt x="403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8" name="Google Shape;2168;p15"/>
                <p:cNvSpPr/>
                <p:nvPr/>
              </p:nvSpPr>
              <p:spPr>
                <a:xfrm>
                  <a:off x="2523425" y="3443625"/>
                  <a:ext cx="204000" cy="12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0" h="5036" extrusionOk="0">
                      <a:moveTo>
                        <a:pt x="3938" y="267"/>
                      </a:moveTo>
                      <a:cubicBezTo>
                        <a:pt x="2894" y="884"/>
                        <a:pt x="1969" y="1406"/>
                        <a:pt x="1234" y="1833"/>
                      </a:cubicBezTo>
                      <a:cubicBezTo>
                        <a:pt x="1755" y="931"/>
                        <a:pt x="2467" y="410"/>
                        <a:pt x="3345" y="315"/>
                      </a:cubicBezTo>
                      <a:cubicBezTo>
                        <a:pt x="3534" y="291"/>
                        <a:pt x="3700" y="267"/>
                        <a:pt x="3867" y="267"/>
                      </a:cubicBezTo>
                      <a:close/>
                      <a:moveTo>
                        <a:pt x="4460" y="315"/>
                      </a:moveTo>
                      <a:cubicBezTo>
                        <a:pt x="4744" y="362"/>
                        <a:pt x="5053" y="433"/>
                        <a:pt x="5337" y="552"/>
                      </a:cubicBezTo>
                      <a:cubicBezTo>
                        <a:pt x="3392" y="1643"/>
                        <a:pt x="1803" y="2592"/>
                        <a:pt x="617" y="3327"/>
                      </a:cubicBezTo>
                      <a:lnTo>
                        <a:pt x="688" y="3090"/>
                      </a:lnTo>
                      <a:cubicBezTo>
                        <a:pt x="783" y="2829"/>
                        <a:pt x="878" y="2568"/>
                        <a:pt x="973" y="2331"/>
                      </a:cubicBezTo>
                      <a:lnTo>
                        <a:pt x="973" y="2307"/>
                      </a:lnTo>
                      <a:cubicBezTo>
                        <a:pt x="1874" y="1785"/>
                        <a:pt x="3036" y="1121"/>
                        <a:pt x="4460" y="315"/>
                      </a:cubicBezTo>
                      <a:close/>
                      <a:moveTo>
                        <a:pt x="5693" y="694"/>
                      </a:moveTo>
                      <a:cubicBezTo>
                        <a:pt x="6191" y="955"/>
                        <a:pt x="6642" y="1264"/>
                        <a:pt x="7069" y="1643"/>
                      </a:cubicBezTo>
                      <a:cubicBezTo>
                        <a:pt x="7259" y="1833"/>
                        <a:pt x="7472" y="2023"/>
                        <a:pt x="7662" y="2236"/>
                      </a:cubicBezTo>
                      <a:lnTo>
                        <a:pt x="6049" y="1999"/>
                      </a:lnTo>
                      <a:cubicBezTo>
                        <a:pt x="6030" y="1993"/>
                        <a:pt x="6012" y="1990"/>
                        <a:pt x="5997" y="1990"/>
                      </a:cubicBezTo>
                      <a:cubicBezTo>
                        <a:pt x="5954" y="1990"/>
                        <a:pt x="5924" y="2012"/>
                        <a:pt x="5907" y="2046"/>
                      </a:cubicBezTo>
                      <a:cubicBezTo>
                        <a:pt x="5835" y="2165"/>
                        <a:pt x="5764" y="2260"/>
                        <a:pt x="5693" y="2378"/>
                      </a:cubicBezTo>
                      <a:cubicBezTo>
                        <a:pt x="5503" y="2711"/>
                        <a:pt x="5337" y="3043"/>
                        <a:pt x="5195" y="3304"/>
                      </a:cubicBezTo>
                      <a:lnTo>
                        <a:pt x="4080" y="2497"/>
                      </a:lnTo>
                      <a:cubicBezTo>
                        <a:pt x="4048" y="2476"/>
                        <a:pt x="4011" y="2464"/>
                        <a:pt x="3976" y="2464"/>
                      </a:cubicBezTo>
                      <a:cubicBezTo>
                        <a:pt x="3933" y="2464"/>
                        <a:pt x="3893" y="2482"/>
                        <a:pt x="3867" y="2521"/>
                      </a:cubicBezTo>
                      <a:cubicBezTo>
                        <a:pt x="3819" y="2592"/>
                        <a:pt x="3748" y="2687"/>
                        <a:pt x="3677" y="2782"/>
                      </a:cubicBezTo>
                      <a:cubicBezTo>
                        <a:pt x="3392" y="3185"/>
                        <a:pt x="3107" y="3564"/>
                        <a:pt x="2823" y="3968"/>
                      </a:cubicBezTo>
                      <a:lnTo>
                        <a:pt x="2704" y="3920"/>
                      </a:lnTo>
                      <a:cubicBezTo>
                        <a:pt x="2372" y="3707"/>
                        <a:pt x="2016" y="3517"/>
                        <a:pt x="1660" y="3327"/>
                      </a:cubicBezTo>
                      <a:cubicBezTo>
                        <a:pt x="1641" y="3317"/>
                        <a:pt x="1617" y="3312"/>
                        <a:pt x="1593" y="3312"/>
                      </a:cubicBezTo>
                      <a:cubicBezTo>
                        <a:pt x="1558" y="3312"/>
                        <a:pt x="1522" y="3323"/>
                        <a:pt x="1494" y="3351"/>
                      </a:cubicBezTo>
                      <a:cubicBezTo>
                        <a:pt x="1091" y="3730"/>
                        <a:pt x="712" y="4110"/>
                        <a:pt x="380" y="4442"/>
                      </a:cubicBezTo>
                      <a:cubicBezTo>
                        <a:pt x="403" y="4205"/>
                        <a:pt x="451" y="3968"/>
                        <a:pt x="498" y="3754"/>
                      </a:cubicBezTo>
                      <a:lnTo>
                        <a:pt x="498" y="3730"/>
                      </a:lnTo>
                      <a:cubicBezTo>
                        <a:pt x="1755" y="2948"/>
                        <a:pt x="3487" y="1928"/>
                        <a:pt x="5693" y="694"/>
                      </a:cubicBezTo>
                      <a:close/>
                      <a:moveTo>
                        <a:pt x="3867" y="0"/>
                      </a:moveTo>
                      <a:cubicBezTo>
                        <a:pt x="3677" y="0"/>
                        <a:pt x="3487" y="18"/>
                        <a:pt x="3297" y="54"/>
                      </a:cubicBezTo>
                      <a:cubicBezTo>
                        <a:pt x="2182" y="196"/>
                        <a:pt x="1328" y="908"/>
                        <a:pt x="735" y="2189"/>
                      </a:cubicBezTo>
                      <a:cubicBezTo>
                        <a:pt x="617" y="2450"/>
                        <a:pt x="498" y="2734"/>
                        <a:pt x="403" y="3043"/>
                      </a:cubicBezTo>
                      <a:lnTo>
                        <a:pt x="237" y="3636"/>
                      </a:lnTo>
                      <a:cubicBezTo>
                        <a:pt x="142" y="4039"/>
                        <a:pt x="71" y="4442"/>
                        <a:pt x="0" y="4869"/>
                      </a:cubicBezTo>
                      <a:cubicBezTo>
                        <a:pt x="0" y="4940"/>
                        <a:pt x="24" y="4988"/>
                        <a:pt x="95" y="5035"/>
                      </a:cubicBezTo>
                      <a:lnTo>
                        <a:pt x="166" y="5035"/>
                      </a:lnTo>
                      <a:cubicBezTo>
                        <a:pt x="190" y="5011"/>
                        <a:pt x="190" y="5011"/>
                        <a:pt x="214" y="4988"/>
                      </a:cubicBezTo>
                      <a:cubicBezTo>
                        <a:pt x="617" y="4584"/>
                        <a:pt x="1067" y="4134"/>
                        <a:pt x="1566" y="3659"/>
                      </a:cubicBezTo>
                      <a:cubicBezTo>
                        <a:pt x="1898" y="3825"/>
                        <a:pt x="2206" y="3991"/>
                        <a:pt x="2514" y="4181"/>
                      </a:cubicBezTo>
                      <a:cubicBezTo>
                        <a:pt x="2586" y="4229"/>
                        <a:pt x="2657" y="4252"/>
                        <a:pt x="2728" y="4300"/>
                      </a:cubicBezTo>
                      <a:cubicBezTo>
                        <a:pt x="2755" y="4318"/>
                        <a:pt x="2786" y="4326"/>
                        <a:pt x="2816" y="4326"/>
                      </a:cubicBezTo>
                      <a:cubicBezTo>
                        <a:pt x="2865" y="4326"/>
                        <a:pt x="2912" y="4305"/>
                        <a:pt x="2941" y="4276"/>
                      </a:cubicBezTo>
                      <a:cubicBezTo>
                        <a:pt x="3226" y="3825"/>
                        <a:pt x="3558" y="3398"/>
                        <a:pt x="3867" y="2995"/>
                      </a:cubicBezTo>
                      <a:lnTo>
                        <a:pt x="3985" y="2829"/>
                      </a:lnTo>
                      <a:lnTo>
                        <a:pt x="5100" y="3683"/>
                      </a:lnTo>
                      <a:cubicBezTo>
                        <a:pt x="5147" y="3707"/>
                        <a:pt x="5195" y="3707"/>
                        <a:pt x="5219" y="3707"/>
                      </a:cubicBezTo>
                      <a:cubicBezTo>
                        <a:pt x="5266" y="3683"/>
                        <a:pt x="5314" y="3659"/>
                        <a:pt x="5337" y="3636"/>
                      </a:cubicBezTo>
                      <a:cubicBezTo>
                        <a:pt x="5503" y="3304"/>
                        <a:pt x="5693" y="2948"/>
                        <a:pt x="5930" y="2544"/>
                      </a:cubicBezTo>
                      <a:cubicBezTo>
                        <a:pt x="5978" y="2450"/>
                        <a:pt x="6001" y="2378"/>
                        <a:pt x="6049" y="2307"/>
                      </a:cubicBezTo>
                      <a:lnTo>
                        <a:pt x="7970" y="2616"/>
                      </a:lnTo>
                      <a:cubicBezTo>
                        <a:pt x="8018" y="2616"/>
                        <a:pt x="8089" y="2592"/>
                        <a:pt x="8113" y="2544"/>
                      </a:cubicBezTo>
                      <a:cubicBezTo>
                        <a:pt x="8160" y="2497"/>
                        <a:pt x="8160" y="2426"/>
                        <a:pt x="8113" y="2378"/>
                      </a:cubicBezTo>
                      <a:cubicBezTo>
                        <a:pt x="7852" y="2046"/>
                        <a:pt x="7543" y="1738"/>
                        <a:pt x="7235" y="1453"/>
                      </a:cubicBezTo>
                      <a:cubicBezTo>
                        <a:pt x="6784" y="1026"/>
                        <a:pt x="6286" y="694"/>
                        <a:pt x="5740" y="410"/>
                      </a:cubicBezTo>
                      <a:cubicBezTo>
                        <a:pt x="5314" y="244"/>
                        <a:pt x="4887" y="101"/>
                        <a:pt x="4436" y="54"/>
                      </a:cubicBezTo>
                      <a:cubicBezTo>
                        <a:pt x="4246" y="18"/>
                        <a:pt x="4056" y="0"/>
                        <a:pt x="386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9" name="Google Shape;2169;p15"/>
                <p:cNvSpPr/>
                <p:nvPr/>
              </p:nvSpPr>
              <p:spPr>
                <a:xfrm>
                  <a:off x="2475575" y="3511725"/>
                  <a:ext cx="316000" cy="14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40" h="5681" extrusionOk="0">
                      <a:moveTo>
                        <a:pt x="11559" y="1"/>
                      </a:moveTo>
                      <a:cubicBezTo>
                        <a:pt x="11516" y="1"/>
                        <a:pt x="11476" y="18"/>
                        <a:pt x="11450" y="58"/>
                      </a:cubicBezTo>
                      <a:lnTo>
                        <a:pt x="10548" y="1173"/>
                      </a:lnTo>
                      <a:cubicBezTo>
                        <a:pt x="10501" y="1244"/>
                        <a:pt x="10525" y="1315"/>
                        <a:pt x="10572" y="1386"/>
                      </a:cubicBezTo>
                      <a:cubicBezTo>
                        <a:pt x="10596" y="1386"/>
                        <a:pt x="10643" y="1410"/>
                        <a:pt x="10667" y="1410"/>
                      </a:cubicBezTo>
                      <a:cubicBezTo>
                        <a:pt x="10714" y="1410"/>
                        <a:pt x="10762" y="1386"/>
                        <a:pt x="10786" y="1362"/>
                      </a:cubicBezTo>
                      <a:lnTo>
                        <a:pt x="11687" y="247"/>
                      </a:lnTo>
                      <a:cubicBezTo>
                        <a:pt x="11734" y="176"/>
                        <a:pt x="11711" y="81"/>
                        <a:pt x="11663" y="34"/>
                      </a:cubicBezTo>
                      <a:cubicBezTo>
                        <a:pt x="11631" y="13"/>
                        <a:pt x="11595" y="1"/>
                        <a:pt x="11559" y="1"/>
                      </a:cubicBezTo>
                      <a:close/>
                      <a:moveTo>
                        <a:pt x="10320" y="1543"/>
                      </a:moveTo>
                      <a:cubicBezTo>
                        <a:pt x="10278" y="1543"/>
                        <a:pt x="10232" y="1560"/>
                        <a:pt x="10193" y="1600"/>
                      </a:cubicBezTo>
                      <a:lnTo>
                        <a:pt x="10027" y="1813"/>
                      </a:lnTo>
                      <a:cubicBezTo>
                        <a:pt x="9979" y="1860"/>
                        <a:pt x="9979" y="1955"/>
                        <a:pt x="10050" y="2003"/>
                      </a:cubicBezTo>
                      <a:cubicBezTo>
                        <a:pt x="10074" y="2026"/>
                        <a:pt x="10121" y="2050"/>
                        <a:pt x="10145" y="2050"/>
                      </a:cubicBezTo>
                      <a:cubicBezTo>
                        <a:pt x="10193" y="2050"/>
                        <a:pt x="10240" y="2026"/>
                        <a:pt x="10264" y="2003"/>
                      </a:cubicBezTo>
                      <a:lnTo>
                        <a:pt x="10430" y="1789"/>
                      </a:lnTo>
                      <a:cubicBezTo>
                        <a:pt x="10477" y="1718"/>
                        <a:pt x="10477" y="1623"/>
                        <a:pt x="10406" y="1576"/>
                      </a:cubicBezTo>
                      <a:cubicBezTo>
                        <a:pt x="10385" y="1554"/>
                        <a:pt x="10354" y="1543"/>
                        <a:pt x="10320" y="1543"/>
                      </a:cubicBezTo>
                      <a:close/>
                      <a:moveTo>
                        <a:pt x="12431" y="1777"/>
                      </a:moveTo>
                      <a:cubicBezTo>
                        <a:pt x="12413" y="1777"/>
                        <a:pt x="12395" y="1781"/>
                        <a:pt x="12375" y="1789"/>
                      </a:cubicBezTo>
                      <a:lnTo>
                        <a:pt x="12090" y="1932"/>
                      </a:lnTo>
                      <a:cubicBezTo>
                        <a:pt x="11995" y="1955"/>
                        <a:pt x="11972" y="2050"/>
                        <a:pt x="12019" y="2121"/>
                      </a:cubicBezTo>
                      <a:cubicBezTo>
                        <a:pt x="12043" y="2169"/>
                        <a:pt x="12090" y="2216"/>
                        <a:pt x="12138" y="2216"/>
                      </a:cubicBezTo>
                      <a:cubicBezTo>
                        <a:pt x="12161" y="2216"/>
                        <a:pt x="12185" y="2216"/>
                        <a:pt x="12209" y="2193"/>
                      </a:cubicBezTo>
                      <a:lnTo>
                        <a:pt x="12494" y="2050"/>
                      </a:lnTo>
                      <a:cubicBezTo>
                        <a:pt x="12640" y="1987"/>
                        <a:pt x="12565" y="1777"/>
                        <a:pt x="12431" y="1777"/>
                      </a:cubicBezTo>
                      <a:close/>
                      <a:moveTo>
                        <a:pt x="11298" y="2284"/>
                      </a:moveTo>
                      <a:cubicBezTo>
                        <a:pt x="11272" y="2284"/>
                        <a:pt x="11243" y="2292"/>
                        <a:pt x="11213" y="2311"/>
                      </a:cubicBezTo>
                      <a:lnTo>
                        <a:pt x="10691" y="2548"/>
                      </a:lnTo>
                      <a:cubicBezTo>
                        <a:pt x="10492" y="2570"/>
                        <a:pt x="10540" y="2838"/>
                        <a:pt x="10699" y="2838"/>
                      </a:cubicBezTo>
                      <a:cubicBezTo>
                        <a:pt x="10712" y="2838"/>
                        <a:pt x="10725" y="2836"/>
                        <a:pt x="10738" y="2833"/>
                      </a:cubicBezTo>
                      <a:lnTo>
                        <a:pt x="10738" y="2857"/>
                      </a:lnTo>
                      <a:cubicBezTo>
                        <a:pt x="10762" y="2833"/>
                        <a:pt x="10786" y="2833"/>
                        <a:pt x="10809" y="2809"/>
                      </a:cubicBezTo>
                      <a:lnTo>
                        <a:pt x="11331" y="2572"/>
                      </a:lnTo>
                      <a:cubicBezTo>
                        <a:pt x="11511" y="2512"/>
                        <a:pt x="11439" y="2284"/>
                        <a:pt x="11298" y="2284"/>
                      </a:cubicBezTo>
                      <a:close/>
                      <a:moveTo>
                        <a:pt x="315" y="2974"/>
                      </a:moveTo>
                      <a:cubicBezTo>
                        <a:pt x="263" y="2974"/>
                        <a:pt x="213" y="3001"/>
                        <a:pt x="182" y="3046"/>
                      </a:cubicBezTo>
                      <a:cubicBezTo>
                        <a:pt x="159" y="3118"/>
                        <a:pt x="182" y="3213"/>
                        <a:pt x="254" y="3260"/>
                      </a:cubicBezTo>
                      <a:lnTo>
                        <a:pt x="1131" y="3758"/>
                      </a:lnTo>
                      <a:cubicBezTo>
                        <a:pt x="1155" y="3782"/>
                        <a:pt x="1179" y="3782"/>
                        <a:pt x="1202" y="3782"/>
                      </a:cubicBezTo>
                      <a:cubicBezTo>
                        <a:pt x="1274" y="3782"/>
                        <a:pt x="1321" y="3758"/>
                        <a:pt x="1345" y="3711"/>
                      </a:cubicBezTo>
                      <a:cubicBezTo>
                        <a:pt x="1368" y="3640"/>
                        <a:pt x="1345" y="3545"/>
                        <a:pt x="1274" y="3497"/>
                      </a:cubicBezTo>
                      <a:lnTo>
                        <a:pt x="396" y="2999"/>
                      </a:lnTo>
                      <a:cubicBezTo>
                        <a:pt x="371" y="2982"/>
                        <a:pt x="343" y="2974"/>
                        <a:pt x="315" y="2974"/>
                      </a:cubicBezTo>
                      <a:close/>
                      <a:moveTo>
                        <a:pt x="1917" y="3896"/>
                      </a:moveTo>
                      <a:cubicBezTo>
                        <a:pt x="1773" y="3896"/>
                        <a:pt x="1685" y="4106"/>
                        <a:pt x="1843" y="4185"/>
                      </a:cubicBezTo>
                      <a:lnTo>
                        <a:pt x="2270" y="4422"/>
                      </a:lnTo>
                      <a:cubicBezTo>
                        <a:pt x="2270" y="4422"/>
                        <a:pt x="2317" y="4446"/>
                        <a:pt x="2341" y="4446"/>
                      </a:cubicBezTo>
                      <a:cubicBezTo>
                        <a:pt x="2483" y="4446"/>
                        <a:pt x="2531" y="4233"/>
                        <a:pt x="2412" y="4161"/>
                      </a:cubicBezTo>
                      <a:lnTo>
                        <a:pt x="2009" y="3924"/>
                      </a:lnTo>
                      <a:cubicBezTo>
                        <a:pt x="1977" y="3904"/>
                        <a:pt x="1946" y="3896"/>
                        <a:pt x="1917" y="3896"/>
                      </a:cubicBezTo>
                      <a:close/>
                      <a:moveTo>
                        <a:pt x="2166" y="4986"/>
                      </a:moveTo>
                      <a:cubicBezTo>
                        <a:pt x="2153" y="4986"/>
                        <a:pt x="2140" y="4988"/>
                        <a:pt x="2128" y="4992"/>
                      </a:cubicBezTo>
                      <a:lnTo>
                        <a:pt x="1250" y="5181"/>
                      </a:lnTo>
                      <a:cubicBezTo>
                        <a:pt x="1044" y="5181"/>
                        <a:pt x="1059" y="5467"/>
                        <a:pt x="1251" y="5467"/>
                      </a:cubicBezTo>
                      <a:cubicBezTo>
                        <a:pt x="1258" y="5467"/>
                        <a:pt x="1266" y="5467"/>
                        <a:pt x="1274" y="5466"/>
                      </a:cubicBezTo>
                      <a:lnTo>
                        <a:pt x="1297" y="5466"/>
                      </a:lnTo>
                      <a:lnTo>
                        <a:pt x="2199" y="5276"/>
                      </a:lnTo>
                      <a:cubicBezTo>
                        <a:pt x="2270" y="5253"/>
                        <a:pt x="2317" y="5181"/>
                        <a:pt x="2294" y="5110"/>
                      </a:cubicBezTo>
                      <a:cubicBezTo>
                        <a:pt x="2294" y="5032"/>
                        <a:pt x="2228" y="4986"/>
                        <a:pt x="2166" y="4986"/>
                      </a:cubicBezTo>
                      <a:close/>
                      <a:moveTo>
                        <a:pt x="657" y="5300"/>
                      </a:moveTo>
                      <a:lnTo>
                        <a:pt x="206" y="5395"/>
                      </a:lnTo>
                      <a:cubicBezTo>
                        <a:pt x="1" y="5395"/>
                        <a:pt x="15" y="5681"/>
                        <a:pt x="207" y="5681"/>
                      </a:cubicBezTo>
                      <a:cubicBezTo>
                        <a:pt x="214" y="5681"/>
                        <a:pt x="222" y="5680"/>
                        <a:pt x="230" y="5680"/>
                      </a:cubicBezTo>
                      <a:lnTo>
                        <a:pt x="254" y="5680"/>
                      </a:lnTo>
                      <a:lnTo>
                        <a:pt x="704" y="5608"/>
                      </a:lnTo>
                      <a:cubicBezTo>
                        <a:pt x="775" y="5585"/>
                        <a:pt x="847" y="5513"/>
                        <a:pt x="823" y="5419"/>
                      </a:cubicBezTo>
                      <a:cubicBezTo>
                        <a:pt x="799" y="5347"/>
                        <a:pt x="728" y="5300"/>
                        <a:pt x="657" y="530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170" name="Google Shape;2170;p15"/>
              <p:cNvGrpSpPr/>
              <p:nvPr/>
            </p:nvGrpSpPr>
            <p:grpSpPr>
              <a:xfrm rot="-1652002" flipH="1">
                <a:off x="6908462" y="4100779"/>
                <a:ext cx="190620" cy="344249"/>
                <a:chOff x="2808075" y="3551650"/>
                <a:chExt cx="136425" cy="246400"/>
              </a:xfrm>
            </p:grpSpPr>
            <p:sp>
              <p:nvSpPr>
                <p:cNvPr id="2171" name="Google Shape;2171;p15"/>
                <p:cNvSpPr/>
                <p:nvPr/>
              </p:nvSpPr>
              <p:spPr>
                <a:xfrm>
                  <a:off x="2843200" y="3576175"/>
                  <a:ext cx="82925" cy="22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7" h="8875" extrusionOk="0">
                      <a:moveTo>
                        <a:pt x="207" y="1"/>
                      </a:moveTo>
                      <a:cubicBezTo>
                        <a:pt x="105" y="1"/>
                        <a:pt x="1" y="109"/>
                        <a:pt x="66" y="240"/>
                      </a:cubicBezTo>
                      <a:cubicBezTo>
                        <a:pt x="517" y="999"/>
                        <a:pt x="873" y="1805"/>
                        <a:pt x="1134" y="2659"/>
                      </a:cubicBezTo>
                      <a:cubicBezTo>
                        <a:pt x="1324" y="3229"/>
                        <a:pt x="1466" y="3822"/>
                        <a:pt x="1561" y="4438"/>
                      </a:cubicBezTo>
                      <a:cubicBezTo>
                        <a:pt x="1300" y="4272"/>
                        <a:pt x="968" y="4083"/>
                        <a:pt x="612" y="3893"/>
                      </a:cubicBezTo>
                      <a:cubicBezTo>
                        <a:pt x="592" y="3880"/>
                        <a:pt x="570" y="3874"/>
                        <a:pt x="549" y="3874"/>
                      </a:cubicBezTo>
                      <a:cubicBezTo>
                        <a:pt x="493" y="3874"/>
                        <a:pt x="439" y="3913"/>
                        <a:pt x="422" y="3964"/>
                      </a:cubicBezTo>
                      <a:cubicBezTo>
                        <a:pt x="375" y="4035"/>
                        <a:pt x="398" y="4106"/>
                        <a:pt x="470" y="4154"/>
                      </a:cubicBezTo>
                      <a:cubicBezTo>
                        <a:pt x="920" y="4391"/>
                        <a:pt x="1300" y="4628"/>
                        <a:pt x="1608" y="4818"/>
                      </a:cubicBezTo>
                      <a:cubicBezTo>
                        <a:pt x="1679" y="5316"/>
                        <a:pt x="1703" y="5814"/>
                        <a:pt x="1703" y="6312"/>
                      </a:cubicBezTo>
                      <a:cubicBezTo>
                        <a:pt x="1703" y="6526"/>
                        <a:pt x="1679" y="6739"/>
                        <a:pt x="1679" y="6953"/>
                      </a:cubicBezTo>
                      <a:lnTo>
                        <a:pt x="991" y="6407"/>
                      </a:lnTo>
                      <a:cubicBezTo>
                        <a:pt x="964" y="6385"/>
                        <a:pt x="935" y="6375"/>
                        <a:pt x="908" y="6375"/>
                      </a:cubicBezTo>
                      <a:cubicBezTo>
                        <a:pt x="790" y="6375"/>
                        <a:pt x="691" y="6549"/>
                        <a:pt x="825" y="6645"/>
                      </a:cubicBezTo>
                      <a:lnTo>
                        <a:pt x="1632" y="7309"/>
                      </a:lnTo>
                      <a:cubicBezTo>
                        <a:pt x="1608" y="7783"/>
                        <a:pt x="1537" y="8234"/>
                        <a:pt x="1442" y="8708"/>
                      </a:cubicBezTo>
                      <a:cubicBezTo>
                        <a:pt x="1418" y="8779"/>
                        <a:pt x="1466" y="8851"/>
                        <a:pt x="1561" y="8874"/>
                      </a:cubicBezTo>
                      <a:lnTo>
                        <a:pt x="1584" y="8874"/>
                      </a:lnTo>
                      <a:cubicBezTo>
                        <a:pt x="1679" y="8874"/>
                        <a:pt x="1727" y="8803"/>
                        <a:pt x="1727" y="8732"/>
                      </a:cubicBezTo>
                      <a:cubicBezTo>
                        <a:pt x="1822" y="8234"/>
                        <a:pt x="1893" y="7736"/>
                        <a:pt x="1940" y="7238"/>
                      </a:cubicBezTo>
                      <a:cubicBezTo>
                        <a:pt x="1964" y="6953"/>
                        <a:pt x="1988" y="6645"/>
                        <a:pt x="1988" y="6360"/>
                      </a:cubicBezTo>
                      <a:cubicBezTo>
                        <a:pt x="2154" y="6170"/>
                        <a:pt x="2296" y="5980"/>
                        <a:pt x="2438" y="5814"/>
                      </a:cubicBezTo>
                      <a:cubicBezTo>
                        <a:pt x="2747" y="5435"/>
                        <a:pt x="3031" y="5032"/>
                        <a:pt x="3269" y="4605"/>
                      </a:cubicBezTo>
                      <a:cubicBezTo>
                        <a:pt x="3316" y="4533"/>
                        <a:pt x="3292" y="4438"/>
                        <a:pt x="3221" y="4391"/>
                      </a:cubicBezTo>
                      <a:cubicBezTo>
                        <a:pt x="3203" y="4385"/>
                        <a:pt x="3184" y="4382"/>
                        <a:pt x="3165" y="4382"/>
                      </a:cubicBezTo>
                      <a:cubicBezTo>
                        <a:pt x="3107" y="4382"/>
                        <a:pt x="3049" y="4409"/>
                        <a:pt x="3031" y="4462"/>
                      </a:cubicBezTo>
                      <a:cubicBezTo>
                        <a:pt x="2771" y="4865"/>
                        <a:pt x="2510" y="5269"/>
                        <a:pt x="2225" y="5648"/>
                      </a:cubicBezTo>
                      <a:cubicBezTo>
                        <a:pt x="2154" y="5719"/>
                        <a:pt x="2059" y="5814"/>
                        <a:pt x="1988" y="5909"/>
                      </a:cubicBezTo>
                      <a:cubicBezTo>
                        <a:pt x="1988" y="5506"/>
                        <a:pt x="1964" y="5103"/>
                        <a:pt x="1893" y="4699"/>
                      </a:cubicBezTo>
                      <a:cubicBezTo>
                        <a:pt x="1822" y="3988"/>
                        <a:pt x="1656" y="3300"/>
                        <a:pt x="1442" y="2612"/>
                      </a:cubicBezTo>
                      <a:cubicBezTo>
                        <a:pt x="1751" y="1995"/>
                        <a:pt x="2011" y="1331"/>
                        <a:pt x="2249" y="691"/>
                      </a:cubicBezTo>
                      <a:cubicBezTo>
                        <a:pt x="2308" y="557"/>
                        <a:pt x="2209" y="470"/>
                        <a:pt x="2110" y="470"/>
                      </a:cubicBezTo>
                      <a:cubicBezTo>
                        <a:pt x="2050" y="470"/>
                        <a:pt x="1991" y="501"/>
                        <a:pt x="1964" y="572"/>
                      </a:cubicBezTo>
                      <a:cubicBezTo>
                        <a:pt x="1751" y="1189"/>
                        <a:pt x="1537" y="1734"/>
                        <a:pt x="1300" y="2209"/>
                      </a:cubicBezTo>
                      <a:cubicBezTo>
                        <a:pt x="1039" y="1473"/>
                        <a:pt x="707" y="762"/>
                        <a:pt x="327" y="74"/>
                      </a:cubicBezTo>
                      <a:cubicBezTo>
                        <a:pt x="298" y="22"/>
                        <a:pt x="253" y="1"/>
                        <a:pt x="20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2" name="Google Shape;2172;p15"/>
                <p:cNvSpPr/>
                <p:nvPr/>
              </p:nvSpPr>
              <p:spPr>
                <a:xfrm>
                  <a:off x="2811625" y="3555175"/>
                  <a:ext cx="129325" cy="19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3" h="7639" extrusionOk="0">
                      <a:moveTo>
                        <a:pt x="1005" y="0"/>
                      </a:moveTo>
                      <a:cubicBezTo>
                        <a:pt x="832" y="0"/>
                        <a:pt x="672" y="89"/>
                        <a:pt x="594" y="226"/>
                      </a:cubicBezTo>
                      <a:cubicBezTo>
                        <a:pt x="452" y="368"/>
                        <a:pt x="380" y="605"/>
                        <a:pt x="428" y="795"/>
                      </a:cubicBezTo>
                      <a:cubicBezTo>
                        <a:pt x="475" y="1080"/>
                        <a:pt x="618" y="1317"/>
                        <a:pt x="855" y="1459"/>
                      </a:cubicBezTo>
                      <a:cubicBezTo>
                        <a:pt x="1059" y="1645"/>
                        <a:pt x="1321" y="1743"/>
                        <a:pt x="1596" y="1743"/>
                      </a:cubicBezTo>
                      <a:cubicBezTo>
                        <a:pt x="1673" y="1743"/>
                        <a:pt x="1750" y="1736"/>
                        <a:pt x="1827" y="1720"/>
                      </a:cubicBezTo>
                      <a:lnTo>
                        <a:pt x="1851" y="1649"/>
                      </a:lnTo>
                      <a:cubicBezTo>
                        <a:pt x="1946" y="1412"/>
                        <a:pt x="1970" y="1151"/>
                        <a:pt x="1946" y="890"/>
                      </a:cubicBezTo>
                      <a:cubicBezTo>
                        <a:pt x="1922" y="653"/>
                        <a:pt x="1827" y="439"/>
                        <a:pt x="1638" y="273"/>
                      </a:cubicBezTo>
                      <a:cubicBezTo>
                        <a:pt x="1495" y="131"/>
                        <a:pt x="1306" y="36"/>
                        <a:pt x="1116" y="12"/>
                      </a:cubicBezTo>
                      <a:cubicBezTo>
                        <a:pt x="1079" y="4"/>
                        <a:pt x="1041" y="0"/>
                        <a:pt x="1005" y="0"/>
                      </a:cubicBezTo>
                      <a:close/>
                      <a:moveTo>
                        <a:pt x="3383" y="626"/>
                      </a:moveTo>
                      <a:cubicBezTo>
                        <a:pt x="3311" y="626"/>
                        <a:pt x="3240" y="642"/>
                        <a:pt x="3180" y="677"/>
                      </a:cubicBezTo>
                      <a:cubicBezTo>
                        <a:pt x="2966" y="772"/>
                        <a:pt x="2824" y="914"/>
                        <a:pt x="2705" y="1080"/>
                      </a:cubicBezTo>
                      <a:cubicBezTo>
                        <a:pt x="2587" y="1293"/>
                        <a:pt x="2563" y="1531"/>
                        <a:pt x="2587" y="1744"/>
                      </a:cubicBezTo>
                      <a:cubicBezTo>
                        <a:pt x="2634" y="2005"/>
                        <a:pt x="2729" y="2242"/>
                        <a:pt x="2895" y="2456"/>
                      </a:cubicBezTo>
                      <a:cubicBezTo>
                        <a:pt x="2895" y="2479"/>
                        <a:pt x="2919" y="2503"/>
                        <a:pt x="2942" y="2527"/>
                      </a:cubicBezTo>
                      <a:cubicBezTo>
                        <a:pt x="3298" y="2503"/>
                        <a:pt x="3630" y="2313"/>
                        <a:pt x="3820" y="2029"/>
                      </a:cubicBezTo>
                      <a:cubicBezTo>
                        <a:pt x="4010" y="1815"/>
                        <a:pt x="4081" y="1554"/>
                        <a:pt x="4081" y="1270"/>
                      </a:cubicBezTo>
                      <a:lnTo>
                        <a:pt x="4057" y="1270"/>
                      </a:lnTo>
                      <a:cubicBezTo>
                        <a:pt x="4034" y="1056"/>
                        <a:pt x="3915" y="866"/>
                        <a:pt x="3725" y="748"/>
                      </a:cubicBezTo>
                      <a:cubicBezTo>
                        <a:pt x="3635" y="673"/>
                        <a:pt x="3507" y="626"/>
                        <a:pt x="3383" y="626"/>
                      </a:cubicBezTo>
                      <a:close/>
                      <a:moveTo>
                        <a:pt x="737" y="3609"/>
                      </a:moveTo>
                      <a:cubicBezTo>
                        <a:pt x="644" y="3609"/>
                        <a:pt x="548" y="3620"/>
                        <a:pt x="452" y="3642"/>
                      </a:cubicBezTo>
                      <a:cubicBezTo>
                        <a:pt x="262" y="3689"/>
                        <a:pt x="120" y="3832"/>
                        <a:pt x="72" y="4021"/>
                      </a:cubicBezTo>
                      <a:cubicBezTo>
                        <a:pt x="1" y="4235"/>
                        <a:pt x="25" y="4448"/>
                        <a:pt x="143" y="4638"/>
                      </a:cubicBezTo>
                      <a:cubicBezTo>
                        <a:pt x="286" y="4875"/>
                        <a:pt x="523" y="5041"/>
                        <a:pt x="784" y="5089"/>
                      </a:cubicBezTo>
                      <a:cubicBezTo>
                        <a:pt x="902" y="5120"/>
                        <a:pt x="1021" y="5136"/>
                        <a:pt x="1138" y="5136"/>
                      </a:cubicBezTo>
                      <a:cubicBezTo>
                        <a:pt x="1372" y="5136"/>
                        <a:pt x="1598" y="5073"/>
                        <a:pt x="1804" y="4946"/>
                      </a:cubicBezTo>
                      <a:lnTo>
                        <a:pt x="1804" y="4852"/>
                      </a:lnTo>
                      <a:cubicBezTo>
                        <a:pt x="1780" y="4591"/>
                        <a:pt x="1709" y="4330"/>
                        <a:pt x="1567" y="4116"/>
                      </a:cubicBezTo>
                      <a:cubicBezTo>
                        <a:pt x="1448" y="3903"/>
                        <a:pt x="1282" y="3760"/>
                        <a:pt x="1068" y="3665"/>
                      </a:cubicBezTo>
                      <a:cubicBezTo>
                        <a:pt x="964" y="3626"/>
                        <a:pt x="852" y="3609"/>
                        <a:pt x="737" y="3609"/>
                      </a:cubicBezTo>
                      <a:close/>
                      <a:moveTo>
                        <a:pt x="4539" y="4626"/>
                      </a:moveTo>
                      <a:cubicBezTo>
                        <a:pt x="4505" y="4626"/>
                        <a:pt x="4470" y="4630"/>
                        <a:pt x="4437" y="4638"/>
                      </a:cubicBezTo>
                      <a:cubicBezTo>
                        <a:pt x="4223" y="4662"/>
                        <a:pt x="4034" y="4757"/>
                        <a:pt x="3867" y="4899"/>
                      </a:cubicBezTo>
                      <a:cubicBezTo>
                        <a:pt x="3725" y="5065"/>
                        <a:pt x="3630" y="5278"/>
                        <a:pt x="3607" y="5516"/>
                      </a:cubicBezTo>
                      <a:cubicBezTo>
                        <a:pt x="3559" y="5777"/>
                        <a:pt x="3607" y="6038"/>
                        <a:pt x="3701" y="6275"/>
                      </a:cubicBezTo>
                      <a:lnTo>
                        <a:pt x="3725" y="6370"/>
                      </a:lnTo>
                      <a:cubicBezTo>
                        <a:pt x="3785" y="6378"/>
                        <a:pt x="3845" y="6382"/>
                        <a:pt x="3905" y="6382"/>
                      </a:cubicBezTo>
                      <a:cubicBezTo>
                        <a:pt x="4199" y="6382"/>
                        <a:pt x="4481" y="6286"/>
                        <a:pt x="4698" y="6109"/>
                      </a:cubicBezTo>
                      <a:cubicBezTo>
                        <a:pt x="4935" y="5943"/>
                        <a:pt x="5077" y="5705"/>
                        <a:pt x="5125" y="5421"/>
                      </a:cubicBezTo>
                      <a:cubicBezTo>
                        <a:pt x="5172" y="5207"/>
                        <a:pt x="5101" y="4994"/>
                        <a:pt x="4959" y="4828"/>
                      </a:cubicBezTo>
                      <a:cubicBezTo>
                        <a:pt x="4861" y="4711"/>
                        <a:pt x="4699" y="4626"/>
                        <a:pt x="4539" y="4626"/>
                      </a:cubicBezTo>
                      <a:close/>
                      <a:moveTo>
                        <a:pt x="1344" y="6066"/>
                      </a:moveTo>
                      <a:cubicBezTo>
                        <a:pt x="1290" y="6066"/>
                        <a:pt x="1238" y="6072"/>
                        <a:pt x="1187" y="6085"/>
                      </a:cubicBezTo>
                      <a:cubicBezTo>
                        <a:pt x="974" y="6085"/>
                        <a:pt x="807" y="6227"/>
                        <a:pt x="736" y="6417"/>
                      </a:cubicBezTo>
                      <a:cubicBezTo>
                        <a:pt x="641" y="6607"/>
                        <a:pt x="641" y="6820"/>
                        <a:pt x="736" y="7010"/>
                      </a:cubicBezTo>
                      <a:cubicBezTo>
                        <a:pt x="855" y="7271"/>
                        <a:pt x="1068" y="7461"/>
                        <a:pt x="1329" y="7532"/>
                      </a:cubicBezTo>
                      <a:cubicBezTo>
                        <a:pt x="1495" y="7603"/>
                        <a:pt x="1673" y="7639"/>
                        <a:pt x="1851" y="7639"/>
                      </a:cubicBezTo>
                      <a:cubicBezTo>
                        <a:pt x="2029" y="7639"/>
                        <a:pt x="2207" y="7603"/>
                        <a:pt x="2373" y="7532"/>
                      </a:cubicBezTo>
                      <a:lnTo>
                        <a:pt x="2373" y="7461"/>
                      </a:lnTo>
                      <a:lnTo>
                        <a:pt x="2349" y="7437"/>
                      </a:lnTo>
                      <a:cubicBezTo>
                        <a:pt x="2373" y="7176"/>
                        <a:pt x="2326" y="6915"/>
                        <a:pt x="2207" y="6678"/>
                      </a:cubicBezTo>
                      <a:cubicBezTo>
                        <a:pt x="2112" y="6465"/>
                        <a:pt x="1970" y="6298"/>
                        <a:pt x="1780" y="6180"/>
                      </a:cubicBezTo>
                      <a:cubicBezTo>
                        <a:pt x="1641" y="6110"/>
                        <a:pt x="1489" y="6066"/>
                        <a:pt x="1344" y="606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3" name="Google Shape;2173;p15"/>
                <p:cNvSpPr/>
                <p:nvPr/>
              </p:nvSpPr>
              <p:spPr>
                <a:xfrm>
                  <a:off x="2808075" y="3551650"/>
                  <a:ext cx="136425" cy="19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7" h="7934" extrusionOk="0">
                      <a:moveTo>
                        <a:pt x="1234" y="296"/>
                      </a:moveTo>
                      <a:cubicBezTo>
                        <a:pt x="1400" y="319"/>
                        <a:pt x="1566" y="414"/>
                        <a:pt x="1685" y="533"/>
                      </a:cubicBezTo>
                      <a:cubicBezTo>
                        <a:pt x="1827" y="675"/>
                        <a:pt x="1922" y="865"/>
                        <a:pt x="1922" y="1079"/>
                      </a:cubicBezTo>
                      <a:cubicBezTo>
                        <a:pt x="1969" y="1292"/>
                        <a:pt x="1946" y="1506"/>
                        <a:pt x="1851" y="1719"/>
                      </a:cubicBezTo>
                      <a:cubicBezTo>
                        <a:pt x="1802" y="1727"/>
                        <a:pt x="1753" y="1731"/>
                        <a:pt x="1705" y="1731"/>
                      </a:cubicBezTo>
                      <a:cubicBezTo>
                        <a:pt x="1471" y="1731"/>
                        <a:pt x="1245" y="1639"/>
                        <a:pt x="1068" y="1482"/>
                      </a:cubicBezTo>
                      <a:cubicBezTo>
                        <a:pt x="878" y="1363"/>
                        <a:pt x="736" y="1150"/>
                        <a:pt x="689" y="936"/>
                      </a:cubicBezTo>
                      <a:cubicBezTo>
                        <a:pt x="665" y="770"/>
                        <a:pt x="712" y="580"/>
                        <a:pt x="831" y="462"/>
                      </a:cubicBezTo>
                      <a:cubicBezTo>
                        <a:pt x="902" y="367"/>
                        <a:pt x="1021" y="296"/>
                        <a:pt x="1163" y="296"/>
                      </a:cubicBezTo>
                      <a:close/>
                      <a:moveTo>
                        <a:pt x="1167" y="1"/>
                      </a:moveTo>
                      <a:cubicBezTo>
                        <a:pt x="951" y="1"/>
                        <a:pt x="759" y="111"/>
                        <a:pt x="617" y="272"/>
                      </a:cubicBezTo>
                      <a:cubicBezTo>
                        <a:pt x="451" y="462"/>
                        <a:pt x="356" y="723"/>
                        <a:pt x="404" y="984"/>
                      </a:cubicBezTo>
                      <a:cubicBezTo>
                        <a:pt x="451" y="1268"/>
                        <a:pt x="617" y="1553"/>
                        <a:pt x="878" y="1719"/>
                      </a:cubicBezTo>
                      <a:cubicBezTo>
                        <a:pt x="1095" y="1914"/>
                        <a:pt x="1392" y="2030"/>
                        <a:pt x="1677" y="2030"/>
                      </a:cubicBezTo>
                      <a:cubicBezTo>
                        <a:pt x="1704" y="2030"/>
                        <a:pt x="1730" y="2029"/>
                        <a:pt x="1756" y="2027"/>
                      </a:cubicBezTo>
                      <a:lnTo>
                        <a:pt x="1780" y="2004"/>
                      </a:lnTo>
                      <a:cubicBezTo>
                        <a:pt x="1827" y="2004"/>
                        <a:pt x="1922" y="2004"/>
                        <a:pt x="1969" y="2027"/>
                      </a:cubicBezTo>
                      <a:cubicBezTo>
                        <a:pt x="2017" y="2004"/>
                        <a:pt x="2064" y="1980"/>
                        <a:pt x="2088" y="1933"/>
                      </a:cubicBezTo>
                      <a:lnTo>
                        <a:pt x="2136" y="1838"/>
                      </a:lnTo>
                      <a:cubicBezTo>
                        <a:pt x="2230" y="1577"/>
                        <a:pt x="2278" y="1292"/>
                        <a:pt x="2230" y="1031"/>
                      </a:cubicBezTo>
                      <a:cubicBezTo>
                        <a:pt x="2207" y="770"/>
                        <a:pt x="2088" y="509"/>
                        <a:pt x="1898" y="343"/>
                      </a:cubicBezTo>
                      <a:cubicBezTo>
                        <a:pt x="1732" y="153"/>
                        <a:pt x="1519" y="35"/>
                        <a:pt x="1282" y="11"/>
                      </a:cubicBezTo>
                      <a:cubicBezTo>
                        <a:pt x="1243" y="4"/>
                        <a:pt x="1204" y="1"/>
                        <a:pt x="1167" y="1"/>
                      </a:cubicBezTo>
                      <a:close/>
                      <a:moveTo>
                        <a:pt x="3559" y="913"/>
                      </a:moveTo>
                      <a:cubicBezTo>
                        <a:pt x="3654" y="913"/>
                        <a:pt x="3749" y="960"/>
                        <a:pt x="3820" y="1007"/>
                      </a:cubicBezTo>
                      <a:cubicBezTo>
                        <a:pt x="3962" y="1102"/>
                        <a:pt x="4057" y="1245"/>
                        <a:pt x="4057" y="1411"/>
                      </a:cubicBezTo>
                      <a:cubicBezTo>
                        <a:pt x="4057" y="1648"/>
                        <a:pt x="3986" y="1885"/>
                        <a:pt x="3843" y="2075"/>
                      </a:cubicBezTo>
                      <a:cubicBezTo>
                        <a:pt x="3677" y="2312"/>
                        <a:pt x="3416" y="2478"/>
                        <a:pt x="3132" y="2502"/>
                      </a:cubicBezTo>
                      <a:cubicBezTo>
                        <a:pt x="3013" y="2312"/>
                        <a:pt x="2918" y="2099"/>
                        <a:pt x="2895" y="1885"/>
                      </a:cubicBezTo>
                      <a:cubicBezTo>
                        <a:pt x="2847" y="1672"/>
                        <a:pt x="2895" y="1482"/>
                        <a:pt x="2989" y="1316"/>
                      </a:cubicBezTo>
                      <a:cubicBezTo>
                        <a:pt x="3061" y="1150"/>
                        <a:pt x="3203" y="1031"/>
                        <a:pt x="3369" y="960"/>
                      </a:cubicBezTo>
                      <a:cubicBezTo>
                        <a:pt x="3416" y="936"/>
                        <a:pt x="3488" y="936"/>
                        <a:pt x="3535" y="936"/>
                      </a:cubicBezTo>
                      <a:lnTo>
                        <a:pt x="3559" y="913"/>
                      </a:lnTo>
                      <a:close/>
                      <a:moveTo>
                        <a:pt x="3556" y="627"/>
                      </a:moveTo>
                      <a:cubicBezTo>
                        <a:pt x="3458" y="627"/>
                        <a:pt x="3360" y="651"/>
                        <a:pt x="3274" y="699"/>
                      </a:cubicBezTo>
                      <a:cubicBezTo>
                        <a:pt x="3037" y="770"/>
                        <a:pt x="2847" y="936"/>
                        <a:pt x="2752" y="1150"/>
                      </a:cubicBezTo>
                      <a:cubicBezTo>
                        <a:pt x="2610" y="1387"/>
                        <a:pt x="2562" y="1648"/>
                        <a:pt x="2610" y="1909"/>
                      </a:cubicBezTo>
                      <a:cubicBezTo>
                        <a:pt x="2634" y="2170"/>
                        <a:pt x="2729" y="2454"/>
                        <a:pt x="2895" y="2668"/>
                      </a:cubicBezTo>
                      <a:cubicBezTo>
                        <a:pt x="2918" y="2715"/>
                        <a:pt x="2942" y="2739"/>
                        <a:pt x="2966" y="2786"/>
                      </a:cubicBezTo>
                      <a:cubicBezTo>
                        <a:pt x="2989" y="2810"/>
                        <a:pt x="3037" y="2810"/>
                        <a:pt x="3084" y="2810"/>
                      </a:cubicBezTo>
                      <a:lnTo>
                        <a:pt x="3108" y="2810"/>
                      </a:lnTo>
                      <a:cubicBezTo>
                        <a:pt x="3511" y="2786"/>
                        <a:pt x="3867" y="2573"/>
                        <a:pt x="4081" y="2265"/>
                      </a:cubicBezTo>
                      <a:cubicBezTo>
                        <a:pt x="4270" y="2004"/>
                        <a:pt x="4365" y="1719"/>
                        <a:pt x="4342" y="1411"/>
                      </a:cubicBezTo>
                      <a:cubicBezTo>
                        <a:pt x="4318" y="1150"/>
                        <a:pt x="4176" y="913"/>
                        <a:pt x="3962" y="794"/>
                      </a:cubicBezTo>
                      <a:cubicBezTo>
                        <a:pt x="3849" y="681"/>
                        <a:pt x="3702" y="627"/>
                        <a:pt x="3556" y="627"/>
                      </a:cubicBezTo>
                      <a:close/>
                      <a:moveTo>
                        <a:pt x="878" y="3901"/>
                      </a:moveTo>
                      <a:cubicBezTo>
                        <a:pt x="973" y="3925"/>
                        <a:pt x="1092" y="3949"/>
                        <a:pt x="1163" y="3996"/>
                      </a:cubicBezTo>
                      <a:cubicBezTo>
                        <a:pt x="1353" y="4067"/>
                        <a:pt x="1495" y="4186"/>
                        <a:pt x="1590" y="4376"/>
                      </a:cubicBezTo>
                      <a:cubicBezTo>
                        <a:pt x="1709" y="4566"/>
                        <a:pt x="1780" y="4803"/>
                        <a:pt x="1803" y="5016"/>
                      </a:cubicBezTo>
                      <a:cubicBezTo>
                        <a:pt x="1623" y="5114"/>
                        <a:pt x="1432" y="5168"/>
                        <a:pt x="1237" y="5168"/>
                      </a:cubicBezTo>
                      <a:cubicBezTo>
                        <a:pt x="1149" y="5168"/>
                        <a:pt x="1061" y="5157"/>
                        <a:pt x="973" y="5135"/>
                      </a:cubicBezTo>
                      <a:cubicBezTo>
                        <a:pt x="760" y="5064"/>
                        <a:pt x="546" y="4945"/>
                        <a:pt x="428" y="4732"/>
                      </a:cubicBezTo>
                      <a:cubicBezTo>
                        <a:pt x="333" y="4589"/>
                        <a:pt x="309" y="4399"/>
                        <a:pt x="356" y="4233"/>
                      </a:cubicBezTo>
                      <a:cubicBezTo>
                        <a:pt x="380" y="4091"/>
                        <a:pt x="499" y="3973"/>
                        <a:pt x="641" y="3949"/>
                      </a:cubicBezTo>
                      <a:cubicBezTo>
                        <a:pt x="712" y="3925"/>
                        <a:pt x="783" y="3925"/>
                        <a:pt x="878" y="3925"/>
                      </a:cubicBezTo>
                      <a:lnTo>
                        <a:pt x="878" y="3901"/>
                      </a:lnTo>
                      <a:close/>
                      <a:moveTo>
                        <a:pt x="875" y="3621"/>
                      </a:moveTo>
                      <a:cubicBezTo>
                        <a:pt x="773" y="3621"/>
                        <a:pt x="669" y="3634"/>
                        <a:pt x="570" y="3664"/>
                      </a:cubicBezTo>
                      <a:cubicBezTo>
                        <a:pt x="333" y="3712"/>
                        <a:pt x="143" y="3901"/>
                        <a:pt x="96" y="4139"/>
                      </a:cubicBezTo>
                      <a:cubicBezTo>
                        <a:pt x="1" y="4399"/>
                        <a:pt x="24" y="4660"/>
                        <a:pt x="190" y="4874"/>
                      </a:cubicBezTo>
                      <a:cubicBezTo>
                        <a:pt x="333" y="5135"/>
                        <a:pt x="594" y="5325"/>
                        <a:pt x="902" y="5396"/>
                      </a:cubicBezTo>
                      <a:cubicBezTo>
                        <a:pt x="997" y="5443"/>
                        <a:pt x="1116" y="5467"/>
                        <a:pt x="1234" y="5467"/>
                      </a:cubicBezTo>
                      <a:lnTo>
                        <a:pt x="1234" y="5443"/>
                      </a:lnTo>
                      <a:cubicBezTo>
                        <a:pt x="1519" y="5443"/>
                        <a:pt x="1780" y="5372"/>
                        <a:pt x="2017" y="5230"/>
                      </a:cubicBezTo>
                      <a:cubicBezTo>
                        <a:pt x="2064" y="5206"/>
                        <a:pt x="2112" y="5159"/>
                        <a:pt x="2112" y="5087"/>
                      </a:cubicBezTo>
                      <a:lnTo>
                        <a:pt x="2112" y="4993"/>
                      </a:lnTo>
                      <a:cubicBezTo>
                        <a:pt x="2088" y="4708"/>
                        <a:pt x="1993" y="4447"/>
                        <a:pt x="1851" y="4210"/>
                      </a:cubicBezTo>
                      <a:cubicBezTo>
                        <a:pt x="1732" y="3973"/>
                        <a:pt x="1519" y="3783"/>
                        <a:pt x="1282" y="3688"/>
                      </a:cubicBezTo>
                      <a:cubicBezTo>
                        <a:pt x="1158" y="3647"/>
                        <a:pt x="1017" y="3621"/>
                        <a:pt x="875" y="3621"/>
                      </a:cubicBezTo>
                      <a:close/>
                      <a:moveTo>
                        <a:pt x="4659" y="4917"/>
                      </a:moveTo>
                      <a:cubicBezTo>
                        <a:pt x="4786" y="4917"/>
                        <a:pt x="4920" y="4984"/>
                        <a:pt x="4982" y="5087"/>
                      </a:cubicBezTo>
                      <a:cubicBezTo>
                        <a:pt x="5101" y="5206"/>
                        <a:pt x="5148" y="5396"/>
                        <a:pt x="5124" y="5562"/>
                      </a:cubicBezTo>
                      <a:cubicBezTo>
                        <a:pt x="5077" y="5799"/>
                        <a:pt x="4935" y="6013"/>
                        <a:pt x="4745" y="6155"/>
                      </a:cubicBezTo>
                      <a:cubicBezTo>
                        <a:pt x="4558" y="6300"/>
                        <a:pt x="4317" y="6373"/>
                        <a:pt x="4069" y="6373"/>
                      </a:cubicBezTo>
                      <a:cubicBezTo>
                        <a:pt x="4033" y="6373"/>
                        <a:pt x="3998" y="6371"/>
                        <a:pt x="3962" y="6368"/>
                      </a:cubicBezTo>
                      <a:lnTo>
                        <a:pt x="3986" y="6345"/>
                      </a:lnTo>
                      <a:cubicBezTo>
                        <a:pt x="3891" y="6131"/>
                        <a:pt x="3867" y="5894"/>
                        <a:pt x="3891" y="5680"/>
                      </a:cubicBezTo>
                      <a:cubicBezTo>
                        <a:pt x="3915" y="5277"/>
                        <a:pt x="4223" y="4969"/>
                        <a:pt x="4602" y="4921"/>
                      </a:cubicBezTo>
                      <a:cubicBezTo>
                        <a:pt x="4621" y="4918"/>
                        <a:pt x="4640" y="4917"/>
                        <a:pt x="4659" y="4917"/>
                      </a:cubicBezTo>
                      <a:close/>
                      <a:moveTo>
                        <a:pt x="4687" y="4648"/>
                      </a:moveTo>
                      <a:cubicBezTo>
                        <a:pt x="4643" y="4648"/>
                        <a:pt x="4599" y="4652"/>
                        <a:pt x="4555" y="4660"/>
                      </a:cubicBezTo>
                      <a:cubicBezTo>
                        <a:pt x="4318" y="4684"/>
                        <a:pt x="4104" y="4779"/>
                        <a:pt x="3915" y="4945"/>
                      </a:cubicBezTo>
                      <a:cubicBezTo>
                        <a:pt x="3749" y="5135"/>
                        <a:pt x="3630" y="5372"/>
                        <a:pt x="3606" y="5633"/>
                      </a:cubicBezTo>
                      <a:cubicBezTo>
                        <a:pt x="3559" y="5918"/>
                        <a:pt x="3582" y="6226"/>
                        <a:pt x="3701" y="6487"/>
                      </a:cubicBezTo>
                      <a:cubicBezTo>
                        <a:pt x="3725" y="6511"/>
                        <a:pt x="3725" y="6534"/>
                        <a:pt x="3725" y="6558"/>
                      </a:cubicBezTo>
                      <a:cubicBezTo>
                        <a:pt x="3749" y="6606"/>
                        <a:pt x="3796" y="6653"/>
                        <a:pt x="3867" y="6653"/>
                      </a:cubicBezTo>
                      <a:lnTo>
                        <a:pt x="4033" y="6653"/>
                      </a:lnTo>
                      <a:cubicBezTo>
                        <a:pt x="4064" y="6655"/>
                        <a:pt x="4096" y="6657"/>
                        <a:pt x="4127" y="6657"/>
                      </a:cubicBezTo>
                      <a:cubicBezTo>
                        <a:pt x="4408" y="6657"/>
                        <a:pt x="4700" y="6563"/>
                        <a:pt x="4935" y="6392"/>
                      </a:cubicBezTo>
                      <a:cubicBezTo>
                        <a:pt x="5196" y="6202"/>
                        <a:pt x="5362" y="5918"/>
                        <a:pt x="5409" y="5609"/>
                      </a:cubicBezTo>
                      <a:cubicBezTo>
                        <a:pt x="5456" y="5372"/>
                        <a:pt x="5385" y="5111"/>
                        <a:pt x="5219" y="4921"/>
                      </a:cubicBezTo>
                      <a:cubicBezTo>
                        <a:pt x="5101" y="4744"/>
                        <a:pt x="4901" y="4648"/>
                        <a:pt x="4687" y="4648"/>
                      </a:cubicBezTo>
                      <a:close/>
                      <a:moveTo>
                        <a:pt x="1584" y="6359"/>
                      </a:moveTo>
                      <a:cubicBezTo>
                        <a:pt x="1673" y="6359"/>
                        <a:pt x="1762" y="6386"/>
                        <a:pt x="1851" y="6439"/>
                      </a:cubicBezTo>
                      <a:cubicBezTo>
                        <a:pt x="2017" y="6534"/>
                        <a:pt x="2159" y="6700"/>
                        <a:pt x="2230" y="6890"/>
                      </a:cubicBezTo>
                      <a:cubicBezTo>
                        <a:pt x="2325" y="7080"/>
                        <a:pt x="2373" y="7317"/>
                        <a:pt x="2349" y="7554"/>
                      </a:cubicBezTo>
                      <a:cubicBezTo>
                        <a:pt x="2219" y="7602"/>
                        <a:pt x="2082" y="7626"/>
                        <a:pt x="1946" y="7626"/>
                      </a:cubicBezTo>
                      <a:cubicBezTo>
                        <a:pt x="1809" y="7626"/>
                        <a:pt x="1673" y="7602"/>
                        <a:pt x="1542" y="7554"/>
                      </a:cubicBezTo>
                      <a:cubicBezTo>
                        <a:pt x="1305" y="7459"/>
                        <a:pt x="1116" y="7317"/>
                        <a:pt x="1021" y="7104"/>
                      </a:cubicBezTo>
                      <a:cubicBezTo>
                        <a:pt x="926" y="6938"/>
                        <a:pt x="926" y="6772"/>
                        <a:pt x="1021" y="6606"/>
                      </a:cubicBezTo>
                      <a:cubicBezTo>
                        <a:pt x="1068" y="6463"/>
                        <a:pt x="1187" y="6368"/>
                        <a:pt x="1353" y="6368"/>
                      </a:cubicBezTo>
                      <a:lnTo>
                        <a:pt x="1495" y="6368"/>
                      </a:lnTo>
                      <a:cubicBezTo>
                        <a:pt x="1525" y="6362"/>
                        <a:pt x="1554" y="6359"/>
                        <a:pt x="1584" y="6359"/>
                      </a:cubicBezTo>
                      <a:close/>
                      <a:moveTo>
                        <a:pt x="1512" y="6065"/>
                      </a:moveTo>
                      <a:cubicBezTo>
                        <a:pt x="1452" y="6065"/>
                        <a:pt x="1390" y="6071"/>
                        <a:pt x="1329" y="6084"/>
                      </a:cubicBezTo>
                      <a:cubicBezTo>
                        <a:pt x="1068" y="6107"/>
                        <a:pt x="855" y="6250"/>
                        <a:pt x="760" y="6487"/>
                      </a:cubicBezTo>
                      <a:cubicBezTo>
                        <a:pt x="641" y="6724"/>
                        <a:pt x="641" y="6985"/>
                        <a:pt x="760" y="7222"/>
                      </a:cubicBezTo>
                      <a:cubicBezTo>
                        <a:pt x="902" y="7507"/>
                        <a:pt x="1139" y="7720"/>
                        <a:pt x="1424" y="7815"/>
                      </a:cubicBezTo>
                      <a:cubicBezTo>
                        <a:pt x="1566" y="7910"/>
                        <a:pt x="1732" y="7934"/>
                        <a:pt x="1922" y="7934"/>
                      </a:cubicBezTo>
                      <a:cubicBezTo>
                        <a:pt x="2136" y="7934"/>
                        <a:pt x="2349" y="7886"/>
                        <a:pt x="2562" y="7815"/>
                      </a:cubicBezTo>
                      <a:cubicBezTo>
                        <a:pt x="2634" y="7792"/>
                        <a:pt x="2681" y="7744"/>
                        <a:pt x="2681" y="7673"/>
                      </a:cubicBezTo>
                      <a:lnTo>
                        <a:pt x="2681" y="7602"/>
                      </a:lnTo>
                      <a:cubicBezTo>
                        <a:pt x="2705" y="7317"/>
                        <a:pt x="2657" y="7032"/>
                        <a:pt x="2515" y="6772"/>
                      </a:cubicBezTo>
                      <a:cubicBezTo>
                        <a:pt x="2420" y="6534"/>
                        <a:pt x="2230" y="6321"/>
                        <a:pt x="2017" y="6202"/>
                      </a:cubicBezTo>
                      <a:cubicBezTo>
                        <a:pt x="1859" y="6114"/>
                        <a:pt x="1687" y="6065"/>
                        <a:pt x="1512" y="606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174" name="Google Shape;2174;p15"/>
              <p:cNvGrpSpPr/>
              <p:nvPr/>
            </p:nvGrpSpPr>
            <p:grpSpPr>
              <a:xfrm flipH="1">
                <a:off x="8349282" y="1548117"/>
                <a:ext cx="54561" cy="54522"/>
                <a:chOff x="2943275" y="3531300"/>
                <a:chExt cx="39050" cy="39025"/>
              </a:xfrm>
            </p:grpSpPr>
            <p:sp>
              <p:nvSpPr>
                <p:cNvPr id="2175" name="Google Shape;2175;p15"/>
                <p:cNvSpPr/>
                <p:nvPr/>
              </p:nvSpPr>
              <p:spPr>
                <a:xfrm>
                  <a:off x="2946500" y="3534625"/>
                  <a:ext cx="35825" cy="3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3" h="1286" extrusionOk="0">
                      <a:moveTo>
                        <a:pt x="657" y="0"/>
                      </a:moveTo>
                      <a:cubicBezTo>
                        <a:pt x="330" y="0"/>
                        <a:pt x="0" y="241"/>
                        <a:pt x="14" y="645"/>
                      </a:cubicBezTo>
                      <a:cubicBezTo>
                        <a:pt x="14" y="811"/>
                        <a:pt x="85" y="977"/>
                        <a:pt x="204" y="1095"/>
                      </a:cubicBezTo>
                      <a:cubicBezTo>
                        <a:pt x="337" y="1228"/>
                        <a:pt x="491" y="1285"/>
                        <a:pt x="642" y="1285"/>
                      </a:cubicBezTo>
                      <a:cubicBezTo>
                        <a:pt x="1055" y="1285"/>
                        <a:pt x="1433" y="854"/>
                        <a:pt x="1224" y="384"/>
                      </a:cubicBezTo>
                      <a:cubicBezTo>
                        <a:pt x="1116" y="119"/>
                        <a:pt x="887" y="0"/>
                        <a:pt x="6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6" name="Google Shape;2176;p15"/>
                <p:cNvSpPr/>
                <p:nvPr/>
              </p:nvSpPr>
              <p:spPr>
                <a:xfrm>
                  <a:off x="2943275" y="3531300"/>
                  <a:ext cx="38575" cy="3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3" h="1561" extrusionOk="0">
                      <a:moveTo>
                        <a:pt x="760" y="303"/>
                      </a:moveTo>
                      <a:cubicBezTo>
                        <a:pt x="879" y="303"/>
                        <a:pt x="1021" y="351"/>
                        <a:pt x="1092" y="446"/>
                      </a:cubicBezTo>
                      <a:cubicBezTo>
                        <a:pt x="1439" y="774"/>
                        <a:pt x="1126" y="1257"/>
                        <a:pt x="758" y="1257"/>
                      </a:cubicBezTo>
                      <a:cubicBezTo>
                        <a:pt x="647" y="1257"/>
                        <a:pt x="532" y="1214"/>
                        <a:pt x="428" y="1110"/>
                      </a:cubicBezTo>
                      <a:cubicBezTo>
                        <a:pt x="238" y="920"/>
                        <a:pt x="238" y="612"/>
                        <a:pt x="428" y="446"/>
                      </a:cubicBezTo>
                      <a:cubicBezTo>
                        <a:pt x="523" y="351"/>
                        <a:pt x="641" y="303"/>
                        <a:pt x="760" y="303"/>
                      </a:cubicBezTo>
                      <a:close/>
                      <a:moveTo>
                        <a:pt x="769" y="1"/>
                      </a:moveTo>
                      <a:cubicBezTo>
                        <a:pt x="570" y="1"/>
                        <a:pt x="369" y="78"/>
                        <a:pt x="214" y="232"/>
                      </a:cubicBezTo>
                      <a:cubicBezTo>
                        <a:pt x="72" y="374"/>
                        <a:pt x="1" y="564"/>
                        <a:pt x="1" y="778"/>
                      </a:cubicBezTo>
                      <a:cubicBezTo>
                        <a:pt x="1" y="967"/>
                        <a:pt x="72" y="1181"/>
                        <a:pt x="214" y="1323"/>
                      </a:cubicBezTo>
                      <a:cubicBezTo>
                        <a:pt x="357" y="1466"/>
                        <a:pt x="547" y="1560"/>
                        <a:pt x="760" y="1560"/>
                      </a:cubicBezTo>
                      <a:cubicBezTo>
                        <a:pt x="1187" y="1537"/>
                        <a:pt x="1519" y="1205"/>
                        <a:pt x="1543" y="778"/>
                      </a:cubicBezTo>
                      <a:cubicBezTo>
                        <a:pt x="1543" y="564"/>
                        <a:pt x="1448" y="374"/>
                        <a:pt x="1306" y="232"/>
                      </a:cubicBezTo>
                      <a:cubicBezTo>
                        <a:pt x="1163" y="78"/>
                        <a:pt x="968" y="1"/>
                        <a:pt x="76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177" name="Google Shape;2177;p15"/>
              <p:cNvGrpSpPr/>
              <p:nvPr/>
            </p:nvGrpSpPr>
            <p:grpSpPr>
              <a:xfrm flipH="1">
                <a:off x="7448182" y="1091767"/>
                <a:ext cx="54561" cy="54522"/>
                <a:chOff x="2943275" y="3531300"/>
                <a:chExt cx="39050" cy="39025"/>
              </a:xfrm>
            </p:grpSpPr>
            <p:sp>
              <p:nvSpPr>
                <p:cNvPr id="2178" name="Google Shape;2178;p15"/>
                <p:cNvSpPr/>
                <p:nvPr/>
              </p:nvSpPr>
              <p:spPr>
                <a:xfrm>
                  <a:off x="2946500" y="3534625"/>
                  <a:ext cx="35825" cy="3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3" h="1286" extrusionOk="0">
                      <a:moveTo>
                        <a:pt x="657" y="0"/>
                      </a:moveTo>
                      <a:cubicBezTo>
                        <a:pt x="330" y="0"/>
                        <a:pt x="0" y="241"/>
                        <a:pt x="14" y="645"/>
                      </a:cubicBezTo>
                      <a:cubicBezTo>
                        <a:pt x="14" y="811"/>
                        <a:pt x="85" y="977"/>
                        <a:pt x="204" y="1095"/>
                      </a:cubicBezTo>
                      <a:cubicBezTo>
                        <a:pt x="337" y="1228"/>
                        <a:pt x="491" y="1285"/>
                        <a:pt x="642" y="1285"/>
                      </a:cubicBezTo>
                      <a:cubicBezTo>
                        <a:pt x="1055" y="1285"/>
                        <a:pt x="1433" y="854"/>
                        <a:pt x="1224" y="384"/>
                      </a:cubicBezTo>
                      <a:cubicBezTo>
                        <a:pt x="1116" y="119"/>
                        <a:pt x="887" y="0"/>
                        <a:pt x="6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9" name="Google Shape;2179;p15"/>
                <p:cNvSpPr/>
                <p:nvPr/>
              </p:nvSpPr>
              <p:spPr>
                <a:xfrm>
                  <a:off x="2943275" y="3531300"/>
                  <a:ext cx="38575" cy="3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3" h="1561" extrusionOk="0">
                      <a:moveTo>
                        <a:pt x="760" y="303"/>
                      </a:moveTo>
                      <a:cubicBezTo>
                        <a:pt x="879" y="303"/>
                        <a:pt x="1021" y="351"/>
                        <a:pt x="1092" y="446"/>
                      </a:cubicBezTo>
                      <a:cubicBezTo>
                        <a:pt x="1439" y="774"/>
                        <a:pt x="1126" y="1257"/>
                        <a:pt x="758" y="1257"/>
                      </a:cubicBezTo>
                      <a:cubicBezTo>
                        <a:pt x="647" y="1257"/>
                        <a:pt x="532" y="1214"/>
                        <a:pt x="428" y="1110"/>
                      </a:cubicBezTo>
                      <a:cubicBezTo>
                        <a:pt x="238" y="920"/>
                        <a:pt x="238" y="612"/>
                        <a:pt x="428" y="446"/>
                      </a:cubicBezTo>
                      <a:cubicBezTo>
                        <a:pt x="523" y="351"/>
                        <a:pt x="641" y="303"/>
                        <a:pt x="760" y="303"/>
                      </a:cubicBezTo>
                      <a:close/>
                      <a:moveTo>
                        <a:pt x="769" y="1"/>
                      </a:moveTo>
                      <a:cubicBezTo>
                        <a:pt x="570" y="1"/>
                        <a:pt x="369" y="78"/>
                        <a:pt x="214" y="232"/>
                      </a:cubicBezTo>
                      <a:cubicBezTo>
                        <a:pt x="72" y="374"/>
                        <a:pt x="1" y="564"/>
                        <a:pt x="1" y="778"/>
                      </a:cubicBezTo>
                      <a:cubicBezTo>
                        <a:pt x="1" y="967"/>
                        <a:pt x="72" y="1181"/>
                        <a:pt x="214" y="1323"/>
                      </a:cubicBezTo>
                      <a:cubicBezTo>
                        <a:pt x="357" y="1466"/>
                        <a:pt x="547" y="1560"/>
                        <a:pt x="760" y="1560"/>
                      </a:cubicBezTo>
                      <a:cubicBezTo>
                        <a:pt x="1187" y="1537"/>
                        <a:pt x="1519" y="1205"/>
                        <a:pt x="1543" y="778"/>
                      </a:cubicBezTo>
                      <a:cubicBezTo>
                        <a:pt x="1543" y="564"/>
                        <a:pt x="1448" y="374"/>
                        <a:pt x="1306" y="232"/>
                      </a:cubicBezTo>
                      <a:cubicBezTo>
                        <a:pt x="1163" y="78"/>
                        <a:pt x="968" y="1"/>
                        <a:pt x="76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180" name="Google Shape;2180;p15"/>
              <p:cNvGrpSpPr/>
              <p:nvPr/>
            </p:nvGrpSpPr>
            <p:grpSpPr>
              <a:xfrm flipH="1">
                <a:off x="7994932" y="2881879"/>
                <a:ext cx="54561" cy="54522"/>
                <a:chOff x="2943275" y="3531300"/>
                <a:chExt cx="39050" cy="39025"/>
              </a:xfrm>
            </p:grpSpPr>
            <p:sp>
              <p:nvSpPr>
                <p:cNvPr id="2181" name="Google Shape;2181;p15"/>
                <p:cNvSpPr/>
                <p:nvPr/>
              </p:nvSpPr>
              <p:spPr>
                <a:xfrm>
                  <a:off x="2946500" y="3534625"/>
                  <a:ext cx="35825" cy="3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3" h="1286" extrusionOk="0">
                      <a:moveTo>
                        <a:pt x="657" y="0"/>
                      </a:moveTo>
                      <a:cubicBezTo>
                        <a:pt x="330" y="0"/>
                        <a:pt x="0" y="241"/>
                        <a:pt x="14" y="645"/>
                      </a:cubicBezTo>
                      <a:cubicBezTo>
                        <a:pt x="14" y="811"/>
                        <a:pt x="85" y="977"/>
                        <a:pt x="204" y="1095"/>
                      </a:cubicBezTo>
                      <a:cubicBezTo>
                        <a:pt x="337" y="1228"/>
                        <a:pt x="491" y="1285"/>
                        <a:pt x="642" y="1285"/>
                      </a:cubicBezTo>
                      <a:cubicBezTo>
                        <a:pt x="1055" y="1285"/>
                        <a:pt x="1433" y="854"/>
                        <a:pt x="1224" y="384"/>
                      </a:cubicBezTo>
                      <a:cubicBezTo>
                        <a:pt x="1116" y="119"/>
                        <a:pt x="887" y="0"/>
                        <a:pt x="6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2" name="Google Shape;2182;p15"/>
                <p:cNvSpPr/>
                <p:nvPr/>
              </p:nvSpPr>
              <p:spPr>
                <a:xfrm>
                  <a:off x="2943275" y="3531300"/>
                  <a:ext cx="38575" cy="3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3" h="1561" extrusionOk="0">
                      <a:moveTo>
                        <a:pt x="760" y="303"/>
                      </a:moveTo>
                      <a:cubicBezTo>
                        <a:pt x="879" y="303"/>
                        <a:pt x="1021" y="351"/>
                        <a:pt x="1092" y="446"/>
                      </a:cubicBezTo>
                      <a:cubicBezTo>
                        <a:pt x="1439" y="774"/>
                        <a:pt x="1126" y="1257"/>
                        <a:pt x="758" y="1257"/>
                      </a:cubicBezTo>
                      <a:cubicBezTo>
                        <a:pt x="647" y="1257"/>
                        <a:pt x="532" y="1214"/>
                        <a:pt x="428" y="1110"/>
                      </a:cubicBezTo>
                      <a:cubicBezTo>
                        <a:pt x="238" y="920"/>
                        <a:pt x="238" y="612"/>
                        <a:pt x="428" y="446"/>
                      </a:cubicBezTo>
                      <a:cubicBezTo>
                        <a:pt x="523" y="351"/>
                        <a:pt x="641" y="303"/>
                        <a:pt x="760" y="303"/>
                      </a:cubicBezTo>
                      <a:close/>
                      <a:moveTo>
                        <a:pt x="769" y="1"/>
                      </a:moveTo>
                      <a:cubicBezTo>
                        <a:pt x="570" y="1"/>
                        <a:pt x="369" y="78"/>
                        <a:pt x="214" y="232"/>
                      </a:cubicBezTo>
                      <a:cubicBezTo>
                        <a:pt x="72" y="374"/>
                        <a:pt x="1" y="564"/>
                        <a:pt x="1" y="778"/>
                      </a:cubicBezTo>
                      <a:cubicBezTo>
                        <a:pt x="1" y="967"/>
                        <a:pt x="72" y="1181"/>
                        <a:pt x="214" y="1323"/>
                      </a:cubicBezTo>
                      <a:cubicBezTo>
                        <a:pt x="357" y="1466"/>
                        <a:pt x="547" y="1560"/>
                        <a:pt x="760" y="1560"/>
                      </a:cubicBezTo>
                      <a:cubicBezTo>
                        <a:pt x="1187" y="1537"/>
                        <a:pt x="1519" y="1205"/>
                        <a:pt x="1543" y="778"/>
                      </a:cubicBezTo>
                      <a:cubicBezTo>
                        <a:pt x="1543" y="564"/>
                        <a:pt x="1448" y="374"/>
                        <a:pt x="1306" y="232"/>
                      </a:cubicBezTo>
                      <a:cubicBezTo>
                        <a:pt x="1163" y="78"/>
                        <a:pt x="968" y="1"/>
                        <a:pt x="76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183" name="Google Shape;2183;p15"/>
              <p:cNvGrpSpPr/>
              <p:nvPr/>
            </p:nvGrpSpPr>
            <p:grpSpPr>
              <a:xfrm flipH="1">
                <a:off x="7837244" y="4151354"/>
                <a:ext cx="54561" cy="54522"/>
                <a:chOff x="2943275" y="3531300"/>
                <a:chExt cx="39050" cy="39025"/>
              </a:xfrm>
            </p:grpSpPr>
            <p:sp>
              <p:nvSpPr>
                <p:cNvPr id="2184" name="Google Shape;2184;p15"/>
                <p:cNvSpPr/>
                <p:nvPr/>
              </p:nvSpPr>
              <p:spPr>
                <a:xfrm>
                  <a:off x="2946500" y="3534625"/>
                  <a:ext cx="35825" cy="3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3" h="1286" extrusionOk="0">
                      <a:moveTo>
                        <a:pt x="657" y="0"/>
                      </a:moveTo>
                      <a:cubicBezTo>
                        <a:pt x="330" y="0"/>
                        <a:pt x="0" y="241"/>
                        <a:pt x="14" y="645"/>
                      </a:cubicBezTo>
                      <a:cubicBezTo>
                        <a:pt x="14" y="811"/>
                        <a:pt x="85" y="977"/>
                        <a:pt x="204" y="1095"/>
                      </a:cubicBezTo>
                      <a:cubicBezTo>
                        <a:pt x="337" y="1228"/>
                        <a:pt x="491" y="1285"/>
                        <a:pt x="642" y="1285"/>
                      </a:cubicBezTo>
                      <a:cubicBezTo>
                        <a:pt x="1055" y="1285"/>
                        <a:pt x="1433" y="854"/>
                        <a:pt x="1224" y="384"/>
                      </a:cubicBezTo>
                      <a:cubicBezTo>
                        <a:pt x="1116" y="119"/>
                        <a:pt x="887" y="0"/>
                        <a:pt x="6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5" name="Google Shape;2185;p15"/>
                <p:cNvSpPr/>
                <p:nvPr/>
              </p:nvSpPr>
              <p:spPr>
                <a:xfrm>
                  <a:off x="2943275" y="3531300"/>
                  <a:ext cx="38575" cy="3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3" h="1561" extrusionOk="0">
                      <a:moveTo>
                        <a:pt x="760" y="303"/>
                      </a:moveTo>
                      <a:cubicBezTo>
                        <a:pt x="879" y="303"/>
                        <a:pt x="1021" y="351"/>
                        <a:pt x="1092" y="446"/>
                      </a:cubicBezTo>
                      <a:cubicBezTo>
                        <a:pt x="1439" y="774"/>
                        <a:pt x="1126" y="1257"/>
                        <a:pt x="758" y="1257"/>
                      </a:cubicBezTo>
                      <a:cubicBezTo>
                        <a:pt x="647" y="1257"/>
                        <a:pt x="532" y="1214"/>
                        <a:pt x="428" y="1110"/>
                      </a:cubicBezTo>
                      <a:cubicBezTo>
                        <a:pt x="238" y="920"/>
                        <a:pt x="238" y="612"/>
                        <a:pt x="428" y="446"/>
                      </a:cubicBezTo>
                      <a:cubicBezTo>
                        <a:pt x="523" y="351"/>
                        <a:pt x="641" y="303"/>
                        <a:pt x="760" y="303"/>
                      </a:cubicBezTo>
                      <a:close/>
                      <a:moveTo>
                        <a:pt x="769" y="1"/>
                      </a:moveTo>
                      <a:cubicBezTo>
                        <a:pt x="570" y="1"/>
                        <a:pt x="369" y="78"/>
                        <a:pt x="214" y="232"/>
                      </a:cubicBezTo>
                      <a:cubicBezTo>
                        <a:pt x="72" y="374"/>
                        <a:pt x="1" y="564"/>
                        <a:pt x="1" y="778"/>
                      </a:cubicBezTo>
                      <a:cubicBezTo>
                        <a:pt x="1" y="967"/>
                        <a:pt x="72" y="1181"/>
                        <a:pt x="214" y="1323"/>
                      </a:cubicBezTo>
                      <a:cubicBezTo>
                        <a:pt x="357" y="1466"/>
                        <a:pt x="547" y="1560"/>
                        <a:pt x="760" y="1560"/>
                      </a:cubicBezTo>
                      <a:cubicBezTo>
                        <a:pt x="1187" y="1537"/>
                        <a:pt x="1519" y="1205"/>
                        <a:pt x="1543" y="778"/>
                      </a:cubicBezTo>
                      <a:cubicBezTo>
                        <a:pt x="1543" y="564"/>
                        <a:pt x="1448" y="374"/>
                        <a:pt x="1306" y="232"/>
                      </a:cubicBezTo>
                      <a:cubicBezTo>
                        <a:pt x="1163" y="78"/>
                        <a:pt x="968" y="1"/>
                        <a:pt x="76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186" name="Google Shape;2186;p15"/>
              <p:cNvSpPr/>
              <p:nvPr/>
            </p:nvSpPr>
            <p:spPr>
              <a:xfrm flipH="1">
                <a:off x="7773909" y="805200"/>
                <a:ext cx="66300" cy="666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7" name="Google Shape;2187;p15"/>
              <p:cNvSpPr/>
              <p:nvPr/>
            </p:nvSpPr>
            <p:spPr>
              <a:xfrm flipH="1">
                <a:off x="7700446" y="2271925"/>
                <a:ext cx="66300" cy="666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8" name="Google Shape;2188;p15"/>
              <p:cNvSpPr/>
              <p:nvPr/>
            </p:nvSpPr>
            <p:spPr>
              <a:xfrm flipH="1">
                <a:off x="8280871" y="4200075"/>
                <a:ext cx="66300" cy="666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189" name="Google Shape;2189;p15"/>
              <p:cNvGrpSpPr/>
              <p:nvPr/>
            </p:nvGrpSpPr>
            <p:grpSpPr>
              <a:xfrm flipH="1">
                <a:off x="6141773" y="4630571"/>
                <a:ext cx="435018" cy="444103"/>
                <a:chOff x="2963450" y="3492750"/>
                <a:chExt cx="311350" cy="317875"/>
              </a:xfrm>
            </p:grpSpPr>
            <p:sp>
              <p:nvSpPr>
                <p:cNvPr id="2190" name="Google Shape;2190;p15"/>
                <p:cNvSpPr/>
                <p:nvPr/>
              </p:nvSpPr>
              <p:spPr>
                <a:xfrm>
                  <a:off x="3105775" y="3752950"/>
                  <a:ext cx="77700" cy="5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8" h="2307" extrusionOk="0">
                      <a:moveTo>
                        <a:pt x="1803" y="0"/>
                      </a:moveTo>
                      <a:cubicBezTo>
                        <a:pt x="1708" y="0"/>
                        <a:pt x="1637" y="48"/>
                        <a:pt x="1637" y="143"/>
                      </a:cubicBezTo>
                      <a:cubicBezTo>
                        <a:pt x="1614" y="451"/>
                        <a:pt x="1685" y="783"/>
                        <a:pt x="1803" y="1068"/>
                      </a:cubicBezTo>
                      <a:cubicBezTo>
                        <a:pt x="1803" y="1092"/>
                        <a:pt x="1827" y="1139"/>
                        <a:pt x="2088" y="1803"/>
                      </a:cubicBezTo>
                      <a:cubicBezTo>
                        <a:pt x="2112" y="1851"/>
                        <a:pt x="2159" y="1898"/>
                        <a:pt x="2230" y="1898"/>
                      </a:cubicBezTo>
                      <a:lnTo>
                        <a:pt x="2278" y="1874"/>
                      </a:lnTo>
                      <a:cubicBezTo>
                        <a:pt x="2539" y="1780"/>
                        <a:pt x="2776" y="1661"/>
                        <a:pt x="3013" y="1542"/>
                      </a:cubicBezTo>
                      <a:cubicBezTo>
                        <a:pt x="3084" y="1495"/>
                        <a:pt x="3108" y="1400"/>
                        <a:pt x="3060" y="1329"/>
                      </a:cubicBezTo>
                      <a:cubicBezTo>
                        <a:pt x="3045" y="1283"/>
                        <a:pt x="3000" y="1257"/>
                        <a:pt x="2951" y="1257"/>
                      </a:cubicBezTo>
                      <a:cubicBezTo>
                        <a:pt x="2924" y="1257"/>
                        <a:pt x="2896" y="1265"/>
                        <a:pt x="2871" y="1281"/>
                      </a:cubicBezTo>
                      <a:cubicBezTo>
                        <a:pt x="2681" y="1376"/>
                        <a:pt x="2491" y="1471"/>
                        <a:pt x="2301" y="1542"/>
                      </a:cubicBezTo>
                      <a:cubicBezTo>
                        <a:pt x="2135" y="1115"/>
                        <a:pt x="2088" y="1020"/>
                        <a:pt x="2088" y="973"/>
                      </a:cubicBezTo>
                      <a:cubicBezTo>
                        <a:pt x="1969" y="736"/>
                        <a:pt x="1922" y="451"/>
                        <a:pt x="1922" y="167"/>
                      </a:cubicBezTo>
                      <a:cubicBezTo>
                        <a:pt x="1922" y="95"/>
                        <a:pt x="1874" y="24"/>
                        <a:pt x="1803" y="0"/>
                      </a:cubicBezTo>
                      <a:close/>
                      <a:moveTo>
                        <a:pt x="460" y="87"/>
                      </a:moveTo>
                      <a:cubicBezTo>
                        <a:pt x="398" y="87"/>
                        <a:pt x="336" y="118"/>
                        <a:pt x="309" y="190"/>
                      </a:cubicBezTo>
                      <a:cubicBezTo>
                        <a:pt x="309" y="261"/>
                        <a:pt x="261" y="499"/>
                        <a:pt x="24" y="1803"/>
                      </a:cubicBezTo>
                      <a:cubicBezTo>
                        <a:pt x="1" y="1874"/>
                        <a:pt x="48" y="1946"/>
                        <a:pt x="95" y="1969"/>
                      </a:cubicBezTo>
                      <a:cubicBezTo>
                        <a:pt x="380" y="2088"/>
                        <a:pt x="665" y="2207"/>
                        <a:pt x="949" y="2301"/>
                      </a:cubicBezTo>
                      <a:lnTo>
                        <a:pt x="997" y="2301"/>
                      </a:lnTo>
                      <a:cubicBezTo>
                        <a:pt x="1010" y="2305"/>
                        <a:pt x="1023" y="2306"/>
                        <a:pt x="1035" y="2306"/>
                      </a:cubicBezTo>
                      <a:cubicBezTo>
                        <a:pt x="1192" y="2306"/>
                        <a:pt x="1220" y="2039"/>
                        <a:pt x="1044" y="2017"/>
                      </a:cubicBezTo>
                      <a:cubicBezTo>
                        <a:pt x="736" y="1922"/>
                        <a:pt x="499" y="1827"/>
                        <a:pt x="333" y="1756"/>
                      </a:cubicBezTo>
                      <a:cubicBezTo>
                        <a:pt x="546" y="594"/>
                        <a:pt x="594" y="333"/>
                        <a:pt x="617" y="285"/>
                      </a:cubicBezTo>
                      <a:cubicBezTo>
                        <a:pt x="661" y="168"/>
                        <a:pt x="560" y="87"/>
                        <a:pt x="460" y="8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1" name="Google Shape;2191;p15"/>
                <p:cNvSpPr/>
                <p:nvPr/>
              </p:nvSpPr>
              <p:spPr>
                <a:xfrm>
                  <a:off x="3222600" y="3511000"/>
                  <a:ext cx="48650" cy="4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6" h="1732" extrusionOk="0">
                      <a:moveTo>
                        <a:pt x="1400" y="0"/>
                      </a:moveTo>
                      <a:cubicBezTo>
                        <a:pt x="1092" y="48"/>
                        <a:pt x="783" y="95"/>
                        <a:pt x="451" y="143"/>
                      </a:cubicBezTo>
                      <a:lnTo>
                        <a:pt x="1" y="190"/>
                      </a:lnTo>
                      <a:cubicBezTo>
                        <a:pt x="72" y="238"/>
                        <a:pt x="143" y="285"/>
                        <a:pt x="214" y="356"/>
                      </a:cubicBezTo>
                      <a:cubicBezTo>
                        <a:pt x="427" y="522"/>
                        <a:pt x="594" y="712"/>
                        <a:pt x="760" y="925"/>
                      </a:cubicBezTo>
                      <a:lnTo>
                        <a:pt x="1400" y="0"/>
                      </a:lnTo>
                      <a:close/>
                      <a:moveTo>
                        <a:pt x="760" y="925"/>
                      </a:moveTo>
                      <a:lnTo>
                        <a:pt x="783" y="949"/>
                      </a:lnTo>
                      <a:cubicBezTo>
                        <a:pt x="949" y="1210"/>
                        <a:pt x="1092" y="1471"/>
                        <a:pt x="1210" y="1732"/>
                      </a:cubicBezTo>
                      <a:lnTo>
                        <a:pt x="1946" y="1115"/>
                      </a:lnTo>
                      <a:lnTo>
                        <a:pt x="760" y="925"/>
                      </a:lnTo>
                      <a:close/>
                    </a:path>
                  </a:pathLst>
                </a:custGeom>
                <a:solidFill>
                  <a:srgbClr val="FCB05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2" name="Google Shape;2192;p15"/>
                <p:cNvSpPr/>
                <p:nvPr/>
              </p:nvSpPr>
              <p:spPr>
                <a:xfrm>
                  <a:off x="2964525" y="3496500"/>
                  <a:ext cx="299600" cy="270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4" h="10808" extrusionOk="0">
                      <a:moveTo>
                        <a:pt x="7368" y="5015"/>
                      </a:moveTo>
                      <a:cubicBezTo>
                        <a:pt x="7637" y="5015"/>
                        <a:pt x="7871" y="5189"/>
                        <a:pt x="8070" y="5538"/>
                      </a:cubicBezTo>
                      <a:cubicBezTo>
                        <a:pt x="8355" y="6036"/>
                        <a:pt x="8450" y="6605"/>
                        <a:pt x="8331" y="7175"/>
                      </a:cubicBezTo>
                      <a:cubicBezTo>
                        <a:pt x="8236" y="7792"/>
                        <a:pt x="7857" y="8313"/>
                        <a:pt x="7311" y="8598"/>
                      </a:cubicBezTo>
                      <a:cubicBezTo>
                        <a:pt x="6928" y="8805"/>
                        <a:pt x="6492" y="8916"/>
                        <a:pt x="6060" y="8916"/>
                      </a:cubicBezTo>
                      <a:cubicBezTo>
                        <a:pt x="5849" y="8916"/>
                        <a:pt x="5639" y="8890"/>
                        <a:pt x="5437" y="8835"/>
                      </a:cubicBezTo>
                      <a:cubicBezTo>
                        <a:pt x="4654" y="8598"/>
                        <a:pt x="3990" y="8147"/>
                        <a:pt x="3468" y="7554"/>
                      </a:cubicBezTo>
                      <a:cubicBezTo>
                        <a:pt x="2828" y="6843"/>
                        <a:pt x="2709" y="6297"/>
                        <a:pt x="3112" y="5941"/>
                      </a:cubicBezTo>
                      <a:cubicBezTo>
                        <a:pt x="3634" y="5941"/>
                        <a:pt x="4180" y="5894"/>
                        <a:pt x="4702" y="5799"/>
                      </a:cubicBezTo>
                      <a:cubicBezTo>
                        <a:pt x="5484" y="5680"/>
                        <a:pt x="6267" y="5443"/>
                        <a:pt x="7003" y="5111"/>
                      </a:cubicBezTo>
                      <a:cubicBezTo>
                        <a:pt x="7131" y="5047"/>
                        <a:pt x="7252" y="5015"/>
                        <a:pt x="7368" y="5015"/>
                      </a:cubicBezTo>
                      <a:close/>
                      <a:moveTo>
                        <a:pt x="8107" y="0"/>
                      </a:moveTo>
                      <a:cubicBezTo>
                        <a:pt x="8016" y="0"/>
                        <a:pt x="7924" y="4"/>
                        <a:pt x="7833" y="11"/>
                      </a:cubicBezTo>
                      <a:cubicBezTo>
                        <a:pt x="6979" y="106"/>
                        <a:pt x="6172" y="865"/>
                        <a:pt x="5366" y="2336"/>
                      </a:cubicBezTo>
                      <a:lnTo>
                        <a:pt x="5366" y="2312"/>
                      </a:lnTo>
                      <a:cubicBezTo>
                        <a:pt x="4583" y="3783"/>
                        <a:pt x="3800" y="4660"/>
                        <a:pt x="3041" y="4945"/>
                      </a:cubicBezTo>
                      <a:cubicBezTo>
                        <a:pt x="2424" y="5182"/>
                        <a:pt x="1784" y="5325"/>
                        <a:pt x="1120" y="5372"/>
                      </a:cubicBezTo>
                      <a:cubicBezTo>
                        <a:pt x="997" y="5349"/>
                        <a:pt x="885" y="5337"/>
                        <a:pt x="785" y="5337"/>
                      </a:cubicBezTo>
                      <a:cubicBezTo>
                        <a:pt x="174" y="5337"/>
                        <a:pt x="1" y="5773"/>
                        <a:pt x="266" y="6629"/>
                      </a:cubicBezTo>
                      <a:cubicBezTo>
                        <a:pt x="717" y="8100"/>
                        <a:pt x="1499" y="9167"/>
                        <a:pt x="2614" y="9832"/>
                      </a:cubicBezTo>
                      <a:cubicBezTo>
                        <a:pt x="3624" y="10467"/>
                        <a:pt x="4795" y="10808"/>
                        <a:pt x="5989" y="10808"/>
                      </a:cubicBezTo>
                      <a:cubicBezTo>
                        <a:pt x="6310" y="10808"/>
                        <a:pt x="6633" y="10783"/>
                        <a:pt x="6955" y="10733"/>
                      </a:cubicBezTo>
                      <a:cubicBezTo>
                        <a:pt x="8426" y="10519"/>
                        <a:pt x="9754" y="9737"/>
                        <a:pt x="10632" y="8527"/>
                      </a:cubicBezTo>
                      <a:cubicBezTo>
                        <a:pt x="11533" y="7317"/>
                        <a:pt x="11984" y="5846"/>
                        <a:pt x="11913" y="4328"/>
                      </a:cubicBezTo>
                      <a:cubicBezTo>
                        <a:pt x="11889" y="3640"/>
                        <a:pt x="11770" y="2952"/>
                        <a:pt x="11533" y="2312"/>
                      </a:cubicBezTo>
                      <a:cubicBezTo>
                        <a:pt x="11415" y="2051"/>
                        <a:pt x="11272" y="1790"/>
                        <a:pt x="11106" y="1529"/>
                      </a:cubicBezTo>
                      <a:lnTo>
                        <a:pt x="11059" y="1505"/>
                      </a:lnTo>
                      <a:cubicBezTo>
                        <a:pt x="10917" y="1292"/>
                        <a:pt x="10727" y="1102"/>
                        <a:pt x="10537" y="936"/>
                      </a:cubicBezTo>
                      <a:cubicBezTo>
                        <a:pt x="10466" y="865"/>
                        <a:pt x="10395" y="818"/>
                        <a:pt x="10324" y="770"/>
                      </a:cubicBezTo>
                      <a:cubicBezTo>
                        <a:pt x="9705" y="280"/>
                        <a:pt x="8915" y="0"/>
                        <a:pt x="810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3" name="Google Shape;2193;p15"/>
                <p:cNvSpPr/>
                <p:nvPr/>
              </p:nvSpPr>
              <p:spPr>
                <a:xfrm>
                  <a:off x="3032250" y="3621850"/>
                  <a:ext cx="143525" cy="9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1" h="3908" extrusionOk="0">
                      <a:moveTo>
                        <a:pt x="4659" y="1"/>
                      </a:moveTo>
                      <a:cubicBezTo>
                        <a:pt x="4543" y="1"/>
                        <a:pt x="4422" y="33"/>
                        <a:pt x="4294" y="97"/>
                      </a:cubicBezTo>
                      <a:cubicBezTo>
                        <a:pt x="3558" y="429"/>
                        <a:pt x="2775" y="666"/>
                        <a:pt x="1993" y="809"/>
                      </a:cubicBezTo>
                      <a:cubicBezTo>
                        <a:pt x="1471" y="880"/>
                        <a:pt x="925" y="927"/>
                        <a:pt x="403" y="927"/>
                      </a:cubicBezTo>
                      <a:cubicBezTo>
                        <a:pt x="0" y="1283"/>
                        <a:pt x="119" y="1829"/>
                        <a:pt x="759" y="2540"/>
                      </a:cubicBezTo>
                      <a:cubicBezTo>
                        <a:pt x="1281" y="3133"/>
                        <a:pt x="1945" y="3584"/>
                        <a:pt x="2704" y="3821"/>
                      </a:cubicBezTo>
                      <a:cubicBezTo>
                        <a:pt x="2925" y="3878"/>
                        <a:pt x="3151" y="3907"/>
                        <a:pt x="3375" y="3907"/>
                      </a:cubicBezTo>
                      <a:cubicBezTo>
                        <a:pt x="3801" y="3907"/>
                        <a:pt x="4220" y="3802"/>
                        <a:pt x="4578" y="3584"/>
                      </a:cubicBezTo>
                      <a:cubicBezTo>
                        <a:pt x="5148" y="3299"/>
                        <a:pt x="5527" y="2778"/>
                        <a:pt x="5622" y="2161"/>
                      </a:cubicBezTo>
                      <a:cubicBezTo>
                        <a:pt x="5741" y="1615"/>
                        <a:pt x="5646" y="1022"/>
                        <a:pt x="5361" y="524"/>
                      </a:cubicBezTo>
                      <a:cubicBezTo>
                        <a:pt x="5162" y="175"/>
                        <a:pt x="4928" y="1"/>
                        <a:pt x="465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4" name="Google Shape;2194;p15"/>
                <p:cNvSpPr/>
                <p:nvPr/>
              </p:nvSpPr>
              <p:spPr>
                <a:xfrm>
                  <a:off x="2963450" y="3492750"/>
                  <a:ext cx="311350" cy="27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54" h="11097" extrusionOk="0">
                      <a:moveTo>
                        <a:pt x="11434" y="920"/>
                      </a:moveTo>
                      <a:lnTo>
                        <a:pt x="11102" y="1395"/>
                      </a:lnTo>
                      <a:cubicBezTo>
                        <a:pt x="10983" y="1252"/>
                        <a:pt x="10865" y="1134"/>
                        <a:pt x="10746" y="1039"/>
                      </a:cubicBezTo>
                      <a:lnTo>
                        <a:pt x="10841" y="1015"/>
                      </a:lnTo>
                      <a:lnTo>
                        <a:pt x="11434" y="920"/>
                      </a:lnTo>
                      <a:close/>
                      <a:moveTo>
                        <a:pt x="11410" y="1845"/>
                      </a:moveTo>
                      <a:lnTo>
                        <a:pt x="11956" y="1916"/>
                      </a:lnTo>
                      <a:lnTo>
                        <a:pt x="11600" y="2225"/>
                      </a:lnTo>
                      <a:cubicBezTo>
                        <a:pt x="11553" y="2082"/>
                        <a:pt x="11481" y="1964"/>
                        <a:pt x="11410" y="1845"/>
                      </a:cubicBezTo>
                      <a:close/>
                      <a:moveTo>
                        <a:pt x="7407" y="5310"/>
                      </a:moveTo>
                      <a:cubicBezTo>
                        <a:pt x="7590" y="5310"/>
                        <a:pt x="7788" y="5419"/>
                        <a:pt x="7994" y="5759"/>
                      </a:cubicBezTo>
                      <a:cubicBezTo>
                        <a:pt x="8232" y="6234"/>
                        <a:pt x="8327" y="6779"/>
                        <a:pt x="8232" y="7301"/>
                      </a:cubicBezTo>
                      <a:cubicBezTo>
                        <a:pt x="8137" y="7870"/>
                        <a:pt x="7781" y="8369"/>
                        <a:pt x="7259" y="8629"/>
                      </a:cubicBezTo>
                      <a:cubicBezTo>
                        <a:pt x="6920" y="8830"/>
                        <a:pt x="6531" y="8930"/>
                        <a:pt x="6137" y="8930"/>
                      </a:cubicBezTo>
                      <a:cubicBezTo>
                        <a:pt x="5925" y="8930"/>
                        <a:pt x="5711" y="8901"/>
                        <a:pt x="5504" y="8843"/>
                      </a:cubicBezTo>
                      <a:cubicBezTo>
                        <a:pt x="4768" y="8629"/>
                        <a:pt x="4104" y="8179"/>
                        <a:pt x="3606" y="7609"/>
                      </a:cubicBezTo>
                      <a:cubicBezTo>
                        <a:pt x="2847" y="6732"/>
                        <a:pt x="3084" y="6376"/>
                        <a:pt x="3203" y="6234"/>
                      </a:cubicBezTo>
                      <a:lnTo>
                        <a:pt x="3227" y="6234"/>
                      </a:lnTo>
                      <a:cubicBezTo>
                        <a:pt x="3725" y="6234"/>
                        <a:pt x="4247" y="6186"/>
                        <a:pt x="4768" y="6115"/>
                      </a:cubicBezTo>
                      <a:cubicBezTo>
                        <a:pt x="5575" y="5973"/>
                        <a:pt x="6358" y="5735"/>
                        <a:pt x="7093" y="5403"/>
                      </a:cubicBezTo>
                      <a:cubicBezTo>
                        <a:pt x="7191" y="5350"/>
                        <a:pt x="7297" y="5310"/>
                        <a:pt x="7407" y="5310"/>
                      </a:cubicBezTo>
                      <a:close/>
                      <a:moveTo>
                        <a:pt x="7413" y="5009"/>
                      </a:moveTo>
                      <a:cubicBezTo>
                        <a:pt x="7255" y="5009"/>
                        <a:pt x="7105" y="5058"/>
                        <a:pt x="6974" y="5119"/>
                      </a:cubicBezTo>
                      <a:cubicBezTo>
                        <a:pt x="6239" y="5451"/>
                        <a:pt x="5480" y="5688"/>
                        <a:pt x="4697" y="5807"/>
                      </a:cubicBezTo>
                      <a:cubicBezTo>
                        <a:pt x="4199" y="5902"/>
                        <a:pt x="3677" y="5925"/>
                        <a:pt x="3155" y="5949"/>
                      </a:cubicBezTo>
                      <a:cubicBezTo>
                        <a:pt x="3108" y="5949"/>
                        <a:pt x="3084" y="5949"/>
                        <a:pt x="3037" y="5973"/>
                      </a:cubicBezTo>
                      <a:cubicBezTo>
                        <a:pt x="2586" y="6400"/>
                        <a:pt x="2705" y="7016"/>
                        <a:pt x="3393" y="7799"/>
                      </a:cubicBezTo>
                      <a:cubicBezTo>
                        <a:pt x="3938" y="8416"/>
                        <a:pt x="4626" y="8890"/>
                        <a:pt x="5433" y="9128"/>
                      </a:cubicBezTo>
                      <a:cubicBezTo>
                        <a:pt x="5646" y="9175"/>
                        <a:pt x="5883" y="9199"/>
                        <a:pt x="6144" y="9199"/>
                      </a:cubicBezTo>
                      <a:lnTo>
                        <a:pt x="6144" y="9222"/>
                      </a:lnTo>
                      <a:cubicBezTo>
                        <a:pt x="6595" y="9199"/>
                        <a:pt x="7022" y="9080"/>
                        <a:pt x="7401" y="8867"/>
                      </a:cubicBezTo>
                      <a:cubicBezTo>
                        <a:pt x="7994" y="8558"/>
                        <a:pt x="8398" y="7989"/>
                        <a:pt x="8516" y="7349"/>
                      </a:cubicBezTo>
                      <a:cubicBezTo>
                        <a:pt x="8635" y="6755"/>
                        <a:pt x="8540" y="6139"/>
                        <a:pt x="8232" y="5617"/>
                      </a:cubicBezTo>
                      <a:cubicBezTo>
                        <a:pt x="7977" y="5152"/>
                        <a:pt x="7684" y="5009"/>
                        <a:pt x="7413" y="5009"/>
                      </a:cubicBezTo>
                      <a:close/>
                      <a:moveTo>
                        <a:pt x="8176" y="316"/>
                      </a:moveTo>
                      <a:cubicBezTo>
                        <a:pt x="8936" y="316"/>
                        <a:pt x="9679" y="576"/>
                        <a:pt x="10272" y="1062"/>
                      </a:cubicBezTo>
                      <a:lnTo>
                        <a:pt x="10295" y="1062"/>
                      </a:lnTo>
                      <a:cubicBezTo>
                        <a:pt x="10367" y="1086"/>
                        <a:pt x="10414" y="1134"/>
                        <a:pt x="10485" y="1205"/>
                      </a:cubicBezTo>
                      <a:cubicBezTo>
                        <a:pt x="10675" y="1347"/>
                        <a:pt x="10841" y="1513"/>
                        <a:pt x="10983" y="1727"/>
                      </a:cubicBezTo>
                      <a:cubicBezTo>
                        <a:pt x="10983" y="1727"/>
                        <a:pt x="11007" y="1750"/>
                        <a:pt x="11007" y="1750"/>
                      </a:cubicBezTo>
                      <a:lnTo>
                        <a:pt x="11031" y="1774"/>
                      </a:lnTo>
                      <a:cubicBezTo>
                        <a:pt x="11197" y="2011"/>
                        <a:pt x="11315" y="2249"/>
                        <a:pt x="11434" y="2509"/>
                      </a:cubicBezTo>
                      <a:cubicBezTo>
                        <a:pt x="11671" y="3150"/>
                        <a:pt x="11790" y="3814"/>
                        <a:pt x="11813" y="4478"/>
                      </a:cubicBezTo>
                      <a:cubicBezTo>
                        <a:pt x="11885" y="5949"/>
                        <a:pt x="11458" y="7396"/>
                        <a:pt x="10556" y="8582"/>
                      </a:cubicBezTo>
                      <a:cubicBezTo>
                        <a:pt x="9702" y="9744"/>
                        <a:pt x="8398" y="10527"/>
                        <a:pt x="6974" y="10717"/>
                      </a:cubicBezTo>
                      <a:cubicBezTo>
                        <a:pt x="6650" y="10769"/>
                        <a:pt x="6323" y="10795"/>
                        <a:pt x="5998" y="10795"/>
                      </a:cubicBezTo>
                      <a:cubicBezTo>
                        <a:pt x="4847" y="10795"/>
                        <a:pt x="3708" y="10473"/>
                        <a:pt x="2728" y="9863"/>
                      </a:cubicBezTo>
                      <a:cubicBezTo>
                        <a:pt x="1661" y="9222"/>
                        <a:pt x="902" y="8155"/>
                        <a:pt x="475" y="6732"/>
                      </a:cubicBezTo>
                      <a:cubicBezTo>
                        <a:pt x="309" y="6257"/>
                        <a:pt x="309" y="5925"/>
                        <a:pt x="451" y="5783"/>
                      </a:cubicBezTo>
                      <a:cubicBezTo>
                        <a:pt x="530" y="5684"/>
                        <a:pt x="659" y="5635"/>
                        <a:pt x="782" y="5635"/>
                      </a:cubicBezTo>
                      <a:cubicBezTo>
                        <a:pt x="806" y="5635"/>
                        <a:pt x="831" y="5637"/>
                        <a:pt x="854" y="5641"/>
                      </a:cubicBezTo>
                      <a:cubicBezTo>
                        <a:pt x="973" y="5641"/>
                        <a:pt x="1068" y="5664"/>
                        <a:pt x="1187" y="5688"/>
                      </a:cubicBezTo>
                      <a:cubicBezTo>
                        <a:pt x="1851" y="5641"/>
                        <a:pt x="2515" y="5498"/>
                        <a:pt x="3155" y="5237"/>
                      </a:cubicBezTo>
                      <a:cubicBezTo>
                        <a:pt x="3938" y="4953"/>
                        <a:pt x="4745" y="4075"/>
                        <a:pt x="5551" y="2557"/>
                      </a:cubicBezTo>
                      <a:cubicBezTo>
                        <a:pt x="6310" y="1157"/>
                        <a:pt x="7117" y="398"/>
                        <a:pt x="7900" y="327"/>
                      </a:cubicBezTo>
                      <a:cubicBezTo>
                        <a:pt x="7992" y="319"/>
                        <a:pt x="8084" y="316"/>
                        <a:pt x="8176" y="316"/>
                      </a:cubicBezTo>
                      <a:close/>
                      <a:moveTo>
                        <a:pt x="8220" y="1"/>
                      </a:moveTo>
                      <a:cubicBezTo>
                        <a:pt x="8105" y="1"/>
                        <a:pt x="7990" y="7"/>
                        <a:pt x="7876" y="19"/>
                      </a:cubicBezTo>
                      <a:cubicBezTo>
                        <a:pt x="6974" y="90"/>
                        <a:pt x="6097" y="896"/>
                        <a:pt x="5290" y="2415"/>
                      </a:cubicBezTo>
                      <a:cubicBezTo>
                        <a:pt x="4531" y="3838"/>
                        <a:pt x="3748" y="4692"/>
                        <a:pt x="3037" y="4953"/>
                      </a:cubicBezTo>
                      <a:cubicBezTo>
                        <a:pt x="2444" y="5190"/>
                        <a:pt x="1827" y="5332"/>
                        <a:pt x="1187" y="5380"/>
                      </a:cubicBezTo>
                      <a:cubicBezTo>
                        <a:pt x="1044" y="5350"/>
                        <a:pt x="915" y="5334"/>
                        <a:pt x="800" y="5334"/>
                      </a:cubicBezTo>
                      <a:cubicBezTo>
                        <a:pt x="550" y="5334"/>
                        <a:pt x="360" y="5407"/>
                        <a:pt x="214" y="5569"/>
                      </a:cubicBezTo>
                      <a:cubicBezTo>
                        <a:pt x="1" y="5830"/>
                        <a:pt x="1" y="6234"/>
                        <a:pt x="190" y="6827"/>
                      </a:cubicBezTo>
                      <a:cubicBezTo>
                        <a:pt x="641" y="8321"/>
                        <a:pt x="1447" y="9436"/>
                        <a:pt x="2586" y="10124"/>
                      </a:cubicBezTo>
                      <a:cubicBezTo>
                        <a:pt x="3606" y="10741"/>
                        <a:pt x="4792" y="11096"/>
                        <a:pt x="5978" y="11096"/>
                      </a:cubicBezTo>
                      <a:cubicBezTo>
                        <a:pt x="6334" y="11096"/>
                        <a:pt x="6666" y="11073"/>
                        <a:pt x="7022" y="11025"/>
                      </a:cubicBezTo>
                      <a:cubicBezTo>
                        <a:pt x="8516" y="10788"/>
                        <a:pt x="9892" y="9982"/>
                        <a:pt x="10793" y="8772"/>
                      </a:cubicBezTo>
                      <a:cubicBezTo>
                        <a:pt x="11719" y="7538"/>
                        <a:pt x="12193" y="5996"/>
                        <a:pt x="12098" y="4455"/>
                      </a:cubicBezTo>
                      <a:cubicBezTo>
                        <a:pt x="12098" y="3790"/>
                        <a:pt x="11956" y="3126"/>
                        <a:pt x="11742" y="2509"/>
                      </a:cubicBezTo>
                      <a:lnTo>
                        <a:pt x="12383" y="1940"/>
                      </a:lnTo>
                      <a:cubicBezTo>
                        <a:pt x="12430" y="1916"/>
                        <a:pt x="12454" y="1845"/>
                        <a:pt x="12430" y="1798"/>
                      </a:cubicBezTo>
                      <a:cubicBezTo>
                        <a:pt x="12430" y="1727"/>
                        <a:pt x="12383" y="1703"/>
                        <a:pt x="12312" y="1679"/>
                      </a:cubicBezTo>
                      <a:lnTo>
                        <a:pt x="11363" y="1537"/>
                      </a:lnTo>
                      <a:lnTo>
                        <a:pt x="11885" y="802"/>
                      </a:lnTo>
                      <a:cubicBezTo>
                        <a:pt x="11973" y="713"/>
                        <a:pt x="11896" y="562"/>
                        <a:pt x="11770" y="562"/>
                      </a:cubicBezTo>
                      <a:cubicBezTo>
                        <a:pt x="11761" y="562"/>
                        <a:pt x="11752" y="563"/>
                        <a:pt x="11742" y="564"/>
                      </a:cubicBezTo>
                      <a:cubicBezTo>
                        <a:pt x="11458" y="636"/>
                        <a:pt x="11126" y="683"/>
                        <a:pt x="10817" y="730"/>
                      </a:cubicBezTo>
                      <a:lnTo>
                        <a:pt x="10414" y="778"/>
                      </a:lnTo>
                      <a:cubicBezTo>
                        <a:pt x="9793" y="281"/>
                        <a:pt x="9009" y="1"/>
                        <a:pt x="822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5" name="Google Shape;2195;p15"/>
                <p:cNvSpPr/>
                <p:nvPr/>
              </p:nvSpPr>
              <p:spPr>
                <a:xfrm>
                  <a:off x="3176350" y="3528150"/>
                  <a:ext cx="27300" cy="2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2" h="1094" extrusionOk="0">
                      <a:moveTo>
                        <a:pt x="507" y="1"/>
                      </a:moveTo>
                      <a:cubicBezTo>
                        <a:pt x="218" y="1"/>
                        <a:pt x="0" y="253"/>
                        <a:pt x="0" y="548"/>
                      </a:cubicBezTo>
                      <a:cubicBezTo>
                        <a:pt x="0" y="690"/>
                        <a:pt x="71" y="809"/>
                        <a:pt x="166" y="927"/>
                      </a:cubicBezTo>
                      <a:cubicBezTo>
                        <a:pt x="261" y="1022"/>
                        <a:pt x="404" y="1070"/>
                        <a:pt x="546" y="1093"/>
                      </a:cubicBezTo>
                      <a:cubicBezTo>
                        <a:pt x="831" y="1070"/>
                        <a:pt x="1068" y="833"/>
                        <a:pt x="1091" y="548"/>
                      </a:cubicBezTo>
                      <a:cubicBezTo>
                        <a:pt x="1091" y="406"/>
                        <a:pt x="1020" y="263"/>
                        <a:pt x="925" y="145"/>
                      </a:cubicBezTo>
                      <a:cubicBezTo>
                        <a:pt x="831" y="50"/>
                        <a:pt x="688" y="2"/>
                        <a:pt x="546" y="2"/>
                      </a:cubicBezTo>
                      <a:cubicBezTo>
                        <a:pt x="533" y="1"/>
                        <a:pt x="520" y="1"/>
                        <a:pt x="50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196" name="Google Shape;2196;p15"/>
              <p:cNvGrpSpPr/>
              <p:nvPr/>
            </p:nvGrpSpPr>
            <p:grpSpPr>
              <a:xfrm rot="1126794" flipH="1">
                <a:off x="7379265" y="3636422"/>
                <a:ext cx="208774" cy="289295"/>
                <a:chOff x="3109925" y="3233975"/>
                <a:chExt cx="149425" cy="207075"/>
              </a:xfrm>
            </p:grpSpPr>
            <p:sp>
              <p:nvSpPr>
                <p:cNvPr id="2197" name="Google Shape;2197;p15"/>
                <p:cNvSpPr/>
                <p:nvPr/>
              </p:nvSpPr>
              <p:spPr>
                <a:xfrm>
                  <a:off x="3127125" y="3284475"/>
                  <a:ext cx="122175" cy="11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7" h="4768" extrusionOk="0">
                      <a:moveTo>
                        <a:pt x="3179" y="0"/>
                      </a:moveTo>
                      <a:lnTo>
                        <a:pt x="3084" y="24"/>
                      </a:lnTo>
                      <a:lnTo>
                        <a:pt x="2800" y="24"/>
                      </a:lnTo>
                      <a:cubicBezTo>
                        <a:pt x="2633" y="71"/>
                        <a:pt x="2491" y="95"/>
                        <a:pt x="2325" y="119"/>
                      </a:cubicBezTo>
                      <a:cubicBezTo>
                        <a:pt x="2254" y="119"/>
                        <a:pt x="2159" y="95"/>
                        <a:pt x="2088" y="71"/>
                      </a:cubicBezTo>
                      <a:lnTo>
                        <a:pt x="1637" y="71"/>
                      </a:lnTo>
                      <a:cubicBezTo>
                        <a:pt x="1708" y="285"/>
                        <a:pt x="1851" y="451"/>
                        <a:pt x="2040" y="569"/>
                      </a:cubicBezTo>
                      <a:cubicBezTo>
                        <a:pt x="2159" y="617"/>
                        <a:pt x="2278" y="640"/>
                        <a:pt x="2420" y="664"/>
                      </a:cubicBezTo>
                      <a:lnTo>
                        <a:pt x="2586" y="664"/>
                      </a:lnTo>
                      <a:cubicBezTo>
                        <a:pt x="2604" y="666"/>
                        <a:pt x="2622" y="667"/>
                        <a:pt x="2640" y="667"/>
                      </a:cubicBezTo>
                      <a:cubicBezTo>
                        <a:pt x="2827" y="667"/>
                        <a:pt x="2974" y="555"/>
                        <a:pt x="3060" y="403"/>
                      </a:cubicBezTo>
                      <a:lnTo>
                        <a:pt x="3060" y="380"/>
                      </a:lnTo>
                      <a:cubicBezTo>
                        <a:pt x="3108" y="261"/>
                        <a:pt x="3155" y="119"/>
                        <a:pt x="3179" y="0"/>
                      </a:cubicBezTo>
                      <a:close/>
                      <a:moveTo>
                        <a:pt x="166" y="1589"/>
                      </a:moveTo>
                      <a:cubicBezTo>
                        <a:pt x="48" y="1589"/>
                        <a:pt x="0" y="1684"/>
                        <a:pt x="0" y="1827"/>
                      </a:cubicBezTo>
                      <a:cubicBezTo>
                        <a:pt x="0" y="2230"/>
                        <a:pt x="333" y="2680"/>
                        <a:pt x="1044" y="3155"/>
                      </a:cubicBezTo>
                      <a:cubicBezTo>
                        <a:pt x="1376" y="3416"/>
                        <a:pt x="1756" y="3606"/>
                        <a:pt x="2183" y="3748"/>
                      </a:cubicBezTo>
                      <a:cubicBezTo>
                        <a:pt x="1993" y="3321"/>
                        <a:pt x="1756" y="2918"/>
                        <a:pt x="1471" y="2562"/>
                      </a:cubicBezTo>
                      <a:cubicBezTo>
                        <a:pt x="973" y="1921"/>
                        <a:pt x="546" y="1589"/>
                        <a:pt x="166" y="1589"/>
                      </a:cubicBezTo>
                      <a:close/>
                      <a:moveTo>
                        <a:pt x="4623" y="2168"/>
                      </a:moveTo>
                      <a:cubicBezTo>
                        <a:pt x="4602" y="2168"/>
                        <a:pt x="4580" y="2172"/>
                        <a:pt x="4555" y="2182"/>
                      </a:cubicBezTo>
                      <a:cubicBezTo>
                        <a:pt x="4199" y="2254"/>
                        <a:pt x="3867" y="2680"/>
                        <a:pt x="3535" y="3440"/>
                      </a:cubicBezTo>
                      <a:cubicBezTo>
                        <a:pt x="3369" y="3867"/>
                        <a:pt x="3226" y="4317"/>
                        <a:pt x="3132" y="4768"/>
                      </a:cubicBezTo>
                      <a:cubicBezTo>
                        <a:pt x="3511" y="4531"/>
                        <a:pt x="3820" y="4222"/>
                        <a:pt x="4104" y="3890"/>
                      </a:cubicBezTo>
                      <a:cubicBezTo>
                        <a:pt x="4650" y="3250"/>
                        <a:pt x="4887" y="2728"/>
                        <a:pt x="4768" y="2348"/>
                      </a:cubicBezTo>
                      <a:cubicBezTo>
                        <a:pt x="4750" y="2236"/>
                        <a:pt x="4701" y="2168"/>
                        <a:pt x="4623" y="216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8" name="Google Shape;2198;p15"/>
                <p:cNvSpPr/>
                <p:nvPr/>
              </p:nvSpPr>
              <p:spPr>
                <a:xfrm>
                  <a:off x="3113475" y="3237550"/>
                  <a:ext cx="141175" cy="4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7" h="1972" extrusionOk="0">
                      <a:moveTo>
                        <a:pt x="2919" y="1"/>
                      </a:moveTo>
                      <a:cubicBezTo>
                        <a:pt x="2895" y="1"/>
                        <a:pt x="2871" y="1"/>
                        <a:pt x="2847" y="3"/>
                      </a:cubicBezTo>
                      <a:cubicBezTo>
                        <a:pt x="2278" y="3"/>
                        <a:pt x="1922" y="122"/>
                        <a:pt x="1780" y="359"/>
                      </a:cubicBezTo>
                      <a:cubicBezTo>
                        <a:pt x="1709" y="454"/>
                        <a:pt x="1685" y="572"/>
                        <a:pt x="1685" y="667"/>
                      </a:cubicBezTo>
                      <a:cubicBezTo>
                        <a:pt x="1685" y="833"/>
                        <a:pt x="1732" y="999"/>
                        <a:pt x="1804" y="1142"/>
                      </a:cubicBezTo>
                      <a:cubicBezTo>
                        <a:pt x="1519" y="999"/>
                        <a:pt x="1187" y="928"/>
                        <a:pt x="879" y="904"/>
                      </a:cubicBezTo>
                      <a:lnTo>
                        <a:pt x="665" y="904"/>
                      </a:lnTo>
                      <a:cubicBezTo>
                        <a:pt x="238" y="904"/>
                        <a:pt x="1" y="999"/>
                        <a:pt x="1" y="1213"/>
                      </a:cubicBezTo>
                      <a:cubicBezTo>
                        <a:pt x="1" y="1403"/>
                        <a:pt x="167" y="1545"/>
                        <a:pt x="499" y="1711"/>
                      </a:cubicBezTo>
                      <a:cubicBezTo>
                        <a:pt x="902" y="1877"/>
                        <a:pt x="1329" y="1948"/>
                        <a:pt x="1756" y="1948"/>
                      </a:cubicBezTo>
                      <a:lnTo>
                        <a:pt x="2634" y="1948"/>
                      </a:lnTo>
                      <a:cubicBezTo>
                        <a:pt x="2397" y="1853"/>
                        <a:pt x="2183" y="1711"/>
                        <a:pt x="2041" y="1497"/>
                      </a:cubicBezTo>
                      <a:lnTo>
                        <a:pt x="2041" y="1497"/>
                      </a:lnTo>
                      <a:cubicBezTo>
                        <a:pt x="2207" y="1711"/>
                        <a:pt x="2397" y="1853"/>
                        <a:pt x="2634" y="1948"/>
                      </a:cubicBezTo>
                      <a:cubicBezTo>
                        <a:pt x="2705" y="1972"/>
                        <a:pt x="2800" y="1972"/>
                        <a:pt x="2871" y="1972"/>
                      </a:cubicBezTo>
                      <a:cubicBezTo>
                        <a:pt x="3037" y="1972"/>
                        <a:pt x="3179" y="1948"/>
                        <a:pt x="3346" y="1901"/>
                      </a:cubicBezTo>
                      <a:lnTo>
                        <a:pt x="3630" y="1901"/>
                      </a:lnTo>
                      <a:lnTo>
                        <a:pt x="3701" y="1877"/>
                      </a:lnTo>
                      <a:cubicBezTo>
                        <a:pt x="4128" y="1853"/>
                        <a:pt x="4532" y="1758"/>
                        <a:pt x="4935" y="1616"/>
                      </a:cubicBezTo>
                      <a:cubicBezTo>
                        <a:pt x="5409" y="1426"/>
                        <a:pt x="5646" y="1189"/>
                        <a:pt x="5646" y="928"/>
                      </a:cubicBezTo>
                      <a:cubicBezTo>
                        <a:pt x="5646" y="738"/>
                        <a:pt x="5552" y="644"/>
                        <a:pt x="5362" y="644"/>
                      </a:cubicBezTo>
                      <a:cubicBezTo>
                        <a:pt x="5101" y="667"/>
                        <a:pt x="4864" y="738"/>
                        <a:pt x="4626" y="833"/>
                      </a:cubicBezTo>
                      <a:cubicBezTo>
                        <a:pt x="4413" y="904"/>
                        <a:pt x="4152" y="1023"/>
                        <a:pt x="3844" y="1165"/>
                      </a:cubicBezTo>
                      <a:cubicBezTo>
                        <a:pt x="3915" y="928"/>
                        <a:pt x="3867" y="667"/>
                        <a:pt x="3749" y="430"/>
                      </a:cubicBezTo>
                      <a:cubicBezTo>
                        <a:pt x="3749" y="406"/>
                        <a:pt x="3725" y="383"/>
                        <a:pt x="3701" y="383"/>
                      </a:cubicBezTo>
                      <a:cubicBezTo>
                        <a:pt x="3503" y="141"/>
                        <a:pt x="3223" y="1"/>
                        <a:pt x="291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9" name="Google Shape;2199;p15"/>
                <p:cNvSpPr/>
                <p:nvPr/>
              </p:nvSpPr>
              <p:spPr>
                <a:xfrm>
                  <a:off x="3134825" y="3240500"/>
                  <a:ext cx="95500" cy="2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0" h="1048" extrusionOk="0">
                      <a:moveTo>
                        <a:pt x="594" y="122"/>
                      </a:moveTo>
                      <a:cubicBezTo>
                        <a:pt x="191" y="122"/>
                        <a:pt x="1" y="288"/>
                        <a:pt x="1" y="549"/>
                      </a:cubicBezTo>
                      <a:cubicBezTo>
                        <a:pt x="1" y="620"/>
                        <a:pt x="1" y="715"/>
                        <a:pt x="25" y="763"/>
                      </a:cubicBezTo>
                      <a:cubicBezTo>
                        <a:pt x="357" y="810"/>
                        <a:pt x="665" y="881"/>
                        <a:pt x="950" y="1000"/>
                      </a:cubicBezTo>
                      <a:cubicBezTo>
                        <a:pt x="878" y="881"/>
                        <a:pt x="831" y="715"/>
                        <a:pt x="831" y="549"/>
                      </a:cubicBezTo>
                      <a:cubicBezTo>
                        <a:pt x="831" y="454"/>
                        <a:pt x="855" y="336"/>
                        <a:pt x="926" y="241"/>
                      </a:cubicBezTo>
                      <a:cubicBezTo>
                        <a:pt x="831" y="170"/>
                        <a:pt x="712" y="122"/>
                        <a:pt x="594" y="122"/>
                      </a:cubicBezTo>
                      <a:close/>
                      <a:moveTo>
                        <a:pt x="3556" y="0"/>
                      </a:moveTo>
                      <a:cubicBezTo>
                        <a:pt x="3541" y="0"/>
                        <a:pt x="3526" y="1"/>
                        <a:pt x="3512" y="4"/>
                      </a:cubicBezTo>
                      <a:cubicBezTo>
                        <a:pt x="3274" y="4"/>
                        <a:pt x="3037" y="99"/>
                        <a:pt x="2847" y="241"/>
                      </a:cubicBezTo>
                      <a:cubicBezTo>
                        <a:pt x="2871" y="265"/>
                        <a:pt x="2895" y="288"/>
                        <a:pt x="2895" y="312"/>
                      </a:cubicBezTo>
                      <a:cubicBezTo>
                        <a:pt x="3013" y="549"/>
                        <a:pt x="3061" y="810"/>
                        <a:pt x="3013" y="1047"/>
                      </a:cubicBezTo>
                      <a:cubicBezTo>
                        <a:pt x="3322" y="905"/>
                        <a:pt x="3583" y="786"/>
                        <a:pt x="3796" y="715"/>
                      </a:cubicBezTo>
                      <a:cubicBezTo>
                        <a:pt x="3820" y="620"/>
                        <a:pt x="3820" y="549"/>
                        <a:pt x="3820" y="454"/>
                      </a:cubicBezTo>
                      <a:lnTo>
                        <a:pt x="3820" y="193"/>
                      </a:lnTo>
                      <a:cubicBezTo>
                        <a:pt x="3799" y="87"/>
                        <a:pt x="3682" y="0"/>
                        <a:pt x="355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0" name="Google Shape;2200;p15"/>
                <p:cNvSpPr/>
                <p:nvPr/>
              </p:nvSpPr>
              <p:spPr>
                <a:xfrm>
                  <a:off x="3109925" y="3233975"/>
                  <a:ext cx="149425" cy="20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7" h="8283" extrusionOk="0">
                      <a:moveTo>
                        <a:pt x="1566" y="573"/>
                      </a:moveTo>
                      <a:cubicBezTo>
                        <a:pt x="1614" y="573"/>
                        <a:pt x="1661" y="573"/>
                        <a:pt x="1708" y="597"/>
                      </a:cubicBezTo>
                      <a:cubicBezTo>
                        <a:pt x="1685" y="668"/>
                        <a:pt x="1661" y="739"/>
                        <a:pt x="1661" y="834"/>
                      </a:cubicBezTo>
                      <a:cubicBezTo>
                        <a:pt x="1661" y="905"/>
                        <a:pt x="1685" y="976"/>
                        <a:pt x="1685" y="1047"/>
                      </a:cubicBezTo>
                      <a:cubicBezTo>
                        <a:pt x="1519" y="1000"/>
                        <a:pt x="1329" y="953"/>
                        <a:pt x="1139" y="929"/>
                      </a:cubicBezTo>
                      <a:lnTo>
                        <a:pt x="1139" y="905"/>
                      </a:lnTo>
                      <a:cubicBezTo>
                        <a:pt x="1139" y="881"/>
                        <a:pt x="1115" y="858"/>
                        <a:pt x="1115" y="834"/>
                      </a:cubicBezTo>
                      <a:cubicBezTo>
                        <a:pt x="1115" y="739"/>
                        <a:pt x="1115" y="573"/>
                        <a:pt x="1566" y="573"/>
                      </a:cubicBezTo>
                      <a:close/>
                      <a:moveTo>
                        <a:pt x="4484" y="431"/>
                      </a:moveTo>
                      <a:cubicBezTo>
                        <a:pt x="4602" y="431"/>
                        <a:pt x="4650" y="478"/>
                        <a:pt x="4650" y="502"/>
                      </a:cubicBezTo>
                      <a:lnTo>
                        <a:pt x="4650" y="739"/>
                      </a:lnTo>
                      <a:cubicBezTo>
                        <a:pt x="4650" y="787"/>
                        <a:pt x="4650" y="834"/>
                        <a:pt x="4650" y="881"/>
                      </a:cubicBezTo>
                      <a:cubicBezTo>
                        <a:pt x="4508" y="929"/>
                        <a:pt x="4341" y="1000"/>
                        <a:pt x="4152" y="1095"/>
                      </a:cubicBezTo>
                      <a:cubicBezTo>
                        <a:pt x="4152" y="905"/>
                        <a:pt x="4128" y="739"/>
                        <a:pt x="4033" y="573"/>
                      </a:cubicBezTo>
                      <a:lnTo>
                        <a:pt x="4057" y="549"/>
                      </a:lnTo>
                      <a:cubicBezTo>
                        <a:pt x="4175" y="478"/>
                        <a:pt x="4341" y="431"/>
                        <a:pt x="4484" y="431"/>
                      </a:cubicBezTo>
                      <a:close/>
                      <a:moveTo>
                        <a:pt x="5504" y="953"/>
                      </a:moveTo>
                      <a:cubicBezTo>
                        <a:pt x="5622" y="953"/>
                        <a:pt x="5646" y="1000"/>
                        <a:pt x="5646" y="1095"/>
                      </a:cubicBezTo>
                      <a:cubicBezTo>
                        <a:pt x="5646" y="1332"/>
                        <a:pt x="5314" y="1522"/>
                        <a:pt x="5029" y="1617"/>
                      </a:cubicBezTo>
                      <a:cubicBezTo>
                        <a:pt x="4721" y="1735"/>
                        <a:pt x="4389" y="1830"/>
                        <a:pt x="4057" y="1878"/>
                      </a:cubicBezTo>
                      <a:cubicBezTo>
                        <a:pt x="4057" y="1830"/>
                        <a:pt x="4033" y="1807"/>
                        <a:pt x="4009" y="1783"/>
                      </a:cubicBezTo>
                      <a:lnTo>
                        <a:pt x="4033" y="1783"/>
                      </a:lnTo>
                      <a:cubicBezTo>
                        <a:pt x="4081" y="1664"/>
                        <a:pt x="4104" y="1546"/>
                        <a:pt x="4128" y="1427"/>
                      </a:cubicBezTo>
                      <a:cubicBezTo>
                        <a:pt x="4389" y="1308"/>
                        <a:pt x="4626" y="1190"/>
                        <a:pt x="4840" y="1119"/>
                      </a:cubicBezTo>
                      <a:cubicBezTo>
                        <a:pt x="5029" y="1024"/>
                        <a:pt x="5267" y="976"/>
                        <a:pt x="5504" y="953"/>
                      </a:cubicBezTo>
                      <a:close/>
                      <a:moveTo>
                        <a:pt x="997" y="1190"/>
                      </a:moveTo>
                      <a:cubicBezTo>
                        <a:pt x="1281" y="1214"/>
                        <a:pt x="1566" y="1285"/>
                        <a:pt x="1827" y="1403"/>
                      </a:cubicBezTo>
                      <a:cubicBezTo>
                        <a:pt x="1898" y="1522"/>
                        <a:pt x="1969" y="1640"/>
                        <a:pt x="2064" y="1735"/>
                      </a:cubicBezTo>
                      <a:cubicBezTo>
                        <a:pt x="2112" y="1807"/>
                        <a:pt x="2183" y="1878"/>
                        <a:pt x="2230" y="1949"/>
                      </a:cubicBezTo>
                      <a:lnTo>
                        <a:pt x="1874" y="1949"/>
                      </a:lnTo>
                      <a:cubicBezTo>
                        <a:pt x="1471" y="1949"/>
                        <a:pt x="1068" y="1878"/>
                        <a:pt x="688" y="1712"/>
                      </a:cubicBezTo>
                      <a:cubicBezTo>
                        <a:pt x="451" y="1593"/>
                        <a:pt x="285" y="1522"/>
                        <a:pt x="285" y="1356"/>
                      </a:cubicBezTo>
                      <a:cubicBezTo>
                        <a:pt x="285" y="1214"/>
                        <a:pt x="617" y="1190"/>
                        <a:pt x="807" y="1190"/>
                      </a:cubicBezTo>
                      <a:close/>
                      <a:moveTo>
                        <a:pt x="3056" y="309"/>
                      </a:moveTo>
                      <a:cubicBezTo>
                        <a:pt x="3298" y="309"/>
                        <a:pt x="3549" y="425"/>
                        <a:pt x="3701" y="620"/>
                      </a:cubicBezTo>
                      <a:cubicBezTo>
                        <a:pt x="3725" y="644"/>
                        <a:pt x="3725" y="668"/>
                        <a:pt x="3748" y="668"/>
                      </a:cubicBezTo>
                      <a:cubicBezTo>
                        <a:pt x="3843" y="881"/>
                        <a:pt x="3867" y="1095"/>
                        <a:pt x="3843" y="1308"/>
                      </a:cubicBezTo>
                      <a:cubicBezTo>
                        <a:pt x="3843" y="1332"/>
                        <a:pt x="3843" y="1356"/>
                        <a:pt x="3843" y="1356"/>
                      </a:cubicBezTo>
                      <a:cubicBezTo>
                        <a:pt x="3820" y="1593"/>
                        <a:pt x="3677" y="1783"/>
                        <a:pt x="3464" y="1878"/>
                      </a:cubicBezTo>
                      <a:lnTo>
                        <a:pt x="3416" y="1901"/>
                      </a:lnTo>
                      <a:cubicBezTo>
                        <a:pt x="3274" y="1949"/>
                        <a:pt x="3155" y="1973"/>
                        <a:pt x="3013" y="1996"/>
                      </a:cubicBezTo>
                      <a:cubicBezTo>
                        <a:pt x="2942" y="1973"/>
                        <a:pt x="2871" y="1973"/>
                        <a:pt x="2800" y="1949"/>
                      </a:cubicBezTo>
                      <a:cubicBezTo>
                        <a:pt x="2586" y="1878"/>
                        <a:pt x="2420" y="1759"/>
                        <a:pt x="2278" y="1569"/>
                      </a:cubicBezTo>
                      <a:cubicBezTo>
                        <a:pt x="2207" y="1474"/>
                        <a:pt x="2135" y="1356"/>
                        <a:pt x="2064" y="1237"/>
                      </a:cubicBezTo>
                      <a:cubicBezTo>
                        <a:pt x="1993" y="1119"/>
                        <a:pt x="1969" y="976"/>
                        <a:pt x="1969" y="834"/>
                      </a:cubicBezTo>
                      <a:cubicBezTo>
                        <a:pt x="1969" y="763"/>
                        <a:pt x="1969" y="668"/>
                        <a:pt x="2017" y="597"/>
                      </a:cubicBezTo>
                      <a:cubicBezTo>
                        <a:pt x="2135" y="407"/>
                        <a:pt x="2468" y="312"/>
                        <a:pt x="2989" y="312"/>
                      </a:cubicBezTo>
                      <a:cubicBezTo>
                        <a:pt x="3011" y="310"/>
                        <a:pt x="3034" y="309"/>
                        <a:pt x="3056" y="309"/>
                      </a:cubicBezTo>
                      <a:close/>
                      <a:moveTo>
                        <a:pt x="3654" y="2186"/>
                      </a:moveTo>
                      <a:cubicBezTo>
                        <a:pt x="3630" y="2234"/>
                        <a:pt x="3606" y="2257"/>
                        <a:pt x="3582" y="2352"/>
                      </a:cubicBezTo>
                      <a:cubicBezTo>
                        <a:pt x="3559" y="2423"/>
                        <a:pt x="3488" y="2518"/>
                        <a:pt x="3274" y="2518"/>
                      </a:cubicBezTo>
                      <a:lnTo>
                        <a:pt x="3108" y="2518"/>
                      </a:lnTo>
                      <a:cubicBezTo>
                        <a:pt x="3013" y="2518"/>
                        <a:pt x="2894" y="2494"/>
                        <a:pt x="2800" y="2447"/>
                      </a:cubicBezTo>
                      <a:cubicBezTo>
                        <a:pt x="2705" y="2376"/>
                        <a:pt x="2634" y="2305"/>
                        <a:pt x="2586" y="2234"/>
                      </a:cubicBezTo>
                      <a:lnTo>
                        <a:pt x="2752" y="2234"/>
                      </a:lnTo>
                      <a:cubicBezTo>
                        <a:pt x="2823" y="2257"/>
                        <a:pt x="2918" y="2257"/>
                        <a:pt x="2989" y="2257"/>
                      </a:cubicBezTo>
                      <a:cubicBezTo>
                        <a:pt x="3155" y="2257"/>
                        <a:pt x="3321" y="2234"/>
                        <a:pt x="3488" y="2186"/>
                      </a:cubicBezTo>
                      <a:close/>
                      <a:moveTo>
                        <a:pt x="831" y="3752"/>
                      </a:moveTo>
                      <a:cubicBezTo>
                        <a:pt x="1163" y="3752"/>
                        <a:pt x="1566" y="4060"/>
                        <a:pt x="2017" y="4653"/>
                      </a:cubicBezTo>
                      <a:cubicBezTo>
                        <a:pt x="2230" y="4914"/>
                        <a:pt x="2396" y="5175"/>
                        <a:pt x="2562" y="5483"/>
                      </a:cubicBezTo>
                      <a:cubicBezTo>
                        <a:pt x="2301" y="5341"/>
                        <a:pt x="2041" y="5199"/>
                        <a:pt x="1803" y="5033"/>
                      </a:cubicBezTo>
                      <a:cubicBezTo>
                        <a:pt x="1139" y="4582"/>
                        <a:pt x="831" y="4179"/>
                        <a:pt x="831" y="3847"/>
                      </a:cubicBezTo>
                      <a:cubicBezTo>
                        <a:pt x="831" y="3775"/>
                        <a:pt x="831" y="3752"/>
                        <a:pt x="831" y="3752"/>
                      </a:cubicBezTo>
                      <a:close/>
                      <a:moveTo>
                        <a:pt x="5290" y="4321"/>
                      </a:moveTo>
                      <a:cubicBezTo>
                        <a:pt x="5290" y="4321"/>
                        <a:pt x="5314" y="4345"/>
                        <a:pt x="5314" y="4416"/>
                      </a:cubicBezTo>
                      <a:cubicBezTo>
                        <a:pt x="5409" y="4724"/>
                        <a:pt x="5195" y="5222"/>
                        <a:pt x="4674" y="5815"/>
                      </a:cubicBezTo>
                      <a:cubicBezTo>
                        <a:pt x="4484" y="6029"/>
                        <a:pt x="4270" y="6242"/>
                        <a:pt x="4057" y="6432"/>
                      </a:cubicBezTo>
                      <a:cubicBezTo>
                        <a:pt x="4128" y="6124"/>
                        <a:pt x="4247" y="5815"/>
                        <a:pt x="4365" y="5507"/>
                      </a:cubicBezTo>
                      <a:cubicBezTo>
                        <a:pt x="4650" y="4819"/>
                        <a:pt x="4982" y="4416"/>
                        <a:pt x="5290" y="4321"/>
                      </a:cubicBezTo>
                      <a:close/>
                      <a:moveTo>
                        <a:pt x="3073" y="1"/>
                      </a:moveTo>
                      <a:cubicBezTo>
                        <a:pt x="3045" y="1"/>
                        <a:pt x="3017" y="2"/>
                        <a:pt x="2989" y="4"/>
                      </a:cubicBezTo>
                      <a:cubicBezTo>
                        <a:pt x="2444" y="4"/>
                        <a:pt x="2088" y="99"/>
                        <a:pt x="1874" y="312"/>
                      </a:cubicBezTo>
                      <a:cubicBezTo>
                        <a:pt x="1780" y="265"/>
                        <a:pt x="1685" y="241"/>
                        <a:pt x="1566" y="241"/>
                      </a:cubicBezTo>
                      <a:cubicBezTo>
                        <a:pt x="926" y="241"/>
                        <a:pt x="831" y="597"/>
                        <a:pt x="831" y="810"/>
                      </a:cubicBezTo>
                      <a:lnTo>
                        <a:pt x="831" y="905"/>
                      </a:lnTo>
                      <a:cubicBezTo>
                        <a:pt x="800" y="904"/>
                        <a:pt x="770" y="903"/>
                        <a:pt x="741" y="903"/>
                      </a:cubicBezTo>
                      <a:cubicBezTo>
                        <a:pt x="152" y="903"/>
                        <a:pt x="1" y="1130"/>
                        <a:pt x="1" y="1356"/>
                      </a:cubicBezTo>
                      <a:cubicBezTo>
                        <a:pt x="1" y="1617"/>
                        <a:pt x="190" y="1807"/>
                        <a:pt x="570" y="1996"/>
                      </a:cubicBezTo>
                      <a:cubicBezTo>
                        <a:pt x="953" y="2145"/>
                        <a:pt x="1356" y="2237"/>
                        <a:pt x="1760" y="2237"/>
                      </a:cubicBezTo>
                      <a:cubicBezTo>
                        <a:pt x="1806" y="2237"/>
                        <a:pt x="1852" y="2236"/>
                        <a:pt x="1898" y="2234"/>
                      </a:cubicBezTo>
                      <a:lnTo>
                        <a:pt x="2230" y="2234"/>
                      </a:lnTo>
                      <a:cubicBezTo>
                        <a:pt x="2325" y="2423"/>
                        <a:pt x="2468" y="2589"/>
                        <a:pt x="2657" y="2708"/>
                      </a:cubicBezTo>
                      <a:cubicBezTo>
                        <a:pt x="2752" y="2755"/>
                        <a:pt x="2847" y="2779"/>
                        <a:pt x="2942" y="2803"/>
                      </a:cubicBezTo>
                      <a:cubicBezTo>
                        <a:pt x="2942" y="3752"/>
                        <a:pt x="2989" y="4700"/>
                        <a:pt x="3084" y="5649"/>
                      </a:cubicBezTo>
                      <a:cubicBezTo>
                        <a:pt x="3061" y="5649"/>
                        <a:pt x="3013" y="5626"/>
                        <a:pt x="2966" y="5626"/>
                      </a:cubicBezTo>
                      <a:cubicBezTo>
                        <a:pt x="2776" y="5222"/>
                        <a:pt x="2539" y="4843"/>
                        <a:pt x="2278" y="4487"/>
                      </a:cubicBezTo>
                      <a:cubicBezTo>
                        <a:pt x="1732" y="3799"/>
                        <a:pt x="1281" y="3467"/>
                        <a:pt x="854" y="3467"/>
                      </a:cubicBezTo>
                      <a:cubicBezTo>
                        <a:pt x="783" y="3467"/>
                        <a:pt x="522" y="3491"/>
                        <a:pt x="522" y="3847"/>
                      </a:cubicBezTo>
                      <a:cubicBezTo>
                        <a:pt x="522" y="4297"/>
                        <a:pt x="902" y="4772"/>
                        <a:pt x="1637" y="5293"/>
                      </a:cubicBezTo>
                      <a:cubicBezTo>
                        <a:pt x="2017" y="5554"/>
                        <a:pt x="2396" y="5768"/>
                        <a:pt x="2823" y="5887"/>
                      </a:cubicBezTo>
                      <a:cubicBezTo>
                        <a:pt x="2918" y="5934"/>
                        <a:pt x="3037" y="5934"/>
                        <a:pt x="3132" y="5958"/>
                      </a:cubicBezTo>
                      <a:cubicBezTo>
                        <a:pt x="3179" y="6313"/>
                        <a:pt x="3227" y="6646"/>
                        <a:pt x="3298" y="6978"/>
                      </a:cubicBezTo>
                      <a:cubicBezTo>
                        <a:pt x="3393" y="7381"/>
                        <a:pt x="3511" y="7784"/>
                        <a:pt x="3630" y="8187"/>
                      </a:cubicBezTo>
                      <a:cubicBezTo>
                        <a:pt x="3654" y="8235"/>
                        <a:pt x="3701" y="8282"/>
                        <a:pt x="3772" y="8282"/>
                      </a:cubicBezTo>
                      <a:lnTo>
                        <a:pt x="3820" y="8282"/>
                      </a:lnTo>
                      <a:cubicBezTo>
                        <a:pt x="3891" y="8259"/>
                        <a:pt x="3938" y="8187"/>
                        <a:pt x="3914" y="8116"/>
                      </a:cubicBezTo>
                      <a:cubicBezTo>
                        <a:pt x="3796" y="7760"/>
                        <a:pt x="3701" y="7405"/>
                        <a:pt x="3606" y="7049"/>
                      </a:cubicBezTo>
                      <a:cubicBezTo>
                        <a:pt x="3701" y="7025"/>
                        <a:pt x="3796" y="6978"/>
                        <a:pt x="3891" y="6930"/>
                      </a:cubicBezTo>
                      <a:cubicBezTo>
                        <a:pt x="4270" y="6693"/>
                        <a:pt x="4602" y="6385"/>
                        <a:pt x="4887" y="6029"/>
                      </a:cubicBezTo>
                      <a:cubicBezTo>
                        <a:pt x="5480" y="5341"/>
                        <a:pt x="5717" y="4795"/>
                        <a:pt x="5599" y="4368"/>
                      </a:cubicBezTo>
                      <a:cubicBezTo>
                        <a:pt x="5575" y="4250"/>
                        <a:pt x="5528" y="4155"/>
                        <a:pt x="5433" y="4084"/>
                      </a:cubicBezTo>
                      <a:cubicBezTo>
                        <a:pt x="5391" y="4056"/>
                        <a:pt x="5341" y="4044"/>
                        <a:pt x="5293" y="4044"/>
                      </a:cubicBezTo>
                      <a:cubicBezTo>
                        <a:pt x="5258" y="4044"/>
                        <a:pt x="5225" y="4050"/>
                        <a:pt x="5195" y="4060"/>
                      </a:cubicBezTo>
                      <a:cubicBezTo>
                        <a:pt x="4768" y="4155"/>
                        <a:pt x="4413" y="4606"/>
                        <a:pt x="4081" y="5412"/>
                      </a:cubicBezTo>
                      <a:cubicBezTo>
                        <a:pt x="3914" y="5839"/>
                        <a:pt x="3772" y="6266"/>
                        <a:pt x="3677" y="6717"/>
                      </a:cubicBezTo>
                      <a:cubicBezTo>
                        <a:pt x="3630" y="6717"/>
                        <a:pt x="3606" y="6740"/>
                        <a:pt x="3559" y="6764"/>
                      </a:cubicBezTo>
                      <a:cubicBezTo>
                        <a:pt x="3488" y="6456"/>
                        <a:pt x="3440" y="6147"/>
                        <a:pt x="3393" y="5815"/>
                      </a:cubicBezTo>
                      <a:cubicBezTo>
                        <a:pt x="3274" y="4819"/>
                        <a:pt x="3227" y="3823"/>
                        <a:pt x="3227" y="2850"/>
                      </a:cubicBezTo>
                      <a:lnTo>
                        <a:pt x="3274" y="2850"/>
                      </a:lnTo>
                      <a:cubicBezTo>
                        <a:pt x="3535" y="2850"/>
                        <a:pt x="3772" y="2708"/>
                        <a:pt x="3867" y="2471"/>
                      </a:cubicBezTo>
                      <a:cubicBezTo>
                        <a:pt x="3914" y="2352"/>
                        <a:pt x="3962" y="2257"/>
                        <a:pt x="3986" y="2186"/>
                      </a:cubicBezTo>
                      <a:cubicBezTo>
                        <a:pt x="4389" y="2139"/>
                        <a:pt x="4768" y="2044"/>
                        <a:pt x="5124" y="1901"/>
                      </a:cubicBezTo>
                      <a:cubicBezTo>
                        <a:pt x="5694" y="1688"/>
                        <a:pt x="5954" y="1427"/>
                        <a:pt x="5954" y="1095"/>
                      </a:cubicBezTo>
                      <a:cubicBezTo>
                        <a:pt x="5977" y="847"/>
                        <a:pt x="5786" y="642"/>
                        <a:pt x="5543" y="642"/>
                      </a:cubicBezTo>
                      <a:cubicBezTo>
                        <a:pt x="5530" y="642"/>
                        <a:pt x="5517" y="643"/>
                        <a:pt x="5504" y="644"/>
                      </a:cubicBezTo>
                      <a:cubicBezTo>
                        <a:pt x="5314" y="668"/>
                        <a:pt x="5124" y="692"/>
                        <a:pt x="4958" y="763"/>
                      </a:cubicBezTo>
                      <a:lnTo>
                        <a:pt x="4958" y="478"/>
                      </a:lnTo>
                      <a:cubicBezTo>
                        <a:pt x="4958" y="454"/>
                        <a:pt x="4958" y="454"/>
                        <a:pt x="4958" y="431"/>
                      </a:cubicBezTo>
                      <a:cubicBezTo>
                        <a:pt x="4914" y="255"/>
                        <a:pt x="4748" y="120"/>
                        <a:pt x="4554" y="120"/>
                      </a:cubicBezTo>
                      <a:cubicBezTo>
                        <a:pt x="4539" y="120"/>
                        <a:pt x="4523" y="121"/>
                        <a:pt x="4508" y="122"/>
                      </a:cubicBezTo>
                      <a:cubicBezTo>
                        <a:pt x="4270" y="122"/>
                        <a:pt x="4057" y="194"/>
                        <a:pt x="3867" y="312"/>
                      </a:cubicBezTo>
                      <a:cubicBezTo>
                        <a:pt x="3650" y="117"/>
                        <a:pt x="3373" y="1"/>
                        <a:pt x="307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01" name="Google Shape;2201;p15"/>
              <p:cNvGrpSpPr/>
              <p:nvPr/>
            </p:nvGrpSpPr>
            <p:grpSpPr>
              <a:xfrm rot="1126794" flipH="1">
                <a:off x="8078702" y="4707972"/>
                <a:ext cx="208774" cy="289295"/>
                <a:chOff x="3109925" y="3233975"/>
                <a:chExt cx="149425" cy="207075"/>
              </a:xfrm>
            </p:grpSpPr>
            <p:sp>
              <p:nvSpPr>
                <p:cNvPr id="2202" name="Google Shape;2202;p15"/>
                <p:cNvSpPr/>
                <p:nvPr/>
              </p:nvSpPr>
              <p:spPr>
                <a:xfrm>
                  <a:off x="3127125" y="3284475"/>
                  <a:ext cx="122175" cy="11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7" h="4768" extrusionOk="0">
                      <a:moveTo>
                        <a:pt x="3179" y="0"/>
                      </a:moveTo>
                      <a:lnTo>
                        <a:pt x="3084" y="24"/>
                      </a:lnTo>
                      <a:lnTo>
                        <a:pt x="2800" y="24"/>
                      </a:lnTo>
                      <a:cubicBezTo>
                        <a:pt x="2633" y="71"/>
                        <a:pt x="2491" y="95"/>
                        <a:pt x="2325" y="119"/>
                      </a:cubicBezTo>
                      <a:cubicBezTo>
                        <a:pt x="2254" y="119"/>
                        <a:pt x="2159" y="95"/>
                        <a:pt x="2088" y="71"/>
                      </a:cubicBezTo>
                      <a:lnTo>
                        <a:pt x="1637" y="71"/>
                      </a:lnTo>
                      <a:cubicBezTo>
                        <a:pt x="1708" y="285"/>
                        <a:pt x="1851" y="451"/>
                        <a:pt x="2040" y="569"/>
                      </a:cubicBezTo>
                      <a:cubicBezTo>
                        <a:pt x="2159" y="617"/>
                        <a:pt x="2278" y="640"/>
                        <a:pt x="2420" y="664"/>
                      </a:cubicBezTo>
                      <a:lnTo>
                        <a:pt x="2586" y="664"/>
                      </a:lnTo>
                      <a:cubicBezTo>
                        <a:pt x="2604" y="666"/>
                        <a:pt x="2622" y="667"/>
                        <a:pt x="2640" y="667"/>
                      </a:cubicBezTo>
                      <a:cubicBezTo>
                        <a:pt x="2827" y="667"/>
                        <a:pt x="2974" y="555"/>
                        <a:pt x="3060" y="403"/>
                      </a:cubicBezTo>
                      <a:lnTo>
                        <a:pt x="3060" y="380"/>
                      </a:lnTo>
                      <a:cubicBezTo>
                        <a:pt x="3108" y="261"/>
                        <a:pt x="3155" y="119"/>
                        <a:pt x="3179" y="0"/>
                      </a:cubicBezTo>
                      <a:close/>
                      <a:moveTo>
                        <a:pt x="166" y="1589"/>
                      </a:moveTo>
                      <a:cubicBezTo>
                        <a:pt x="48" y="1589"/>
                        <a:pt x="0" y="1684"/>
                        <a:pt x="0" y="1827"/>
                      </a:cubicBezTo>
                      <a:cubicBezTo>
                        <a:pt x="0" y="2230"/>
                        <a:pt x="333" y="2680"/>
                        <a:pt x="1044" y="3155"/>
                      </a:cubicBezTo>
                      <a:cubicBezTo>
                        <a:pt x="1376" y="3416"/>
                        <a:pt x="1756" y="3606"/>
                        <a:pt x="2183" y="3748"/>
                      </a:cubicBezTo>
                      <a:cubicBezTo>
                        <a:pt x="1993" y="3321"/>
                        <a:pt x="1756" y="2918"/>
                        <a:pt x="1471" y="2562"/>
                      </a:cubicBezTo>
                      <a:cubicBezTo>
                        <a:pt x="973" y="1921"/>
                        <a:pt x="546" y="1589"/>
                        <a:pt x="166" y="1589"/>
                      </a:cubicBezTo>
                      <a:close/>
                      <a:moveTo>
                        <a:pt x="4623" y="2168"/>
                      </a:moveTo>
                      <a:cubicBezTo>
                        <a:pt x="4602" y="2168"/>
                        <a:pt x="4580" y="2172"/>
                        <a:pt x="4555" y="2182"/>
                      </a:cubicBezTo>
                      <a:cubicBezTo>
                        <a:pt x="4199" y="2254"/>
                        <a:pt x="3867" y="2680"/>
                        <a:pt x="3535" y="3440"/>
                      </a:cubicBezTo>
                      <a:cubicBezTo>
                        <a:pt x="3369" y="3867"/>
                        <a:pt x="3226" y="4317"/>
                        <a:pt x="3132" y="4768"/>
                      </a:cubicBezTo>
                      <a:cubicBezTo>
                        <a:pt x="3511" y="4531"/>
                        <a:pt x="3820" y="4222"/>
                        <a:pt x="4104" y="3890"/>
                      </a:cubicBezTo>
                      <a:cubicBezTo>
                        <a:pt x="4650" y="3250"/>
                        <a:pt x="4887" y="2728"/>
                        <a:pt x="4768" y="2348"/>
                      </a:cubicBezTo>
                      <a:cubicBezTo>
                        <a:pt x="4750" y="2236"/>
                        <a:pt x="4701" y="2168"/>
                        <a:pt x="4623" y="216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3" name="Google Shape;2203;p15"/>
                <p:cNvSpPr/>
                <p:nvPr/>
              </p:nvSpPr>
              <p:spPr>
                <a:xfrm>
                  <a:off x="3113475" y="3237550"/>
                  <a:ext cx="141175" cy="4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7" h="1972" extrusionOk="0">
                      <a:moveTo>
                        <a:pt x="2919" y="1"/>
                      </a:moveTo>
                      <a:cubicBezTo>
                        <a:pt x="2895" y="1"/>
                        <a:pt x="2871" y="1"/>
                        <a:pt x="2847" y="3"/>
                      </a:cubicBezTo>
                      <a:cubicBezTo>
                        <a:pt x="2278" y="3"/>
                        <a:pt x="1922" y="122"/>
                        <a:pt x="1780" y="359"/>
                      </a:cubicBezTo>
                      <a:cubicBezTo>
                        <a:pt x="1709" y="454"/>
                        <a:pt x="1685" y="572"/>
                        <a:pt x="1685" y="667"/>
                      </a:cubicBezTo>
                      <a:cubicBezTo>
                        <a:pt x="1685" y="833"/>
                        <a:pt x="1732" y="999"/>
                        <a:pt x="1804" y="1142"/>
                      </a:cubicBezTo>
                      <a:cubicBezTo>
                        <a:pt x="1519" y="999"/>
                        <a:pt x="1187" y="928"/>
                        <a:pt x="879" y="904"/>
                      </a:cubicBezTo>
                      <a:lnTo>
                        <a:pt x="665" y="904"/>
                      </a:lnTo>
                      <a:cubicBezTo>
                        <a:pt x="238" y="904"/>
                        <a:pt x="1" y="999"/>
                        <a:pt x="1" y="1213"/>
                      </a:cubicBezTo>
                      <a:cubicBezTo>
                        <a:pt x="1" y="1403"/>
                        <a:pt x="167" y="1545"/>
                        <a:pt x="499" y="1711"/>
                      </a:cubicBezTo>
                      <a:cubicBezTo>
                        <a:pt x="902" y="1877"/>
                        <a:pt x="1329" y="1948"/>
                        <a:pt x="1756" y="1948"/>
                      </a:cubicBezTo>
                      <a:lnTo>
                        <a:pt x="2634" y="1948"/>
                      </a:lnTo>
                      <a:cubicBezTo>
                        <a:pt x="2397" y="1853"/>
                        <a:pt x="2183" y="1711"/>
                        <a:pt x="2041" y="1497"/>
                      </a:cubicBezTo>
                      <a:lnTo>
                        <a:pt x="2041" y="1497"/>
                      </a:lnTo>
                      <a:cubicBezTo>
                        <a:pt x="2207" y="1711"/>
                        <a:pt x="2397" y="1853"/>
                        <a:pt x="2634" y="1948"/>
                      </a:cubicBezTo>
                      <a:cubicBezTo>
                        <a:pt x="2705" y="1972"/>
                        <a:pt x="2800" y="1972"/>
                        <a:pt x="2871" y="1972"/>
                      </a:cubicBezTo>
                      <a:cubicBezTo>
                        <a:pt x="3037" y="1972"/>
                        <a:pt x="3179" y="1948"/>
                        <a:pt x="3346" y="1901"/>
                      </a:cubicBezTo>
                      <a:lnTo>
                        <a:pt x="3630" y="1901"/>
                      </a:lnTo>
                      <a:lnTo>
                        <a:pt x="3701" y="1877"/>
                      </a:lnTo>
                      <a:cubicBezTo>
                        <a:pt x="4128" y="1853"/>
                        <a:pt x="4532" y="1758"/>
                        <a:pt x="4935" y="1616"/>
                      </a:cubicBezTo>
                      <a:cubicBezTo>
                        <a:pt x="5409" y="1426"/>
                        <a:pt x="5646" y="1189"/>
                        <a:pt x="5646" y="928"/>
                      </a:cubicBezTo>
                      <a:cubicBezTo>
                        <a:pt x="5646" y="738"/>
                        <a:pt x="5552" y="644"/>
                        <a:pt x="5362" y="644"/>
                      </a:cubicBezTo>
                      <a:cubicBezTo>
                        <a:pt x="5101" y="667"/>
                        <a:pt x="4864" y="738"/>
                        <a:pt x="4626" y="833"/>
                      </a:cubicBezTo>
                      <a:cubicBezTo>
                        <a:pt x="4413" y="904"/>
                        <a:pt x="4152" y="1023"/>
                        <a:pt x="3844" y="1165"/>
                      </a:cubicBezTo>
                      <a:cubicBezTo>
                        <a:pt x="3915" y="928"/>
                        <a:pt x="3867" y="667"/>
                        <a:pt x="3749" y="430"/>
                      </a:cubicBezTo>
                      <a:cubicBezTo>
                        <a:pt x="3749" y="406"/>
                        <a:pt x="3725" y="383"/>
                        <a:pt x="3701" y="383"/>
                      </a:cubicBezTo>
                      <a:cubicBezTo>
                        <a:pt x="3503" y="141"/>
                        <a:pt x="3223" y="1"/>
                        <a:pt x="291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4" name="Google Shape;2204;p15"/>
                <p:cNvSpPr/>
                <p:nvPr/>
              </p:nvSpPr>
              <p:spPr>
                <a:xfrm>
                  <a:off x="3134825" y="3240500"/>
                  <a:ext cx="95500" cy="2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0" h="1048" extrusionOk="0">
                      <a:moveTo>
                        <a:pt x="594" y="122"/>
                      </a:moveTo>
                      <a:cubicBezTo>
                        <a:pt x="191" y="122"/>
                        <a:pt x="1" y="288"/>
                        <a:pt x="1" y="549"/>
                      </a:cubicBezTo>
                      <a:cubicBezTo>
                        <a:pt x="1" y="620"/>
                        <a:pt x="1" y="715"/>
                        <a:pt x="25" y="763"/>
                      </a:cubicBezTo>
                      <a:cubicBezTo>
                        <a:pt x="357" y="810"/>
                        <a:pt x="665" y="881"/>
                        <a:pt x="950" y="1000"/>
                      </a:cubicBezTo>
                      <a:cubicBezTo>
                        <a:pt x="878" y="881"/>
                        <a:pt x="831" y="715"/>
                        <a:pt x="831" y="549"/>
                      </a:cubicBezTo>
                      <a:cubicBezTo>
                        <a:pt x="831" y="454"/>
                        <a:pt x="855" y="336"/>
                        <a:pt x="926" y="241"/>
                      </a:cubicBezTo>
                      <a:cubicBezTo>
                        <a:pt x="831" y="170"/>
                        <a:pt x="712" y="122"/>
                        <a:pt x="594" y="122"/>
                      </a:cubicBezTo>
                      <a:close/>
                      <a:moveTo>
                        <a:pt x="3556" y="0"/>
                      </a:moveTo>
                      <a:cubicBezTo>
                        <a:pt x="3541" y="0"/>
                        <a:pt x="3526" y="1"/>
                        <a:pt x="3512" y="4"/>
                      </a:cubicBezTo>
                      <a:cubicBezTo>
                        <a:pt x="3274" y="4"/>
                        <a:pt x="3037" y="99"/>
                        <a:pt x="2847" y="241"/>
                      </a:cubicBezTo>
                      <a:cubicBezTo>
                        <a:pt x="2871" y="265"/>
                        <a:pt x="2895" y="288"/>
                        <a:pt x="2895" y="312"/>
                      </a:cubicBezTo>
                      <a:cubicBezTo>
                        <a:pt x="3013" y="549"/>
                        <a:pt x="3061" y="810"/>
                        <a:pt x="3013" y="1047"/>
                      </a:cubicBezTo>
                      <a:cubicBezTo>
                        <a:pt x="3322" y="905"/>
                        <a:pt x="3583" y="786"/>
                        <a:pt x="3796" y="715"/>
                      </a:cubicBezTo>
                      <a:cubicBezTo>
                        <a:pt x="3820" y="620"/>
                        <a:pt x="3820" y="549"/>
                        <a:pt x="3820" y="454"/>
                      </a:cubicBezTo>
                      <a:lnTo>
                        <a:pt x="3820" y="193"/>
                      </a:lnTo>
                      <a:cubicBezTo>
                        <a:pt x="3799" y="87"/>
                        <a:pt x="3682" y="0"/>
                        <a:pt x="355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5" name="Google Shape;2205;p15"/>
                <p:cNvSpPr/>
                <p:nvPr/>
              </p:nvSpPr>
              <p:spPr>
                <a:xfrm>
                  <a:off x="3109925" y="3233975"/>
                  <a:ext cx="149425" cy="20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7" h="8283" extrusionOk="0">
                      <a:moveTo>
                        <a:pt x="1566" y="573"/>
                      </a:moveTo>
                      <a:cubicBezTo>
                        <a:pt x="1614" y="573"/>
                        <a:pt x="1661" y="573"/>
                        <a:pt x="1708" y="597"/>
                      </a:cubicBezTo>
                      <a:cubicBezTo>
                        <a:pt x="1685" y="668"/>
                        <a:pt x="1661" y="739"/>
                        <a:pt x="1661" y="834"/>
                      </a:cubicBezTo>
                      <a:cubicBezTo>
                        <a:pt x="1661" y="905"/>
                        <a:pt x="1685" y="976"/>
                        <a:pt x="1685" y="1047"/>
                      </a:cubicBezTo>
                      <a:cubicBezTo>
                        <a:pt x="1519" y="1000"/>
                        <a:pt x="1329" y="953"/>
                        <a:pt x="1139" y="929"/>
                      </a:cubicBezTo>
                      <a:lnTo>
                        <a:pt x="1139" y="905"/>
                      </a:lnTo>
                      <a:cubicBezTo>
                        <a:pt x="1139" y="881"/>
                        <a:pt x="1115" y="858"/>
                        <a:pt x="1115" y="834"/>
                      </a:cubicBezTo>
                      <a:cubicBezTo>
                        <a:pt x="1115" y="739"/>
                        <a:pt x="1115" y="573"/>
                        <a:pt x="1566" y="573"/>
                      </a:cubicBezTo>
                      <a:close/>
                      <a:moveTo>
                        <a:pt x="4484" y="431"/>
                      </a:moveTo>
                      <a:cubicBezTo>
                        <a:pt x="4602" y="431"/>
                        <a:pt x="4650" y="478"/>
                        <a:pt x="4650" y="502"/>
                      </a:cubicBezTo>
                      <a:lnTo>
                        <a:pt x="4650" y="739"/>
                      </a:lnTo>
                      <a:cubicBezTo>
                        <a:pt x="4650" y="787"/>
                        <a:pt x="4650" y="834"/>
                        <a:pt x="4650" y="881"/>
                      </a:cubicBezTo>
                      <a:cubicBezTo>
                        <a:pt x="4508" y="929"/>
                        <a:pt x="4341" y="1000"/>
                        <a:pt x="4152" y="1095"/>
                      </a:cubicBezTo>
                      <a:cubicBezTo>
                        <a:pt x="4152" y="905"/>
                        <a:pt x="4128" y="739"/>
                        <a:pt x="4033" y="573"/>
                      </a:cubicBezTo>
                      <a:lnTo>
                        <a:pt x="4057" y="549"/>
                      </a:lnTo>
                      <a:cubicBezTo>
                        <a:pt x="4175" y="478"/>
                        <a:pt x="4341" y="431"/>
                        <a:pt x="4484" y="431"/>
                      </a:cubicBezTo>
                      <a:close/>
                      <a:moveTo>
                        <a:pt x="5504" y="953"/>
                      </a:moveTo>
                      <a:cubicBezTo>
                        <a:pt x="5622" y="953"/>
                        <a:pt x="5646" y="1000"/>
                        <a:pt x="5646" y="1095"/>
                      </a:cubicBezTo>
                      <a:cubicBezTo>
                        <a:pt x="5646" y="1332"/>
                        <a:pt x="5314" y="1522"/>
                        <a:pt x="5029" y="1617"/>
                      </a:cubicBezTo>
                      <a:cubicBezTo>
                        <a:pt x="4721" y="1735"/>
                        <a:pt x="4389" y="1830"/>
                        <a:pt x="4057" y="1878"/>
                      </a:cubicBezTo>
                      <a:cubicBezTo>
                        <a:pt x="4057" y="1830"/>
                        <a:pt x="4033" y="1807"/>
                        <a:pt x="4009" y="1783"/>
                      </a:cubicBezTo>
                      <a:lnTo>
                        <a:pt x="4033" y="1783"/>
                      </a:lnTo>
                      <a:cubicBezTo>
                        <a:pt x="4081" y="1664"/>
                        <a:pt x="4104" y="1546"/>
                        <a:pt x="4128" y="1427"/>
                      </a:cubicBezTo>
                      <a:cubicBezTo>
                        <a:pt x="4389" y="1308"/>
                        <a:pt x="4626" y="1190"/>
                        <a:pt x="4840" y="1119"/>
                      </a:cubicBezTo>
                      <a:cubicBezTo>
                        <a:pt x="5029" y="1024"/>
                        <a:pt x="5267" y="976"/>
                        <a:pt x="5504" y="953"/>
                      </a:cubicBezTo>
                      <a:close/>
                      <a:moveTo>
                        <a:pt x="997" y="1190"/>
                      </a:moveTo>
                      <a:cubicBezTo>
                        <a:pt x="1281" y="1214"/>
                        <a:pt x="1566" y="1285"/>
                        <a:pt x="1827" y="1403"/>
                      </a:cubicBezTo>
                      <a:cubicBezTo>
                        <a:pt x="1898" y="1522"/>
                        <a:pt x="1969" y="1640"/>
                        <a:pt x="2064" y="1735"/>
                      </a:cubicBezTo>
                      <a:cubicBezTo>
                        <a:pt x="2112" y="1807"/>
                        <a:pt x="2183" y="1878"/>
                        <a:pt x="2230" y="1949"/>
                      </a:cubicBezTo>
                      <a:lnTo>
                        <a:pt x="1874" y="1949"/>
                      </a:lnTo>
                      <a:cubicBezTo>
                        <a:pt x="1471" y="1949"/>
                        <a:pt x="1068" y="1878"/>
                        <a:pt x="688" y="1712"/>
                      </a:cubicBezTo>
                      <a:cubicBezTo>
                        <a:pt x="451" y="1593"/>
                        <a:pt x="285" y="1522"/>
                        <a:pt x="285" y="1356"/>
                      </a:cubicBezTo>
                      <a:cubicBezTo>
                        <a:pt x="285" y="1214"/>
                        <a:pt x="617" y="1190"/>
                        <a:pt x="807" y="1190"/>
                      </a:cubicBezTo>
                      <a:close/>
                      <a:moveTo>
                        <a:pt x="3056" y="309"/>
                      </a:moveTo>
                      <a:cubicBezTo>
                        <a:pt x="3298" y="309"/>
                        <a:pt x="3549" y="425"/>
                        <a:pt x="3701" y="620"/>
                      </a:cubicBezTo>
                      <a:cubicBezTo>
                        <a:pt x="3725" y="644"/>
                        <a:pt x="3725" y="668"/>
                        <a:pt x="3748" y="668"/>
                      </a:cubicBezTo>
                      <a:cubicBezTo>
                        <a:pt x="3843" y="881"/>
                        <a:pt x="3867" y="1095"/>
                        <a:pt x="3843" y="1308"/>
                      </a:cubicBezTo>
                      <a:cubicBezTo>
                        <a:pt x="3843" y="1332"/>
                        <a:pt x="3843" y="1356"/>
                        <a:pt x="3843" y="1356"/>
                      </a:cubicBezTo>
                      <a:cubicBezTo>
                        <a:pt x="3820" y="1593"/>
                        <a:pt x="3677" y="1783"/>
                        <a:pt x="3464" y="1878"/>
                      </a:cubicBezTo>
                      <a:lnTo>
                        <a:pt x="3416" y="1901"/>
                      </a:lnTo>
                      <a:cubicBezTo>
                        <a:pt x="3274" y="1949"/>
                        <a:pt x="3155" y="1973"/>
                        <a:pt x="3013" y="1996"/>
                      </a:cubicBezTo>
                      <a:cubicBezTo>
                        <a:pt x="2942" y="1973"/>
                        <a:pt x="2871" y="1973"/>
                        <a:pt x="2800" y="1949"/>
                      </a:cubicBezTo>
                      <a:cubicBezTo>
                        <a:pt x="2586" y="1878"/>
                        <a:pt x="2420" y="1759"/>
                        <a:pt x="2278" y="1569"/>
                      </a:cubicBezTo>
                      <a:cubicBezTo>
                        <a:pt x="2207" y="1474"/>
                        <a:pt x="2135" y="1356"/>
                        <a:pt x="2064" y="1237"/>
                      </a:cubicBezTo>
                      <a:cubicBezTo>
                        <a:pt x="1993" y="1119"/>
                        <a:pt x="1969" y="976"/>
                        <a:pt x="1969" y="834"/>
                      </a:cubicBezTo>
                      <a:cubicBezTo>
                        <a:pt x="1969" y="763"/>
                        <a:pt x="1969" y="668"/>
                        <a:pt x="2017" y="597"/>
                      </a:cubicBezTo>
                      <a:cubicBezTo>
                        <a:pt x="2135" y="407"/>
                        <a:pt x="2468" y="312"/>
                        <a:pt x="2989" y="312"/>
                      </a:cubicBezTo>
                      <a:cubicBezTo>
                        <a:pt x="3011" y="310"/>
                        <a:pt x="3034" y="309"/>
                        <a:pt x="3056" y="309"/>
                      </a:cubicBezTo>
                      <a:close/>
                      <a:moveTo>
                        <a:pt x="3654" y="2186"/>
                      </a:moveTo>
                      <a:cubicBezTo>
                        <a:pt x="3630" y="2234"/>
                        <a:pt x="3606" y="2257"/>
                        <a:pt x="3582" y="2352"/>
                      </a:cubicBezTo>
                      <a:cubicBezTo>
                        <a:pt x="3559" y="2423"/>
                        <a:pt x="3488" y="2518"/>
                        <a:pt x="3274" y="2518"/>
                      </a:cubicBezTo>
                      <a:lnTo>
                        <a:pt x="3108" y="2518"/>
                      </a:lnTo>
                      <a:cubicBezTo>
                        <a:pt x="3013" y="2518"/>
                        <a:pt x="2894" y="2494"/>
                        <a:pt x="2800" y="2447"/>
                      </a:cubicBezTo>
                      <a:cubicBezTo>
                        <a:pt x="2705" y="2376"/>
                        <a:pt x="2634" y="2305"/>
                        <a:pt x="2586" y="2234"/>
                      </a:cubicBezTo>
                      <a:lnTo>
                        <a:pt x="2752" y="2234"/>
                      </a:lnTo>
                      <a:cubicBezTo>
                        <a:pt x="2823" y="2257"/>
                        <a:pt x="2918" y="2257"/>
                        <a:pt x="2989" y="2257"/>
                      </a:cubicBezTo>
                      <a:cubicBezTo>
                        <a:pt x="3155" y="2257"/>
                        <a:pt x="3321" y="2234"/>
                        <a:pt x="3488" y="2186"/>
                      </a:cubicBezTo>
                      <a:close/>
                      <a:moveTo>
                        <a:pt x="831" y="3752"/>
                      </a:moveTo>
                      <a:cubicBezTo>
                        <a:pt x="1163" y="3752"/>
                        <a:pt x="1566" y="4060"/>
                        <a:pt x="2017" y="4653"/>
                      </a:cubicBezTo>
                      <a:cubicBezTo>
                        <a:pt x="2230" y="4914"/>
                        <a:pt x="2396" y="5175"/>
                        <a:pt x="2562" y="5483"/>
                      </a:cubicBezTo>
                      <a:cubicBezTo>
                        <a:pt x="2301" y="5341"/>
                        <a:pt x="2041" y="5199"/>
                        <a:pt x="1803" y="5033"/>
                      </a:cubicBezTo>
                      <a:cubicBezTo>
                        <a:pt x="1139" y="4582"/>
                        <a:pt x="831" y="4179"/>
                        <a:pt x="831" y="3847"/>
                      </a:cubicBezTo>
                      <a:cubicBezTo>
                        <a:pt x="831" y="3775"/>
                        <a:pt x="831" y="3752"/>
                        <a:pt x="831" y="3752"/>
                      </a:cubicBezTo>
                      <a:close/>
                      <a:moveTo>
                        <a:pt x="5290" y="4321"/>
                      </a:moveTo>
                      <a:cubicBezTo>
                        <a:pt x="5290" y="4321"/>
                        <a:pt x="5314" y="4345"/>
                        <a:pt x="5314" y="4416"/>
                      </a:cubicBezTo>
                      <a:cubicBezTo>
                        <a:pt x="5409" y="4724"/>
                        <a:pt x="5195" y="5222"/>
                        <a:pt x="4674" y="5815"/>
                      </a:cubicBezTo>
                      <a:cubicBezTo>
                        <a:pt x="4484" y="6029"/>
                        <a:pt x="4270" y="6242"/>
                        <a:pt x="4057" y="6432"/>
                      </a:cubicBezTo>
                      <a:cubicBezTo>
                        <a:pt x="4128" y="6124"/>
                        <a:pt x="4247" y="5815"/>
                        <a:pt x="4365" y="5507"/>
                      </a:cubicBezTo>
                      <a:cubicBezTo>
                        <a:pt x="4650" y="4819"/>
                        <a:pt x="4982" y="4416"/>
                        <a:pt x="5290" y="4321"/>
                      </a:cubicBezTo>
                      <a:close/>
                      <a:moveTo>
                        <a:pt x="3073" y="1"/>
                      </a:moveTo>
                      <a:cubicBezTo>
                        <a:pt x="3045" y="1"/>
                        <a:pt x="3017" y="2"/>
                        <a:pt x="2989" y="4"/>
                      </a:cubicBezTo>
                      <a:cubicBezTo>
                        <a:pt x="2444" y="4"/>
                        <a:pt x="2088" y="99"/>
                        <a:pt x="1874" y="312"/>
                      </a:cubicBezTo>
                      <a:cubicBezTo>
                        <a:pt x="1780" y="265"/>
                        <a:pt x="1685" y="241"/>
                        <a:pt x="1566" y="241"/>
                      </a:cubicBezTo>
                      <a:cubicBezTo>
                        <a:pt x="926" y="241"/>
                        <a:pt x="831" y="597"/>
                        <a:pt x="831" y="810"/>
                      </a:cubicBezTo>
                      <a:lnTo>
                        <a:pt x="831" y="905"/>
                      </a:lnTo>
                      <a:cubicBezTo>
                        <a:pt x="800" y="904"/>
                        <a:pt x="770" y="903"/>
                        <a:pt x="741" y="903"/>
                      </a:cubicBezTo>
                      <a:cubicBezTo>
                        <a:pt x="152" y="903"/>
                        <a:pt x="1" y="1130"/>
                        <a:pt x="1" y="1356"/>
                      </a:cubicBezTo>
                      <a:cubicBezTo>
                        <a:pt x="1" y="1617"/>
                        <a:pt x="190" y="1807"/>
                        <a:pt x="570" y="1996"/>
                      </a:cubicBezTo>
                      <a:cubicBezTo>
                        <a:pt x="953" y="2145"/>
                        <a:pt x="1356" y="2237"/>
                        <a:pt x="1760" y="2237"/>
                      </a:cubicBezTo>
                      <a:cubicBezTo>
                        <a:pt x="1806" y="2237"/>
                        <a:pt x="1852" y="2236"/>
                        <a:pt x="1898" y="2234"/>
                      </a:cubicBezTo>
                      <a:lnTo>
                        <a:pt x="2230" y="2234"/>
                      </a:lnTo>
                      <a:cubicBezTo>
                        <a:pt x="2325" y="2423"/>
                        <a:pt x="2468" y="2589"/>
                        <a:pt x="2657" y="2708"/>
                      </a:cubicBezTo>
                      <a:cubicBezTo>
                        <a:pt x="2752" y="2755"/>
                        <a:pt x="2847" y="2779"/>
                        <a:pt x="2942" y="2803"/>
                      </a:cubicBezTo>
                      <a:cubicBezTo>
                        <a:pt x="2942" y="3752"/>
                        <a:pt x="2989" y="4700"/>
                        <a:pt x="3084" y="5649"/>
                      </a:cubicBezTo>
                      <a:cubicBezTo>
                        <a:pt x="3061" y="5649"/>
                        <a:pt x="3013" y="5626"/>
                        <a:pt x="2966" y="5626"/>
                      </a:cubicBezTo>
                      <a:cubicBezTo>
                        <a:pt x="2776" y="5222"/>
                        <a:pt x="2539" y="4843"/>
                        <a:pt x="2278" y="4487"/>
                      </a:cubicBezTo>
                      <a:cubicBezTo>
                        <a:pt x="1732" y="3799"/>
                        <a:pt x="1281" y="3467"/>
                        <a:pt x="854" y="3467"/>
                      </a:cubicBezTo>
                      <a:cubicBezTo>
                        <a:pt x="783" y="3467"/>
                        <a:pt x="522" y="3491"/>
                        <a:pt x="522" y="3847"/>
                      </a:cubicBezTo>
                      <a:cubicBezTo>
                        <a:pt x="522" y="4297"/>
                        <a:pt x="902" y="4772"/>
                        <a:pt x="1637" y="5293"/>
                      </a:cubicBezTo>
                      <a:cubicBezTo>
                        <a:pt x="2017" y="5554"/>
                        <a:pt x="2396" y="5768"/>
                        <a:pt x="2823" y="5887"/>
                      </a:cubicBezTo>
                      <a:cubicBezTo>
                        <a:pt x="2918" y="5934"/>
                        <a:pt x="3037" y="5934"/>
                        <a:pt x="3132" y="5958"/>
                      </a:cubicBezTo>
                      <a:cubicBezTo>
                        <a:pt x="3179" y="6313"/>
                        <a:pt x="3227" y="6646"/>
                        <a:pt x="3298" y="6978"/>
                      </a:cubicBezTo>
                      <a:cubicBezTo>
                        <a:pt x="3393" y="7381"/>
                        <a:pt x="3511" y="7784"/>
                        <a:pt x="3630" y="8187"/>
                      </a:cubicBezTo>
                      <a:cubicBezTo>
                        <a:pt x="3654" y="8235"/>
                        <a:pt x="3701" y="8282"/>
                        <a:pt x="3772" y="8282"/>
                      </a:cubicBezTo>
                      <a:lnTo>
                        <a:pt x="3820" y="8282"/>
                      </a:lnTo>
                      <a:cubicBezTo>
                        <a:pt x="3891" y="8259"/>
                        <a:pt x="3938" y="8187"/>
                        <a:pt x="3914" y="8116"/>
                      </a:cubicBezTo>
                      <a:cubicBezTo>
                        <a:pt x="3796" y="7760"/>
                        <a:pt x="3701" y="7405"/>
                        <a:pt x="3606" y="7049"/>
                      </a:cubicBezTo>
                      <a:cubicBezTo>
                        <a:pt x="3701" y="7025"/>
                        <a:pt x="3796" y="6978"/>
                        <a:pt x="3891" y="6930"/>
                      </a:cubicBezTo>
                      <a:cubicBezTo>
                        <a:pt x="4270" y="6693"/>
                        <a:pt x="4602" y="6385"/>
                        <a:pt x="4887" y="6029"/>
                      </a:cubicBezTo>
                      <a:cubicBezTo>
                        <a:pt x="5480" y="5341"/>
                        <a:pt x="5717" y="4795"/>
                        <a:pt x="5599" y="4368"/>
                      </a:cubicBezTo>
                      <a:cubicBezTo>
                        <a:pt x="5575" y="4250"/>
                        <a:pt x="5528" y="4155"/>
                        <a:pt x="5433" y="4084"/>
                      </a:cubicBezTo>
                      <a:cubicBezTo>
                        <a:pt x="5391" y="4056"/>
                        <a:pt x="5341" y="4044"/>
                        <a:pt x="5293" y="4044"/>
                      </a:cubicBezTo>
                      <a:cubicBezTo>
                        <a:pt x="5258" y="4044"/>
                        <a:pt x="5225" y="4050"/>
                        <a:pt x="5195" y="4060"/>
                      </a:cubicBezTo>
                      <a:cubicBezTo>
                        <a:pt x="4768" y="4155"/>
                        <a:pt x="4413" y="4606"/>
                        <a:pt x="4081" y="5412"/>
                      </a:cubicBezTo>
                      <a:cubicBezTo>
                        <a:pt x="3914" y="5839"/>
                        <a:pt x="3772" y="6266"/>
                        <a:pt x="3677" y="6717"/>
                      </a:cubicBezTo>
                      <a:cubicBezTo>
                        <a:pt x="3630" y="6717"/>
                        <a:pt x="3606" y="6740"/>
                        <a:pt x="3559" y="6764"/>
                      </a:cubicBezTo>
                      <a:cubicBezTo>
                        <a:pt x="3488" y="6456"/>
                        <a:pt x="3440" y="6147"/>
                        <a:pt x="3393" y="5815"/>
                      </a:cubicBezTo>
                      <a:cubicBezTo>
                        <a:pt x="3274" y="4819"/>
                        <a:pt x="3227" y="3823"/>
                        <a:pt x="3227" y="2850"/>
                      </a:cubicBezTo>
                      <a:lnTo>
                        <a:pt x="3274" y="2850"/>
                      </a:lnTo>
                      <a:cubicBezTo>
                        <a:pt x="3535" y="2850"/>
                        <a:pt x="3772" y="2708"/>
                        <a:pt x="3867" y="2471"/>
                      </a:cubicBezTo>
                      <a:cubicBezTo>
                        <a:pt x="3914" y="2352"/>
                        <a:pt x="3962" y="2257"/>
                        <a:pt x="3986" y="2186"/>
                      </a:cubicBezTo>
                      <a:cubicBezTo>
                        <a:pt x="4389" y="2139"/>
                        <a:pt x="4768" y="2044"/>
                        <a:pt x="5124" y="1901"/>
                      </a:cubicBezTo>
                      <a:cubicBezTo>
                        <a:pt x="5694" y="1688"/>
                        <a:pt x="5954" y="1427"/>
                        <a:pt x="5954" y="1095"/>
                      </a:cubicBezTo>
                      <a:cubicBezTo>
                        <a:pt x="5977" y="847"/>
                        <a:pt x="5786" y="642"/>
                        <a:pt x="5543" y="642"/>
                      </a:cubicBezTo>
                      <a:cubicBezTo>
                        <a:pt x="5530" y="642"/>
                        <a:pt x="5517" y="643"/>
                        <a:pt x="5504" y="644"/>
                      </a:cubicBezTo>
                      <a:cubicBezTo>
                        <a:pt x="5314" y="668"/>
                        <a:pt x="5124" y="692"/>
                        <a:pt x="4958" y="763"/>
                      </a:cubicBezTo>
                      <a:lnTo>
                        <a:pt x="4958" y="478"/>
                      </a:lnTo>
                      <a:cubicBezTo>
                        <a:pt x="4958" y="454"/>
                        <a:pt x="4958" y="454"/>
                        <a:pt x="4958" y="431"/>
                      </a:cubicBezTo>
                      <a:cubicBezTo>
                        <a:pt x="4914" y="255"/>
                        <a:pt x="4748" y="120"/>
                        <a:pt x="4554" y="120"/>
                      </a:cubicBezTo>
                      <a:cubicBezTo>
                        <a:pt x="4539" y="120"/>
                        <a:pt x="4523" y="121"/>
                        <a:pt x="4508" y="122"/>
                      </a:cubicBezTo>
                      <a:cubicBezTo>
                        <a:pt x="4270" y="122"/>
                        <a:pt x="4057" y="194"/>
                        <a:pt x="3867" y="312"/>
                      </a:cubicBezTo>
                      <a:cubicBezTo>
                        <a:pt x="3650" y="117"/>
                        <a:pt x="3373" y="1"/>
                        <a:pt x="307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06" name="Google Shape;2206;p15"/>
              <p:cNvGrpSpPr/>
              <p:nvPr/>
            </p:nvGrpSpPr>
            <p:grpSpPr>
              <a:xfrm flipH="1">
                <a:off x="7315960" y="4469601"/>
                <a:ext cx="441515" cy="532225"/>
                <a:chOff x="2475575" y="3443625"/>
                <a:chExt cx="316000" cy="380950"/>
              </a:xfrm>
            </p:grpSpPr>
            <p:sp>
              <p:nvSpPr>
                <p:cNvPr id="2207" name="Google Shape;2207;p15"/>
                <p:cNvSpPr/>
                <p:nvPr/>
              </p:nvSpPr>
              <p:spPr>
                <a:xfrm>
                  <a:off x="2550700" y="3560575"/>
                  <a:ext cx="200450" cy="23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18" h="9372" extrusionOk="0">
                      <a:moveTo>
                        <a:pt x="4095" y="1"/>
                      </a:moveTo>
                      <a:cubicBezTo>
                        <a:pt x="4074" y="1"/>
                        <a:pt x="4054" y="1"/>
                        <a:pt x="4033" y="1"/>
                      </a:cubicBezTo>
                      <a:cubicBezTo>
                        <a:pt x="2372" y="72"/>
                        <a:pt x="1257" y="974"/>
                        <a:pt x="664" y="2682"/>
                      </a:cubicBezTo>
                      <a:cubicBezTo>
                        <a:pt x="546" y="3038"/>
                        <a:pt x="451" y="3393"/>
                        <a:pt x="356" y="3702"/>
                      </a:cubicBezTo>
                      <a:cubicBezTo>
                        <a:pt x="261" y="4034"/>
                        <a:pt x="190" y="4342"/>
                        <a:pt x="143" y="4627"/>
                      </a:cubicBezTo>
                      <a:cubicBezTo>
                        <a:pt x="119" y="4769"/>
                        <a:pt x="95" y="4912"/>
                        <a:pt x="95" y="5054"/>
                      </a:cubicBezTo>
                      <a:lnTo>
                        <a:pt x="95" y="5078"/>
                      </a:lnTo>
                      <a:cubicBezTo>
                        <a:pt x="48" y="5315"/>
                        <a:pt x="24" y="5528"/>
                        <a:pt x="24" y="5766"/>
                      </a:cubicBezTo>
                      <a:cubicBezTo>
                        <a:pt x="24" y="5813"/>
                        <a:pt x="24" y="5884"/>
                        <a:pt x="24" y="5932"/>
                      </a:cubicBezTo>
                      <a:cubicBezTo>
                        <a:pt x="0" y="6501"/>
                        <a:pt x="119" y="7046"/>
                        <a:pt x="332" y="7545"/>
                      </a:cubicBezTo>
                      <a:cubicBezTo>
                        <a:pt x="380" y="7663"/>
                        <a:pt x="451" y="7782"/>
                        <a:pt x="522" y="7900"/>
                      </a:cubicBezTo>
                      <a:cubicBezTo>
                        <a:pt x="1044" y="8778"/>
                        <a:pt x="1993" y="9276"/>
                        <a:pt x="3392" y="9371"/>
                      </a:cubicBezTo>
                      <a:lnTo>
                        <a:pt x="3962" y="9371"/>
                      </a:lnTo>
                      <a:cubicBezTo>
                        <a:pt x="5812" y="9347"/>
                        <a:pt x="7022" y="8707"/>
                        <a:pt x="7662" y="7497"/>
                      </a:cubicBezTo>
                      <a:cubicBezTo>
                        <a:pt x="7876" y="7023"/>
                        <a:pt x="7994" y="6525"/>
                        <a:pt x="8018" y="6003"/>
                      </a:cubicBezTo>
                      <a:lnTo>
                        <a:pt x="8018" y="5599"/>
                      </a:lnTo>
                      <a:cubicBezTo>
                        <a:pt x="8018" y="5457"/>
                        <a:pt x="7994" y="5315"/>
                        <a:pt x="7970" y="5149"/>
                      </a:cubicBezTo>
                      <a:cubicBezTo>
                        <a:pt x="7970" y="5125"/>
                        <a:pt x="7970" y="5078"/>
                        <a:pt x="7947" y="5030"/>
                      </a:cubicBezTo>
                      <a:cubicBezTo>
                        <a:pt x="7947" y="4912"/>
                        <a:pt x="7923" y="4793"/>
                        <a:pt x="7923" y="4698"/>
                      </a:cubicBezTo>
                      <a:lnTo>
                        <a:pt x="7899" y="4579"/>
                      </a:lnTo>
                      <a:cubicBezTo>
                        <a:pt x="7757" y="3892"/>
                        <a:pt x="7567" y="3251"/>
                        <a:pt x="7330" y="2611"/>
                      </a:cubicBezTo>
                      <a:cubicBezTo>
                        <a:pt x="6698" y="856"/>
                        <a:pt x="5605" y="1"/>
                        <a:pt x="409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8" name="Google Shape;2208;p15"/>
                <p:cNvSpPr/>
                <p:nvPr/>
              </p:nvSpPr>
              <p:spPr>
                <a:xfrm>
                  <a:off x="2546550" y="3557050"/>
                  <a:ext cx="208175" cy="24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7" h="9655" extrusionOk="0">
                      <a:moveTo>
                        <a:pt x="4270" y="285"/>
                      </a:moveTo>
                      <a:cubicBezTo>
                        <a:pt x="5717" y="285"/>
                        <a:pt x="6737" y="1115"/>
                        <a:pt x="7354" y="2799"/>
                      </a:cubicBezTo>
                      <a:cubicBezTo>
                        <a:pt x="7591" y="3440"/>
                        <a:pt x="7781" y="4104"/>
                        <a:pt x="7923" y="4768"/>
                      </a:cubicBezTo>
                      <a:cubicBezTo>
                        <a:pt x="7923" y="4792"/>
                        <a:pt x="7947" y="4815"/>
                        <a:pt x="7947" y="4863"/>
                      </a:cubicBezTo>
                      <a:lnTo>
                        <a:pt x="7970" y="5195"/>
                      </a:lnTo>
                      <a:cubicBezTo>
                        <a:pt x="7970" y="5219"/>
                        <a:pt x="7970" y="5266"/>
                        <a:pt x="7970" y="5290"/>
                      </a:cubicBezTo>
                      <a:lnTo>
                        <a:pt x="7970" y="5313"/>
                      </a:lnTo>
                      <a:cubicBezTo>
                        <a:pt x="7994" y="5456"/>
                        <a:pt x="8018" y="5598"/>
                        <a:pt x="8018" y="5740"/>
                      </a:cubicBezTo>
                      <a:lnTo>
                        <a:pt x="8018" y="6120"/>
                      </a:lnTo>
                      <a:cubicBezTo>
                        <a:pt x="7994" y="6618"/>
                        <a:pt x="7875" y="7093"/>
                        <a:pt x="7662" y="7543"/>
                      </a:cubicBezTo>
                      <a:cubicBezTo>
                        <a:pt x="7069" y="8706"/>
                        <a:pt x="5883" y="9322"/>
                        <a:pt x="4104" y="9346"/>
                      </a:cubicBezTo>
                      <a:lnTo>
                        <a:pt x="3535" y="9346"/>
                      </a:lnTo>
                      <a:cubicBezTo>
                        <a:pt x="2206" y="9251"/>
                        <a:pt x="1305" y="8777"/>
                        <a:pt x="807" y="7946"/>
                      </a:cubicBezTo>
                      <a:cubicBezTo>
                        <a:pt x="735" y="7852"/>
                        <a:pt x="664" y="7733"/>
                        <a:pt x="617" y="7614"/>
                      </a:cubicBezTo>
                      <a:cubicBezTo>
                        <a:pt x="403" y="7116"/>
                        <a:pt x="309" y="6594"/>
                        <a:pt x="332" y="6073"/>
                      </a:cubicBezTo>
                      <a:cubicBezTo>
                        <a:pt x="332" y="6001"/>
                        <a:pt x="332" y="5954"/>
                        <a:pt x="356" y="5907"/>
                      </a:cubicBezTo>
                      <a:cubicBezTo>
                        <a:pt x="356" y="5669"/>
                        <a:pt x="380" y="5432"/>
                        <a:pt x="427" y="5219"/>
                      </a:cubicBezTo>
                      <a:lnTo>
                        <a:pt x="427" y="5195"/>
                      </a:lnTo>
                      <a:cubicBezTo>
                        <a:pt x="427" y="5053"/>
                        <a:pt x="451" y="4934"/>
                        <a:pt x="475" y="4792"/>
                      </a:cubicBezTo>
                      <a:cubicBezTo>
                        <a:pt x="522" y="4483"/>
                        <a:pt x="593" y="4175"/>
                        <a:pt x="688" y="3867"/>
                      </a:cubicBezTo>
                      <a:cubicBezTo>
                        <a:pt x="759" y="3558"/>
                        <a:pt x="854" y="3226"/>
                        <a:pt x="973" y="2870"/>
                      </a:cubicBezTo>
                      <a:cubicBezTo>
                        <a:pt x="1542" y="1186"/>
                        <a:pt x="2609" y="356"/>
                        <a:pt x="4199" y="285"/>
                      </a:cubicBezTo>
                      <a:close/>
                      <a:moveTo>
                        <a:pt x="4175" y="0"/>
                      </a:moveTo>
                      <a:cubicBezTo>
                        <a:pt x="2467" y="71"/>
                        <a:pt x="1305" y="996"/>
                        <a:pt x="688" y="2799"/>
                      </a:cubicBezTo>
                      <a:cubicBezTo>
                        <a:pt x="569" y="3131"/>
                        <a:pt x="475" y="3487"/>
                        <a:pt x="380" y="3819"/>
                      </a:cubicBezTo>
                      <a:cubicBezTo>
                        <a:pt x="309" y="4127"/>
                        <a:pt x="214" y="4436"/>
                        <a:pt x="166" y="4744"/>
                      </a:cubicBezTo>
                      <a:cubicBezTo>
                        <a:pt x="142" y="4887"/>
                        <a:pt x="119" y="5029"/>
                        <a:pt x="119" y="5195"/>
                      </a:cubicBezTo>
                      <a:cubicBezTo>
                        <a:pt x="71" y="5408"/>
                        <a:pt x="48" y="5646"/>
                        <a:pt x="48" y="5883"/>
                      </a:cubicBezTo>
                      <a:cubicBezTo>
                        <a:pt x="24" y="5930"/>
                        <a:pt x="24" y="6001"/>
                        <a:pt x="24" y="6073"/>
                      </a:cubicBezTo>
                      <a:cubicBezTo>
                        <a:pt x="0" y="6642"/>
                        <a:pt x="119" y="7211"/>
                        <a:pt x="356" y="7733"/>
                      </a:cubicBezTo>
                      <a:cubicBezTo>
                        <a:pt x="403" y="7852"/>
                        <a:pt x="475" y="7994"/>
                        <a:pt x="546" y="8113"/>
                      </a:cubicBezTo>
                      <a:cubicBezTo>
                        <a:pt x="1091" y="9014"/>
                        <a:pt x="2088" y="9536"/>
                        <a:pt x="3535" y="9654"/>
                      </a:cubicBezTo>
                      <a:lnTo>
                        <a:pt x="4128" y="9654"/>
                      </a:lnTo>
                      <a:cubicBezTo>
                        <a:pt x="6025" y="9607"/>
                        <a:pt x="7306" y="8943"/>
                        <a:pt x="7947" y="7686"/>
                      </a:cubicBezTo>
                      <a:cubicBezTo>
                        <a:pt x="8184" y="7187"/>
                        <a:pt x="8302" y="6666"/>
                        <a:pt x="8326" y="6144"/>
                      </a:cubicBezTo>
                      <a:lnTo>
                        <a:pt x="8326" y="5740"/>
                      </a:lnTo>
                      <a:cubicBezTo>
                        <a:pt x="8326" y="5574"/>
                        <a:pt x="8302" y="5432"/>
                        <a:pt x="8279" y="5290"/>
                      </a:cubicBezTo>
                      <a:cubicBezTo>
                        <a:pt x="8279" y="5242"/>
                        <a:pt x="8279" y="5171"/>
                        <a:pt x="8255" y="5124"/>
                      </a:cubicBezTo>
                      <a:lnTo>
                        <a:pt x="8231" y="4815"/>
                      </a:lnTo>
                      <a:lnTo>
                        <a:pt x="8231" y="4792"/>
                      </a:lnTo>
                      <a:cubicBezTo>
                        <a:pt x="8231" y="4744"/>
                        <a:pt x="8208" y="4720"/>
                        <a:pt x="8208" y="4697"/>
                      </a:cubicBezTo>
                      <a:cubicBezTo>
                        <a:pt x="8065" y="4009"/>
                        <a:pt x="7875" y="3345"/>
                        <a:pt x="7638" y="2704"/>
                      </a:cubicBezTo>
                      <a:cubicBezTo>
                        <a:pt x="6974" y="901"/>
                        <a:pt x="5835" y="0"/>
                        <a:pt x="427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9" name="Google Shape;2209;p15"/>
                <p:cNvSpPr/>
                <p:nvPr/>
              </p:nvSpPr>
              <p:spPr>
                <a:xfrm>
                  <a:off x="2593975" y="3617525"/>
                  <a:ext cx="112700" cy="2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8" h="928" extrusionOk="0">
                      <a:moveTo>
                        <a:pt x="4057" y="1"/>
                      </a:moveTo>
                      <a:cubicBezTo>
                        <a:pt x="3938" y="1"/>
                        <a:pt x="3820" y="48"/>
                        <a:pt x="3725" y="119"/>
                      </a:cubicBezTo>
                      <a:cubicBezTo>
                        <a:pt x="3630" y="214"/>
                        <a:pt x="3583" y="333"/>
                        <a:pt x="3583" y="451"/>
                      </a:cubicBezTo>
                      <a:cubicBezTo>
                        <a:pt x="3583" y="570"/>
                        <a:pt x="3630" y="688"/>
                        <a:pt x="3725" y="783"/>
                      </a:cubicBezTo>
                      <a:cubicBezTo>
                        <a:pt x="3796" y="878"/>
                        <a:pt x="3915" y="926"/>
                        <a:pt x="4057" y="926"/>
                      </a:cubicBezTo>
                      <a:cubicBezTo>
                        <a:pt x="4176" y="926"/>
                        <a:pt x="4294" y="878"/>
                        <a:pt x="4365" y="783"/>
                      </a:cubicBezTo>
                      <a:cubicBezTo>
                        <a:pt x="4460" y="688"/>
                        <a:pt x="4508" y="594"/>
                        <a:pt x="4508" y="475"/>
                      </a:cubicBezTo>
                      <a:cubicBezTo>
                        <a:pt x="4508" y="356"/>
                        <a:pt x="4460" y="214"/>
                        <a:pt x="4365" y="143"/>
                      </a:cubicBezTo>
                      <a:cubicBezTo>
                        <a:pt x="4294" y="48"/>
                        <a:pt x="4176" y="1"/>
                        <a:pt x="4057" y="1"/>
                      </a:cubicBezTo>
                      <a:close/>
                      <a:moveTo>
                        <a:pt x="452" y="1"/>
                      </a:moveTo>
                      <a:cubicBezTo>
                        <a:pt x="333" y="1"/>
                        <a:pt x="214" y="48"/>
                        <a:pt x="119" y="143"/>
                      </a:cubicBezTo>
                      <a:cubicBezTo>
                        <a:pt x="48" y="238"/>
                        <a:pt x="1" y="356"/>
                        <a:pt x="1" y="475"/>
                      </a:cubicBezTo>
                      <a:cubicBezTo>
                        <a:pt x="1" y="723"/>
                        <a:pt x="193" y="927"/>
                        <a:pt x="415" y="927"/>
                      </a:cubicBezTo>
                      <a:cubicBezTo>
                        <a:pt x="427" y="927"/>
                        <a:pt x="439" y="927"/>
                        <a:pt x="452" y="926"/>
                      </a:cubicBezTo>
                      <a:cubicBezTo>
                        <a:pt x="594" y="926"/>
                        <a:pt x="689" y="878"/>
                        <a:pt x="784" y="783"/>
                      </a:cubicBezTo>
                      <a:cubicBezTo>
                        <a:pt x="878" y="712"/>
                        <a:pt x="926" y="594"/>
                        <a:pt x="926" y="475"/>
                      </a:cubicBezTo>
                      <a:cubicBezTo>
                        <a:pt x="926" y="356"/>
                        <a:pt x="878" y="214"/>
                        <a:pt x="784" y="143"/>
                      </a:cubicBezTo>
                      <a:cubicBezTo>
                        <a:pt x="689" y="48"/>
                        <a:pt x="570" y="1"/>
                        <a:pt x="4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0" name="Google Shape;2210;p15"/>
                <p:cNvSpPr/>
                <p:nvPr/>
              </p:nvSpPr>
              <p:spPr>
                <a:xfrm>
                  <a:off x="2633725" y="3643025"/>
                  <a:ext cx="34400" cy="3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" h="1377" extrusionOk="0">
                      <a:moveTo>
                        <a:pt x="830" y="1"/>
                      </a:moveTo>
                      <a:cubicBezTo>
                        <a:pt x="735" y="24"/>
                        <a:pt x="617" y="95"/>
                        <a:pt x="546" y="167"/>
                      </a:cubicBezTo>
                      <a:cubicBezTo>
                        <a:pt x="332" y="356"/>
                        <a:pt x="166" y="546"/>
                        <a:pt x="0" y="760"/>
                      </a:cubicBezTo>
                      <a:lnTo>
                        <a:pt x="332" y="736"/>
                      </a:lnTo>
                      <a:cubicBezTo>
                        <a:pt x="593" y="712"/>
                        <a:pt x="854" y="712"/>
                        <a:pt x="1115" y="712"/>
                      </a:cubicBezTo>
                      <a:lnTo>
                        <a:pt x="1376" y="712"/>
                      </a:lnTo>
                      <a:cubicBezTo>
                        <a:pt x="1328" y="594"/>
                        <a:pt x="1257" y="475"/>
                        <a:pt x="1162" y="333"/>
                      </a:cubicBezTo>
                      <a:cubicBezTo>
                        <a:pt x="1020" y="119"/>
                        <a:pt x="925" y="1"/>
                        <a:pt x="830" y="1"/>
                      </a:cubicBezTo>
                      <a:close/>
                      <a:moveTo>
                        <a:pt x="1115" y="736"/>
                      </a:moveTo>
                      <a:cubicBezTo>
                        <a:pt x="854" y="736"/>
                        <a:pt x="617" y="736"/>
                        <a:pt x="332" y="760"/>
                      </a:cubicBezTo>
                      <a:lnTo>
                        <a:pt x="759" y="1376"/>
                      </a:lnTo>
                      <a:cubicBezTo>
                        <a:pt x="902" y="1187"/>
                        <a:pt x="1044" y="973"/>
                        <a:pt x="1115" y="736"/>
                      </a:cubicBezTo>
                      <a:close/>
                    </a:path>
                  </a:pathLst>
                </a:custGeom>
                <a:solidFill>
                  <a:srgbClr val="FFA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1" name="Google Shape;2211;p15"/>
                <p:cNvSpPr/>
                <p:nvPr/>
              </p:nvSpPr>
              <p:spPr>
                <a:xfrm>
                  <a:off x="2627775" y="3639475"/>
                  <a:ext cx="47475" cy="4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9" h="1661" extrusionOk="0">
                      <a:moveTo>
                        <a:pt x="1092" y="285"/>
                      </a:moveTo>
                      <a:cubicBezTo>
                        <a:pt x="1163" y="356"/>
                        <a:pt x="1234" y="451"/>
                        <a:pt x="1306" y="546"/>
                      </a:cubicBezTo>
                      <a:lnTo>
                        <a:pt x="1400" y="712"/>
                      </a:lnTo>
                      <a:cubicBezTo>
                        <a:pt x="1389" y="700"/>
                        <a:pt x="1377" y="694"/>
                        <a:pt x="1365" y="694"/>
                      </a:cubicBezTo>
                      <a:cubicBezTo>
                        <a:pt x="1353" y="694"/>
                        <a:pt x="1341" y="700"/>
                        <a:pt x="1329" y="712"/>
                      </a:cubicBezTo>
                      <a:cubicBezTo>
                        <a:pt x="1092" y="712"/>
                        <a:pt x="831" y="712"/>
                        <a:pt x="594" y="736"/>
                      </a:cubicBezTo>
                      <a:cubicBezTo>
                        <a:pt x="665" y="617"/>
                        <a:pt x="784" y="522"/>
                        <a:pt x="879" y="427"/>
                      </a:cubicBezTo>
                      <a:cubicBezTo>
                        <a:pt x="1021" y="332"/>
                        <a:pt x="1092" y="285"/>
                        <a:pt x="1092" y="285"/>
                      </a:cubicBezTo>
                      <a:close/>
                      <a:moveTo>
                        <a:pt x="1140" y="996"/>
                      </a:moveTo>
                      <a:cubicBezTo>
                        <a:pt x="1116" y="1044"/>
                        <a:pt x="1116" y="1068"/>
                        <a:pt x="1092" y="1139"/>
                      </a:cubicBezTo>
                      <a:cubicBezTo>
                        <a:pt x="1045" y="1186"/>
                        <a:pt x="1021" y="1234"/>
                        <a:pt x="997" y="1257"/>
                      </a:cubicBezTo>
                      <a:lnTo>
                        <a:pt x="855" y="1020"/>
                      </a:lnTo>
                      <a:lnTo>
                        <a:pt x="1140" y="996"/>
                      </a:lnTo>
                      <a:close/>
                      <a:moveTo>
                        <a:pt x="1092" y="0"/>
                      </a:moveTo>
                      <a:cubicBezTo>
                        <a:pt x="1021" y="0"/>
                        <a:pt x="926" y="24"/>
                        <a:pt x="689" y="214"/>
                      </a:cubicBezTo>
                      <a:cubicBezTo>
                        <a:pt x="499" y="356"/>
                        <a:pt x="333" y="546"/>
                        <a:pt x="167" y="759"/>
                      </a:cubicBezTo>
                      <a:lnTo>
                        <a:pt x="143" y="759"/>
                      </a:lnTo>
                      <a:cubicBezTo>
                        <a:pt x="72" y="759"/>
                        <a:pt x="1" y="830"/>
                        <a:pt x="1" y="925"/>
                      </a:cubicBezTo>
                      <a:cubicBezTo>
                        <a:pt x="1" y="996"/>
                        <a:pt x="72" y="1068"/>
                        <a:pt x="143" y="1068"/>
                      </a:cubicBezTo>
                      <a:lnTo>
                        <a:pt x="262" y="1068"/>
                      </a:lnTo>
                      <a:lnTo>
                        <a:pt x="499" y="1044"/>
                      </a:lnTo>
                      <a:lnTo>
                        <a:pt x="879" y="1590"/>
                      </a:lnTo>
                      <a:cubicBezTo>
                        <a:pt x="902" y="1637"/>
                        <a:pt x="926" y="1661"/>
                        <a:pt x="973" y="1661"/>
                      </a:cubicBezTo>
                      <a:lnTo>
                        <a:pt x="997" y="1661"/>
                      </a:lnTo>
                      <a:cubicBezTo>
                        <a:pt x="1045" y="1661"/>
                        <a:pt x="1068" y="1637"/>
                        <a:pt x="1092" y="1613"/>
                      </a:cubicBezTo>
                      <a:cubicBezTo>
                        <a:pt x="1187" y="1518"/>
                        <a:pt x="1282" y="1400"/>
                        <a:pt x="1353" y="1257"/>
                      </a:cubicBezTo>
                      <a:cubicBezTo>
                        <a:pt x="1400" y="1139"/>
                        <a:pt x="1448" y="1044"/>
                        <a:pt x="1472" y="973"/>
                      </a:cubicBezTo>
                      <a:lnTo>
                        <a:pt x="1756" y="973"/>
                      </a:lnTo>
                      <a:cubicBezTo>
                        <a:pt x="1827" y="973"/>
                        <a:pt x="1899" y="925"/>
                        <a:pt x="1899" y="830"/>
                      </a:cubicBezTo>
                      <a:cubicBezTo>
                        <a:pt x="1899" y="759"/>
                        <a:pt x="1827" y="688"/>
                        <a:pt x="1756" y="688"/>
                      </a:cubicBezTo>
                      <a:lnTo>
                        <a:pt x="1709" y="688"/>
                      </a:lnTo>
                      <a:cubicBezTo>
                        <a:pt x="1661" y="593"/>
                        <a:pt x="1614" y="498"/>
                        <a:pt x="1543" y="380"/>
                      </a:cubicBezTo>
                      <a:cubicBezTo>
                        <a:pt x="1377" y="119"/>
                        <a:pt x="1234" y="0"/>
                        <a:pt x="109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2" name="Google Shape;2212;p15"/>
                <p:cNvSpPr/>
                <p:nvPr/>
              </p:nvSpPr>
              <p:spPr>
                <a:xfrm>
                  <a:off x="2535275" y="3696400"/>
                  <a:ext cx="229525" cy="124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1" h="4985" extrusionOk="0">
                      <a:moveTo>
                        <a:pt x="9157" y="0"/>
                      </a:moveTo>
                      <a:lnTo>
                        <a:pt x="5883" y="807"/>
                      </a:lnTo>
                      <a:cubicBezTo>
                        <a:pt x="3321" y="1400"/>
                        <a:pt x="1353" y="1898"/>
                        <a:pt x="0" y="2278"/>
                      </a:cubicBezTo>
                      <a:cubicBezTo>
                        <a:pt x="166" y="2728"/>
                        <a:pt x="404" y="3132"/>
                        <a:pt x="712" y="3511"/>
                      </a:cubicBezTo>
                      <a:lnTo>
                        <a:pt x="5409" y="2349"/>
                      </a:lnTo>
                      <a:cubicBezTo>
                        <a:pt x="6856" y="1969"/>
                        <a:pt x="8066" y="1661"/>
                        <a:pt x="9062" y="1400"/>
                      </a:cubicBezTo>
                      <a:cubicBezTo>
                        <a:pt x="9133" y="926"/>
                        <a:pt x="9180" y="475"/>
                        <a:pt x="9157" y="0"/>
                      </a:cubicBezTo>
                      <a:close/>
                      <a:moveTo>
                        <a:pt x="8730" y="2539"/>
                      </a:moveTo>
                      <a:lnTo>
                        <a:pt x="8730" y="2539"/>
                      </a:lnTo>
                      <a:cubicBezTo>
                        <a:pt x="6951" y="3060"/>
                        <a:pt x="4650" y="3701"/>
                        <a:pt x="1851" y="4484"/>
                      </a:cubicBezTo>
                      <a:cubicBezTo>
                        <a:pt x="2540" y="4810"/>
                        <a:pt x="3271" y="4984"/>
                        <a:pt x="4012" y="4984"/>
                      </a:cubicBezTo>
                      <a:cubicBezTo>
                        <a:pt x="4240" y="4984"/>
                        <a:pt x="4469" y="4968"/>
                        <a:pt x="4697" y="4934"/>
                      </a:cubicBezTo>
                      <a:cubicBezTo>
                        <a:pt x="6429" y="4768"/>
                        <a:pt x="7591" y="4270"/>
                        <a:pt x="8232" y="3416"/>
                      </a:cubicBezTo>
                      <a:cubicBezTo>
                        <a:pt x="8445" y="3155"/>
                        <a:pt x="8611" y="2847"/>
                        <a:pt x="8730" y="253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3" name="Google Shape;2213;p15"/>
                <p:cNvSpPr/>
                <p:nvPr/>
              </p:nvSpPr>
              <p:spPr>
                <a:xfrm>
                  <a:off x="2524000" y="3669125"/>
                  <a:ext cx="240800" cy="13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32" h="5575" extrusionOk="0">
                      <a:moveTo>
                        <a:pt x="9608" y="0"/>
                      </a:moveTo>
                      <a:lnTo>
                        <a:pt x="8493" y="973"/>
                      </a:lnTo>
                      <a:cubicBezTo>
                        <a:pt x="8161" y="736"/>
                        <a:pt x="7829" y="475"/>
                        <a:pt x="7520" y="214"/>
                      </a:cubicBezTo>
                      <a:cubicBezTo>
                        <a:pt x="7141" y="617"/>
                        <a:pt x="6785" y="997"/>
                        <a:pt x="6382" y="1329"/>
                      </a:cubicBezTo>
                      <a:lnTo>
                        <a:pt x="5528" y="854"/>
                      </a:lnTo>
                      <a:cubicBezTo>
                        <a:pt x="4982" y="1305"/>
                        <a:pt x="4650" y="1590"/>
                        <a:pt x="4531" y="1661"/>
                      </a:cubicBezTo>
                      <a:cubicBezTo>
                        <a:pt x="4057" y="1400"/>
                        <a:pt x="3606" y="1068"/>
                        <a:pt x="3203" y="688"/>
                      </a:cubicBezTo>
                      <a:lnTo>
                        <a:pt x="1875" y="2064"/>
                      </a:lnTo>
                      <a:cubicBezTo>
                        <a:pt x="1258" y="1708"/>
                        <a:pt x="641" y="1352"/>
                        <a:pt x="1" y="1068"/>
                      </a:cubicBezTo>
                      <a:lnTo>
                        <a:pt x="1" y="1068"/>
                      </a:lnTo>
                      <a:cubicBezTo>
                        <a:pt x="1" y="1850"/>
                        <a:pt x="167" y="2633"/>
                        <a:pt x="451" y="3369"/>
                      </a:cubicBezTo>
                      <a:cubicBezTo>
                        <a:pt x="1804" y="2989"/>
                        <a:pt x="3772" y="2491"/>
                        <a:pt x="6334" y="1874"/>
                      </a:cubicBezTo>
                      <a:lnTo>
                        <a:pt x="9608" y="1091"/>
                      </a:lnTo>
                      <a:cubicBezTo>
                        <a:pt x="9631" y="997"/>
                        <a:pt x="9631" y="925"/>
                        <a:pt x="9608" y="830"/>
                      </a:cubicBezTo>
                      <a:lnTo>
                        <a:pt x="9608" y="0"/>
                      </a:lnTo>
                      <a:close/>
                      <a:moveTo>
                        <a:pt x="9513" y="2467"/>
                      </a:moveTo>
                      <a:cubicBezTo>
                        <a:pt x="8540" y="2728"/>
                        <a:pt x="7307" y="3037"/>
                        <a:pt x="5860" y="3416"/>
                      </a:cubicBezTo>
                      <a:lnTo>
                        <a:pt x="1163" y="4602"/>
                      </a:lnTo>
                      <a:lnTo>
                        <a:pt x="1329" y="4816"/>
                      </a:lnTo>
                      <a:cubicBezTo>
                        <a:pt x="1590" y="5124"/>
                        <a:pt x="1922" y="5385"/>
                        <a:pt x="2302" y="5575"/>
                      </a:cubicBezTo>
                      <a:cubicBezTo>
                        <a:pt x="5124" y="4792"/>
                        <a:pt x="7425" y="4128"/>
                        <a:pt x="9204" y="3630"/>
                      </a:cubicBezTo>
                      <a:cubicBezTo>
                        <a:pt x="9347" y="3250"/>
                        <a:pt x="9442" y="2870"/>
                        <a:pt x="9513" y="246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4" name="Google Shape;2214;p15"/>
                <p:cNvSpPr/>
                <p:nvPr/>
              </p:nvSpPr>
              <p:spPr>
                <a:xfrm>
                  <a:off x="2520450" y="3666250"/>
                  <a:ext cx="247900" cy="15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16" h="6333" extrusionOk="0">
                      <a:moveTo>
                        <a:pt x="9607" y="424"/>
                      </a:moveTo>
                      <a:lnTo>
                        <a:pt x="9607" y="945"/>
                      </a:lnTo>
                      <a:lnTo>
                        <a:pt x="9607" y="1088"/>
                      </a:lnTo>
                      <a:cubicBezTo>
                        <a:pt x="8635" y="1325"/>
                        <a:pt x="7591" y="1562"/>
                        <a:pt x="6429" y="1847"/>
                      </a:cubicBezTo>
                      <a:cubicBezTo>
                        <a:pt x="3962" y="2440"/>
                        <a:pt x="2040" y="2938"/>
                        <a:pt x="688" y="3318"/>
                      </a:cubicBezTo>
                      <a:cubicBezTo>
                        <a:pt x="451" y="2701"/>
                        <a:pt x="333" y="2060"/>
                        <a:pt x="309" y="1420"/>
                      </a:cubicBezTo>
                      <a:lnTo>
                        <a:pt x="309" y="1420"/>
                      </a:lnTo>
                      <a:cubicBezTo>
                        <a:pt x="854" y="1705"/>
                        <a:pt x="1424" y="1989"/>
                        <a:pt x="1969" y="2321"/>
                      </a:cubicBezTo>
                      <a:cubicBezTo>
                        <a:pt x="1989" y="2331"/>
                        <a:pt x="2013" y="2337"/>
                        <a:pt x="2037" y="2337"/>
                      </a:cubicBezTo>
                      <a:cubicBezTo>
                        <a:pt x="2072" y="2337"/>
                        <a:pt x="2108" y="2325"/>
                        <a:pt x="2135" y="2298"/>
                      </a:cubicBezTo>
                      <a:lnTo>
                        <a:pt x="3345" y="1040"/>
                      </a:lnTo>
                      <a:cubicBezTo>
                        <a:pt x="3748" y="1372"/>
                        <a:pt x="4152" y="1657"/>
                        <a:pt x="4602" y="1918"/>
                      </a:cubicBezTo>
                      <a:cubicBezTo>
                        <a:pt x="4626" y="1930"/>
                        <a:pt x="4650" y="1936"/>
                        <a:pt x="4673" y="1936"/>
                      </a:cubicBezTo>
                      <a:cubicBezTo>
                        <a:pt x="4697" y="1936"/>
                        <a:pt x="4721" y="1930"/>
                        <a:pt x="4745" y="1918"/>
                      </a:cubicBezTo>
                      <a:cubicBezTo>
                        <a:pt x="4887" y="1847"/>
                        <a:pt x="5195" y="1586"/>
                        <a:pt x="5693" y="1159"/>
                      </a:cubicBezTo>
                      <a:lnTo>
                        <a:pt x="6476" y="1562"/>
                      </a:lnTo>
                      <a:cubicBezTo>
                        <a:pt x="6496" y="1582"/>
                        <a:pt x="6521" y="1590"/>
                        <a:pt x="6546" y="1590"/>
                      </a:cubicBezTo>
                      <a:cubicBezTo>
                        <a:pt x="6580" y="1590"/>
                        <a:pt x="6615" y="1576"/>
                        <a:pt x="6642" y="1562"/>
                      </a:cubicBezTo>
                      <a:cubicBezTo>
                        <a:pt x="6998" y="1230"/>
                        <a:pt x="7330" y="898"/>
                        <a:pt x="7686" y="519"/>
                      </a:cubicBezTo>
                      <a:cubicBezTo>
                        <a:pt x="7876" y="708"/>
                        <a:pt x="8160" y="922"/>
                        <a:pt x="8540" y="1183"/>
                      </a:cubicBezTo>
                      <a:cubicBezTo>
                        <a:pt x="8564" y="1206"/>
                        <a:pt x="8599" y="1218"/>
                        <a:pt x="8635" y="1218"/>
                      </a:cubicBezTo>
                      <a:cubicBezTo>
                        <a:pt x="8670" y="1218"/>
                        <a:pt x="8706" y="1206"/>
                        <a:pt x="8730" y="1183"/>
                      </a:cubicBezTo>
                      <a:lnTo>
                        <a:pt x="9607" y="424"/>
                      </a:lnTo>
                      <a:close/>
                      <a:moveTo>
                        <a:pt x="9607" y="1396"/>
                      </a:moveTo>
                      <a:lnTo>
                        <a:pt x="9607" y="1396"/>
                      </a:lnTo>
                      <a:cubicBezTo>
                        <a:pt x="9584" y="1752"/>
                        <a:pt x="9560" y="2108"/>
                        <a:pt x="9512" y="2464"/>
                      </a:cubicBezTo>
                      <a:cubicBezTo>
                        <a:pt x="8564" y="2725"/>
                        <a:pt x="7378" y="3033"/>
                        <a:pt x="5954" y="3389"/>
                      </a:cubicBezTo>
                      <a:lnTo>
                        <a:pt x="1353" y="4551"/>
                      </a:lnTo>
                      <a:cubicBezTo>
                        <a:pt x="1139" y="4243"/>
                        <a:pt x="949" y="3911"/>
                        <a:pt x="783" y="3578"/>
                      </a:cubicBezTo>
                      <a:cubicBezTo>
                        <a:pt x="2159" y="3223"/>
                        <a:pt x="4057" y="2725"/>
                        <a:pt x="6476" y="2132"/>
                      </a:cubicBezTo>
                      <a:cubicBezTo>
                        <a:pt x="7615" y="1871"/>
                        <a:pt x="8659" y="1610"/>
                        <a:pt x="9607" y="1396"/>
                      </a:cubicBezTo>
                      <a:close/>
                      <a:moveTo>
                        <a:pt x="9465" y="2796"/>
                      </a:moveTo>
                      <a:cubicBezTo>
                        <a:pt x="9394" y="3057"/>
                        <a:pt x="9323" y="3341"/>
                        <a:pt x="9228" y="3602"/>
                      </a:cubicBezTo>
                      <a:lnTo>
                        <a:pt x="2467" y="5547"/>
                      </a:lnTo>
                      <a:cubicBezTo>
                        <a:pt x="2135" y="5358"/>
                        <a:pt x="1827" y="5097"/>
                        <a:pt x="1590" y="4812"/>
                      </a:cubicBezTo>
                      <a:lnTo>
                        <a:pt x="1566" y="4788"/>
                      </a:lnTo>
                      <a:lnTo>
                        <a:pt x="6026" y="3673"/>
                      </a:lnTo>
                      <a:lnTo>
                        <a:pt x="9465" y="2796"/>
                      </a:lnTo>
                      <a:close/>
                      <a:moveTo>
                        <a:pt x="9086" y="3958"/>
                      </a:moveTo>
                      <a:lnTo>
                        <a:pt x="9086" y="3958"/>
                      </a:lnTo>
                      <a:cubicBezTo>
                        <a:pt x="8967" y="4148"/>
                        <a:pt x="8848" y="4361"/>
                        <a:pt x="8730" y="4551"/>
                      </a:cubicBezTo>
                      <a:cubicBezTo>
                        <a:pt x="8113" y="5358"/>
                        <a:pt x="6951" y="5832"/>
                        <a:pt x="5290" y="5998"/>
                      </a:cubicBezTo>
                      <a:cubicBezTo>
                        <a:pt x="5085" y="6022"/>
                        <a:pt x="4879" y="6034"/>
                        <a:pt x="4672" y="6034"/>
                      </a:cubicBezTo>
                      <a:cubicBezTo>
                        <a:pt x="4066" y="6034"/>
                        <a:pt x="3461" y="5932"/>
                        <a:pt x="2894" y="5737"/>
                      </a:cubicBezTo>
                      <a:lnTo>
                        <a:pt x="9086" y="3958"/>
                      </a:lnTo>
                      <a:close/>
                      <a:moveTo>
                        <a:pt x="9776" y="1"/>
                      </a:moveTo>
                      <a:cubicBezTo>
                        <a:pt x="9743" y="1"/>
                        <a:pt x="9708" y="14"/>
                        <a:pt x="9679" y="44"/>
                      </a:cubicBezTo>
                      <a:lnTo>
                        <a:pt x="8635" y="945"/>
                      </a:lnTo>
                      <a:cubicBezTo>
                        <a:pt x="8232" y="637"/>
                        <a:pt x="7947" y="424"/>
                        <a:pt x="7781" y="258"/>
                      </a:cubicBezTo>
                      <a:cubicBezTo>
                        <a:pt x="7745" y="234"/>
                        <a:pt x="7704" y="222"/>
                        <a:pt x="7665" y="222"/>
                      </a:cubicBezTo>
                      <a:cubicBezTo>
                        <a:pt x="7627" y="222"/>
                        <a:pt x="7591" y="234"/>
                        <a:pt x="7567" y="258"/>
                      </a:cubicBezTo>
                      <a:cubicBezTo>
                        <a:pt x="7212" y="637"/>
                        <a:pt x="6879" y="969"/>
                        <a:pt x="6524" y="1301"/>
                      </a:cubicBezTo>
                      <a:lnTo>
                        <a:pt x="5765" y="874"/>
                      </a:lnTo>
                      <a:cubicBezTo>
                        <a:pt x="5741" y="851"/>
                        <a:pt x="5711" y="839"/>
                        <a:pt x="5682" y="839"/>
                      </a:cubicBezTo>
                      <a:cubicBezTo>
                        <a:pt x="5652" y="839"/>
                        <a:pt x="5622" y="851"/>
                        <a:pt x="5599" y="874"/>
                      </a:cubicBezTo>
                      <a:cubicBezTo>
                        <a:pt x="5148" y="1254"/>
                        <a:pt x="4839" y="1491"/>
                        <a:pt x="4673" y="1610"/>
                      </a:cubicBezTo>
                      <a:cubicBezTo>
                        <a:pt x="4246" y="1372"/>
                        <a:pt x="3819" y="1088"/>
                        <a:pt x="3464" y="732"/>
                      </a:cubicBezTo>
                      <a:cubicBezTo>
                        <a:pt x="3440" y="708"/>
                        <a:pt x="3398" y="696"/>
                        <a:pt x="3357" y="696"/>
                      </a:cubicBezTo>
                      <a:cubicBezTo>
                        <a:pt x="3315" y="696"/>
                        <a:pt x="3274" y="708"/>
                        <a:pt x="3250" y="732"/>
                      </a:cubicBezTo>
                      <a:lnTo>
                        <a:pt x="2017" y="2013"/>
                      </a:lnTo>
                      <a:cubicBezTo>
                        <a:pt x="1424" y="1657"/>
                        <a:pt x="807" y="1372"/>
                        <a:pt x="214" y="1064"/>
                      </a:cubicBezTo>
                      <a:cubicBezTo>
                        <a:pt x="190" y="1052"/>
                        <a:pt x="166" y="1046"/>
                        <a:pt x="143" y="1046"/>
                      </a:cubicBezTo>
                      <a:cubicBezTo>
                        <a:pt x="119" y="1046"/>
                        <a:pt x="95" y="1052"/>
                        <a:pt x="72" y="1064"/>
                      </a:cubicBezTo>
                      <a:cubicBezTo>
                        <a:pt x="24" y="1112"/>
                        <a:pt x="0" y="1159"/>
                        <a:pt x="0" y="1206"/>
                      </a:cubicBezTo>
                      <a:cubicBezTo>
                        <a:pt x="0" y="2013"/>
                        <a:pt x="166" y="2796"/>
                        <a:pt x="451" y="3555"/>
                      </a:cubicBezTo>
                      <a:cubicBezTo>
                        <a:pt x="641" y="4005"/>
                        <a:pt x="878" y="4432"/>
                        <a:pt x="1186" y="4812"/>
                      </a:cubicBezTo>
                      <a:cubicBezTo>
                        <a:pt x="1234" y="4883"/>
                        <a:pt x="1305" y="4954"/>
                        <a:pt x="1353" y="5025"/>
                      </a:cubicBezTo>
                      <a:cubicBezTo>
                        <a:pt x="1637" y="5358"/>
                        <a:pt x="1993" y="5618"/>
                        <a:pt x="2396" y="5832"/>
                      </a:cubicBezTo>
                      <a:cubicBezTo>
                        <a:pt x="3046" y="6145"/>
                        <a:pt x="3758" y="6332"/>
                        <a:pt x="4495" y="6332"/>
                      </a:cubicBezTo>
                      <a:cubicBezTo>
                        <a:pt x="4538" y="6332"/>
                        <a:pt x="4582" y="6331"/>
                        <a:pt x="4626" y="6330"/>
                      </a:cubicBezTo>
                      <a:cubicBezTo>
                        <a:pt x="4839" y="6330"/>
                        <a:pt x="5077" y="6306"/>
                        <a:pt x="5314" y="6306"/>
                      </a:cubicBezTo>
                      <a:cubicBezTo>
                        <a:pt x="7069" y="6140"/>
                        <a:pt x="8303" y="5618"/>
                        <a:pt x="8967" y="4765"/>
                      </a:cubicBezTo>
                      <a:cubicBezTo>
                        <a:pt x="9180" y="4456"/>
                        <a:pt x="9346" y="4148"/>
                        <a:pt x="9489" y="3816"/>
                      </a:cubicBezTo>
                      <a:cubicBezTo>
                        <a:pt x="9631" y="3436"/>
                        <a:pt x="9726" y="3057"/>
                        <a:pt x="9797" y="2653"/>
                      </a:cubicBezTo>
                      <a:cubicBezTo>
                        <a:pt x="9868" y="2179"/>
                        <a:pt x="9916" y="1728"/>
                        <a:pt x="9916" y="1254"/>
                      </a:cubicBezTo>
                      <a:lnTo>
                        <a:pt x="9916" y="993"/>
                      </a:lnTo>
                      <a:lnTo>
                        <a:pt x="9916" y="163"/>
                      </a:lnTo>
                      <a:cubicBezTo>
                        <a:pt x="9916" y="65"/>
                        <a:pt x="9849" y="1"/>
                        <a:pt x="977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5" name="Google Shape;2215;p15"/>
                <p:cNvSpPr/>
                <p:nvPr/>
              </p:nvSpPr>
              <p:spPr>
                <a:xfrm>
                  <a:off x="2527575" y="3446575"/>
                  <a:ext cx="196900" cy="11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6" h="4752" extrusionOk="0">
                      <a:moveTo>
                        <a:pt x="3712" y="1"/>
                      </a:moveTo>
                      <a:cubicBezTo>
                        <a:pt x="3529" y="1"/>
                        <a:pt x="3345" y="19"/>
                        <a:pt x="3155" y="54"/>
                      </a:cubicBezTo>
                      <a:cubicBezTo>
                        <a:pt x="2088" y="173"/>
                        <a:pt x="1281" y="861"/>
                        <a:pt x="712" y="2094"/>
                      </a:cubicBezTo>
                      <a:cubicBezTo>
                        <a:pt x="1589" y="1573"/>
                        <a:pt x="2775" y="885"/>
                        <a:pt x="4270" y="54"/>
                      </a:cubicBezTo>
                      <a:cubicBezTo>
                        <a:pt x="4080" y="19"/>
                        <a:pt x="3896" y="1"/>
                        <a:pt x="3712" y="1"/>
                      </a:cubicBezTo>
                      <a:close/>
                      <a:moveTo>
                        <a:pt x="5503" y="386"/>
                      </a:moveTo>
                      <a:cubicBezTo>
                        <a:pt x="3250" y="1667"/>
                        <a:pt x="1494" y="2735"/>
                        <a:pt x="214" y="3541"/>
                      </a:cubicBezTo>
                      <a:cubicBezTo>
                        <a:pt x="119" y="3921"/>
                        <a:pt x="48" y="4348"/>
                        <a:pt x="0" y="4751"/>
                      </a:cubicBezTo>
                      <a:cubicBezTo>
                        <a:pt x="403" y="4324"/>
                        <a:pt x="901" y="3850"/>
                        <a:pt x="1423" y="3328"/>
                      </a:cubicBezTo>
                      <a:cubicBezTo>
                        <a:pt x="1803" y="3518"/>
                        <a:pt x="2135" y="3707"/>
                        <a:pt x="2467" y="3921"/>
                      </a:cubicBezTo>
                      <a:cubicBezTo>
                        <a:pt x="2538" y="3945"/>
                        <a:pt x="2633" y="3992"/>
                        <a:pt x="2704" y="4039"/>
                      </a:cubicBezTo>
                      <a:cubicBezTo>
                        <a:pt x="3013" y="3589"/>
                        <a:pt x="3321" y="3162"/>
                        <a:pt x="3629" y="2759"/>
                      </a:cubicBezTo>
                      <a:cubicBezTo>
                        <a:pt x="3701" y="2640"/>
                        <a:pt x="3772" y="2569"/>
                        <a:pt x="3819" y="2498"/>
                      </a:cubicBezTo>
                      <a:lnTo>
                        <a:pt x="5076" y="3423"/>
                      </a:lnTo>
                      <a:cubicBezTo>
                        <a:pt x="5242" y="3114"/>
                        <a:pt x="5432" y="2735"/>
                        <a:pt x="5669" y="2332"/>
                      </a:cubicBezTo>
                      <a:cubicBezTo>
                        <a:pt x="5741" y="2213"/>
                        <a:pt x="5788" y="2118"/>
                        <a:pt x="5859" y="2023"/>
                      </a:cubicBezTo>
                      <a:lnTo>
                        <a:pt x="7875" y="2332"/>
                      </a:lnTo>
                      <a:cubicBezTo>
                        <a:pt x="7591" y="1999"/>
                        <a:pt x="7306" y="1691"/>
                        <a:pt x="6974" y="1406"/>
                      </a:cubicBezTo>
                      <a:cubicBezTo>
                        <a:pt x="6547" y="1003"/>
                        <a:pt x="6049" y="671"/>
                        <a:pt x="5503" y="38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6" name="Google Shape;2216;p15"/>
                <p:cNvSpPr/>
                <p:nvPr/>
              </p:nvSpPr>
              <p:spPr>
                <a:xfrm>
                  <a:off x="2532900" y="3447925"/>
                  <a:ext cx="132275" cy="8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1" h="3488" extrusionOk="0">
                      <a:moveTo>
                        <a:pt x="4033" y="0"/>
                      </a:moveTo>
                      <a:cubicBezTo>
                        <a:pt x="2562" y="831"/>
                        <a:pt x="1376" y="1519"/>
                        <a:pt x="475" y="2040"/>
                      </a:cubicBezTo>
                      <a:cubicBezTo>
                        <a:pt x="380" y="2301"/>
                        <a:pt x="261" y="2586"/>
                        <a:pt x="167" y="2871"/>
                      </a:cubicBezTo>
                      <a:lnTo>
                        <a:pt x="1" y="3487"/>
                      </a:lnTo>
                      <a:cubicBezTo>
                        <a:pt x="1258" y="2681"/>
                        <a:pt x="3037" y="1613"/>
                        <a:pt x="5290" y="332"/>
                      </a:cubicBezTo>
                      <a:cubicBezTo>
                        <a:pt x="4887" y="166"/>
                        <a:pt x="4484" y="48"/>
                        <a:pt x="403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7" name="Google Shape;2217;p15"/>
                <p:cNvSpPr/>
                <p:nvPr/>
              </p:nvSpPr>
              <p:spPr>
                <a:xfrm>
                  <a:off x="2523425" y="3443625"/>
                  <a:ext cx="204000" cy="12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0" h="5036" extrusionOk="0">
                      <a:moveTo>
                        <a:pt x="3938" y="267"/>
                      </a:moveTo>
                      <a:cubicBezTo>
                        <a:pt x="2894" y="884"/>
                        <a:pt x="1969" y="1406"/>
                        <a:pt x="1234" y="1833"/>
                      </a:cubicBezTo>
                      <a:cubicBezTo>
                        <a:pt x="1755" y="931"/>
                        <a:pt x="2467" y="410"/>
                        <a:pt x="3345" y="315"/>
                      </a:cubicBezTo>
                      <a:cubicBezTo>
                        <a:pt x="3534" y="291"/>
                        <a:pt x="3700" y="267"/>
                        <a:pt x="3867" y="267"/>
                      </a:cubicBezTo>
                      <a:close/>
                      <a:moveTo>
                        <a:pt x="4460" y="315"/>
                      </a:moveTo>
                      <a:cubicBezTo>
                        <a:pt x="4744" y="362"/>
                        <a:pt x="5053" y="433"/>
                        <a:pt x="5337" y="552"/>
                      </a:cubicBezTo>
                      <a:cubicBezTo>
                        <a:pt x="3392" y="1643"/>
                        <a:pt x="1803" y="2592"/>
                        <a:pt x="617" y="3327"/>
                      </a:cubicBezTo>
                      <a:lnTo>
                        <a:pt x="688" y="3090"/>
                      </a:lnTo>
                      <a:cubicBezTo>
                        <a:pt x="783" y="2829"/>
                        <a:pt x="878" y="2568"/>
                        <a:pt x="973" y="2331"/>
                      </a:cubicBezTo>
                      <a:lnTo>
                        <a:pt x="973" y="2307"/>
                      </a:lnTo>
                      <a:cubicBezTo>
                        <a:pt x="1874" y="1785"/>
                        <a:pt x="3036" y="1121"/>
                        <a:pt x="4460" y="315"/>
                      </a:cubicBezTo>
                      <a:close/>
                      <a:moveTo>
                        <a:pt x="5693" y="694"/>
                      </a:moveTo>
                      <a:cubicBezTo>
                        <a:pt x="6191" y="955"/>
                        <a:pt x="6642" y="1264"/>
                        <a:pt x="7069" y="1643"/>
                      </a:cubicBezTo>
                      <a:cubicBezTo>
                        <a:pt x="7259" y="1833"/>
                        <a:pt x="7472" y="2023"/>
                        <a:pt x="7662" y="2236"/>
                      </a:cubicBezTo>
                      <a:lnTo>
                        <a:pt x="6049" y="1999"/>
                      </a:lnTo>
                      <a:cubicBezTo>
                        <a:pt x="6030" y="1993"/>
                        <a:pt x="6012" y="1990"/>
                        <a:pt x="5997" y="1990"/>
                      </a:cubicBezTo>
                      <a:cubicBezTo>
                        <a:pt x="5954" y="1990"/>
                        <a:pt x="5924" y="2012"/>
                        <a:pt x="5907" y="2046"/>
                      </a:cubicBezTo>
                      <a:cubicBezTo>
                        <a:pt x="5835" y="2165"/>
                        <a:pt x="5764" y="2260"/>
                        <a:pt x="5693" y="2378"/>
                      </a:cubicBezTo>
                      <a:cubicBezTo>
                        <a:pt x="5503" y="2711"/>
                        <a:pt x="5337" y="3043"/>
                        <a:pt x="5195" y="3304"/>
                      </a:cubicBezTo>
                      <a:lnTo>
                        <a:pt x="4080" y="2497"/>
                      </a:lnTo>
                      <a:cubicBezTo>
                        <a:pt x="4048" y="2476"/>
                        <a:pt x="4011" y="2464"/>
                        <a:pt x="3976" y="2464"/>
                      </a:cubicBezTo>
                      <a:cubicBezTo>
                        <a:pt x="3933" y="2464"/>
                        <a:pt x="3893" y="2482"/>
                        <a:pt x="3867" y="2521"/>
                      </a:cubicBezTo>
                      <a:cubicBezTo>
                        <a:pt x="3819" y="2592"/>
                        <a:pt x="3748" y="2687"/>
                        <a:pt x="3677" y="2782"/>
                      </a:cubicBezTo>
                      <a:cubicBezTo>
                        <a:pt x="3392" y="3185"/>
                        <a:pt x="3107" y="3564"/>
                        <a:pt x="2823" y="3968"/>
                      </a:cubicBezTo>
                      <a:lnTo>
                        <a:pt x="2704" y="3920"/>
                      </a:lnTo>
                      <a:cubicBezTo>
                        <a:pt x="2372" y="3707"/>
                        <a:pt x="2016" y="3517"/>
                        <a:pt x="1660" y="3327"/>
                      </a:cubicBezTo>
                      <a:cubicBezTo>
                        <a:pt x="1641" y="3317"/>
                        <a:pt x="1617" y="3312"/>
                        <a:pt x="1593" y="3312"/>
                      </a:cubicBezTo>
                      <a:cubicBezTo>
                        <a:pt x="1558" y="3312"/>
                        <a:pt x="1522" y="3323"/>
                        <a:pt x="1494" y="3351"/>
                      </a:cubicBezTo>
                      <a:cubicBezTo>
                        <a:pt x="1091" y="3730"/>
                        <a:pt x="712" y="4110"/>
                        <a:pt x="380" y="4442"/>
                      </a:cubicBezTo>
                      <a:cubicBezTo>
                        <a:pt x="403" y="4205"/>
                        <a:pt x="451" y="3968"/>
                        <a:pt x="498" y="3754"/>
                      </a:cubicBezTo>
                      <a:lnTo>
                        <a:pt x="498" y="3730"/>
                      </a:lnTo>
                      <a:cubicBezTo>
                        <a:pt x="1755" y="2948"/>
                        <a:pt x="3487" y="1928"/>
                        <a:pt x="5693" y="694"/>
                      </a:cubicBezTo>
                      <a:close/>
                      <a:moveTo>
                        <a:pt x="3867" y="0"/>
                      </a:moveTo>
                      <a:cubicBezTo>
                        <a:pt x="3677" y="0"/>
                        <a:pt x="3487" y="18"/>
                        <a:pt x="3297" y="54"/>
                      </a:cubicBezTo>
                      <a:cubicBezTo>
                        <a:pt x="2182" y="196"/>
                        <a:pt x="1328" y="908"/>
                        <a:pt x="735" y="2189"/>
                      </a:cubicBezTo>
                      <a:cubicBezTo>
                        <a:pt x="617" y="2450"/>
                        <a:pt x="498" y="2734"/>
                        <a:pt x="403" y="3043"/>
                      </a:cubicBezTo>
                      <a:lnTo>
                        <a:pt x="237" y="3636"/>
                      </a:lnTo>
                      <a:cubicBezTo>
                        <a:pt x="142" y="4039"/>
                        <a:pt x="71" y="4442"/>
                        <a:pt x="0" y="4869"/>
                      </a:cubicBezTo>
                      <a:cubicBezTo>
                        <a:pt x="0" y="4940"/>
                        <a:pt x="24" y="4988"/>
                        <a:pt x="95" y="5035"/>
                      </a:cubicBezTo>
                      <a:lnTo>
                        <a:pt x="166" y="5035"/>
                      </a:lnTo>
                      <a:cubicBezTo>
                        <a:pt x="190" y="5011"/>
                        <a:pt x="190" y="5011"/>
                        <a:pt x="214" y="4988"/>
                      </a:cubicBezTo>
                      <a:cubicBezTo>
                        <a:pt x="617" y="4584"/>
                        <a:pt x="1067" y="4134"/>
                        <a:pt x="1566" y="3659"/>
                      </a:cubicBezTo>
                      <a:cubicBezTo>
                        <a:pt x="1898" y="3825"/>
                        <a:pt x="2206" y="3991"/>
                        <a:pt x="2514" y="4181"/>
                      </a:cubicBezTo>
                      <a:cubicBezTo>
                        <a:pt x="2586" y="4229"/>
                        <a:pt x="2657" y="4252"/>
                        <a:pt x="2728" y="4300"/>
                      </a:cubicBezTo>
                      <a:cubicBezTo>
                        <a:pt x="2755" y="4318"/>
                        <a:pt x="2786" y="4326"/>
                        <a:pt x="2816" y="4326"/>
                      </a:cubicBezTo>
                      <a:cubicBezTo>
                        <a:pt x="2865" y="4326"/>
                        <a:pt x="2912" y="4305"/>
                        <a:pt x="2941" y="4276"/>
                      </a:cubicBezTo>
                      <a:cubicBezTo>
                        <a:pt x="3226" y="3825"/>
                        <a:pt x="3558" y="3398"/>
                        <a:pt x="3867" y="2995"/>
                      </a:cubicBezTo>
                      <a:lnTo>
                        <a:pt x="3985" y="2829"/>
                      </a:lnTo>
                      <a:lnTo>
                        <a:pt x="5100" y="3683"/>
                      </a:lnTo>
                      <a:cubicBezTo>
                        <a:pt x="5147" y="3707"/>
                        <a:pt x="5195" y="3707"/>
                        <a:pt x="5219" y="3707"/>
                      </a:cubicBezTo>
                      <a:cubicBezTo>
                        <a:pt x="5266" y="3683"/>
                        <a:pt x="5314" y="3659"/>
                        <a:pt x="5337" y="3636"/>
                      </a:cubicBezTo>
                      <a:cubicBezTo>
                        <a:pt x="5503" y="3304"/>
                        <a:pt x="5693" y="2948"/>
                        <a:pt x="5930" y="2544"/>
                      </a:cubicBezTo>
                      <a:cubicBezTo>
                        <a:pt x="5978" y="2450"/>
                        <a:pt x="6001" y="2378"/>
                        <a:pt x="6049" y="2307"/>
                      </a:cubicBezTo>
                      <a:lnTo>
                        <a:pt x="7970" y="2616"/>
                      </a:lnTo>
                      <a:cubicBezTo>
                        <a:pt x="8018" y="2616"/>
                        <a:pt x="8089" y="2592"/>
                        <a:pt x="8113" y="2544"/>
                      </a:cubicBezTo>
                      <a:cubicBezTo>
                        <a:pt x="8160" y="2497"/>
                        <a:pt x="8160" y="2426"/>
                        <a:pt x="8113" y="2378"/>
                      </a:cubicBezTo>
                      <a:cubicBezTo>
                        <a:pt x="7852" y="2046"/>
                        <a:pt x="7543" y="1738"/>
                        <a:pt x="7235" y="1453"/>
                      </a:cubicBezTo>
                      <a:cubicBezTo>
                        <a:pt x="6784" y="1026"/>
                        <a:pt x="6286" y="694"/>
                        <a:pt x="5740" y="410"/>
                      </a:cubicBezTo>
                      <a:cubicBezTo>
                        <a:pt x="5314" y="244"/>
                        <a:pt x="4887" y="101"/>
                        <a:pt x="4436" y="54"/>
                      </a:cubicBezTo>
                      <a:cubicBezTo>
                        <a:pt x="4246" y="18"/>
                        <a:pt x="4056" y="0"/>
                        <a:pt x="386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8" name="Google Shape;2218;p15"/>
                <p:cNvSpPr/>
                <p:nvPr/>
              </p:nvSpPr>
              <p:spPr>
                <a:xfrm>
                  <a:off x="2475575" y="3511725"/>
                  <a:ext cx="316000" cy="14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40" h="5681" extrusionOk="0">
                      <a:moveTo>
                        <a:pt x="11559" y="1"/>
                      </a:moveTo>
                      <a:cubicBezTo>
                        <a:pt x="11516" y="1"/>
                        <a:pt x="11476" y="18"/>
                        <a:pt x="11450" y="58"/>
                      </a:cubicBezTo>
                      <a:lnTo>
                        <a:pt x="10548" y="1173"/>
                      </a:lnTo>
                      <a:cubicBezTo>
                        <a:pt x="10501" y="1244"/>
                        <a:pt x="10525" y="1315"/>
                        <a:pt x="10572" y="1386"/>
                      </a:cubicBezTo>
                      <a:cubicBezTo>
                        <a:pt x="10596" y="1386"/>
                        <a:pt x="10643" y="1410"/>
                        <a:pt x="10667" y="1410"/>
                      </a:cubicBezTo>
                      <a:cubicBezTo>
                        <a:pt x="10714" y="1410"/>
                        <a:pt x="10762" y="1386"/>
                        <a:pt x="10786" y="1362"/>
                      </a:cubicBezTo>
                      <a:lnTo>
                        <a:pt x="11687" y="247"/>
                      </a:lnTo>
                      <a:cubicBezTo>
                        <a:pt x="11734" y="176"/>
                        <a:pt x="11711" y="81"/>
                        <a:pt x="11663" y="34"/>
                      </a:cubicBezTo>
                      <a:cubicBezTo>
                        <a:pt x="11631" y="13"/>
                        <a:pt x="11595" y="1"/>
                        <a:pt x="11559" y="1"/>
                      </a:cubicBezTo>
                      <a:close/>
                      <a:moveTo>
                        <a:pt x="10320" y="1543"/>
                      </a:moveTo>
                      <a:cubicBezTo>
                        <a:pt x="10278" y="1543"/>
                        <a:pt x="10232" y="1560"/>
                        <a:pt x="10193" y="1600"/>
                      </a:cubicBezTo>
                      <a:lnTo>
                        <a:pt x="10027" y="1813"/>
                      </a:lnTo>
                      <a:cubicBezTo>
                        <a:pt x="9979" y="1860"/>
                        <a:pt x="9979" y="1955"/>
                        <a:pt x="10050" y="2003"/>
                      </a:cubicBezTo>
                      <a:cubicBezTo>
                        <a:pt x="10074" y="2026"/>
                        <a:pt x="10121" y="2050"/>
                        <a:pt x="10145" y="2050"/>
                      </a:cubicBezTo>
                      <a:cubicBezTo>
                        <a:pt x="10193" y="2050"/>
                        <a:pt x="10240" y="2026"/>
                        <a:pt x="10264" y="2003"/>
                      </a:cubicBezTo>
                      <a:lnTo>
                        <a:pt x="10430" y="1789"/>
                      </a:lnTo>
                      <a:cubicBezTo>
                        <a:pt x="10477" y="1718"/>
                        <a:pt x="10477" y="1623"/>
                        <a:pt x="10406" y="1576"/>
                      </a:cubicBezTo>
                      <a:cubicBezTo>
                        <a:pt x="10385" y="1554"/>
                        <a:pt x="10354" y="1543"/>
                        <a:pt x="10320" y="1543"/>
                      </a:cubicBezTo>
                      <a:close/>
                      <a:moveTo>
                        <a:pt x="12431" y="1777"/>
                      </a:moveTo>
                      <a:cubicBezTo>
                        <a:pt x="12413" y="1777"/>
                        <a:pt x="12395" y="1781"/>
                        <a:pt x="12375" y="1789"/>
                      </a:cubicBezTo>
                      <a:lnTo>
                        <a:pt x="12090" y="1932"/>
                      </a:lnTo>
                      <a:cubicBezTo>
                        <a:pt x="11995" y="1955"/>
                        <a:pt x="11972" y="2050"/>
                        <a:pt x="12019" y="2121"/>
                      </a:cubicBezTo>
                      <a:cubicBezTo>
                        <a:pt x="12043" y="2169"/>
                        <a:pt x="12090" y="2216"/>
                        <a:pt x="12138" y="2216"/>
                      </a:cubicBezTo>
                      <a:cubicBezTo>
                        <a:pt x="12161" y="2216"/>
                        <a:pt x="12185" y="2216"/>
                        <a:pt x="12209" y="2193"/>
                      </a:cubicBezTo>
                      <a:lnTo>
                        <a:pt x="12494" y="2050"/>
                      </a:lnTo>
                      <a:cubicBezTo>
                        <a:pt x="12640" y="1987"/>
                        <a:pt x="12565" y="1777"/>
                        <a:pt x="12431" y="1777"/>
                      </a:cubicBezTo>
                      <a:close/>
                      <a:moveTo>
                        <a:pt x="11298" y="2284"/>
                      </a:moveTo>
                      <a:cubicBezTo>
                        <a:pt x="11272" y="2284"/>
                        <a:pt x="11243" y="2292"/>
                        <a:pt x="11213" y="2311"/>
                      </a:cubicBezTo>
                      <a:lnTo>
                        <a:pt x="10691" y="2548"/>
                      </a:lnTo>
                      <a:cubicBezTo>
                        <a:pt x="10492" y="2570"/>
                        <a:pt x="10540" y="2838"/>
                        <a:pt x="10699" y="2838"/>
                      </a:cubicBezTo>
                      <a:cubicBezTo>
                        <a:pt x="10712" y="2838"/>
                        <a:pt x="10725" y="2836"/>
                        <a:pt x="10738" y="2833"/>
                      </a:cubicBezTo>
                      <a:lnTo>
                        <a:pt x="10738" y="2857"/>
                      </a:lnTo>
                      <a:cubicBezTo>
                        <a:pt x="10762" y="2833"/>
                        <a:pt x="10786" y="2833"/>
                        <a:pt x="10809" y="2809"/>
                      </a:cubicBezTo>
                      <a:lnTo>
                        <a:pt x="11331" y="2572"/>
                      </a:lnTo>
                      <a:cubicBezTo>
                        <a:pt x="11511" y="2512"/>
                        <a:pt x="11439" y="2284"/>
                        <a:pt x="11298" y="2284"/>
                      </a:cubicBezTo>
                      <a:close/>
                      <a:moveTo>
                        <a:pt x="315" y="2974"/>
                      </a:moveTo>
                      <a:cubicBezTo>
                        <a:pt x="263" y="2974"/>
                        <a:pt x="213" y="3001"/>
                        <a:pt x="182" y="3046"/>
                      </a:cubicBezTo>
                      <a:cubicBezTo>
                        <a:pt x="159" y="3118"/>
                        <a:pt x="182" y="3213"/>
                        <a:pt x="254" y="3260"/>
                      </a:cubicBezTo>
                      <a:lnTo>
                        <a:pt x="1131" y="3758"/>
                      </a:lnTo>
                      <a:cubicBezTo>
                        <a:pt x="1155" y="3782"/>
                        <a:pt x="1179" y="3782"/>
                        <a:pt x="1202" y="3782"/>
                      </a:cubicBezTo>
                      <a:cubicBezTo>
                        <a:pt x="1274" y="3782"/>
                        <a:pt x="1321" y="3758"/>
                        <a:pt x="1345" y="3711"/>
                      </a:cubicBezTo>
                      <a:cubicBezTo>
                        <a:pt x="1368" y="3640"/>
                        <a:pt x="1345" y="3545"/>
                        <a:pt x="1274" y="3497"/>
                      </a:cubicBezTo>
                      <a:lnTo>
                        <a:pt x="396" y="2999"/>
                      </a:lnTo>
                      <a:cubicBezTo>
                        <a:pt x="371" y="2982"/>
                        <a:pt x="343" y="2974"/>
                        <a:pt x="315" y="2974"/>
                      </a:cubicBezTo>
                      <a:close/>
                      <a:moveTo>
                        <a:pt x="1917" y="3896"/>
                      </a:moveTo>
                      <a:cubicBezTo>
                        <a:pt x="1773" y="3896"/>
                        <a:pt x="1685" y="4106"/>
                        <a:pt x="1843" y="4185"/>
                      </a:cubicBezTo>
                      <a:lnTo>
                        <a:pt x="2270" y="4422"/>
                      </a:lnTo>
                      <a:cubicBezTo>
                        <a:pt x="2270" y="4422"/>
                        <a:pt x="2317" y="4446"/>
                        <a:pt x="2341" y="4446"/>
                      </a:cubicBezTo>
                      <a:cubicBezTo>
                        <a:pt x="2483" y="4446"/>
                        <a:pt x="2531" y="4233"/>
                        <a:pt x="2412" y="4161"/>
                      </a:cubicBezTo>
                      <a:lnTo>
                        <a:pt x="2009" y="3924"/>
                      </a:lnTo>
                      <a:cubicBezTo>
                        <a:pt x="1977" y="3904"/>
                        <a:pt x="1946" y="3896"/>
                        <a:pt x="1917" y="3896"/>
                      </a:cubicBezTo>
                      <a:close/>
                      <a:moveTo>
                        <a:pt x="2166" y="4986"/>
                      </a:moveTo>
                      <a:cubicBezTo>
                        <a:pt x="2153" y="4986"/>
                        <a:pt x="2140" y="4988"/>
                        <a:pt x="2128" y="4992"/>
                      </a:cubicBezTo>
                      <a:lnTo>
                        <a:pt x="1250" y="5181"/>
                      </a:lnTo>
                      <a:cubicBezTo>
                        <a:pt x="1044" y="5181"/>
                        <a:pt x="1059" y="5467"/>
                        <a:pt x="1251" y="5467"/>
                      </a:cubicBezTo>
                      <a:cubicBezTo>
                        <a:pt x="1258" y="5467"/>
                        <a:pt x="1266" y="5467"/>
                        <a:pt x="1274" y="5466"/>
                      </a:cubicBezTo>
                      <a:lnTo>
                        <a:pt x="1297" y="5466"/>
                      </a:lnTo>
                      <a:lnTo>
                        <a:pt x="2199" y="5276"/>
                      </a:lnTo>
                      <a:cubicBezTo>
                        <a:pt x="2270" y="5253"/>
                        <a:pt x="2317" y="5181"/>
                        <a:pt x="2294" y="5110"/>
                      </a:cubicBezTo>
                      <a:cubicBezTo>
                        <a:pt x="2294" y="5032"/>
                        <a:pt x="2228" y="4986"/>
                        <a:pt x="2166" y="4986"/>
                      </a:cubicBezTo>
                      <a:close/>
                      <a:moveTo>
                        <a:pt x="657" y="5300"/>
                      </a:moveTo>
                      <a:lnTo>
                        <a:pt x="206" y="5395"/>
                      </a:lnTo>
                      <a:cubicBezTo>
                        <a:pt x="1" y="5395"/>
                        <a:pt x="15" y="5681"/>
                        <a:pt x="207" y="5681"/>
                      </a:cubicBezTo>
                      <a:cubicBezTo>
                        <a:pt x="214" y="5681"/>
                        <a:pt x="222" y="5680"/>
                        <a:pt x="230" y="5680"/>
                      </a:cubicBezTo>
                      <a:lnTo>
                        <a:pt x="254" y="5680"/>
                      </a:lnTo>
                      <a:lnTo>
                        <a:pt x="704" y="5608"/>
                      </a:lnTo>
                      <a:cubicBezTo>
                        <a:pt x="775" y="5585"/>
                        <a:pt x="847" y="5513"/>
                        <a:pt x="823" y="5419"/>
                      </a:cubicBezTo>
                      <a:cubicBezTo>
                        <a:pt x="799" y="5347"/>
                        <a:pt x="728" y="5300"/>
                        <a:pt x="657" y="530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219" name="Google Shape;2219;p15"/>
              <p:cNvSpPr/>
              <p:nvPr/>
            </p:nvSpPr>
            <p:spPr>
              <a:xfrm flipH="1">
                <a:off x="6665096" y="4608488"/>
                <a:ext cx="66300" cy="666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0" name="Google Shape;2220;p15"/>
              <p:cNvSpPr/>
              <p:nvPr/>
            </p:nvSpPr>
            <p:spPr>
              <a:xfrm flipH="1">
                <a:off x="6213821" y="141600"/>
                <a:ext cx="66300" cy="666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221" name="Google Shape;2221;p15"/>
              <p:cNvGrpSpPr/>
              <p:nvPr/>
            </p:nvGrpSpPr>
            <p:grpSpPr>
              <a:xfrm rot="-2699826" flipH="1">
                <a:off x="7168704" y="1771645"/>
                <a:ext cx="208772" cy="289305"/>
                <a:chOff x="3109925" y="3233975"/>
                <a:chExt cx="149425" cy="207075"/>
              </a:xfrm>
            </p:grpSpPr>
            <p:sp>
              <p:nvSpPr>
                <p:cNvPr id="2222" name="Google Shape;2222;p15"/>
                <p:cNvSpPr/>
                <p:nvPr/>
              </p:nvSpPr>
              <p:spPr>
                <a:xfrm>
                  <a:off x="3127125" y="3284475"/>
                  <a:ext cx="122175" cy="11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7" h="4768" extrusionOk="0">
                      <a:moveTo>
                        <a:pt x="3179" y="0"/>
                      </a:moveTo>
                      <a:lnTo>
                        <a:pt x="3084" y="24"/>
                      </a:lnTo>
                      <a:lnTo>
                        <a:pt x="2800" y="24"/>
                      </a:lnTo>
                      <a:cubicBezTo>
                        <a:pt x="2633" y="71"/>
                        <a:pt x="2491" y="95"/>
                        <a:pt x="2325" y="119"/>
                      </a:cubicBezTo>
                      <a:cubicBezTo>
                        <a:pt x="2254" y="119"/>
                        <a:pt x="2159" y="95"/>
                        <a:pt x="2088" y="71"/>
                      </a:cubicBezTo>
                      <a:lnTo>
                        <a:pt x="1637" y="71"/>
                      </a:lnTo>
                      <a:cubicBezTo>
                        <a:pt x="1708" y="285"/>
                        <a:pt x="1851" y="451"/>
                        <a:pt x="2040" y="569"/>
                      </a:cubicBezTo>
                      <a:cubicBezTo>
                        <a:pt x="2159" y="617"/>
                        <a:pt x="2278" y="640"/>
                        <a:pt x="2420" y="664"/>
                      </a:cubicBezTo>
                      <a:lnTo>
                        <a:pt x="2586" y="664"/>
                      </a:lnTo>
                      <a:cubicBezTo>
                        <a:pt x="2604" y="666"/>
                        <a:pt x="2622" y="667"/>
                        <a:pt x="2640" y="667"/>
                      </a:cubicBezTo>
                      <a:cubicBezTo>
                        <a:pt x="2827" y="667"/>
                        <a:pt x="2974" y="555"/>
                        <a:pt x="3060" y="403"/>
                      </a:cubicBezTo>
                      <a:lnTo>
                        <a:pt x="3060" y="380"/>
                      </a:lnTo>
                      <a:cubicBezTo>
                        <a:pt x="3108" y="261"/>
                        <a:pt x="3155" y="119"/>
                        <a:pt x="3179" y="0"/>
                      </a:cubicBezTo>
                      <a:close/>
                      <a:moveTo>
                        <a:pt x="166" y="1589"/>
                      </a:moveTo>
                      <a:cubicBezTo>
                        <a:pt x="48" y="1589"/>
                        <a:pt x="0" y="1684"/>
                        <a:pt x="0" y="1827"/>
                      </a:cubicBezTo>
                      <a:cubicBezTo>
                        <a:pt x="0" y="2230"/>
                        <a:pt x="333" y="2680"/>
                        <a:pt x="1044" y="3155"/>
                      </a:cubicBezTo>
                      <a:cubicBezTo>
                        <a:pt x="1376" y="3416"/>
                        <a:pt x="1756" y="3606"/>
                        <a:pt x="2183" y="3748"/>
                      </a:cubicBezTo>
                      <a:cubicBezTo>
                        <a:pt x="1993" y="3321"/>
                        <a:pt x="1756" y="2918"/>
                        <a:pt x="1471" y="2562"/>
                      </a:cubicBezTo>
                      <a:cubicBezTo>
                        <a:pt x="973" y="1921"/>
                        <a:pt x="546" y="1589"/>
                        <a:pt x="166" y="1589"/>
                      </a:cubicBezTo>
                      <a:close/>
                      <a:moveTo>
                        <a:pt x="4623" y="2168"/>
                      </a:moveTo>
                      <a:cubicBezTo>
                        <a:pt x="4602" y="2168"/>
                        <a:pt x="4580" y="2172"/>
                        <a:pt x="4555" y="2182"/>
                      </a:cubicBezTo>
                      <a:cubicBezTo>
                        <a:pt x="4199" y="2254"/>
                        <a:pt x="3867" y="2680"/>
                        <a:pt x="3535" y="3440"/>
                      </a:cubicBezTo>
                      <a:cubicBezTo>
                        <a:pt x="3369" y="3867"/>
                        <a:pt x="3226" y="4317"/>
                        <a:pt x="3132" y="4768"/>
                      </a:cubicBezTo>
                      <a:cubicBezTo>
                        <a:pt x="3511" y="4531"/>
                        <a:pt x="3820" y="4222"/>
                        <a:pt x="4104" y="3890"/>
                      </a:cubicBezTo>
                      <a:cubicBezTo>
                        <a:pt x="4650" y="3250"/>
                        <a:pt x="4887" y="2728"/>
                        <a:pt x="4768" y="2348"/>
                      </a:cubicBezTo>
                      <a:cubicBezTo>
                        <a:pt x="4750" y="2236"/>
                        <a:pt x="4701" y="2168"/>
                        <a:pt x="4623" y="216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3" name="Google Shape;2223;p15"/>
                <p:cNvSpPr/>
                <p:nvPr/>
              </p:nvSpPr>
              <p:spPr>
                <a:xfrm>
                  <a:off x="3113475" y="3237550"/>
                  <a:ext cx="141175" cy="4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7" h="1972" extrusionOk="0">
                      <a:moveTo>
                        <a:pt x="2919" y="1"/>
                      </a:moveTo>
                      <a:cubicBezTo>
                        <a:pt x="2895" y="1"/>
                        <a:pt x="2871" y="1"/>
                        <a:pt x="2847" y="3"/>
                      </a:cubicBezTo>
                      <a:cubicBezTo>
                        <a:pt x="2278" y="3"/>
                        <a:pt x="1922" y="122"/>
                        <a:pt x="1780" y="359"/>
                      </a:cubicBezTo>
                      <a:cubicBezTo>
                        <a:pt x="1709" y="454"/>
                        <a:pt x="1685" y="572"/>
                        <a:pt x="1685" y="667"/>
                      </a:cubicBezTo>
                      <a:cubicBezTo>
                        <a:pt x="1685" y="833"/>
                        <a:pt x="1732" y="999"/>
                        <a:pt x="1804" y="1142"/>
                      </a:cubicBezTo>
                      <a:cubicBezTo>
                        <a:pt x="1519" y="999"/>
                        <a:pt x="1187" y="928"/>
                        <a:pt x="879" y="904"/>
                      </a:cubicBezTo>
                      <a:lnTo>
                        <a:pt x="665" y="904"/>
                      </a:lnTo>
                      <a:cubicBezTo>
                        <a:pt x="238" y="904"/>
                        <a:pt x="1" y="999"/>
                        <a:pt x="1" y="1213"/>
                      </a:cubicBezTo>
                      <a:cubicBezTo>
                        <a:pt x="1" y="1403"/>
                        <a:pt x="167" y="1545"/>
                        <a:pt x="499" y="1711"/>
                      </a:cubicBezTo>
                      <a:cubicBezTo>
                        <a:pt x="902" y="1877"/>
                        <a:pt x="1329" y="1948"/>
                        <a:pt x="1756" y="1948"/>
                      </a:cubicBezTo>
                      <a:lnTo>
                        <a:pt x="2634" y="1948"/>
                      </a:lnTo>
                      <a:cubicBezTo>
                        <a:pt x="2397" y="1853"/>
                        <a:pt x="2183" y="1711"/>
                        <a:pt x="2041" y="1497"/>
                      </a:cubicBezTo>
                      <a:lnTo>
                        <a:pt x="2041" y="1497"/>
                      </a:lnTo>
                      <a:cubicBezTo>
                        <a:pt x="2207" y="1711"/>
                        <a:pt x="2397" y="1853"/>
                        <a:pt x="2634" y="1948"/>
                      </a:cubicBezTo>
                      <a:cubicBezTo>
                        <a:pt x="2705" y="1972"/>
                        <a:pt x="2800" y="1972"/>
                        <a:pt x="2871" y="1972"/>
                      </a:cubicBezTo>
                      <a:cubicBezTo>
                        <a:pt x="3037" y="1972"/>
                        <a:pt x="3179" y="1948"/>
                        <a:pt x="3346" y="1901"/>
                      </a:cubicBezTo>
                      <a:lnTo>
                        <a:pt x="3630" y="1901"/>
                      </a:lnTo>
                      <a:lnTo>
                        <a:pt x="3701" y="1877"/>
                      </a:lnTo>
                      <a:cubicBezTo>
                        <a:pt x="4128" y="1853"/>
                        <a:pt x="4532" y="1758"/>
                        <a:pt x="4935" y="1616"/>
                      </a:cubicBezTo>
                      <a:cubicBezTo>
                        <a:pt x="5409" y="1426"/>
                        <a:pt x="5646" y="1189"/>
                        <a:pt x="5646" y="928"/>
                      </a:cubicBezTo>
                      <a:cubicBezTo>
                        <a:pt x="5646" y="738"/>
                        <a:pt x="5552" y="644"/>
                        <a:pt x="5362" y="644"/>
                      </a:cubicBezTo>
                      <a:cubicBezTo>
                        <a:pt x="5101" y="667"/>
                        <a:pt x="4864" y="738"/>
                        <a:pt x="4626" y="833"/>
                      </a:cubicBezTo>
                      <a:cubicBezTo>
                        <a:pt x="4413" y="904"/>
                        <a:pt x="4152" y="1023"/>
                        <a:pt x="3844" y="1165"/>
                      </a:cubicBezTo>
                      <a:cubicBezTo>
                        <a:pt x="3915" y="928"/>
                        <a:pt x="3867" y="667"/>
                        <a:pt x="3749" y="430"/>
                      </a:cubicBezTo>
                      <a:cubicBezTo>
                        <a:pt x="3749" y="406"/>
                        <a:pt x="3725" y="383"/>
                        <a:pt x="3701" y="383"/>
                      </a:cubicBezTo>
                      <a:cubicBezTo>
                        <a:pt x="3503" y="141"/>
                        <a:pt x="3223" y="1"/>
                        <a:pt x="291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4" name="Google Shape;2224;p15"/>
                <p:cNvSpPr/>
                <p:nvPr/>
              </p:nvSpPr>
              <p:spPr>
                <a:xfrm>
                  <a:off x="3134825" y="3240500"/>
                  <a:ext cx="95500" cy="2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0" h="1048" extrusionOk="0">
                      <a:moveTo>
                        <a:pt x="594" y="122"/>
                      </a:moveTo>
                      <a:cubicBezTo>
                        <a:pt x="191" y="122"/>
                        <a:pt x="1" y="288"/>
                        <a:pt x="1" y="549"/>
                      </a:cubicBezTo>
                      <a:cubicBezTo>
                        <a:pt x="1" y="620"/>
                        <a:pt x="1" y="715"/>
                        <a:pt x="25" y="763"/>
                      </a:cubicBezTo>
                      <a:cubicBezTo>
                        <a:pt x="357" y="810"/>
                        <a:pt x="665" y="881"/>
                        <a:pt x="950" y="1000"/>
                      </a:cubicBezTo>
                      <a:cubicBezTo>
                        <a:pt x="878" y="881"/>
                        <a:pt x="831" y="715"/>
                        <a:pt x="831" y="549"/>
                      </a:cubicBezTo>
                      <a:cubicBezTo>
                        <a:pt x="831" y="454"/>
                        <a:pt x="855" y="336"/>
                        <a:pt x="926" y="241"/>
                      </a:cubicBezTo>
                      <a:cubicBezTo>
                        <a:pt x="831" y="170"/>
                        <a:pt x="712" y="122"/>
                        <a:pt x="594" y="122"/>
                      </a:cubicBezTo>
                      <a:close/>
                      <a:moveTo>
                        <a:pt x="3556" y="0"/>
                      </a:moveTo>
                      <a:cubicBezTo>
                        <a:pt x="3541" y="0"/>
                        <a:pt x="3526" y="1"/>
                        <a:pt x="3512" y="4"/>
                      </a:cubicBezTo>
                      <a:cubicBezTo>
                        <a:pt x="3274" y="4"/>
                        <a:pt x="3037" y="99"/>
                        <a:pt x="2847" y="241"/>
                      </a:cubicBezTo>
                      <a:cubicBezTo>
                        <a:pt x="2871" y="265"/>
                        <a:pt x="2895" y="288"/>
                        <a:pt x="2895" y="312"/>
                      </a:cubicBezTo>
                      <a:cubicBezTo>
                        <a:pt x="3013" y="549"/>
                        <a:pt x="3061" y="810"/>
                        <a:pt x="3013" y="1047"/>
                      </a:cubicBezTo>
                      <a:cubicBezTo>
                        <a:pt x="3322" y="905"/>
                        <a:pt x="3583" y="786"/>
                        <a:pt x="3796" y="715"/>
                      </a:cubicBezTo>
                      <a:cubicBezTo>
                        <a:pt x="3820" y="620"/>
                        <a:pt x="3820" y="549"/>
                        <a:pt x="3820" y="454"/>
                      </a:cubicBezTo>
                      <a:lnTo>
                        <a:pt x="3820" y="193"/>
                      </a:lnTo>
                      <a:cubicBezTo>
                        <a:pt x="3799" y="87"/>
                        <a:pt x="3682" y="0"/>
                        <a:pt x="355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5" name="Google Shape;2225;p15"/>
                <p:cNvSpPr/>
                <p:nvPr/>
              </p:nvSpPr>
              <p:spPr>
                <a:xfrm>
                  <a:off x="3109925" y="3233975"/>
                  <a:ext cx="149425" cy="20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7" h="8283" extrusionOk="0">
                      <a:moveTo>
                        <a:pt x="1566" y="573"/>
                      </a:moveTo>
                      <a:cubicBezTo>
                        <a:pt x="1614" y="573"/>
                        <a:pt x="1661" y="573"/>
                        <a:pt x="1708" y="597"/>
                      </a:cubicBezTo>
                      <a:cubicBezTo>
                        <a:pt x="1685" y="668"/>
                        <a:pt x="1661" y="739"/>
                        <a:pt x="1661" y="834"/>
                      </a:cubicBezTo>
                      <a:cubicBezTo>
                        <a:pt x="1661" y="905"/>
                        <a:pt x="1685" y="976"/>
                        <a:pt x="1685" y="1047"/>
                      </a:cubicBezTo>
                      <a:cubicBezTo>
                        <a:pt x="1519" y="1000"/>
                        <a:pt x="1329" y="953"/>
                        <a:pt x="1139" y="929"/>
                      </a:cubicBezTo>
                      <a:lnTo>
                        <a:pt x="1139" y="905"/>
                      </a:lnTo>
                      <a:cubicBezTo>
                        <a:pt x="1139" y="881"/>
                        <a:pt x="1115" y="858"/>
                        <a:pt x="1115" y="834"/>
                      </a:cubicBezTo>
                      <a:cubicBezTo>
                        <a:pt x="1115" y="739"/>
                        <a:pt x="1115" y="573"/>
                        <a:pt x="1566" y="573"/>
                      </a:cubicBezTo>
                      <a:close/>
                      <a:moveTo>
                        <a:pt x="4484" y="431"/>
                      </a:moveTo>
                      <a:cubicBezTo>
                        <a:pt x="4602" y="431"/>
                        <a:pt x="4650" y="478"/>
                        <a:pt x="4650" y="502"/>
                      </a:cubicBezTo>
                      <a:lnTo>
                        <a:pt x="4650" y="739"/>
                      </a:lnTo>
                      <a:cubicBezTo>
                        <a:pt x="4650" y="787"/>
                        <a:pt x="4650" y="834"/>
                        <a:pt x="4650" y="881"/>
                      </a:cubicBezTo>
                      <a:cubicBezTo>
                        <a:pt x="4508" y="929"/>
                        <a:pt x="4341" y="1000"/>
                        <a:pt x="4152" y="1095"/>
                      </a:cubicBezTo>
                      <a:cubicBezTo>
                        <a:pt x="4152" y="905"/>
                        <a:pt x="4128" y="739"/>
                        <a:pt x="4033" y="573"/>
                      </a:cubicBezTo>
                      <a:lnTo>
                        <a:pt x="4057" y="549"/>
                      </a:lnTo>
                      <a:cubicBezTo>
                        <a:pt x="4175" y="478"/>
                        <a:pt x="4341" y="431"/>
                        <a:pt x="4484" y="431"/>
                      </a:cubicBezTo>
                      <a:close/>
                      <a:moveTo>
                        <a:pt x="5504" y="953"/>
                      </a:moveTo>
                      <a:cubicBezTo>
                        <a:pt x="5622" y="953"/>
                        <a:pt x="5646" y="1000"/>
                        <a:pt x="5646" y="1095"/>
                      </a:cubicBezTo>
                      <a:cubicBezTo>
                        <a:pt x="5646" y="1332"/>
                        <a:pt x="5314" y="1522"/>
                        <a:pt x="5029" y="1617"/>
                      </a:cubicBezTo>
                      <a:cubicBezTo>
                        <a:pt x="4721" y="1735"/>
                        <a:pt x="4389" y="1830"/>
                        <a:pt x="4057" y="1878"/>
                      </a:cubicBezTo>
                      <a:cubicBezTo>
                        <a:pt x="4057" y="1830"/>
                        <a:pt x="4033" y="1807"/>
                        <a:pt x="4009" y="1783"/>
                      </a:cubicBezTo>
                      <a:lnTo>
                        <a:pt x="4033" y="1783"/>
                      </a:lnTo>
                      <a:cubicBezTo>
                        <a:pt x="4081" y="1664"/>
                        <a:pt x="4104" y="1546"/>
                        <a:pt x="4128" y="1427"/>
                      </a:cubicBezTo>
                      <a:cubicBezTo>
                        <a:pt x="4389" y="1308"/>
                        <a:pt x="4626" y="1190"/>
                        <a:pt x="4840" y="1119"/>
                      </a:cubicBezTo>
                      <a:cubicBezTo>
                        <a:pt x="5029" y="1024"/>
                        <a:pt x="5267" y="976"/>
                        <a:pt x="5504" y="953"/>
                      </a:cubicBezTo>
                      <a:close/>
                      <a:moveTo>
                        <a:pt x="997" y="1190"/>
                      </a:moveTo>
                      <a:cubicBezTo>
                        <a:pt x="1281" y="1214"/>
                        <a:pt x="1566" y="1285"/>
                        <a:pt x="1827" y="1403"/>
                      </a:cubicBezTo>
                      <a:cubicBezTo>
                        <a:pt x="1898" y="1522"/>
                        <a:pt x="1969" y="1640"/>
                        <a:pt x="2064" y="1735"/>
                      </a:cubicBezTo>
                      <a:cubicBezTo>
                        <a:pt x="2112" y="1807"/>
                        <a:pt x="2183" y="1878"/>
                        <a:pt x="2230" y="1949"/>
                      </a:cubicBezTo>
                      <a:lnTo>
                        <a:pt x="1874" y="1949"/>
                      </a:lnTo>
                      <a:cubicBezTo>
                        <a:pt x="1471" y="1949"/>
                        <a:pt x="1068" y="1878"/>
                        <a:pt x="688" y="1712"/>
                      </a:cubicBezTo>
                      <a:cubicBezTo>
                        <a:pt x="451" y="1593"/>
                        <a:pt x="285" y="1522"/>
                        <a:pt x="285" y="1356"/>
                      </a:cubicBezTo>
                      <a:cubicBezTo>
                        <a:pt x="285" y="1214"/>
                        <a:pt x="617" y="1190"/>
                        <a:pt x="807" y="1190"/>
                      </a:cubicBezTo>
                      <a:close/>
                      <a:moveTo>
                        <a:pt x="3056" y="309"/>
                      </a:moveTo>
                      <a:cubicBezTo>
                        <a:pt x="3298" y="309"/>
                        <a:pt x="3549" y="425"/>
                        <a:pt x="3701" y="620"/>
                      </a:cubicBezTo>
                      <a:cubicBezTo>
                        <a:pt x="3725" y="644"/>
                        <a:pt x="3725" y="668"/>
                        <a:pt x="3748" y="668"/>
                      </a:cubicBezTo>
                      <a:cubicBezTo>
                        <a:pt x="3843" y="881"/>
                        <a:pt x="3867" y="1095"/>
                        <a:pt x="3843" y="1308"/>
                      </a:cubicBezTo>
                      <a:cubicBezTo>
                        <a:pt x="3843" y="1332"/>
                        <a:pt x="3843" y="1356"/>
                        <a:pt x="3843" y="1356"/>
                      </a:cubicBezTo>
                      <a:cubicBezTo>
                        <a:pt x="3820" y="1593"/>
                        <a:pt x="3677" y="1783"/>
                        <a:pt x="3464" y="1878"/>
                      </a:cubicBezTo>
                      <a:lnTo>
                        <a:pt x="3416" y="1901"/>
                      </a:lnTo>
                      <a:cubicBezTo>
                        <a:pt x="3274" y="1949"/>
                        <a:pt x="3155" y="1973"/>
                        <a:pt x="3013" y="1996"/>
                      </a:cubicBezTo>
                      <a:cubicBezTo>
                        <a:pt x="2942" y="1973"/>
                        <a:pt x="2871" y="1973"/>
                        <a:pt x="2800" y="1949"/>
                      </a:cubicBezTo>
                      <a:cubicBezTo>
                        <a:pt x="2586" y="1878"/>
                        <a:pt x="2420" y="1759"/>
                        <a:pt x="2278" y="1569"/>
                      </a:cubicBezTo>
                      <a:cubicBezTo>
                        <a:pt x="2207" y="1474"/>
                        <a:pt x="2135" y="1356"/>
                        <a:pt x="2064" y="1237"/>
                      </a:cubicBezTo>
                      <a:cubicBezTo>
                        <a:pt x="1993" y="1119"/>
                        <a:pt x="1969" y="976"/>
                        <a:pt x="1969" y="834"/>
                      </a:cubicBezTo>
                      <a:cubicBezTo>
                        <a:pt x="1969" y="763"/>
                        <a:pt x="1969" y="668"/>
                        <a:pt x="2017" y="597"/>
                      </a:cubicBezTo>
                      <a:cubicBezTo>
                        <a:pt x="2135" y="407"/>
                        <a:pt x="2468" y="312"/>
                        <a:pt x="2989" y="312"/>
                      </a:cubicBezTo>
                      <a:cubicBezTo>
                        <a:pt x="3011" y="310"/>
                        <a:pt x="3034" y="309"/>
                        <a:pt x="3056" y="309"/>
                      </a:cubicBezTo>
                      <a:close/>
                      <a:moveTo>
                        <a:pt x="3654" y="2186"/>
                      </a:moveTo>
                      <a:cubicBezTo>
                        <a:pt x="3630" y="2234"/>
                        <a:pt x="3606" y="2257"/>
                        <a:pt x="3582" y="2352"/>
                      </a:cubicBezTo>
                      <a:cubicBezTo>
                        <a:pt x="3559" y="2423"/>
                        <a:pt x="3488" y="2518"/>
                        <a:pt x="3274" y="2518"/>
                      </a:cubicBezTo>
                      <a:lnTo>
                        <a:pt x="3108" y="2518"/>
                      </a:lnTo>
                      <a:cubicBezTo>
                        <a:pt x="3013" y="2518"/>
                        <a:pt x="2894" y="2494"/>
                        <a:pt x="2800" y="2447"/>
                      </a:cubicBezTo>
                      <a:cubicBezTo>
                        <a:pt x="2705" y="2376"/>
                        <a:pt x="2634" y="2305"/>
                        <a:pt x="2586" y="2234"/>
                      </a:cubicBezTo>
                      <a:lnTo>
                        <a:pt x="2752" y="2234"/>
                      </a:lnTo>
                      <a:cubicBezTo>
                        <a:pt x="2823" y="2257"/>
                        <a:pt x="2918" y="2257"/>
                        <a:pt x="2989" y="2257"/>
                      </a:cubicBezTo>
                      <a:cubicBezTo>
                        <a:pt x="3155" y="2257"/>
                        <a:pt x="3321" y="2234"/>
                        <a:pt x="3488" y="2186"/>
                      </a:cubicBezTo>
                      <a:close/>
                      <a:moveTo>
                        <a:pt x="831" y="3752"/>
                      </a:moveTo>
                      <a:cubicBezTo>
                        <a:pt x="1163" y="3752"/>
                        <a:pt x="1566" y="4060"/>
                        <a:pt x="2017" y="4653"/>
                      </a:cubicBezTo>
                      <a:cubicBezTo>
                        <a:pt x="2230" y="4914"/>
                        <a:pt x="2396" y="5175"/>
                        <a:pt x="2562" y="5483"/>
                      </a:cubicBezTo>
                      <a:cubicBezTo>
                        <a:pt x="2301" y="5341"/>
                        <a:pt x="2041" y="5199"/>
                        <a:pt x="1803" y="5033"/>
                      </a:cubicBezTo>
                      <a:cubicBezTo>
                        <a:pt x="1139" y="4582"/>
                        <a:pt x="831" y="4179"/>
                        <a:pt x="831" y="3847"/>
                      </a:cubicBezTo>
                      <a:cubicBezTo>
                        <a:pt x="831" y="3775"/>
                        <a:pt x="831" y="3752"/>
                        <a:pt x="831" y="3752"/>
                      </a:cubicBezTo>
                      <a:close/>
                      <a:moveTo>
                        <a:pt x="5290" y="4321"/>
                      </a:moveTo>
                      <a:cubicBezTo>
                        <a:pt x="5290" y="4321"/>
                        <a:pt x="5314" y="4345"/>
                        <a:pt x="5314" y="4416"/>
                      </a:cubicBezTo>
                      <a:cubicBezTo>
                        <a:pt x="5409" y="4724"/>
                        <a:pt x="5195" y="5222"/>
                        <a:pt x="4674" y="5815"/>
                      </a:cubicBezTo>
                      <a:cubicBezTo>
                        <a:pt x="4484" y="6029"/>
                        <a:pt x="4270" y="6242"/>
                        <a:pt x="4057" y="6432"/>
                      </a:cubicBezTo>
                      <a:cubicBezTo>
                        <a:pt x="4128" y="6124"/>
                        <a:pt x="4247" y="5815"/>
                        <a:pt x="4365" y="5507"/>
                      </a:cubicBezTo>
                      <a:cubicBezTo>
                        <a:pt x="4650" y="4819"/>
                        <a:pt x="4982" y="4416"/>
                        <a:pt x="5290" y="4321"/>
                      </a:cubicBezTo>
                      <a:close/>
                      <a:moveTo>
                        <a:pt x="3073" y="1"/>
                      </a:moveTo>
                      <a:cubicBezTo>
                        <a:pt x="3045" y="1"/>
                        <a:pt x="3017" y="2"/>
                        <a:pt x="2989" y="4"/>
                      </a:cubicBezTo>
                      <a:cubicBezTo>
                        <a:pt x="2444" y="4"/>
                        <a:pt x="2088" y="99"/>
                        <a:pt x="1874" y="312"/>
                      </a:cubicBezTo>
                      <a:cubicBezTo>
                        <a:pt x="1780" y="265"/>
                        <a:pt x="1685" y="241"/>
                        <a:pt x="1566" y="241"/>
                      </a:cubicBezTo>
                      <a:cubicBezTo>
                        <a:pt x="926" y="241"/>
                        <a:pt x="831" y="597"/>
                        <a:pt x="831" y="810"/>
                      </a:cubicBezTo>
                      <a:lnTo>
                        <a:pt x="831" y="905"/>
                      </a:lnTo>
                      <a:cubicBezTo>
                        <a:pt x="800" y="904"/>
                        <a:pt x="770" y="903"/>
                        <a:pt x="741" y="903"/>
                      </a:cubicBezTo>
                      <a:cubicBezTo>
                        <a:pt x="152" y="903"/>
                        <a:pt x="1" y="1130"/>
                        <a:pt x="1" y="1356"/>
                      </a:cubicBezTo>
                      <a:cubicBezTo>
                        <a:pt x="1" y="1617"/>
                        <a:pt x="190" y="1807"/>
                        <a:pt x="570" y="1996"/>
                      </a:cubicBezTo>
                      <a:cubicBezTo>
                        <a:pt x="953" y="2145"/>
                        <a:pt x="1356" y="2237"/>
                        <a:pt x="1760" y="2237"/>
                      </a:cubicBezTo>
                      <a:cubicBezTo>
                        <a:pt x="1806" y="2237"/>
                        <a:pt x="1852" y="2236"/>
                        <a:pt x="1898" y="2234"/>
                      </a:cubicBezTo>
                      <a:lnTo>
                        <a:pt x="2230" y="2234"/>
                      </a:lnTo>
                      <a:cubicBezTo>
                        <a:pt x="2325" y="2423"/>
                        <a:pt x="2468" y="2589"/>
                        <a:pt x="2657" y="2708"/>
                      </a:cubicBezTo>
                      <a:cubicBezTo>
                        <a:pt x="2752" y="2755"/>
                        <a:pt x="2847" y="2779"/>
                        <a:pt x="2942" y="2803"/>
                      </a:cubicBezTo>
                      <a:cubicBezTo>
                        <a:pt x="2942" y="3752"/>
                        <a:pt x="2989" y="4700"/>
                        <a:pt x="3084" y="5649"/>
                      </a:cubicBezTo>
                      <a:cubicBezTo>
                        <a:pt x="3061" y="5649"/>
                        <a:pt x="3013" y="5626"/>
                        <a:pt x="2966" y="5626"/>
                      </a:cubicBezTo>
                      <a:cubicBezTo>
                        <a:pt x="2776" y="5222"/>
                        <a:pt x="2539" y="4843"/>
                        <a:pt x="2278" y="4487"/>
                      </a:cubicBezTo>
                      <a:cubicBezTo>
                        <a:pt x="1732" y="3799"/>
                        <a:pt x="1281" y="3467"/>
                        <a:pt x="854" y="3467"/>
                      </a:cubicBezTo>
                      <a:cubicBezTo>
                        <a:pt x="783" y="3467"/>
                        <a:pt x="522" y="3491"/>
                        <a:pt x="522" y="3847"/>
                      </a:cubicBezTo>
                      <a:cubicBezTo>
                        <a:pt x="522" y="4297"/>
                        <a:pt x="902" y="4772"/>
                        <a:pt x="1637" y="5293"/>
                      </a:cubicBezTo>
                      <a:cubicBezTo>
                        <a:pt x="2017" y="5554"/>
                        <a:pt x="2396" y="5768"/>
                        <a:pt x="2823" y="5887"/>
                      </a:cubicBezTo>
                      <a:cubicBezTo>
                        <a:pt x="2918" y="5934"/>
                        <a:pt x="3037" y="5934"/>
                        <a:pt x="3132" y="5958"/>
                      </a:cubicBezTo>
                      <a:cubicBezTo>
                        <a:pt x="3179" y="6313"/>
                        <a:pt x="3227" y="6646"/>
                        <a:pt x="3298" y="6978"/>
                      </a:cubicBezTo>
                      <a:cubicBezTo>
                        <a:pt x="3393" y="7381"/>
                        <a:pt x="3511" y="7784"/>
                        <a:pt x="3630" y="8187"/>
                      </a:cubicBezTo>
                      <a:cubicBezTo>
                        <a:pt x="3654" y="8235"/>
                        <a:pt x="3701" y="8282"/>
                        <a:pt x="3772" y="8282"/>
                      </a:cubicBezTo>
                      <a:lnTo>
                        <a:pt x="3820" y="8282"/>
                      </a:lnTo>
                      <a:cubicBezTo>
                        <a:pt x="3891" y="8259"/>
                        <a:pt x="3938" y="8187"/>
                        <a:pt x="3914" y="8116"/>
                      </a:cubicBezTo>
                      <a:cubicBezTo>
                        <a:pt x="3796" y="7760"/>
                        <a:pt x="3701" y="7405"/>
                        <a:pt x="3606" y="7049"/>
                      </a:cubicBezTo>
                      <a:cubicBezTo>
                        <a:pt x="3701" y="7025"/>
                        <a:pt x="3796" y="6978"/>
                        <a:pt x="3891" y="6930"/>
                      </a:cubicBezTo>
                      <a:cubicBezTo>
                        <a:pt x="4270" y="6693"/>
                        <a:pt x="4602" y="6385"/>
                        <a:pt x="4887" y="6029"/>
                      </a:cubicBezTo>
                      <a:cubicBezTo>
                        <a:pt x="5480" y="5341"/>
                        <a:pt x="5717" y="4795"/>
                        <a:pt x="5599" y="4368"/>
                      </a:cubicBezTo>
                      <a:cubicBezTo>
                        <a:pt x="5575" y="4250"/>
                        <a:pt x="5528" y="4155"/>
                        <a:pt x="5433" y="4084"/>
                      </a:cubicBezTo>
                      <a:cubicBezTo>
                        <a:pt x="5391" y="4056"/>
                        <a:pt x="5341" y="4044"/>
                        <a:pt x="5293" y="4044"/>
                      </a:cubicBezTo>
                      <a:cubicBezTo>
                        <a:pt x="5258" y="4044"/>
                        <a:pt x="5225" y="4050"/>
                        <a:pt x="5195" y="4060"/>
                      </a:cubicBezTo>
                      <a:cubicBezTo>
                        <a:pt x="4768" y="4155"/>
                        <a:pt x="4413" y="4606"/>
                        <a:pt x="4081" y="5412"/>
                      </a:cubicBezTo>
                      <a:cubicBezTo>
                        <a:pt x="3914" y="5839"/>
                        <a:pt x="3772" y="6266"/>
                        <a:pt x="3677" y="6717"/>
                      </a:cubicBezTo>
                      <a:cubicBezTo>
                        <a:pt x="3630" y="6717"/>
                        <a:pt x="3606" y="6740"/>
                        <a:pt x="3559" y="6764"/>
                      </a:cubicBezTo>
                      <a:cubicBezTo>
                        <a:pt x="3488" y="6456"/>
                        <a:pt x="3440" y="6147"/>
                        <a:pt x="3393" y="5815"/>
                      </a:cubicBezTo>
                      <a:cubicBezTo>
                        <a:pt x="3274" y="4819"/>
                        <a:pt x="3227" y="3823"/>
                        <a:pt x="3227" y="2850"/>
                      </a:cubicBezTo>
                      <a:lnTo>
                        <a:pt x="3274" y="2850"/>
                      </a:lnTo>
                      <a:cubicBezTo>
                        <a:pt x="3535" y="2850"/>
                        <a:pt x="3772" y="2708"/>
                        <a:pt x="3867" y="2471"/>
                      </a:cubicBezTo>
                      <a:cubicBezTo>
                        <a:pt x="3914" y="2352"/>
                        <a:pt x="3962" y="2257"/>
                        <a:pt x="3986" y="2186"/>
                      </a:cubicBezTo>
                      <a:cubicBezTo>
                        <a:pt x="4389" y="2139"/>
                        <a:pt x="4768" y="2044"/>
                        <a:pt x="5124" y="1901"/>
                      </a:cubicBezTo>
                      <a:cubicBezTo>
                        <a:pt x="5694" y="1688"/>
                        <a:pt x="5954" y="1427"/>
                        <a:pt x="5954" y="1095"/>
                      </a:cubicBezTo>
                      <a:cubicBezTo>
                        <a:pt x="5977" y="847"/>
                        <a:pt x="5786" y="642"/>
                        <a:pt x="5543" y="642"/>
                      </a:cubicBezTo>
                      <a:cubicBezTo>
                        <a:pt x="5530" y="642"/>
                        <a:pt x="5517" y="643"/>
                        <a:pt x="5504" y="644"/>
                      </a:cubicBezTo>
                      <a:cubicBezTo>
                        <a:pt x="5314" y="668"/>
                        <a:pt x="5124" y="692"/>
                        <a:pt x="4958" y="763"/>
                      </a:cubicBezTo>
                      <a:lnTo>
                        <a:pt x="4958" y="478"/>
                      </a:lnTo>
                      <a:cubicBezTo>
                        <a:pt x="4958" y="454"/>
                        <a:pt x="4958" y="454"/>
                        <a:pt x="4958" y="431"/>
                      </a:cubicBezTo>
                      <a:cubicBezTo>
                        <a:pt x="4914" y="255"/>
                        <a:pt x="4748" y="120"/>
                        <a:pt x="4554" y="120"/>
                      </a:cubicBezTo>
                      <a:cubicBezTo>
                        <a:pt x="4539" y="120"/>
                        <a:pt x="4523" y="121"/>
                        <a:pt x="4508" y="122"/>
                      </a:cubicBezTo>
                      <a:cubicBezTo>
                        <a:pt x="4270" y="122"/>
                        <a:pt x="4057" y="194"/>
                        <a:pt x="3867" y="312"/>
                      </a:cubicBezTo>
                      <a:cubicBezTo>
                        <a:pt x="3650" y="117"/>
                        <a:pt x="3373" y="1"/>
                        <a:pt x="307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26" name="Google Shape;2226;p15"/>
              <p:cNvGrpSpPr/>
              <p:nvPr/>
            </p:nvGrpSpPr>
            <p:grpSpPr>
              <a:xfrm flipH="1">
                <a:off x="6842884" y="1036479"/>
                <a:ext cx="58546" cy="109825"/>
                <a:chOff x="3028100" y="3462950"/>
                <a:chExt cx="42700" cy="80100"/>
              </a:xfrm>
            </p:grpSpPr>
            <p:sp>
              <p:nvSpPr>
                <p:cNvPr id="2227" name="Google Shape;2227;p15"/>
                <p:cNvSpPr/>
                <p:nvPr/>
              </p:nvSpPr>
              <p:spPr>
                <a:xfrm>
                  <a:off x="3031050" y="3467050"/>
                  <a:ext cx="36200" cy="5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8" h="2281" extrusionOk="0">
                      <a:moveTo>
                        <a:pt x="648" y="0"/>
                      </a:moveTo>
                      <a:cubicBezTo>
                        <a:pt x="637" y="0"/>
                        <a:pt x="627" y="1"/>
                        <a:pt x="617" y="3"/>
                      </a:cubicBezTo>
                      <a:cubicBezTo>
                        <a:pt x="475" y="3"/>
                        <a:pt x="333" y="122"/>
                        <a:pt x="190" y="383"/>
                      </a:cubicBezTo>
                      <a:cubicBezTo>
                        <a:pt x="72" y="620"/>
                        <a:pt x="1" y="881"/>
                        <a:pt x="24" y="1165"/>
                      </a:cubicBezTo>
                      <a:cubicBezTo>
                        <a:pt x="24" y="1426"/>
                        <a:pt x="119" y="1687"/>
                        <a:pt x="309" y="1877"/>
                      </a:cubicBezTo>
                      <a:cubicBezTo>
                        <a:pt x="499" y="2090"/>
                        <a:pt x="783" y="2233"/>
                        <a:pt x="1068" y="2280"/>
                      </a:cubicBezTo>
                      <a:cubicBezTo>
                        <a:pt x="1305" y="1948"/>
                        <a:pt x="1424" y="1545"/>
                        <a:pt x="1448" y="1165"/>
                      </a:cubicBezTo>
                      <a:cubicBezTo>
                        <a:pt x="1424" y="857"/>
                        <a:pt x="1305" y="549"/>
                        <a:pt x="1092" y="335"/>
                      </a:cubicBezTo>
                      <a:cubicBezTo>
                        <a:pt x="896" y="118"/>
                        <a:pt x="760" y="0"/>
                        <a:pt x="64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8" name="Google Shape;2228;p15"/>
                <p:cNvSpPr/>
                <p:nvPr/>
              </p:nvSpPr>
              <p:spPr>
                <a:xfrm>
                  <a:off x="3028100" y="3462950"/>
                  <a:ext cx="42700" cy="8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8" h="3204" extrusionOk="0">
                      <a:moveTo>
                        <a:pt x="759" y="286"/>
                      </a:moveTo>
                      <a:cubicBezTo>
                        <a:pt x="759" y="309"/>
                        <a:pt x="854" y="309"/>
                        <a:pt x="1115" y="570"/>
                      </a:cubicBezTo>
                      <a:cubicBezTo>
                        <a:pt x="1305" y="760"/>
                        <a:pt x="1400" y="1021"/>
                        <a:pt x="1423" y="1306"/>
                      </a:cubicBezTo>
                      <a:cubicBezTo>
                        <a:pt x="1400" y="1567"/>
                        <a:pt x="1328" y="1851"/>
                        <a:pt x="1210" y="2088"/>
                      </a:cubicBezTo>
                      <a:cubicBezTo>
                        <a:pt x="1139" y="1875"/>
                        <a:pt x="1068" y="1685"/>
                        <a:pt x="996" y="1472"/>
                      </a:cubicBezTo>
                      <a:cubicBezTo>
                        <a:pt x="977" y="1386"/>
                        <a:pt x="916" y="1350"/>
                        <a:pt x="854" y="1350"/>
                      </a:cubicBezTo>
                      <a:cubicBezTo>
                        <a:pt x="762" y="1350"/>
                        <a:pt x="669" y="1429"/>
                        <a:pt x="712" y="1543"/>
                      </a:cubicBezTo>
                      <a:cubicBezTo>
                        <a:pt x="783" y="1780"/>
                        <a:pt x="854" y="1994"/>
                        <a:pt x="925" y="2207"/>
                      </a:cubicBezTo>
                      <a:cubicBezTo>
                        <a:pt x="783" y="2160"/>
                        <a:pt x="641" y="2065"/>
                        <a:pt x="522" y="1946"/>
                      </a:cubicBezTo>
                      <a:cubicBezTo>
                        <a:pt x="380" y="1756"/>
                        <a:pt x="285" y="1543"/>
                        <a:pt x="285" y="1306"/>
                      </a:cubicBezTo>
                      <a:cubicBezTo>
                        <a:pt x="285" y="1045"/>
                        <a:pt x="332" y="808"/>
                        <a:pt x="451" y="594"/>
                      </a:cubicBezTo>
                      <a:cubicBezTo>
                        <a:pt x="569" y="404"/>
                        <a:pt x="664" y="309"/>
                        <a:pt x="759" y="309"/>
                      </a:cubicBezTo>
                      <a:lnTo>
                        <a:pt x="759" y="286"/>
                      </a:lnTo>
                      <a:close/>
                      <a:moveTo>
                        <a:pt x="759" y="1"/>
                      </a:moveTo>
                      <a:cubicBezTo>
                        <a:pt x="546" y="1"/>
                        <a:pt x="356" y="143"/>
                        <a:pt x="190" y="475"/>
                      </a:cubicBezTo>
                      <a:cubicBezTo>
                        <a:pt x="71" y="736"/>
                        <a:pt x="0" y="1021"/>
                        <a:pt x="0" y="1306"/>
                      </a:cubicBezTo>
                      <a:cubicBezTo>
                        <a:pt x="0" y="1614"/>
                        <a:pt x="95" y="1922"/>
                        <a:pt x="308" y="2160"/>
                      </a:cubicBezTo>
                      <a:cubicBezTo>
                        <a:pt x="522" y="2373"/>
                        <a:pt x="783" y="2515"/>
                        <a:pt x="1068" y="2563"/>
                      </a:cubicBezTo>
                      <a:lnTo>
                        <a:pt x="1091" y="2587"/>
                      </a:lnTo>
                      <a:cubicBezTo>
                        <a:pt x="1257" y="2990"/>
                        <a:pt x="1305" y="3061"/>
                        <a:pt x="1305" y="3061"/>
                      </a:cubicBezTo>
                      <a:cubicBezTo>
                        <a:pt x="1305" y="3132"/>
                        <a:pt x="1352" y="3203"/>
                        <a:pt x="1447" y="3203"/>
                      </a:cubicBezTo>
                      <a:cubicBezTo>
                        <a:pt x="1518" y="3203"/>
                        <a:pt x="1589" y="3132"/>
                        <a:pt x="1589" y="3061"/>
                      </a:cubicBezTo>
                      <a:cubicBezTo>
                        <a:pt x="1589" y="3014"/>
                        <a:pt x="1589" y="2990"/>
                        <a:pt x="1352" y="2468"/>
                      </a:cubicBezTo>
                      <a:lnTo>
                        <a:pt x="1352" y="2444"/>
                      </a:lnTo>
                      <a:cubicBezTo>
                        <a:pt x="1566" y="2112"/>
                        <a:pt x="1684" y="1709"/>
                        <a:pt x="1708" y="1306"/>
                      </a:cubicBezTo>
                      <a:cubicBezTo>
                        <a:pt x="1708" y="974"/>
                        <a:pt x="1566" y="641"/>
                        <a:pt x="1328" y="381"/>
                      </a:cubicBezTo>
                      <a:cubicBezTo>
                        <a:pt x="1091" y="120"/>
                        <a:pt x="901" y="1"/>
                        <a:pt x="75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29" name="Google Shape;2229;p15"/>
              <p:cNvGrpSpPr/>
              <p:nvPr/>
            </p:nvGrpSpPr>
            <p:grpSpPr>
              <a:xfrm rot="-5090173" flipH="1">
                <a:off x="8029630" y="514178"/>
                <a:ext cx="58544" cy="109830"/>
                <a:chOff x="3028100" y="3462950"/>
                <a:chExt cx="42700" cy="80100"/>
              </a:xfrm>
            </p:grpSpPr>
            <p:sp>
              <p:nvSpPr>
                <p:cNvPr id="2230" name="Google Shape;2230;p15"/>
                <p:cNvSpPr/>
                <p:nvPr/>
              </p:nvSpPr>
              <p:spPr>
                <a:xfrm>
                  <a:off x="3031050" y="3467050"/>
                  <a:ext cx="36200" cy="5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8" h="2281" extrusionOk="0">
                      <a:moveTo>
                        <a:pt x="648" y="0"/>
                      </a:moveTo>
                      <a:cubicBezTo>
                        <a:pt x="637" y="0"/>
                        <a:pt x="627" y="1"/>
                        <a:pt x="617" y="3"/>
                      </a:cubicBezTo>
                      <a:cubicBezTo>
                        <a:pt x="475" y="3"/>
                        <a:pt x="333" y="122"/>
                        <a:pt x="190" y="383"/>
                      </a:cubicBezTo>
                      <a:cubicBezTo>
                        <a:pt x="72" y="620"/>
                        <a:pt x="1" y="881"/>
                        <a:pt x="24" y="1165"/>
                      </a:cubicBezTo>
                      <a:cubicBezTo>
                        <a:pt x="24" y="1426"/>
                        <a:pt x="119" y="1687"/>
                        <a:pt x="309" y="1877"/>
                      </a:cubicBezTo>
                      <a:cubicBezTo>
                        <a:pt x="499" y="2090"/>
                        <a:pt x="783" y="2233"/>
                        <a:pt x="1068" y="2280"/>
                      </a:cubicBezTo>
                      <a:cubicBezTo>
                        <a:pt x="1305" y="1948"/>
                        <a:pt x="1424" y="1545"/>
                        <a:pt x="1448" y="1165"/>
                      </a:cubicBezTo>
                      <a:cubicBezTo>
                        <a:pt x="1424" y="857"/>
                        <a:pt x="1305" y="549"/>
                        <a:pt x="1092" y="335"/>
                      </a:cubicBezTo>
                      <a:cubicBezTo>
                        <a:pt x="896" y="118"/>
                        <a:pt x="760" y="0"/>
                        <a:pt x="64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1" name="Google Shape;2231;p15"/>
                <p:cNvSpPr/>
                <p:nvPr/>
              </p:nvSpPr>
              <p:spPr>
                <a:xfrm>
                  <a:off x="3028100" y="3462950"/>
                  <a:ext cx="42700" cy="8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8" h="3204" extrusionOk="0">
                      <a:moveTo>
                        <a:pt x="759" y="286"/>
                      </a:moveTo>
                      <a:cubicBezTo>
                        <a:pt x="759" y="309"/>
                        <a:pt x="854" y="309"/>
                        <a:pt x="1115" y="570"/>
                      </a:cubicBezTo>
                      <a:cubicBezTo>
                        <a:pt x="1305" y="760"/>
                        <a:pt x="1400" y="1021"/>
                        <a:pt x="1423" y="1306"/>
                      </a:cubicBezTo>
                      <a:cubicBezTo>
                        <a:pt x="1400" y="1567"/>
                        <a:pt x="1328" y="1851"/>
                        <a:pt x="1210" y="2088"/>
                      </a:cubicBezTo>
                      <a:cubicBezTo>
                        <a:pt x="1139" y="1875"/>
                        <a:pt x="1068" y="1685"/>
                        <a:pt x="996" y="1472"/>
                      </a:cubicBezTo>
                      <a:cubicBezTo>
                        <a:pt x="977" y="1386"/>
                        <a:pt x="916" y="1350"/>
                        <a:pt x="854" y="1350"/>
                      </a:cubicBezTo>
                      <a:cubicBezTo>
                        <a:pt x="762" y="1350"/>
                        <a:pt x="669" y="1429"/>
                        <a:pt x="712" y="1543"/>
                      </a:cubicBezTo>
                      <a:cubicBezTo>
                        <a:pt x="783" y="1780"/>
                        <a:pt x="854" y="1994"/>
                        <a:pt x="925" y="2207"/>
                      </a:cubicBezTo>
                      <a:cubicBezTo>
                        <a:pt x="783" y="2160"/>
                        <a:pt x="641" y="2065"/>
                        <a:pt x="522" y="1946"/>
                      </a:cubicBezTo>
                      <a:cubicBezTo>
                        <a:pt x="380" y="1756"/>
                        <a:pt x="285" y="1543"/>
                        <a:pt x="285" y="1306"/>
                      </a:cubicBezTo>
                      <a:cubicBezTo>
                        <a:pt x="285" y="1045"/>
                        <a:pt x="332" y="808"/>
                        <a:pt x="451" y="594"/>
                      </a:cubicBezTo>
                      <a:cubicBezTo>
                        <a:pt x="569" y="404"/>
                        <a:pt x="664" y="309"/>
                        <a:pt x="759" y="309"/>
                      </a:cubicBezTo>
                      <a:lnTo>
                        <a:pt x="759" y="286"/>
                      </a:lnTo>
                      <a:close/>
                      <a:moveTo>
                        <a:pt x="759" y="1"/>
                      </a:moveTo>
                      <a:cubicBezTo>
                        <a:pt x="546" y="1"/>
                        <a:pt x="356" y="143"/>
                        <a:pt x="190" y="475"/>
                      </a:cubicBezTo>
                      <a:cubicBezTo>
                        <a:pt x="71" y="736"/>
                        <a:pt x="0" y="1021"/>
                        <a:pt x="0" y="1306"/>
                      </a:cubicBezTo>
                      <a:cubicBezTo>
                        <a:pt x="0" y="1614"/>
                        <a:pt x="95" y="1922"/>
                        <a:pt x="308" y="2160"/>
                      </a:cubicBezTo>
                      <a:cubicBezTo>
                        <a:pt x="522" y="2373"/>
                        <a:pt x="783" y="2515"/>
                        <a:pt x="1068" y="2563"/>
                      </a:cubicBezTo>
                      <a:lnTo>
                        <a:pt x="1091" y="2587"/>
                      </a:lnTo>
                      <a:cubicBezTo>
                        <a:pt x="1257" y="2990"/>
                        <a:pt x="1305" y="3061"/>
                        <a:pt x="1305" y="3061"/>
                      </a:cubicBezTo>
                      <a:cubicBezTo>
                        <a:pt x="1305" y="3132"/>
                        <a:pt x="1352" y="3203"/>
                        <a:pt x="1447" y="3203"/>
                      </a:cubicBezTo>
                      <a:cubicBezTo>
                        <a:pt x="1518" y="3203"/>
                        <a:pt x="1589" y="3132"/>
                        <a:pt x="1589" y="3061"/>
                      </a:cubicBezTo>
                      <a:cubicBezTo>
                        <a:pt x="1589" y="3014"/>
                        <a:pt x="1589" y="2990"/>
                        <a:pt x="1352" y="2468"/>
                      </a:cubicBezTo>
                      <a:lnTo>
                        <a:pt x="1352" y="2444"/>
                      </a:lnTo>
                      <a:cubicBezTo>
                        <a:pt x="1566" y="2112"/>
                        <a:pt x="1684" y="1709"/>
                        <a:pt x="1708" y="1306"/>
                      </a:cubicBezTo>
                      <a:cubicBezTo>
                        <a:pt x="1708" y="974"/>
                        <a:pt x="1566" y="641"/>
                        <a:pt x="1328" y="381"/>
                      </a:cubicBezTo>
                      <a:cubicBezTo>
                        <a:pt x="1091" y="120"/>
                        <a:pt x="901" y="1"/>
                        <a:pt x="75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32" name="Google Shape;2232;p15"/>
              <p:cNvGrpSpPr/>
              <p:nvPr/>
            </p:nvGrpSpPr>
            <p:grpSpPr>
              <a:xfrm flipH="1">
                <a:off x="7038442" y="3281476"/>
                <a:ext cx="58546" cy="109825"/>
                <a:chOff x="3028100" y="3462950"/>
                <a:chExt cx="42700" cy="80100"/>
              </a:xfrm>
            </p:grpSpPr>
            <p:sp>
              <p:nvSpPr>
                <p:cNvPr id="2233" name="Google Shape;2233;p15"/>
                <p:cNvSpPr/>
                <p:nvPr/>
              </p:nvSpPr>
              <p:spPr>
                <a:xfrm>
                  <a:off x="3031050" y="3467050"/>
                  <a:ext cx="36200" cy="5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8" h="2281" extrusionOk="0">
                      <a:moveTo>
                        <a:pt x="648" y="0"/>
                      </a:moveTo>
                      <a:cubicBezTo>
                        <a:pt x="637" y="0"/>
                        <a:pt x="627" y="1"/>
                        <a:pt x="617" y="3"/>
                      </a:cubicBezTo>
                      <a:cubicBezTo>
                        <a:pt x="475" y="3"/>
                        <a:pt x="333" y="122"/>
                        <a:pt x="190" y="383"/>
                      </a:cubicBezTo>
                      <a:cubicBezTo>
                        <a:pt x="72" y="620"/>
                        <a:pt x="1" y="881"/>
                        <a:pt x="24" y="1165"/>
                      </a:cubicBezTo>
                      <a:cubicBezTo>
                        <a:pt x="24" y="1426"/>
                        <a:pt x="119" y="1687"/>
                        <a:pt x="309" y="1877"/>
                      </a:cubicBezTo>
                      <a:cubicBezTo>
                        <a:pt x="499" y="2090"/>
                        <a:pt x="783" y="2233"/>
                        <a:pt x="1068" y="2280"/>
                      </a:cubicBezTo>
                      <a:cubicBezTo>
                        <a:pt x="1305" y="1948"/>
                        <a:pt x="1424" y="1545"/>
                        <a:pt x="1448" y="1165"/>
                      </a:cubicBezTo>
                      <a:cubicBezTo>
                        <a:pt x="1424" y="857"/>
                        <a:pt x="1305" y="549"/>
                        <a:pt x="1092" y="335"/>
                      </a:cubicBezTo>
                      <a:cubicBezTo>
                        <a:pt x="896" y="118"/>
                        <a:pt x="760" y="0"/>
                        <a:pt x="64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4" name="Google Shape;2234;p15"/>
                <p:cNvSpPr/>
                <p:nvPr/>
              </p:nvSpPr>
              <p:spPr>
                <a:xfrm>
                  <a:off x="3028100" y="3462950"/>
                  <a:ext cx="42700" cy="8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8" h="3204" extrusionOk="0">
                      <a:moveTo>
                        <a:pt x="759" y="286"/>
                      </a:moveTo>
                      <a:cubicBezTo>
                        <a:pt x="759" y="309"/>
                        <a:pt x="854" y="309"/>
                        <a:pt x="1115" y="570"/>
                      </a:cubicBezTo>
                      <a:cubicBezTo>
                        <a:pt x="1305" y="760"/>
                        <a:pt x="1400" y="1021"/>
                        <a:pt x="1423" y="1306"/>
                      </a:cubicBezTo>
                      <a:cubicBezTo>
                        <a:pt x="1400" y="1567"/>
                        <a:pt x="1328" y="1851"/>
                        <a:pt x="1210" y="2088"/>
                      </a:cubicBezTo>
                      <a:cubicBezTo>
                        <a:pt x="1139" y="1875"/>
                        <a:pt x="1068" y="1685"/>
                        <a:pt x="996" y="1472"/>
                      </a:cubicBezTo>
                      <a:cubicBezTo>
                        <a:pt x="977" y="1386"/>
                        <a:pt x="916" y="1350"/>
                        <a:pt x="854" y="1350"/>
                      </a:cubicBezTo>
                      <a:cubicBezTo>
                        <a:pt x="762" y="1350"/>
                        <a:pt x="669" y="1429"/>
                        <a:pt x="712" y="1543"/>
                      </a:cubicBezTo>
                      <a:cubicBezTo>
                        <a:pt x="783" y="1780"/>
                        <a:pt x="854" y="1994"/>
                        <a:pt x="925" y="2207"/>
                      </a:cubicBezTo>
                      <a:cubicBezTo>
                        <a:pt x="783" y="2160"/>
                        <a:pt x="641" y="2065"/>
                        <a:pt x="522" y="1946"/>
                      </a:cubicBezTo>
                      <a:cubicBezTo>
                        <a:pt x="380" y="1756"/>
                        <a:pt x="285" y="1543"/>
                        <a:pt x="285" y="1306"/>
                      </a:cubicBezTo>
                      <a:cubicBezTo>
                        <a:pt x="285" y="1045"/>
                        <a:pt x="332" y="808"/>
                        <a:pt x="451" y="594"/>
                      </a:cubicBezTo>
                      <a:cubicBezTo>
                        <a:pt x="569" y="404"/>
                        <a:pt x="664" y="309"/>
                        <a:pt x="759" y="309"/>
                      </a:cubicBezTo>
                      <a:lnTo>
                        <a:pt x="759" y="286"/>
                      </a:lnTo>
                      <a:close/>
                      <a:moveTo>
                        <a:pt x="759" y="1"/>
                      </a:moveTo>
                      <a:cubicBezTo>
                        <a:pt x="546" y="1"/>
                        <a:pt x="356" y="143"/>
                        <a:pt x="190" y="475"/>
                      </a:cubicBezTo>
                      <a:cubicBezTo>
                        <a:pt x="71" y="736"/>
                        <a:pt x="0" y="1021"/>
                        <a:pt x="0" y="1306"/>
                      </a:cubicBezTo>
                      <a:cubicBezTo>
                        <a:pt x="0" y="1614"/>
                        <a:pt x="95" y="1922"/>
                        <a:pt x="308" y="2160"/>
                      </a:cubicBezTo>
                      <a:cubicBezTo>
                        <a:pt x="522" y="2373"/>
                        <a:pt x="783" y="2515"/>
                        <a:pt x="1068" y="2563"/>
                      </a:cubicBezTo>
                      <a:lnTo>
                        <a:pt x="1091" y="2587"/>
                      </a:lnTo>
                      <a:cubicBezTo>
                        <a:pt x="1257" y="2990"/>
                        <a:pt x="1305" y="3061"/>
                        <a:pt x="1305" y="3061"/>
                      </a:cubicBezTo>
                      <a:cubicBezTo>
                        <a:pt x="1305" y="3132"/>
                        <a:pt x="1352" y="3203"/>
                        <a:pt x="1447" y="3203"/>
                      </a:cubicBezTo>
                      <a:cubicBezTo>
                        <a:pt x="1518" y="3203"/>
                        <a:pt x="1589" y="3132"/>
                        <a:pt x="1589" y="3061"/>
                      </a:cubicBezTo>
                      <a:cubicBezTo>
                        <a:pt x="1589" y="3014"/>
                        <a:pt x="1589" y="2990"/>
                        <a:pt x="1352" y="2468"/>
                      </a:cubicBezTo>
                      <a:lnTo>
                        <a:pt x="1352" y="2444"/>
                      </a:lnTo>
                      <a:cubicBezTo>
                        <a:pt x="1566" y="2112"/>
                        <a:pt x="1684" y="1709"/>
                        <a:pt x="1708" y="1306"/>
                      </a:cubicBezTo>
                      <a:cubicBezTo>
                        <a:pt x="1708" y="974"/>
                        <a:pt x="1566" y="641"/>
                        <a:pt x="1328" y="381"/>
                      </a:cubicBezTo>
                      <a:cubicBezTo>
                        <a:pt x="1091" y="120"/>
                        <a:pt x="901" y="1"/>
                        <a:pt x="75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35" name="Google Shape;2235;p15"/>
              <p:cNvGrpSpPr/>
              <p:nvPr/>
            </p:nvGrpSpPr>
            <p:grpSpPr>
              <a:xfrm flipH="1">
                <a:off x="7038439" y="2285420"/>
                <a:ext cx="58546" cy="109825"/>
                <a:chOff x="3028100" y="3462950"/>
                <a:chExt cx="42700" cy="80100"/>
              </a:xfrm>
            </p:grpSpPr>
            <p:sp>
              <p:nvSpPr>
                <p:cNvPr id="2236" name="Google Shape;2236;p15"/>
                <p:cNvSpPr/>
                <p:nvPr/>
              </p:nvSpPr>
              <p:spPr>
                <a:xfrm>
                  <a:off x="3031050" y="3467050"/>
                  <a:ext cx="36200" cy="5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8" h="2281" extrusionOk="0">
                      <a:moveTo>
                        <a:pt x="648" y="0"/>
                      </a:moveTo>
                      <a:cubicBezTo>
                        <a:pt x="637" y="0"/>
                        <a:pt x="627" y="1"/>
                        <a:pt x="617" y="3"/>
                      </a:cubicBezTo>
                      <a:cubicBezTo>
                        <a:pt x="475" y="3"/>
                        <a:pt x="333" y="122"/>
                        <a:pt x="190" y="383"/>
                      </a:cubicBezTo>
                      <a:cubicBezTo>
                        <a:pt x="72" y="620"/>
                        <a:pt x="1" y="881"/>
                        <a:pt x="24" y="1165"/>
                      </a:cubicBezTo>
                      <a:cubicBezTo>
                        <a:pt x="24" y="1426"/>
                        <a:pt x="119" y="1687"/>
                        <a:pt x="309" y="1877"/>
                      </a:cubicBezTo>
                      <a:cubicBezTo>
                        <a:pt x="499" y="2090"/>
                        <a:pt x="783" y="2233"/>
                        <a:pt x="1068" y="2280"/>
                      </a:cubicBezTo>
                      <a:cubicBezTo>
                        <a:pt x="1305" y="1948"/>
                        <a:pt x="1424" y="1545"/>
                        <a:pt x="1448" y="1165"/>
                      </a:cubicBezTo>
                      <a:cubicBezTo>
                        <a:pt x="1424" y="857"/>
                        <a:pt x="1305" y="549"/>
                        <a:pt x="1092" y="335"/>
                      </a:cubicBezTo>
                      <a:cubicBezTo>
                        <a:pt x="896" y="118"/>
                        <a:pt x="760" y="0"/>
                        <a:pt x="64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7" name="Google Shape;2237;p15"/>
                <p:cNvSpPr/>
                <p:nvPr/>
              </p:nvSpPr>
              <p:spPr>
                <a:xfrm>
                  <a:off x="3028100" y="3462950"/>
                  <a:ext cx="42700" cy="8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8" h="3204" extrusionOk="0">
                      <a:moveTo>
                        <a:pt x="759" y="286"/>
                      </a:moveTo>
                      <a:cubicBezTo>
                        <a:pt x="759" y="309"/>
                        <a:pt x="854" y="309"/>
                        <a:pt x="1115" y="570"/>
                      </a:cubicBezTo>
                      <a:cubicBezTo>
                        <a:pt x="1305" y="760"/>
                        <a:pt x="1400" y="1021"/>
                        <a:pt x="1423" y="1306"/>
                      </a:cubicBezTo>
                      <a:cubicBezTo>
                        <a:pt x="1400" y="1567"/>
                        <a:pt x="1328" y="1851"/>
                        <a:pt x="1210" y="2088"/>
                      </a:cubicBezTo>
                      <a:cubicBezTo>
                        <a:pt x="1139" y="1875"/>
                        <a:pt x="1068" y="1685"/>
                        <a:pt x="996" y="1472"/>
                      </a:cubicBezTo>
                      <a:cubicBezTo>
                        <a:pt x="977" y="1386"/>
                        <a:pt x="916" y="1350"/>
                        <a:pt x="854" y="1350"/>
                      </a:cubicBezTo>
                      <a:cubicBezTo>
                        <a:pt x="762" y="1350"/>
                        <a:pt x="669" y="1429"/>
                        <a:pt x="712" y="1543"/>
                      </a:cubicBezTo>
                      <a:cubicBezTo>
                        <a:pt x="783" y="1780"/>
                        <a:pt x="854" y="1994"/>
                        <a:pt x="925" y="2207"/>
                      </a:cubicBezTo>
                      <a:cubicBezTo>
                        <a:pt x="783" y="2160"/>
                        <a:pt x="641" y="2065"/>
                        <a:pt x="522" y="1946"/>
                      </a:cubicBezTo>
                      <a:cubicBezTo>
                        <a:pt x="380" y="1756"/>
                        <a:pt x="285" y="1543"/>
                        <a:pt x="285" y="1306"/>
                      </a:cubicBezTo>
                      <a:cubicBezTo>
                        <a:pt x="285" y="1045"/>
                        <a:pt x="332" y="808"/>
                        <a:pt x="451" y="594"/>
                      </a:cubicBezTo>
                      <a:cubicBezTo>
                        <a:pt x="569" y="404"/>
                        <a:pt x="664" y="309"/>
                        <a:pt x="759" y="309"/>
                      </a:cubicBezTo>
                      <a:lnTo>
                        <a:pt x="759" y="286"/>
                      </a:lnTo>
                      <a:close/>
                      <a:moveTo>
                        <a:pt x="759" y="1"/>
                      </a:moveTo>
                      <a:cubicBezTo>
                        <a:pt x="546" y="1"/>
                        <a:pt x="356" y="143"/>
                        <a:pt x="190" y="475"/>
                      </a:cubicBezTo>
                      <a:cubicBezTo>
                        <a:pt x="71" y="736"/>
                        <a:pt x="0" y="1021"/>
                        <a:pt x="0" y="1306"/>
                      </a:cubicBezTo>
                      <a:cubicBezTo>
                        <a:pt x="0" y="1614"/>
                        <a:pt x="95" y="1922"/>
                        <a:pt x="308" y="2160"/>
                      </a:cubicBezTo>
                      <a:cubicBezTo>
                        <a:pt x="522" y="2373"/>
                        <a:pt x="783" y="2515"/>
                        <a:pt x="1068" y="2563"/>
                      </a:cubicBezTo>
                      <a:lnTo>
                        <a:pt x="1091" y="2587"/>
                      </a:lnTo>
                      <a:cubicBezTo>
                        <a:pt x="1257" y="2990"/>
                        <a:pt x="1305" y="3061"/>
                        <a:pt x="1305" y="3061"/>
                      </a:cubicBezTo>
                      <a:cubicBezTo>
                        <a:pt x="1305" y="3132"/>
                        <a:pt x="1352" y="3203"/>
                        <a:pt x="1447" y="3203"/>
                      </a:cubicBezTo>
                      <a:cubicBezTo>
                        <a:pt x="1518" y="3203"/>
                        <a:pt x="1589" y="3132"/>
                        <a:pt x="1589" y="3061"/>
                      </a:cubicBezTo>
                      <a:cubicBezTo>
                        <a:pt x="1589" y="3014"/>
                        <a:pt x="1589" y="2990"/>
                        <a:pt x="1352" y="2468"/>
                      </a:cubicBezTo>
                      <a:lnTo>
                        <a:pt x="1352" y="2444"/>
                      </a:lnTo>
                      <a:cubicBezTo>
                        <a:pt x="1566" y="2112"/>
                        <a:pt x="1684" y="1709"/>
                        <a:pt x="1708" y="1306"/>
                      </a:cubicBezTo>
                      <a:cubicBezTo>
                        <a:pt x="1708" y="974"/>
                        <a:pt x="1566" y="641"/>
                        <a:pt x="1328" y="381"/>
                      </a:cubicBezTo>
                      <a:cubicBezTo>
                        <a:pt x="1091" y="120"/>
                        <a:pt x="901" y="1"/>
                        <a:pt x="75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38" name="Google Shape;2238;p15"/>
              <p:cNvGrpSpPr/>
              <p:nvPr/>
            </p:nvGrpSpPr>
            <p:grpSpPr>
              <a:xfrm rot="-5090173" flipH="1">
                <a:off x="6917100" y="4872636"/>
                <a:ext cx="58544" cy="109830"/>
                <a:chOff x="3028100" y="3462950"/>
                <a:chExt cx="42700" cy="80100"/>
              </a:xfrm>
            </p:grpSpPr>
            <p:sp>
              <p:nvSpPr>
                <p:cNvPr id="2239" name="Google Shape;2239;p15"/>
                <p:cNvSpPr/>
                <p:nvPr/>
              </p:nvSpPr>
              <p:spPr>
                <a:xfrm>
                  <a:off x="3031050" y="3467050"/>
                  <a:ext cx="36200" cy="5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8" h="2281" extrusionOk="0">
                      <a:moveTo>
                        <a:pt x="648" y="0"/>
                      </a:moveTo>
                      <a:cubicBezTo>
                        <a:pt x="637" y="0"/>
                        <a:pt x="627" y="1"/>
                        <a:pt x="617" y="3"/>
                      </a:cubicBezTo>
                      <a:cubicBezTo>
                        <a:pt x="475" y="3"/>
                        <a:pt x="333" y="122"/>
                        <a:pt x="190" y="383"/>
                      </a:cubicBezTo>
                      <a:cubicBezTo>
                        <a:pt x="72" y="620"/>
                        <a:pt x="1" y="881"/>
                        <a:pt x="24" y="1165"/>
                      </a:cubicBezTo>
                      <a:cubicBezTo>
                        <a:pt x="24" y="1426"/>
                        <a:pt x="119" y="1687"/>
                        <a:pt x="309" y="1877"/>
                      </a:cubicBezTo>
                      <a:cubicBezTo>
                        <a:pt x="499" y="2090"/>
                        <a:pt x="783" y="2233"/>
                        <a:pt x="1068" y="2280"/>
                      </a:cubicBezTo>
                      <a:cubicBezTo>
                        <a:pt x="1305" y="1948"/>
                        <a:pt x="1424" y="1545"/>
                        <a:pt x="1448" y="1165"/>
                      </a:cubicBezTo>
                      <a:cubicBezTo>
                        <a:pt x="1424" y="857"/>
                        <a:pt x="1305" y="549"/>
                        <a:pt x="1092" y="335"/>
                      </a:cubicBezTo>
                      <a:cubicBezTo>
                        <a:pt x="896" y="118"/>
                        <a:pt x="760" y="0"/>
                        <a:pt x="64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0" name="Google Shape;2240;p15"/>
                <p:cNvSpPr/>
                <p:nvPr/>
              </p:nvSpPr>
              <p:spPr>
                <a:xfrm>
                  <a:off x="3028100" y="3462950"/>
                  <a:ext cx="42700" cy="8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8" h="3204" extrusionOk="0">
                      <a:moveTo>
                        <a:pt x="759" y="286"/>
                      </a:moveTo>
                      <a:cubicBezTo>
                        <a:pt x="759" y="309"/>
                        <a:pt x="854" y="309"/>
                        <a:pt x="1115" y="570"/>
                      </a:cubicBezTo>
                      <a:cubicBezTo>
                        <a:pt x="1305" y="760"/>
                        <a:pt x="1400" y="1021"/>
                        <a:pt x="1423" y="1306"/>
                      </a:cubicBezTo>
                      <a:cubicBezTo>
                        <a:pt x="1400" y="1567"/>
                        <a:pt x="1328" y="1851"/>
                        <a:pt x="1210" y="2088"/>
                      </a:cubicBezTo>
                      <a:cubicBezTo>
                        <a:pt x="1139" y="1875"/>
                        <a:pt x="1068" y="1685"/>
                        <a:pt x="996" y="1472"/>
                      </a:cubicBezTo>
                      <a:cubicBezTo>
                        <a:pt x="977" y="1386"/>
                        <a:pt x="916" y="1350"/>
                        <a:pt x="854" y="1350"/>
                      </a:cubicBezTo>
                      <a:cubicBezTo>
                        <a:pt x="762" y="1350"/>
                        <a:pt x="669" y="1429"/>
                        <a:pt x="712" y="1543"/>
                      </a:cubicBezTo>
                      <a:cubicBezTo>
                        <a:pt x="783" y="1780"/>
                        <a:pt x="854" y="1994"/>
                        <a:pt x="925" y="2207"/>
                      </a:cubicBezTo>
                      <a:cubicBezTo>
                        <a:pt x="783" y="2160"/>
                        <a:pt x="641" y="2065"/>
                        <a:pt x="522" y="1946"/>
                      </a:cubicBezTo>
                      <a:cubicBezTo>
                        <a:pt x="380" y="1756"/>
                        <a:pt x="285" y="1543"/>
                        <a:pt x="285" y="1306"/>
                      </a:cubicBezTo>
                      <a:cubicBezTo>
                        <a:pt x="285" y="1045"/>
                        <a:pt x="332" y="808"/>
                        <a:pt x="451" y="594"/>
                      </a:cubicBezTo>
                      <a:cubicBezTo>
                        <a:pt x="569" y="404"/>
                        <a:pt x="664" y="309"/>
                        <a:pt x="759" y="309"/>
                      </a:cubicBezTo>
                      <a:lnTo>
                        <a:pt x="759" y="286"/>
                      </a:lnTo>
                      <a:close/>
                      <a:moveTo>
                        <a:pt x="759" y="1"/>
                      </a:moveTo>
                      <a:cubicBezTo>
                        <a:pt x="546" y="1"/>
                        <a:pt x="356" y="143"/>
                        <a:pt x="190" y="475"/>
                      </a:cubicBezTo>
                      <a:cubicBezTo>
                        <a:pt x="71" y="736"/>
                        <a:pt x="0" y="1021"/>
                        <a:pt x="0" y="1306"/>
                      </a:cubicBezTo>
                      <a:cubicBezTo>
                        <a:pt x="0" y="1614"/>
                        <a:pt x="95" y="1922"/>
                        <a:pt x="308" y="2160"/>
                      </a:cubicBezTo>
                      <a:cubicBezTo>
                        <a:pt x="522" y="2373"/>
                        <a:pt x="783" y="2515"/>
                        <a:pt x="1068" y="2563"/>
                      </a:cubicBezTo>
                      <a:lnTo>
                        <a:pt x="1091" y="2587"/>
                      </a:lnTo>
                      <a:cubicBezTo>
                        <a:pt x="1257" y="2990"/>
                        <a:pt x="1305" y="3061"/>
                        <a:pt x="1305" y="3061"/>
                      </a:cubicBezTo>
                      <a:cubicBezTo>
                        <a:pt x="1305" y="3132"/>
                        <a:pt x="1352" y="3203"/>
                        <a:pt x="1447" y="3203"/>
                      </a:cubicBezTo>
                      <a:cubicBezTo>
                        <a:pt x="1518" y="3203"/>
                        <a:pt x="1589" y="3132"/>
                        <a:pt x="1589" y="3061"/>
                      </a:cubicBezTo>
                      <a:cubicBezTo>
                        <a:pt x="1589" y="3014"/>
                        <a:pt x="1589" y="2990"/>
                        <a:pt x="1352" y="2468"/>
                      </a:cubicBezTo>
                      <a:lnTo>
                        <a:pt x="1352" y="2444"/>
                      </a:lnTo>
                      <a:cubicBezTo>
                        <a:pt x="1566" y="2112"/>
                        <a:pt x="1684" y="1709"/>
                        <a:pt x="1708" y="1306"/>
                      </a:cubicBezTo>
                      <a:cubicBezTo>
                        <a:pt x="1708" y="974"/>
                        <a:pt x="1566" y="641"/>
                        <a:pt x="1328" y="381"/>
                      </a:cubicBezTo>
                      <a:cubicBezTo>
                        <a:pt x="1091" y="120"/>
                        <a:pt x="901" y="1"/>
                        <a:pt x="75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41" name="Google Shape;2241;p15"/>
              <p:cNvGrpSpPr/>
              <p:nvPr/>
            </p:nvGrpSpPr>
            <p:grpSpPr>
              <a:xfrm rot="1126794" flipH="1">
                <a:off x="6211302" y="633884"/>
                <a:ext cx="208774" cy="289295"/>
                <a:chOff x="3109925" y="3233975"/>
                <a:chExt cx="149425" cy="207075"/>
              </a:xfrm>
            </p:grpSpPr>
            <p:sp>
              <p:nvSpPr>
                <p:cNvPr id="2242" name="Google Shape;2242;p15"/>
                <p:cNvSpPr/>
                <p:nvPr/>
              </p:nvSpPr>
              <p:spPr>
                <a:xfrm>
                  <a:off x="3127125" y="3284475"/>
                  <a:ext cx="122175" cy="11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7" h="4768" extrusionOk="0">
                      <a:moveTo>
                        <a:pt x="3179" y="0"/>
                      </a:moveTo>
                      <a:lnTo>
                        <a:pt x="3084" y="24"/>
                      </a:lnTo>
                      <a:lnTo>
                        <a:pt x="2800" y="24"/>
                      </a:lnTo>
                      <a:cubicBezTo>
                        <a:pt x="2633" y="71"/>
                        <a:pt x="2491" y="95"/>
                        <a:pt x="2325" y="119"/>
                      </a:cubicBezTo>
                      <a:cubicBezTo>
                        <a:pt x="2254" y="119"/>
                        <a:pt x="2159" y="95"/>
                        <a:pt x="2088" y="71"/>
                      </a:cubicBezTo>
                      <a:lnTo>
                        <a:pt x="1637" y="71"/>
                      </a:lnTo>
                      <a:cubicBezTo>
                        <a:pt x="1708" y="285"/>
                        <a:pt x="1851" y="451"/>
                        <a:pt x="2040" y="569"/>
                      </a:cubicBezTo>
                      <a:cubicBezTo>
                        <a:pt x="2159" y="617"/>
                        <a:pt x="2278" y="640"/>
                        <a:pt x="2420" y="664"/>
                      </a:cubicBezTo>
                      <a:lnTo>
                        <a:pt x="2586" y="664"/>
                      </a:lnTo>
                      <a:cubicBezTo>
                        <a:pt x="2604" y="666"/>
                        <a:pt x="2622" y="667"/>
                        <a:pt x="2640" y="667"/>
                      </a:cubicBezTo>
                      <a:cubicBezTo>
                        <a:pt x="2827" y="667"/>
                        <a:pt x="2974" y="555"/>
                        <a:pt x="3060" y="403"/>
                      </a:cubicBezTo>
                      <a:lnTo>
                        <a:pt x="3060" y="380"/>
                      </a:lnTo>
                      <a:cubicBezTo>
                        <a:pt x="3108" y="261"/>
                        <a:pt x="3155" y="119"/>
                        <a:pt x="3179" y="0"/>
                      </a:cubicBezTo>
                      <a:close/>
                      <a:moveTo>
                        <a:pt x="166" y="1589"/>
                      </a:moveTo>
                      <a:cubicBezTo>
                        <a:pt x="48" y="1589"/>
                        <a:pt x="0" y="1684"/>
                        <a:pt x="0" y="1827"/>
                      </a:cubicBezTo>
                      <a:cubicBezTo>
                        <a:pt x="0" y="2230"/>
                        <a:pt x="333" y="2680"/>
                        <a:pt x="1044" y="3155"/>
                      </a:cubicBezTo>
                      <a:cubicBezTo>
                        <a:pt x="1376" y="3416"/>
                        <a:pt x="1756" y="3606"/>
                        <a:pt x="2183" y="3748"/>
                      </a:cubicBezTo>
                      <a:cubicBezTo>
                        <a:pt x="1993" y="3321"/>
                        <a:pt x="1756" y="2918"/>
                        <a:pt x="1471" y="2562"/>
                      </a:cubicBezTo>
                      <a:cubicBezTo>
                        <a:pt x="973" y="1921"/>
                        <a:pt x="546" y="1589"/>
                        <a:pt x="166" y="1589"/>
                      </a:cubicBezTo>
                      <a:close/>
                      <a:moveTo>
                        <a:pt x="4623" y="2168"/>
                      </a:moveTo>
                      <a:cubicBezTo>
                        <a:pt x="4602" y="2168"/>
                        <a:pt x="4580" y="2172"/>
                        <a:pt x="4555" y="2182"/>
                      </a:cubicBezTo>
                      <a:cubicBezTo>
                        <a:pt x="4199" y="2254"/>
                        <a:pt x="3867" y="2680"/>
                        <a:pt x="3535" y="3440"/>
                      </a:cubicBezTo>
                      <a:cubicBezTo>
                        <a:pt x="3369" y="3867"/>
                        <a:pt x="3226" y="4317"/>
                        <a:pt x="3132" y="4768"/>
                      </a:cubicBezTo>
                      <a:cubicBezTo>
                        <a:pt x="3511" y="4531"/>
                        <a:pt x="3820" y="4222"/>
                        <a:pt x="4104" y="3890"/>
                      </a:cubicBezTo>
                      <a:cubicBezTo>
                        <a:pt x="4650" y="3250"/>
                        <a:pt x="4887" y="2728"/>
                        <a:pt x="4768" y="2348"/>
                      </a:cubicBezTo>
                      <a:cubicBezTo>
                        <a:pt x="4750" y="2236"/>
                        <a:pt x="4701" y="2168"/>
                        <a:pt x="4623" y="216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3" name="Google Shape;2243;p15"/>
                <p:cNvSpPr/>
                <p:nvPr/>
              </p:nvSpPr>
              <p:spPr>
                <a:xfrm>
                  <a:off x="3113475" y="3237550"/>
                  <a:ext cx="141175" cy="4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7" h="1972" extrusionOk="0">
                      <a:moveTo>
                        <a:pt x="2919" y="1"/>
                      </a:moveTo>
                      <a:cubicBezTo>
                        <a:pt x="2895" y="1"/>
                        <a:pt x="2871" y="1"/>
                        <a:pt x="2847" y="3"/>
                      </a:cubicBezTo>
                      <a:cubicBezTo>
                        <a:pt x="2278" y="3"/>
                        <a:pt x="1922" y="122"/>
                        <a:pt x="1780" y="359"/>
                      </a:cubicBezTo>
                      <a:cubicBezTo>
                        <a:pt x="1709" y="454"/>
                        <a:pt x="1685" y="572"/>
                        <a:pt x="1685" y="667"/>
                      </a:cubicBezTo>
                      <a:cubicBezTo>
                        <a:pt x="1685" y="833"/>
                        <a:pt x="1732" y="999"/>
                        <a:pt x="1804" y="1142"/>
                      </a:cubicBezTo>
                      <a:cubicBezTo>
                        <a:pt x="1519" y="999"/>
                        <a:pt x="1187" y="928"/>
                        <a:pt x="879" y="904"/>
                      </a:cubicBezTo>
                      <a:lnTo>
                        <a:pt x="665" y="904"/>
                      </a:lnTo>
                      <a:cubicBezTo>
                        <a:pt x="238" y="904"/>
                        <a:pt x="1" y="999"/>
                        <a:pt x="1" y="1213"/>
                      </a:cubicBezTo>
                      <a:cubicBezTo>
                        <a:pt x="1" y="1403"/>
                        <a:pt x="167" y="1545"/>
                        <a:pt x="499" y="1711"/>
                      </a:cubicBezTo>
                      <a:cubicBezTo>
                        <a:pt x="902" y="1877"/>
                        <a:pt x="1329" y="1948"/>
                        <a:pt x="1756" y="1948"/>
                      </a:cubicBezTo>
                      <a:lnTo>
                        <a:pt x="2634" y="1948"/>
                      </a:lnTo>
                      <a:cubicBezTo>
                        <a:pt x="2397" y="1853"/>
                        <a:pt x="2183" y="1711"/>
                        <a:pt x="2041" y="1497"/>
                      </a:cubicBezTo>
                      <a:lnTo>
                        <a:pt x="2041" y="1497"/>
                      </a:lnTo>
                      <a:cubicBezTo>
                        <a:pt x="2207" y="1711"/>
                        <a:pt x="2397" y="1853"/>
                        <a:pt x="2634" y="1948"/>
                      </a:cubicBezTo>
                      <a:cubicBezTo>
                        <a:pt x="2705" y="1972"/>
                        <a:pt x="2800" y="1972"/>
                        <a:pt x="2871" y="1972"/>
                      </a:cubicBezTo>
                      <a:cubicBezTo>
                        <a:pt x="3037" y="1972"/>
                        <a:pt x="3179" y="1948"/>
                        <a:pt x="3346" y="1901"/>
                      </a:cubicBezTo>
                      <a:lnTo>
                        <a:pt x="3630" y="1901"/>
                      </a:lnTo>
                      <a:lnTo>
                        <a:pt x="3701" y="1877"/>
                      </a:lnTo>
                      <a:cubicBezTo>
                        <a:pt x="4128" y="1853"/>
                        <a:pt x="4532" y="1758"/>
                        <a:pt x="4935" y="1616"/>
                      </a:cubicBezTo>
                      <a:cubicBezTo>
                        <a:pt x="5409" y="1426"/>
                        <a:pt x="5646" y="1189"/>
                        <a:pt x="5646" y="928"/>
                      </a:cubicBezTo>
                      <a:cubicBezTo>
                        <a:pt x="5646" y="738"/>
                        <a:pt x="5552" y="644"/>
                        <a:pt x="5362" y="644"/>
                      </a:cubicBezTo>
                      <a:cubicBezTo>
                        <a:pt x="5101" y="667"/>
                        <a:pt x="4864" y="738"/>
                        <a:pt x="4626" y="833"/>
                      </a:cubicBezTo>
                      <a:cubicBezTo>
                        <a:pt x="4413" y="904"/>
                        <a:pt x="4152" y="1023"/>
                        <a:pt x="3844" y="1165"/>
                      </a:cubicBezTo>
                      <a:cubicBezTo>
                        <a:pt x="3915" y="928"/>
                        <a:pt x="3867" y="667"/>
                        <a:pt x="3749" y="430"/>
                      </a:cubicBezTo>
                      <a:cubicBezTo>
                        <a:pt x="3749" y="406"/>
                        <a:pt x="3725" y="383"/>
                        <a:pt x="3701" y="383"/>
                      </a:cubicBezTo>
                      <a:cubicBezTo>
                        <a:pt x="3503" y="141"/>
                        <a:pt x="3223" y="1"/>
                        <a:pt x="291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4" name="Google Shape;2244;p15"/>
                <p:cNvSpPr/>
                <p:nvPr/>
              </p:nvSpPr>
              <p:spPr>
                <a:xfrm>
                  <a:off x="3134825" y="3240500"/>
                  <a:ext cx="95500" cy="2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0" h="1048" extrusionOk="0">
                      <a:moveTo>
                        <a:pt x="594" y="122"/>
                      </a:moveTo>
                      <a:cubicBezTo>
                        <a:pt x="191" y="122"/>
                        <a:pt x="1" y="288"/>
                        <a:pt x="1" y="549"/>
                      </a:cubicBezTo>
                      <a:cubicBezTo>
                        <a:pt x="1" y="620"/>
                        <a:pt x="1" y="715"/>
                        <a:pt x="25" y="763"/>
                      </a:cubicBezTo>
                      <a:cubicBezTo>
                        <a:pt x="357" y="810"/>
                        <a:pt x="665" y="881"/>
                        <a:pt x="950" y="1000"/>
                      </a:cubicBezTo>
                      <a:cubicBezTo>
                        <a:pt x="878" y="881"/>
                        <a:pt x="831" y="715"/>
                        <a:pt x="831" y="549"/>
                      </a:cubicBezTo>
                      <a:cubicBezTo>
                        <a:pt x="831" y="454"/>
                        <a:pt x="855" y="336"/>
                        <a:pt x="926" y="241"/>
                      </a:cubicBezTo>
                      <a:cubicBezTo>
                        <a:pt x="831" y="170"/>
                        <a:pt x="712" y="122"/>
                        <a:pt x="594" y="122"/>
                      </a:cubicBezTo>
                      <a:close/>
                      <a:moveTo>
                        <a:pt x="3556" y="0"/>
                      </a:moveTo>
                      <a:cubicBezTo>
                        <a:pt x="3541" y="0"/>
                        <a:pt x="3526" y="1"/>
                        <a:pt x="3512" y="4"/>
                      </a:cubicBezTo>
                      <a:cubicBezTo>
                        <a:pt x="3274" y="4"/>
                        <a:pt x="3037" y="99"/>
                        <a:pt x="2847" y="241"/>
                      </a:cubicBezTo>
                      <a:cubicBezTo>
                        <a:pt x="2871" y="265"/>
                        <a:pt x="2895" y="288"/>
                        <a:pt x="2895" y="312"/>
                      </a:cubicBezTo>
                      <a:cubicBezTo>
                        <a:pt x="3013" y="549"/>
                        <a:pt x="3061" y="810"/>
                        <a:pt x="3013" y="1047"/>
                      </a:cubicBezTo>
                      <a:cubicBezTo>
                        <a:pt x="3322" y="905"/>
                        <a:pt x="3583" y="786"/>
                        <a:pt x="3796" y="715"/>
                      </a:cubicBezTo>
                      <a:cubicBezTo>
                        <a:pt x="3820" y="620"/>
                        <a:pt x="3820" y="549"/>
                        <a:pt x="3820" y="454"/>
                      </a:cubicBezTo>
                      <a:lnTo>
                        <a:pt x="3820" y="193"/>
                      </a:lnTo>
                      <a:cubicBezTo>
                        <a:pt x="3799" y="87"/>
                        <a:pt x="3682" y="0"/>
                        <a:pt x="355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5" name="Google Shape;2245;p15"/>
                <p:cNvSpPr/>
                <p:nvPr/>
              </p:nvSpPr>
              <p:spPr>
                <a:xfrm>
                  <a:off x="3109925" y="3233975"/>
                  <a:ext cx="149425" cy="20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7" h="8283" extrusionOk="0">
                      <a:moveTo>
                        <a:pt x="1566" y="573"/>
                      </a:moveTo>
                      <a:cubicBezTo>
                        <a:pt x="1614" y="573"/>
                        <a:pt x="1661" y="573"/>
                        <a:pt x="1708" y="597"/>
                      </a:cubicBezTo>
                      <a:cubicBezTo>
                        <a:pt x="1685" y="668"/>
                        <a:pt x="1661" y="739"/>
                        <a:pt x="1661" y="834"/>
                      </a:cubicBezTo>
                      <a:cubicBezTo>
                        <a:pt x="1661" y="905"/>
                        <a:pt x="1685" y="976"/>
                        <a:pt x="1685" y="1047"/>
                      </a:cubicBezTo>
                      <a:cubicBezTo>
                        <a:pt x="1519" y="1000"/>
                        <a:pt x="1329" y="953"/>
                        <a:pt x="1139" y="929"/>
                      </a:cubicBezTo>
                      <a:lnTo>
                        <a:pt x="1139" y="905"/>
                      </a:lnTo>
                      <a:cubicBezTo>
                        <a:pt x="1139" y="881"/>
                        <a:pt x="1115" y="858"/>
                        <a:pt x="1115" y="834"/>
                      </a:cubicBezTo>
                      <a:cubicBezTo>
                        <a:pt x="1115" y="739"/>
                        <a:pt x="1115" y="573"/>
                        <a:pt x="1566" y="573"/>
                      </a:cubicBezTo>
                      <a:close/>
                      <a:moveTo>
                        <a:pt x="4484" y="431"/>
                      </a:moveTo>
                      <a:cubicBezTo>
                        <a:pt x="4602" y="431"/>
                        <a:pt x="4650" y="478"/>
                        <a:pt x="4650" y="502"/>
                      </a:cubicBezTo>
                      <a:lnTo>
                        <a:pt x="4650" y="739"/>
                      </a:lnTo>
                      <a:cubicBezTo>
                        <a:pt x="4650" y="787"/>
                        <a:pt x="4650" y="834"/>
                        <a:pt x="4650" y="881"/>
                      </a:cubicBezTo>
                      <a:cubicBezTo>
                        <a:pt x="4508" y="929"/>
                        <a:pt x="4341" y="1000"/>
                        <a:pt x="4152" y="1095"/>
                      </a:cubicBezTo>
                      <a:cubicBezTo>
                        <a:pt x="4152" y="905"/>
                        <a:pt x="4128" y="739"/>
                        <a:pt x="4033" y="573"/>
                      </a:cubicBezTo>
                      <a:lnTo>
                        <a:pt x="4057" y="549"/>
                      </a:lnTo>
                      <a:cubicBezTo>
                        <a:pt x="4175" y="478"/>
                        <a:pt x="4341" y="431"/>
                        <a:pt x="4484" y="431"/>
                      </a:cubicBezTo>
                      <a:close/>
                      <a:moveTo>
                        <a:pt x="5504" y="953"/>
                      </a:moveTo>
                      <a:cubicBezTo>
                        <a:pt x="5622" y="953"/>
                        <a:pt x="5646" y="1000"/>
                        <a:pt x="5646" y="1095"/>
                      </a:cubicBezTo>
                      <a:cubicBezTo>
                        <a:pt x="5646" y="1332"/>
                        <a:pt x="5314" y="1522"/>
                        <a:pt x="5029" y="1617"/>
                      </a:cubicBezTo>
                      <a:cubicBezTo>
                        <a:pt x="4721" y="1735"/>
                        <a:pt x="4389" y="1830"/>
                        <a:pt x="4057" y="1878"/>
                      </a:cubicBezTo>
                      <a:cubicBezTo>
                        <a:pt x="4057" y="1830"/>
                        <a:pt x="4033" y="1807"/>
                        <a:pt x="4009" y="1783"/>
                      </a:cubicBezTo>
                      <a:lnTo>
                        <a:pt x="4033" y="1783"/>
                      </a:lnTo>
                      <a:cubicBezTo>
                        <a:pt x="4081" y="1664"/>
                        <a:pt x="4104" y="1546"/>
                        <a:pt x="4128" y="1427"/>
                      </a:cubicBezTo>
                      <a:cubicBezTo>
                        <a:pt x="4389" y="1308"/>
                        <a:pt x="4626" y="1190"/>
                        <a:pt x="4840" y="1119"/>
                      </a:cubicBezTo>
                      <a:cubicBezTo>
                        <a:pt x="5029" y="1024"/>
                        <a:pt x="5267" y="976"/>
                        <a:pt x="5504" y="953"/>
                      </a:cubicBezTo>
                      <a:close/>
                      <a:moveTo>
                        <a:pt x="997" y="1190"/>
                      </a:moveTo>
                      <a:cubicBezTo>
                        <a:pt x="1281" y="1214"/>
                        <a:pt x="1566" y="1285"/>
                        <a:pt x="1827" y="1403"/>
                      </a:cubicBezTo>
                      <a:cubicBezTo>
                        <a:pt x="1898" y="1522"/>
                        <a:pt x="1969" y="1640"/>
                        <a:pt x="2064" y="1735"/>
                      </a:cubicBezTo>
                      <a:cubicBezTo>
                        <a:pt x="2112" y="1807"/>
                        <a:pt x="2183" y="1878"/>
                        <a:pt x="2230" y="1949"/>
                      </a:cubicBezTo>
                      <a:lnTo>
                        <a:pt x="1874" y="1949"/>
                      </a:lnTo>
                      <a:cubicBezTo>
                        <a:pt x="1471" y="1949"/>
                        <a:pt x="1068" y="1878"/>
                        <a:pt x="688" y="1712"/>
                      </a:cubicBezTo>
                      <a:cubicBezTo>
                        <a:pt x="451" y="1593"/>
                        <a:pt x="285" y="1522"/>
                        <a:pt x="285" y="1356"/>
                      </a:cubicBezTo>
                      <a:cubicBezTo>
                        <a:pt x="285" y="1214"/>
                        <a:pt x="617" y="1190"/>
                        <a:pt x="807" y="1190"/>
                      </a:cubicBezTo>
                      <a:close/>
                      <a:moveTo>
                        <a:pt x="3056" y="309"/>
                      </a:moveTo>
                      <a:cubicBezTo>
                        <a:pt x="3298" y="309"/>
                        <a:pt x="3549" y="425"/>
                        <a:pt x="3701" y="620"/>
                      </a:cubicBezTo>
                      <a:cubicBezTo>
                        <a:pt x="3725" y="644"/>
                        <a:pt x="3725" y="668"/>
                        <a:pt x="3748" y="668"/>
                      </a:cubicBezTo>
                      <a:cubicBezTo>
                        <a:pt x="3843" y="881"/>
                        <a:pt x="3867" y="1095"/>
                        <a:pt x="3843" y="1308"/>
                      </a:cubicBezTo>
                      <a:cubicBezTo>
                        <a:pt x="3843" y="1332"/>
                        <a:pt x="3843" y="1356"/>
                        <a:pt x="3843" y="1356"/>
                      </a:cubicBezTo>
                      <a:cubicBezTo>
                        <a:pt x="3820" y="1593"/>
                        <a:pt x="3677" y="1783"/>
                        <a:pt x="3464" y="1878"/>
                      </a:cubicBezTo>
                      <a:lnTo>
                        <a:pt x="3416" y="1901"/>
                      </a:lnTo>
                      <a:cubicBezTo>
                        <a:pt x="3274" y="1949"/>
                        <a:pt x="3155" y="1973"/>
                        <a:pt x="3013" y="1996"/>
                      </a:cubicBezTo>
                      <a:cubicBezTo>
                        <a:pt x="2942" y="1973"/>
                        <a:pt x="2871" y="1973"/>
                        <a:pt x="2800" y="1949"/>
                      </a:cubicBezTo>
                      <a:cubicBezTo>
                        <a:pt x="2586" y="1878"/>
                        <a:pt x="2420" y="1759"/>
                        <a:pt x="2278" y="1569"/>
                      </a:cubicBezTo>
                      <a:cubicBezTo>
                        <a:pt x="2207" y="1474"/>
                        <a:pt x="2135" y="1356"/>
                        <a:pt x="2064" y="1237"/>
                      </a:cubicBezTo>
                      <a:cubicBezTo>
                        <a:pt x="1993" y="1119"/>
                        <a:pt x="1969" y="976"/>
                        <a:pt x="1969" y="834"/>
                      </a:cubicBezTo>
                      <a:cubicBezTo>
                        <a:pt x="1969" y="763"/>
                        <a:pt x="1969" y="668"/>
                        <a:pt x="2017" y="597"/>
                      </a:cubicBezTo>
                      <a:cubicBezTo>
                        <a:pt x="2135" y="407"/>
                        <a:pt x="2468" y="312"/>
                        <a:pt x="2989" y="312"/>
                      </a:cubicBezTo>
                      <a:cubicBezTo>
                        <a:pt x="3011" y="310"/>
                        <a:pt x="3034" y="309"/>
                        <a:pt x="3056" y="309"/>
                      </a:cubicBezTo>
                      <a:close/>
                      <a:moveTo>
                        <a:pt x="3654" y="2186"/>
                      </a:moveTo>
                      <a:cubicBezTo>
                        <a:pt x="3630" y="2234"/>
                        <a:pt x="3606" y="2257"/>
                        <a:pt x="3582" y="2352"/>
                      </a:cubicBezTo>
                      <a:cubicBezTo>
                        <a:pt x="3559" y="2423"/>
                        <a:pt x="3488" y="2518"/>
                        <a:pt x="3274" y="2518"/>
                      </a:cubicBezTo>
                      <a:lnTo>
                        <a:pt x="3108" y="2518"/>
                      </a:lnTo>
                      <a:cubicBezTo>
                        <a:pt x="3013" y="2518"/>
                        <a:pt x="2894" y="2494"/>
                        <a:pt x="2800" y="2447"/>
                      </a:cubicBezTo>
                      <a:cubicBezTo>
                        <a:pt x="2705" y="2376"/>
                        <a:pt x="2634" y="2305"/>
                        <a:pt x="2586" y="2234"/>
                      </a:cubicBezTo>
                      <a:lnTo>
                        <a:pt x="2752" y="2234"/>
                      </a:lnTo>
                      <a:cubicBezTo>
                        <a:pt x="2823" y="2257"/>
                        <a:pt x="2918" y="2257"/>
                        <a:pt x="2989" y="2257"/>
                      </a:cubicBezTo>
                      <a:cubicBezTo>
                        <a:pt x="3155" y="2257"/>
                        <a:pt x="3321" y="2234"/>
                        <a:pt x="3488" y="2186"/>
                      </a:cubicBezTo>
                      <a:close/>
                      <a:moveTo>
                        <a:pt x="831" y="3752"/>
                      </a:moveTo>
                      <a:cubicBezTo>
                        <a:pt x="1163" y="3752"/>
                        <a:pt x="1566" y="4060"/>
                        <a:pt x="2017" y="4653"/>
                      </a:cubicBezTo>
                      <a:cubicBezTo>
                        <a:pt x="2230" y="4914"/>
                        <a:pt x="2396" y="5175"/>
                        <a:pt x="2562" y="5483"/>
                      </a:cubicBezTo>
                      <a:cubicBezTo>
                        <a:pt x="2301" y="5341"/>
                        <a:pt x="2041" y="5199"/>
                        <a:pt x="1803" y="5033"/>
                      </a:cubicBezTo>
                      <a:cubicBezTo>
                        <a:pt x="1139" y="4582"/>
                        <a:pt x="831" y="4179"/>
                        <a:pt x="831" y="3847"/>
                      </a:cubicBezTo>
                      <a:cubicBezTo>
                        <a:pt x="831" y="3775"/>
                        <a:pt x="831" y="3752"/>
                        <a:pt x="831" y="3752"/>
                      </a:cubicBezTo>
                      <a:close/>
                      <a:moveTo>
                        <a:pt x="5290" y="4321"/>
                      </a:moveTo>
                      <a:cubicBezTo>
                        <a:pt x="5290" y="4321"/>
                        <a:pt x="5314" y="4345"/>
                        <a:pt x="5314" y="4416"/>
                      </a:cubicBezTo>
                      <a:cubicBezTo>
                        <a:pt x="5409" y="4724"/>
                        <a:pt x="5195" y="5222"/>
                        <a:pt x="4674" y="5815"/>
                      </a:cubicBezTo>
                      <a:cubicBezTo>
                        <a:pt x="4484" y="6029"/>
                        <a:pt x="4270" y="6242"/>
                        <a:pt x="4057" y="6432"/>
                      </a:cubicBezTo>
                      <a:cubicBezTo>
                        <a:pt x="4128" y="6124"/>
                        <a:pt x="4247" y="5815"/>
                        <a:pt x="4365" y="5507"/>
                      </a:cubicBezTo>
                      <a:cubicBezTo>
                        <a:pt x="4650" y="4819"/>
                        <a:pt x="4982" y="4416"/>
                        <a:pt x="5290" y="4321"/>
                      </a:cubicBezTo>
                      <a:close/>
                      <a:moveTo>
                        <a:pt x="3073" y="1"/>
                      </a:moveTo>
                      <a:cubicBezTo>
                        <a:pt x="3045" y="1"/>
                        <a:pt x="3017" y="2"/>
                        <a:pt x="2989" y="4"/>
                      </a:cubicBezTo>
                      <a:cubicBezTo>
                        <a:pt x="2444" y="4"/>
                        <a:pt x="2088" y="99"/>
                        <a:pt x="1874" y="312"/>
                      </a:cubicBezTo>
                      <a:cubicBezTo>
                        <a:pt x="1780" y="265"/>
                        <a:pt x="1685" y="241"/>
                        <a:pt x="1566" y="241"/>
                      </a:cubicBezTo>
                      <a:cubicBezTo>
                        <a:pt x="926" y="241"/>
                        <a:pt x="831" y="597"/>
                        <a:pt x="831" y="810"/>
                      </a:cubicBezTo>
                      <a:lnTo>
                        <a:pt x="831" y="905"/>
                      </a:lnTo>
                      <a:cubicBezTo>
                        <a:pt x="800" y="904"/>
                        <a:pt x="770" y="903"/>
                        <a:pt x="741" y="903"/>
                      </a:cubicBezTo>
                      <a:cubicBezTo>
                        <a:pt x="152" y="903"/>
                        <a:pt x="1" y="1130"/>
                        <a:pt x="1" y="1356"/>
                      </a:cubicBezTo>
                      <a:cubicBezTo>
                        <a:pt x="1" y="1617"/>
                        <a:pt x="190" y="1807"/>
                        <a:pt x="570" y="1996"/>
                      </a:cubicBezTo>
                      <a:cubicBezTo>
                        <a:pt x="953" y="2145"/>
                        <a:pt x="1356" y="2237"/>
                        <a:pt x="1760" y="2237"/>
                      </a:cubicBezTo>
                      <a:cubicBezTo>
                        <a:pt x="1806" y="2237"/>
                        <a:pt x="1852" y="2236"/>
                        <a:pt x="1898" y="2234"/>
                      </a:cubicBezTo>
                      <a:lnTo>
                        <a:pt x="2230" y="2234"/>
                      </a:lnTo>
                      <a:cubicBezTo>
                        <a:pt x="2325" y="2423"/>
                        <a:pt x="2468" y="2589"/>
                        <a:pt x="2657" y="2708"/>
                      </a:cubicBezTo>
                      <a:cubicBezTo>
                        <a:pt x="2752" y="2755"/>
                        <a:pt x="2847" y="2779"/>
                        <a:pt x="2942" y="2803"/>
                      </a:cubicBezTo>
                      <a:cubicBezTo>
                        <a:pt x="2942" y="3752"/>
                        <a:pt x="2989" y="4700"/>
                        <a:pt x="3084" y="5649"/>
                      </a:cubicBezTo>
                      <a:cubicBezTo>
                        <a:pt x="3061" y="5649"/>
                        <a:pt x="3013" y="5626"/>
                        <a:pt x="2966" y="5626"/>
                      </a:cubicBezTo>
                      <a:cubicBezTo>
                        <a:pt x="2776" y="5222"/>
                        <a:pt x="2539" y="4843"/>
                        <a:pt x="2278" y="4487"/>
                      </a:cubicBezTo>
                      <a:cubicBezTo>
                        <a:pt x="1732" y="3799"/>
                        <a:pt x="1281" y="3467"/>
                        <a:pt x="854" y="3467"/>
                      </a:cubicBezTo>
                      <a:cubicBezTo>
                        <a:pt x="783" y="3467"/>
                        <a:pt x="522" y="3491"/>
                        <a:pt x="522" y="3847"/>
                      </a:cubicBezTo>
                      <a:cubicBezTo>
                        <a:pt x="522" y="4297"/>
                        <a:pt x="902" y="4772"/>
                        <a:pt x="1637" y="5293"/>
                      </a:cubicBezTo>
                      <a:cubicBezTo>
                        <a:pt x="2017" y="5554"/>
                        <a:pt x="2396" y="5768"/>
                        <a:pt x="2823" y="5887"/>
                      </a:cubicBezTo>
                      <a:cubicBezTo>
                        <a:pt x="2918" y="5934"/>
                        <a:pt x="3037" y="5934"/>
                        <a:pt x="3132" y="5958"/>
                      </a:cubicBezTo>
                      <a:cubicBezTo>
                        <a:pt x="3179" y="6313"/>
                        <a:pt x="3227" y="6646"/>
                        <a:pt x="3298" y="6978"/>
                      </a:cubicBezTo>
                      <a:cubicBezTo>
                        <a:pt x="3393" y="7381"/>
                        <a:pt x="3511" y="7784"/>
                        <a:pt x="3630" y="8187"/>
                      </a:cubicBezTo>
                      <a:cubicBezTo>
                        <a:pt x="3654" y="8235"/>
                        <a:pt x="3701" y="8282"/>
                        <a:pt x="3772" y="8282"/>
                      </a:cubicBezTo>
                      <a:lnTo>
                        <a:pt x="3820" y="8282"/>
                      </a:lnTo>
                      <a:cubicBezTo>
                        <a:pt x="3891" y="8259"/>
                        <a:pt x="3938" y="8187"/>
                        <a:pt x="3914" y="8116"/>
                      </a:cubicBezTo>
                      <a:cubicBezTo>
                        <a:pt x="3796" y="7760"/>
                        <a:pt x="3701" y="7405"/>
                        <a:pt x="3606" y="7049"/>
                      </a:cubicBezTo>
                      <a:cubicBezTo>
                        <a:pt x="3701" y="7025"/>
                        <a:pt x="3796" y="6978"/>
                        <a:pt x="3891" y="6930"/>
                      </a:cubicBezTo>
                      <a:cubicBezTo>
                        <a:pt x="4270" y="6693"/>
                        <a:pt x="4602" y="6385"/>
                        <a:pt x="4887" y="6029"/>
                      </a:cubicBezTo>
                      <a:cubicBezTo>
                        <a:pt x="5480" y="5341"/>
                        <a:pt x="5717" y="4795"/>
                        <a:pt x="5599" y="4368"/>
                      </a:cubicBezTo>
                      <a:cubicBezTo>
                        <a:pt x="5575" y="4250"/>
                        <a:pt x="5528" y="4155"/>
                        <a:pt x="5433" y="4084"/>
                      </a:cubicBezTo>
                      <a:cubicBezTo>
                        <a:pt x="5391" y="4056"/>
                        <a:pt x="5341" y="4044"/>
                        <a:pt x="5293" y="4044"/>
                      </a:cubicBezTo>
                      <a:cubicBezTo>
                        <a:pt x="5258" y="4044"/>
                        <a:pt x="5225" y="4050"/>
                        <a:pt x="5195" y="4060"/>
                      </a:cubicBezTo>
                      <a:cubicBezTo>
                        <a:pt x="4768" y="4155"/>
                        <a:pt x="4413" y="4606"/>
                        <a:pt x="4081" y="5412"/>
                      </a:cubicBezTo>
                      <a:cubicBezTo>
                        <a:pt x="3914" y="5839"/>
                        <a:pt x="3772" y="6266"/>
                        <a:pt x="3677" y="6717"/>
                      </a:cubicBezTo>
                      <a:cubicBezTo>
                        <a:pt x="3630" y="6717"/>
                        <a:pt x="3606" y="6740"/>
                        <a:pt x="3559" y="6764"/>
                      </a:cubicBezTo>
                      <a:cubicBezTo>
                        <a:pt x="3488" y="6456"/>
                        <a:pt x="3440" y="6147"/>
                        <a:pt x="3393" y="5815"/>
                      </a:cubicBezTo>
                      <a:cubicBezTo>
                        <a:pt x="3274" y="4819"/>
                        <a:pt x="3227" y="3823"/>
                        <a:pt x="3227" y="2850"/>
                      </a:cubicBezTo>
                      <a:lnTo>
                        <a:pt x="3274" y="2850"/>
                      </a:lnTo>
                      <a:cubicBezTo>
                        <a:pt x="3535" y="2850"/>
                        <a:pt x="3772" y="2708"/>
                        <a:pt x="3867" y="2471"/>
                      </a:cubicBezTo>
                      <a:cubicBezTo>
                        <a:pt x="3914" y="2352"/>
                        <a:pt x="3962" y="2257"/>
                        <a:pt x="3986" y="2186"/>
                      </a:cubicBezTo>
                      <a:cubicBezTo>
                        <a:pt x="4389" y="2139"/>
                        <a:pt x="4768" y="2044"/>
                        <a:pt x="5124" y="1901"/>
                      </a:cubicBezTo>
                      <a:cubicBezTo>
                        <a:pt x="5694" y="1688"/>
                        <a:pt x="5954" y="1427"/>
                        <a:pt x="5954" y="1095"/>
                      </a:cubicBezTo>
                      <a:cubicBezTo>
                        <a:pt x="5977" y="847"/>
                        <a:pt x="5786" y="642"/>
                        <a:pt x="5543" y="642"/>
                      </a:cubicBezTo>
                      <a:cubicBezTo>
                        <a:pt x="5530" y="642"/>
                        <a:pt x="5517" y="643"/>
                        <a:pt x="5504" y="644"/>
                      </a:cubicBezTo>
                      <a:cubicBezTo>
                        <a:pt x="5314" y="668"/>
                        <a:pt x="5124" y="692"/>
                        <a:pt x="4958" y="763"/>
                      </a:cubicBezTo>
                      <a:lnTo>
                        <a:pt x="4958" y="478"/>
                      </a:lnTo>
                      <a:cubicBezTo>
                        <a:pt x="4958" y="454"/>
                        <a:pt x="4958" y="454"/>
                        <a:pt x="4958" y="431"/>
                      </a:cubicBezTo>
                      <a:cubicBezTo>
                        <a:pt x="4914" y="255"/>
                        <a:pt x="4748" y="120"/>
                        <a:pt x="4554" y="120"/>
                      </a:cubicBezTo>
                      <a:cubicBezTo>
                        <a:pt x="4539" y="120"/>
                        <a:pt x="4523" y="121"/>
                        <a:pt x="4508" y="122"/>
                      </a:cubicBezTo>
                      <a:cubicBezTo>
                        <a:pt x="4270" y="122"/>
                        <a:pt x="4057" y="194"/>
                        <a:pt x="3867" y="312"/>
                      </a:cubicBezTo>
                      <a:cubicBezTo>
                        <a:pt x="3650" y="117"/>
                        <a:pt x="3373" y="1"/>
                        <a:pt x="307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46" name="Google Shape;2246;p15"/>
              <p:cNvGrpSpPr/>
              <p:nvPr/>
            </p:nvGrpSpPr>
            <p:grpSpPr>
              <a:xfrm flipH="1">
                <a:off x="5640907" y="267217"/>
                <a:ext cx="54561" cy="54522"/>
                <a:chOff x="2943275" y="3531300"/>
                <a:chExt cx="39050" cy="39025"/>
              </a:xfrm>
            </p:grpSpPr>
            <p:sp>
              <p:nvSpPr>
                <p:cNvPr id="2247" name="Google Shape;2247;p15"/>
                <p:cNvSpPr/>
                <p:nvPr/>
              </p:nvSpPr>
              <p:spPr>
                <a:xfrm>
                  <a:off x="2946500" y="3534625"/>
                  <a:ext cx="35825" cy="3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3" h="1286" extrusionOk="0">
                      <a:moveTo>
                        <a:pt x="657" y="0"/>
                      </a:moveTo>
                      <a:cubicBezTo>
                        <a:pt x="330" y="0"/>
                        <a:pt x="0" y="241"/>
                        <a:pt x="14" y="645"/>
                      </a:cubicBezTo>
                      <a:cubicBezTo>
                        <a:pt x="14" y="811"/>
                        <a:pt x="85" y="977"/>
                        <a:pt x="204" y="1095"/>
                      </a:cubicBezTo>
                      <a:cubicBezTo>
                        <a:pt x="337" y="1228"/>
                        <a:pt x="491" y="1285"/>
                        <a:pt x="642" y="1285"/>
                      </a:cubicBezTo>
                      <a:cubicBezTo>
                        <a:pt x="1055" y="1285"/>
                        <a:pt x="1433" y="854"/>
                        <a:pt x="1224" y="384"/>
                      </a:cubicBezTo>
                      <a:cubicBezTo>
                        <a:pt x="1116" y="119"/>
                        <a:pt x="887" y="0"/>
                        <a:pt x="6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8" name="Google Shape;2248;p15"/>
                <p:cNvSpPr/>
                <p:nvPr/>
              </p:nvSpPr>
              <p:spPr>
                <a:xfrm>
                  <a:off x="2943275" y="3531300"/>
                  <a:ext cx="38575" cy="3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3" h="1561" extrusionOk="0">
                      <a:moveTo>
                        <a:pt x="760" y="303"/>
                      </a:moveTo>
                      <a:cubicBezTo>
                        <a:pt x="879" y="303"/>
                        <a:pt x="1021" y="351"/>
                        <a:pt x="1092" y="446"/>
                      </a:cubicBezTo>
                      <a:cubicBezTo>
                        <a:pt x="1439" y="774"/>
                        <a:pt x="1126" y="1257"/>
                        <a:pt x="758" y="1257"/>
                      </a:cubicBezTo>
                      <a:cubicBezTo>
                        <a:pt x="647" y="1257"/>
                        <a:pt x="532" y="1214"/>
                        <a:pt x="428" y="1110"/>
                      </a:cubicBezTo>
                      <a:cubicBezTo>
                        <a:pt x="238" y="920"/>
                        <a:pt x="238" y="612"/>
                        <a:pt x="428" y="446"/>
                      </a:cubicBezTo>
                      <a:cubicBezTo>
                        <a:pt x="523" y="351"/>
                        <a:pt x="641" y="303"/>
                        <a:pt x="760" y="303"/>
                      </a:cubicBezTo>
                      <a:close/>
                      <a:moveTo>
                        <a:pt x="769" y="1"/>
                      </a:moveTo>
                      <a:cubicBezTo>
                        <a:pt x="570" y="1"/>
                        <a:pt x="369" y="78"/>
                        <a:pt x="214" y="232"/>
                      </a:cubicBezTo>
                      <a:cubicBezTo>
                        <a:pt x="72" y="374"/>
                        <a:pt x="1" y="564"/>
                        <a:pt x="1" y="778"/>
                      </a:cubicBezTo>
                      <a:cubicBezTo>
                        <a:pt x="1" y="967"/>
                        <a:pt x="72" y="1181"/>
                        <a:pt x="214" y="1323"/>
                      </a:cubicBezTo>
                      <a:cubicBezTo>
                        <a:pt x="357" y="1466"/>
                        <a:pt x="547" y="1560"/>
                        <a:pt x="760" y="1560"/>
                      </a:cubicBezTo>
                      <a:cubicBezTo>
                        <a:pt x="1187" y="1537"/>
                        <a:pt x="1519" y="1205"/>
                        <a:pt x="1543" y="778"/>
                      </a:cubicBezTo>
                      <a:cubicBezTo>
                        <a:pt x="1543" y="564"/>
                        <a:pt x="1448" y="374"/>
                        <a:pt x="1306" y="232"/>
                      </a:cubicBezTo>
                      <a:cubicBezTo>
                        <a:pt x="1163" y="78"/>
                        <a:pt x="968" y="1"/>
                        <a:pt x="76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49" name="Google Shape;2249;p15"/>
              <p:cNvGrpSpPr/>
              <p:nvPr/>
            </p:nvGrpSpPr>
            <p:grpSpPr>
              <a:xfrm flipH="1">
                <a:off x="4966109" y="89729"/>
                <a:ext cx="58546" cy="109825"/>
                <a:chOff x="3028100" y="3462950"/>
                <a:chExt cx="42700" cy="80100"/>
              </a:xfrm>
            </p:grpSpPr>
            <p:sp>
              <p:nvSpPr>
                <p:cNvPr id="2250" name="Google Shape;2250;p15"/>
                <p:cNvSpPr/>
                <p:nvPr/>
              </p:nvSpPr>
              <p:spPr>
                <a:xfrm>
                  <a:off x="3031050" y="3467050"/>
                  <a:ext cx="36200" cy="5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8" h="2281" extrusionOk="0">
                      <a:moveTo>
                        <a:pt x="648" y="0"/>
                      </a:moveTo>
                      <a:cubicBezTo>
                        <a:pt x="637" y="0"/>
                        <a:pt x="627" y="1"/>
                        <a:pt x="617" y="3"/>
                      </a:cubicBezTo>
                      <a:cubicBezTo>
                        <a:pt x="475" y="3"/>
                        <a:pt x="333" y="122"/>
                        <a:pt x="190" y="383"/>
                      </a:cubicBezTo>
                      <a:cubicBezTo>
                        <a:pt x="72" y="620"/>
                        <a:pt x="1" y="881"/>
                        <a:pt x="24" y="1165"/>
                      </a:cubicBezTo>
                      <a:cubicBezTo>
                        <a:pt x="24" y="1426"/>
                        <a:pt x="119" y="1687"/>
                        <a:pt x="309" y="1877"/>
                      </a:cubicBezTo>
                      <a:cubicBezTo>
                        <a:pt x="499" y="2090"/>
                        <a:pt x="783" y="2233"/>
                        <a:pt x="1068" y="2280"/>
                      </a:cubicBezTo>
                      <a:cubicBezTo>
                        <a:pt x="1305" y="1948"/>
                        <a:pt x="1424" y="1545"/>
                        <a:pt x="1448" y="1165"/>
                      </a:cubicBezTo>
                      <a:cubicBezTo>
                        <a:pt x="1424" y="857"/>
                        <a:pt x="1305" y="549"/>
                        <a:pt x="1092" y="335"/>
                      </a:cubicBezTo>
                      <a:cubicBezTo>
                        <a:pt x="896" y="118"/>
                        <a:pt x="760" y="0"/>
                        <a:pt x="64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1" name="Google Shape;2251;p15"/>
                <p:cNvSpPr/>
                <p:nvPr/>
              </p:nvSpPr>
              <p:spPr>
                <a:xfrm>
                  <a:off x="3028100" y="3462950"/>
                  <a:ext cx="42700" cy="8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8" h="3204" extrusionOk="0">
                      <a:moveTo>
                        <a:pt x="759" y="286"/>
                      </a:moveTo>
                      <a:cubicBezTo>
                        <a:pt x="759" y="309"/>
                        <a:pt x="854" y="309"/>
                        <a:pt x="1115" y="570"/>
                      </a:cubicBezTo>
                      <a:cubicBezTo>
                        <a:pt x="1305" y="760"/>
                        <a:pt x="1400" y="1021"/>
                        <a:pt x="1423" y="1306"/>
                      </a:cubicBezTo>
                      <a:cubicBezTo>
                        <a:pt x="1400" y="1567"/>
                        <a:pt x="1328" y="1851"/>
                        <a:pt x="1210" y="2088"/>
                      </a:cubicBezTo>
                      <a:cubicBezTo>
                        <a:pt x="1139" y="1875"/>
                        <a:pt x="1068" y="1685"/>
                        <a:pt x="996" y="1472"/>
                      </a:cubicBezTo>
                      <a:cubicBezTo>
                        <a:pt x="977" y="1386"/>
                        <a:pt x="916" y="1350"/>
                        <a:pt x="854" y="1350"/>
                      </a:cubicBezTo>
                      <a:cubicBezTo>
                        <a:pt x="762" y="1350"/>
                        <a:pt x="669" y="1429"/>
                        <a:pt x="712" y="1543"/>
                      </a:cubicBezTo>
                      <a:cubicBezTo>
                        <a:pt x="783" y="1780"/>
                        <a:pt x="854" y="1994"/>
                        <a:pt x="925" y="2207"/>
                      </a:cubicBezTo>
                      <a:cubicBezTo>
                        <a:pt x="783" y="2160"/>
                        <a:pt x="641" y="2065"/>
                        <a:pt x="522" y="1946"/>
                      </a:cubicBezTo>
                      <a:cubicBezTo>
                        <a:pt x="380" y="1756"/>
                        <a:pt x="285" y="1543"/>
                        <a:pt x="285" y="1306"/>
                      </a:cubicBezTo>
                      <a:cubicBezTo>
                        <a:pt x="285" y="1045"/>
                        <a:pt x="332" y="808"/>
                        <a:pt x="451" y="594"/>
                      </a:cubicBezTo>
                      <a:cubicBezTo>
                        <a:pt x="569" y="404"/>
                        <a:pt x="664" y="309"/>
                        <a:pt x="759" y="309"/>
                      </a:cubicBezTo>
                      <a:lnTo>
                        <a:pt x="759" y="286"/>
                      </a:lnTo>
                      <a:close/>
                      <a:moveTo>
                        <a:pt x="759" y="1"/>
                      </a:moveTo>
                      <a:cubicBezTo>
                        <a:pt x="546" y="1"/>
                        <a:pt x="356" y="143"/>
                        <a:pt x="190" y="475"/>
                      </a:cubicBezTo>
                      <a:cubicBezTo>
                        <a:pt x="71" y="736"/>
                        <a:pt x="0" y="1021"/>
                        <a:pt x="0" y="1306"/>
                      </a:cubicBezTo>
                      <a:cubicBezTo>
                        <a:pt x="0" y="1614"/>
                        <a:pt x="95" y="1922"/>
                        <a:pt x="308" y="2160"/>
                      </a:cubicBezTo>
                      <a:cubicBezTo>
                        <a:pt x="522" y="2373"/>
                        <a:pt x="783" y="2515"/>
                        <a:pt x="1068" y="2563"/>
                      </a:cubicBezTo>
                      <a:lnTo>
                        <a:pt x="1091" y="2587"/>
                      </a:lnTo>
                      <a:cubicBezTo>
                        <a:pt x="1257" y="2990"/>
                        <a:pt x="1305" y="3061"/>
                        <a:pt x="1305" y="3061"/>
                      </a:cubicBezTo>
                      <a:cubicBezTo>
                        <a:pt x="1305" y="3132"/>
                        <a:pt x="1352" y="3203"/>
                        <a:pt x="1447" y="3203"/>
                      </a:cubicBezTo>
                      <a:cubicBezTo>
                        <a:pt x="1518" y="3203"/>
                        <a:pt x="1589" y="3132"/>
                        <a:pt x="1589" y="3061"/>
                      </a:cubicBezTo>
                      <a:cubicBezTo>
                        <a:pt x="1589" y="3014"/>
                        <a:pt x="1589" y="2990"/>
                        <a:pt x="1352" y="2468"/>
                      </a:cubicBezTo>
                      <a:lnTo>
                        <a:pt x="1352" y="2444"/>
                      </a:lnTo>
                      <a:cubicBezTo>
                        <a:pt x="1566" y="2112"/>
                        <a:pt x="1684" y="1709"/>
                        <a:pt x="1708" y="1306"/>
                      </a:cubicBezTo>
                      <a:cubicBezTo>
                        <a:pt x="1708" y="974"/>
                        <a:pt x="1566" y="641"/>
                        <a:pt x="1328" y="381"/>
                      </a:cubicBezTo>
                      <a:cubicBezTo>
                        <a:pt x="1091" y="120"/>
                        <a:pt x="901" y="1"/>
                        <a:pt x="75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52" name="Google Shape;2252;p15"/>
              <p:cNvGrpSpPr/>
              <p:nvPr/>
            </p:nvGrpSpPr>
            <p:grpSpPr>
              <a:xfrm flipH="1">
                <a:off x="5640907" y="5001829"/>
                <a:ext cx="54561" cy="54522"/>
                <a:chOff x="2943275" y="3531300"/>
                <a:chExt cx="39050" cy="39025"/>
              </a:xfrm>
            </p:grpSpPr>
            <p:sp>
              <p:nvSpPr>
                <p:cNvPr id="2253" name="Google Shape;2253;p15"/>
                <p:cNvSpPr/>
                <p:nvPr/>
              </p:nvSpPr>
              <p:spPr>
                <a:xfrm>
                  <a:off x="2946500" y="3534625"/>
                  <a:ext cx="35825" cy="3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3" h="1286" extrusionOk="0">
                      <a:moveTo>
                        <a:pt x="657" y="0"/>
                      </a:moveTo>
                      <a:cubicBezTo>
                        <a:pt x="330" y="0"/>
                        <a:pt x="0" y="241"/>
                        <a:pt x="14" y="645"/>
                      </a:cubicBezTo>
                      <a:cubicBezTo>
                        <a:pt x="14" y="811"/>
                        <a:pt x="85" y="977"/>
                        <a:pt x="204" y="1095"/>
                      </a:cubicBezTo>
                      <a:cubicBezTo>
                        <a:pt x="337" y="1228"/>
                        <a:pt x="491" y="1285"/>
                        <a:pt x="642" y="1285"/>
                      </a:cubicBezTo>
                      <a:cubicBezTo>
                        <a:pt x="1055" y="1285"/>
                        <a:pt x="1433" y="854"/>
                        <a:pt x="1224" y="384"/>
                      </a:cubicBezTo>
                      <a:cubicBezTo>
                        <a:pt x="1116" y="119"/>
                        <a:pt x="887" y="0"/>
                        <a:pt x="6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4" name="Google Shape;2254;p15"/>
                <p:cNvSpPr/>
                <p:nvPr/>
              </p:nvSpPr>
              <p:spPr>
                <a:xfrm>
                  <a:off x="2943275" y="3531300"/>
                  <a:ext cx="38575" cy="3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3" h="1561" extrusionOk="0">
                      <a:moveTo>
                        <a:pt x="760" y="303"/>
                      </a:moveTo>
                      <a:cubicBezTo>
                        <a:pt x="879" y="303"/>
                        <a:pt x="1021" y="351"/>
                        <a:pt x="1092" y="446"/>
                      </a:cubicBezTo>
                      <a:cubicBezTo>
                        <a:pt x="1439" y="774"/>
                        <a:pt x="1126" y="1257"/>
                        <a:pt x="758" y="1257"/>
                      </a:cubicBezTo>
                      <a:cubicBezTo>
                        <a:pt x="647" y="1257"/>
                        <a:pt x="532" y="1214"/>
                        <a:pt x="428" y="1110"/>
                      </a:cubicBezTo>
                      <a:cubicBezTo>
                        <a:pt x="238" y="920"/>
                        <a:pt x="238" y="612"/>
                        <a:pt x="428" y="446"/>
                      </a:cubicBezTo>
                      <a:cubicBezTo>
                        <a:pt x="523" y="351"/>
                        <a:pt x="641" y="303"/>
                        <a:pt x="760" y="303"/>
                      </a:cubicBezTo>
                      <a:close/>
                      <a:moveTo>
                        <a:pt x="769" y="1"/>
                      </a:moveTo>
                      <a:cubicBezTo>
                        <a:pt x="570" y="1"/>
                        <a:pt x="369" y="78"/>
                        <a:pt x="214" y="232"/>
                      </a:cubicBezTo>
                      <a:cubicBezTo>
                        <a:pt x="72" y="374"/>
                        <a:pt x="1" y="564"/>
                        <a:pt x="1" y="778"/>
                      </a:cubicBezTo>
                      <a:cubicBezTo>
                        <a:pt x="1" y="967"/>
                        <a:pt x="72" y="1181"/>
                        <a:pt x="214" y="1323"/>
                      </a:cubicBezTo>
                      <a:cubicBezTo>
                        <a:pt x="357" y="1466"/>
                        <a:pt x="547" y="1560"/>
                        <a:pt x="760" y="1560"/>
                      </a:cubicBezTo>
                      <a:cubicBezTo>
                        <a:pt x="1187" y="1537"/>
                        <a:pt x="1519" y="1205"/>
                        <a:pt x="1543" y="778"/>
                      </a:cubicBezTo>
                      <a:cubicBezTo>
                        <a:pt x="1543" y="564"/>
                        <a:pt x="1448" y="374"/>
                        <a:pt x="1306" y="232"/>
                      </a:cubicBezTo>
                      <a:cubicBezTo>
                        <a:pt x="1163" y="78"/>
                        <a:pt x="968" y="1"/>
                        <a:pt x="76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3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27" name="Google Shape;3327;p27"/>
          <p:cNvGrpSpPr/>
          <p:nvPr/>
        </p:nvGrpSpPr>
        <p:grpSpPr>
          <a:xfrm>
            <a:off x="-55" y="0"/>
            <a:ext cx="9143956" cy="5143456"/>
            <a:chOff x="-55" y="0"/>
            <a:chExt cx="9143956" cy="5143456"/>
          </a:xfrm>
        </p:grpSpPr>
        <p:sp>
          <p:nvSpPr>
            <p:cNvPr id="3328" name="Google Shape;3328;p27"/>
            <p:cNvSpPr/>
            <p:nvPr/>
          </p:nvSpPr>
          <p:spPr>
            <a:xfrm>
              <a:off x="7344672" y="0"/>
              <a:ext cx="1799230" cy="2022285"/>
            </a:xfrm>
            <a:custGeom>
              <a:avLst/>
              <a:gdLst/>
              <a:ahLst/>
              <a:cxnLst/>
              <a:rect l="l" t="t" r="r" b="b"/>
              <a:pathLst>
                <a:path w="80937" h="90971" extrusionOk="0">
                  <a:moveTo>
                    <a:pt x="7852" y="0"/>
                  </a:moveTo>
                  <a:cubicBezTo>
                    <a:pt x="7852" y="0"/>
                    <a:pt x="1" y="10698"/>
                    <a:pt x="5172" y="30055"/>
                  </a:cubicBezTo>
                  <a:cubicBezTo>
                    <a:pt x="10367" y="49411"/>
                    <a:pt x="37456" y="44382"/>
                    <a:pt x="50360" y="50834"/>
                  </a:cubicBezTo>
                  <a:cubicBezTo>
                    <a:pt x="63241" y="57262"/>
                    <a:pt x="52685" y="74365"/>
                    <a:pt x="58164" y="85087"/>
                  </a:cubicBezTo>
                  <a:cubicBezTo>
                    <a:pt x="60511" y="89659"/>
                    <a:pt x="64997" y="90970"/>
                    <a:pt x="69371" y="90970"/>
                  </a:cubicBezTo>
                  <a:cubicBezTo>
                    <a:pt x="75255" y="90970"/>
                    <a:pt x="80936" y="88598"/>
                    <a:pt x="80936" y="88598"/>
                  </a:cubicBezTo>
                  <a:lnTo>
                    <a:pt x="80936" y="0"/>
                  </a:lnTo>
                  <a:close/>
                </a:path>
              </a:pathLst>
            </a:custGeom>
            <a:solidFill>
              <a:srgbClr val="FFD54A">
                <a:alpha val="24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27"/>
            <p:cNvSpPr/>
            <p:nvPr/>
          </p:nvSpPr>
          <p:spPr>
            <a:xfrm>
              <a:off x="-55" y="3121533"/>
              <a:ext cx="1799201" cy="2021923"/>
            </a:xfrm>
            <a:custGeom>
              <a:avLst/>
              <a:gdLst/>
              <a:ahLst/>
              <a:cxnLst/>
              <a:rect l="l" t="t" r="r" b="b"/>
              <a:pathLst>
                <a:path w="93247" h="104790" extrusionOk="0">
                  <a:moveTo>
                    <a:pt x="13319" y="0"/>
                  </a:moveTo>
                  <a:cubicBezTo>
                    <a:pt x="6544" y="0"/>
                    <a:pt x="0" y="2719"/>
                    <a:pt x="0" y="2719"/>
                  </a:cubicBezTo>
                  <a:lnTo>
                    <a:pt x="0" y="104790"/>
                  </a:lnTo>
                  <a:lnTo>
                    <a:pt x="84209" y="104790"/>
                  </a:lnTo>
                  <a:cubicBezTo>
                    <a:pt x="84209" y="104790"/>
                    <a:pt x="93247" y="92479"/>
                    <a:pt x="87269" y="70181"/>
                  </a:cubicBezTo>
                  <a:cubicBezTo>
                    <a:pt x="81291" y="47883"/>
                    <a:pt x="50098" y="53671"/>
                    <a:pt x="35249" y="46247"/>
                  </a:cubicBezTo>
                  <a:cubicBezTo>
                    <a:pt x="20376" y="38798"/>
                    <a:pt x="32569" y="19134"/>
                    <a:pt x="26235" y="6775"/>
                  </a:cubicBezTo>
                  <a:cubicBezTo>
                    <a:pt x="23541" y="1509"/>
                    <a:pt x="18366" y="0"/>
                    <a:pt x="13319" y="0"/>
                  </a:cubicBezTo>
                  <a:close/>
                </a:path>
              </a:pathLst>
            </a:custGeom>
            <a:solidFill>
              <a:srgbClr val="FFD54A">
                <a:alpha val="24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 </a:t>
              </a:r>
              <a:endParaRPr/>
            </a:p>
          </p:txBody>
        </p:sp>
      </p:grpSp>
      <p:grpSp>
        <p:nvGrpSpPr>
          <p:cNvPr id="3330" name="Google Shape;3330;p27"/>
          <p:cNvGrpSpPr/>
          <p:nvPr/>
        </p:nvGrpSpPr>
        <p:grpSpPr>
          <a:xfrm>
            <a:off x="97666" y="58071"/>
            <a:ext cx="8940886" cy="4989241"/>
            <a:chOff x="97666" y="58071"/>
            <a:chExt cx="8940886" cy="4989241"/>
          </a:xfrm>
        </p:grpSpPr>
        <p:grpSp>
          <p:nvGrpSpPr>
            <p:cNvPr id="3331" name="Google Shape;3331;p27"/>
            <p:cNvGrpSpPr/>
            <p:nvPr/>
          </p:nvGrpSpPr>
          <p:grpSpPr>
            <a:xfrm flipH="1">
              <a:off x="8900391" y="208192"/>
              <a:ext cx="54561" cy="54522"/>
              <a:chOff x="2943275" y="3531300"/>
              <a:chExt cx="39050" cy="39025"/>
            </a:xfrm>
          </p:grpSpPr>
          <p:sp>
            <p:nvSpPr>
              <p:cNvPr id="3332" name="Google Shape;3332;p27"/>
              <p:cNvSpPr/>
              <p:nvPr/>
            </p:nvSpPr>
            <p:spPr>
              <a:xfrm>
                <a:off x="2946500" y="3534625"/>
                <a:ext cx="35825" cy="32150"/>
              </a:xfrm>
              <a:custGeom>
                <a:avLst/>
                <a:gdLst/>
                <a:ahLst/>
                <a:cxnLst/>
                <a:rect l="l" t="t" r="r" b="b"/>
                <a:pathLst>
                  <a:path w="1433" h="1286" extrusionOk="0">
                    <a:moveTo>
                      <a:pt x="657" y="0"/>
                    </a:moveTo>
                    <a:cubicBezTo>
                      <a:pt x="330" y="0"/>
                      <a:pt x="0" y="241"/>
                      <a:pt x="14" y="645"/>
                    </a:cubicBezTo>
                    <a:cubicBezTo>
                      <a:pt x="14" y="811"/>
                      <a:pt x="85" y="977"/>
                      <a:pt x="204" y="1095"/>
                    </a:cubicBezTo>
                    <a:cubicBezTo>
                      <a:pt x="337" y="1228"/>
                      <a:pt x="491" y="1285"/>
                      <a:pt x="642" y="1285"/>
                    </a:cubicBezTo>
                    <a:cubicBezTo>
                      <a:pt x="1055" y="1285"/>
                      <a:pt x="1433" y="854"/>
                      <a:pt x="1224" y="384"/>
                    </a:cubicBezTo>
                    <a:cubicBezTo>
                      <a:pt x="1116" y="119"/>
                      <a:pt x="887" y="0"/>
                      <a:pt x="6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3" name="Google Shape;3333;p27"/>
              <p:cNvSpPr/>
              <p:nvPr/>
            </p:nvSpPr>
            <p:spPr>
              <a:xfrm>
                <a:off x="2943275" y="3531300"/>
                <a:ext cx="38575" cy="39025"/>
              </a:xfrm>
              <a:custGeom>
                <a:avLst/>
                <a:gdLst/>
                <a:ahLst/>
                <a:cxnLst/>
                <a:rect l="l" t="t" r="r" b="b"/>
                <a:pathLst>
                  <a:path w="1543" h="1561" extrusionOk="0">
                    <a:moveTo>
                      <a:pt x="760" y="303"/>
                    </a:moveTo>
                    <a:cubicBezTo>
                      <a:pt x="879" y="303"/>
                      <a:pt x="1021" y="351"/>
                      <a:pt x="1092" y="446"/>
                    </a:cubicBezTo>
                    <a:cubicBezTo>
                      <a:pt x="1439" y="774"/>
                      <a:pt x="1126" y="1257"/>
                      <a:pt x="758" y="1257"/>
                    </a:cubicBezTo>
                    <a:cubicBezTo>
                      <a:pt x="647" y="1257"/>
                      <a:pt x="532" y="1214"/>
                      <a:pt x="428" y="1110"/>
                    </a:cubicBezTo>
                    <a:cubicBezTo>
                      <a:pt x="238" y="920"/>
                      <a:pt x="238" y="612"/>
                      <a:pt x="428" y="446"/>
                    </a:cubicBezTo>
                    <a:cubicBezTo>
                      <a:pt x="523" y="351"/>
                      <a:pt x="641" y="303"/>
                      <a:pt x="760" y="303"/>
                    </a:cubicBezTo>
                    <a:close/>
                    <a:moveTo>
                      <a:pt x="769" y="1"/>
                    </a:moveTo>
                    <a:cubicBezTo>
                      <a:pt x="570" y="1"/>
                      <a:pt x="369" y="78"/>
                      <a:pt x="214" y="232"/>
                    </a:cubicBezTo>
                    <a:cubicBezTo>
                      <a:pt x="72" y="374"/>
                      <a:pt x="1" y="564"/>
                      <a:pt x="1" y="778"/>
                    </a:cubicBezTo>
                    <a:cubicBezTo>
                      <a:pt x="1" y="967"/>
                      <a:pt x="72" y="1181"/>
                      <a:pt x="214" y="1323"/>
                    </a:cubicBezTo>
                    <a:cubicBezTo>
                      <a:pt x="357" y="1466"/>
                      <a:pt x="547" y="1560"/>
                      <a:pt x="760" y="1560"/>
                    </a:cubicBezTo>
                    <a:cubicBezTo>
                      <a:pt x="1187" y="1537"/>
                      <a:pt x="1519" y="1205"/>
                      <a:pt x="1543" y="778"/>
                    </a:cubicBezTo>
                    <a:cubicBezTo>
                      <a:pt x="1543" y="564"/>
                      <a:pt x="1448" y="374"/>
                      <a:pt x="1306" y="232"/>
                    </a:cubicBezTo>
                    <a:cubicBezTo>
                      <a:pt x="1163" y="78"/>
                      <a:pt x="968" y="1"/>
                      <a:pt x="7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34" name="Google Shape;3334;p27"/>
            <p:cNvGrpSpPr/>
            <p:nvPr/>
          </p:nvGrpSpPr>
          <p:grpSpPr>
            <a:xfrm flipH="1">
              <a:off x="8983991" y="1076767"/>
              <a:ext cx="54561" cy="54522"/>
              <a:chOff x="2943275" y="3531300"/>
              <a:chExt cx="39050" cy="39025"/>
            </a:xfrm>
          </p:grpSpPr>
          <p:sp>
            <p:nvSpPr>
              <p:cNvPr id="3335" name="Google Shape;3335;p27"/>
              <p:cNvSpPr/>
              <p:nvPr/>
            </p:nvSpPr>
            <p:spPr>
              <a:xfrm>
                <a:off x="2946500" y="3534625"/>
                <a:ext cx="35825" cy="32150"/>
              </a:xfrm>
              <a:custGeom>
                <a:avLst/>
                <a:gdLst/>
                <a:ahLst/>
                <a:cxnLst/>
                <a:rect l="l" t="t" r="r" b="b"/>
                <a:pathLst>
                  <a:path w="1433" h="1286" extrusionOk="0">
                    <a:moveTo>
                      <a:pt x="657" y="0"/>
                    </a:moveTo>
                    <a:cubicBezTo>
                      <a:pt x="330" y="0"/>
                      <a:pt x="0" y="241"/>
                      <a:pt x="14" y="645"/>
                    </a:cubicBezTo>
                    <a:cubicBezTo>
                      <a:pt x="14" y="811"/>
                      <a:pt x="85" y="977"/>
                      <a:pt x="204" y="1095"/>
                    </a:cubicBezTo>
                    <a:cubicBezTo>
                      <a:pt x="337" y="1228"/>
                      <a:pt x="491" y="1285"/>
                      <a:pt x="642" y="1285"/>
                    </a:cubicBezTo>
                    <a:cubicBezTo>
                      <a:pt x="1055" y="1285"/>
                      <a:pt x="1433" y="854"/>
                      <a:pt x="1224" y="384"/>
                    </a:cubicBezTo>
                    <a:cubicBezTo>
                      <a:pt x="1116" y="119"/>
                      <a:pt x="887" y="0"/>
                      <a:pt x="6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6" name="Google Shape;3336;p27"/>
              <p:cNvSpPr/>
              <p:nvPr/>
            </p:nvSpPr>
            <p:spPr>
              <a:xfrm>
                <a:off x="2943275" y="3531300"/>
                <a:ext cx="38575" cy="39025"/>
              </a:xfrm>
              <a:custGeom>
                <a:avLst/>
                <a:gdLst/>
                <a:ahLst/>
                <a:cxnLst/>
                <a:rect l="l" t="t" r="r" b="b"/>
                <a:pathLst>
                  <a:path w="1543" h="1561" extrusionOk="0">
                    <a:moveTo>
                      <a:pt x="760" y="303"/>
                    </a:moveTo>
                    <a:cubicBezTo>
                      <a:pt x="879" y="303"/>
                      <a:pt x="1021" y="351"/>
                      <a:pt x="1092" y="446"/>
                    </a:cubicBezTo>
                    <a:cubicBezTo>
                      <a:pt x="1439" y="774"/>
                      <a:pt x="1126" y="1257"/>
                      <a:pt x="758" y="1257"/>
                    </a:cubicBezTo>
                    <a:cubicBezTo>
                      <a:pt x="647" y="1257"/>
                      <a:pt x="532" y="1214"/>
                      <a:pt x="428" y="1110"/>
                    </a:cubicBezTo>
                    <a:cubicBezTo>
                      <a:pt x="238" y="920"/>
                      <a:pt x="238" y="612"/>
                      <a:pt x="428" y="446"/>
                    </a:cubicBezTo>
                    <a:cubicBezTo>
                      <a:pt x="523" y="351"/>
                      <a:pt x="641" y="303"/>
                      <a:pt x="760" y="303"/>
                    </a:cubicBezTo>
                    <a:close/>
                    <a:moveTo>
                      <a:pt x="769" y="1"/>
                    </a:moveTo>
                    <a:cubicBezTo>
                      <a:pt x="570" y="1"/>
                      <a:pt x="369" y="78"/>
                      <a:pt x="214" y="232"/>
                    </a:cubicBezTo>
                    <a:cubicBezTo>
                      <a:pt x="72" y="374"/>
                      <a:pt x="1" y="564"/>
                      <a:pt x="1" y="778"/>
                    </a:cubicBezTo>
                    <a:cubicBezTo>
                      <a:pt x="1" y="967"/>
                      <a:pt x="72" y="1181"/>
                      <a:pt x="214" y="1323"/>
                    </a:cubicBezTo>
                    <a:cubicBezTo>
                      <a:pt x="357" y="1466"/>
                      <a:pt x="547" y="1560"/>
                      <a:pt x="760" y="1560"/>
                    </a:cubicBezTo>
                    <a:cubicBezTo>
                      <a:pt x="1187" y="1537"/>
                      <a:pt x="1519" y="1205"/>
                      <a:pt x="1543" y="778"/>
                    </a:cubicBezTo>
                    <a:cubicBezTo>
                      <a:pt x="1543" y="564"/>
                      <a:pt x="1448" y="374"/>
                      <a:pt x="1306" y="232"/>
                    </a:cubicBezTo>
                    <a:cubicBezTo>
                      <a:pt x="1163" y="78"/>
                      <a:pt x="968" y="1"/>
                      <a:pt x="7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37" name="Google Shape;3337;p27"/>
            <p:cNvSpPr/>
            <p:nvPr/>
          </p:nvSpPr>
          <p:spPr>
            <a:xfrm flipH="1">
              <a:off x="8747019" y="1209763"/>
              <a:ext cx="66300" cy="66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27"/>
            <p:cNvSpPr/>
            <p:nvPr/>
          </p:nvSpPr>
          <p:spPr>
            <a:xfrm flipH="1">
              <a:off x="7579506" y="405575"/>
              <a:ext cx="72600" cy="72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39" name="Google Shape;3339;p27"/>
            <p:cNvGrpSpPr/>
            <p:nvPr/>
          </p:nvGrpSpPr>
          <p:grpSpPr>
            <a:xfrm rot="-5090173" flipH="1">
              <a:off x="8241903" y="316565"/>
              <a:ext cx="58544" cy="109830"/>
              <a:chOff x="3028100" y="3462950"/>
              <a:chExt cx="42700" cy="80100"/>
            </a:xfrm>
          </p:grpSpPr>
          <p:sp>
            <p:nvSpPr>
              <p:cNvPr id="3340" name="Google Shape;3340;p27"/>
              <p:cNvSpPr/>
              <p:nvPr/>
            </p:nvSpPr>
            <p:spPr>
              <a:xfrm>
                <a:off x="3031050" y="3467050"/>
                <a:ext cx="36200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2281" extrusionOk="0">
                    <a:moveTo>
                      <a:pt x="648" y="0"/>
                    </a:moveTo>
                    <a:cubicBezTo>
                      <a:pt x="637" y="0"/>
                      <a:pt x="627" y="1"/>
                      <a:pt x="617" y="3"/>
                    </a:cubicBezTo>
                    <a:cubicBezTo>
                      <a:pt x="475" y="3"/>
                      <a:pt x="333" y="122"/>
                      <a:pt x="190" y="383"/>
                    </a:cubicBezTo>
                    <a:cubicBezTo>
                      <a:pt x="72" y="620"/>
                      <a:pt x="1" y="881"/>
                      <a:pt x="24" y="1165"/>
                    </a:cubicBezTo>
                    <a:cubicBezTo>
                      <a:pt x="24" y="1426"/>
                      <a:pt x="119" y="1687"/>
                      <a:pt x="309" y="1877"/>
                    </a:cubicBezTo>
                    <a:cubicBezTo>
                      <a:pt x="499" y="2090"/>
                      <a:pt x="783" y="2233"/>
                      <a:pt x="1068" y="2280"/>
                    </a:cubicBezTo>
                    <a:cubicBezTo>
                      <a:pt x="1305" y="1948"/>
                      <a:pt x="1424" y="1545"/>
                      <a:pt x="1448" y="1165"/>
                    </a:cubicBezTo>
                    <a:cubicBezTo>
                      <a:pt x="1424" y="857"/>
                      <a:pt x="1305" y="549"/>
                      <a:pt x="1092" y="335"/>
                    </a:cubicBezTo>
                    <a:cubicBezTo>
                      <a:pt x="896" y="118"/>
                      <a:pt x="760" y="0"/>
                      <a:pt x="6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1" name="Google Shape;3341;p27"/>
              <p:cNvSpPr/>
              <p:nvPr/>
            </p:nvSpPr>
            <p:spPr>
              <a:xfrm>
                <a:off x="3028100" y="3462950"/>
                <a:ext cx="42700" cy="80100"/>
              </a:xfrm>
              <a:custGeom>
                <a:avLst/>
                <a:gdLst/>
                <a:ahLst/>
                <a:cxnLst/>
                <a:rect l="l" t="t" r="r" b="b"/>
                <a:pathLst>
                  <a:path w="1708" h="3204" extrusionOk="0">
                    <a:moveTo>
                      <a:pt x="759" y="286"/>
                    </a:moveTo>
                    <a:cubicBezTo>
                      <a:pt x="759" y="309"/>
                      <a:pt x="854" y="309"/>
                      <a:pt x="1115" y="570"/>
                    </a:cubicBezTo>
                    <a:cubicBezTo>
                      <a:pt x="1305" y="760"/>
                      <a:pt x="1400" y="1021"/>
                      <a:pt x="1423" y="1306"/>
                    </a:cubicBezTo>
                    <a:cubicBezTo>
                      <a:pt x="1400" y="1567"/>
                      <a:pt x="1328" y="1851"/>
                      <a:pt x="1210" y="2088"/>
                    </a:cubicBezTo>
                    <a:cubicBezTo>
                      <a:pt x="1139" y="1875"/>
                      <a:pt x="1068" y="1685"/>
                      <a:pt x="996" y="1472"/>
                    </a:cubicBezTo>
                    <a:cubicBezTo>
                      <a:pt x="977" y="1386"/>
                      <a:pt x="916" y="1350"/>
                      <a:pt x="854" y="1350"/>
                    </a:cubicBezTo>
                    <a:cubicBezTo>
                      <a:pt x="762" y="1350"/>
                      <a:pt x="669" y="1429"/>
                      <a:pt x="712" y="1543"/>
                    </a:cubicBezTo>
                    <a:cubicBezTo>
                      <a:pt x="783" y="1780"/>
                      <a:pt x="854" y="1994"/>
                      <a:pt x="925" y="2207"/>
                    </a:cubicBezTo>
                    <a:cubicBezTo>
                      <a:pt x="783" y="2160"/>
                      <a:pt x="641" y="2065"/>
                      <a:pt x="522" y="1946"/>
                    </a:cubicBezTo>
                    <a:cubicBezTo>
                      <a:pt x="380" y="1756"/>
                      <a:pt x="285" y="1543"/>
                      <a:pt x="285" y="1306"/>
                    </a:cubicBezTo>
                    <a:cubicBezTo>
                      <a:pt x="285" y="1045"/>
                      <a:pt x="332" y="808"/>
                      <a:pt x="451" y="594"/>
                    </a:cubicBezTo>
                    <a:cubicBezTo>
                      <a:pt x="569" y="404"/>
                      <a:pt x="664" y="309"/>
                      <a:pt x="759" y="309"/>
                    </a:cubicBezTo>
                    <a:lnTo>
                      <a:pt x="759" y="286"/>
                    </a:lnTo>
                    <a:close/>
                    <a:moveTo>
                      <a:pt x="759" y="1"/>
                    </a:moveTo>
                    <a:cubicBezTo>
                      <a:pt x="546" y="1"/>
                      <a:pt x="356" y="143"/>
                      <a:pt x="190" y="475"/>
                    </a:cubicBezTo>
                    <a:cubicBezTo>
                      <a:pt x="71" y="736"/>
                      <a:pt x="0" y="1021"/>
                      <a:pt x="0" y="1306"/>
                    </a:cubicBezTo>
                    <a:cubicBezTo>
                      <a:pt x="0" y="1614"/>
                      <a:pt x="95" y="1922"/>
                      <a:pt x="308" y="2160"/>
                    </a:cubicBezTo>
                    <a:cubicBezTo>
                      <a:pt x="522" y="2373"/>
                      <a:pt x="783" y="2515"/>
                      <a:pt x="1068" y="2563"/>
                    </a:cubicBezTo>
                    <a:lnTo>
                      <a:pt x="1091" y="2587"/>
                    </a:lnTo>
                    <a:cubicBezTo>
                      <a:pt x="1257" y="2990"/>
                      <a:pt x="1305" y="3061"/>
                      <a:pt x="1305" y="3061"/>
                    </a:cubicBezTo>
                    <a:cubicBezTo>
                      <a:pt x="1305" y="3132"/>
                      <a:pt x="1352" y="3203"/>
                      <a:pt x="1447" y="3203"/>
                    </a:cubicBezTo>
                    <a:cubicBezTo>
                      <a:pt x="1518" y="3203"/>
                      <a:pt x="1589" y="3132"/>
                      <a:pt x="1589" y="3061"/>
                    </a:cubicBezTo>
                    <a:cubicBezTo>
                      <a:pt x="1589" y="3014"/>
                      <a:pt x="1589" y="2990"/>
                      <a:pt x="1352" y="2468"/>
                    </a:cubicBezTo>
                    <a:lnTo>
                      <a:pt x="1352" y="2444"/>
                    </a:lnTo>
                    <a:cubicBezTo>
                      <a:pt x="1566" y="2112"/>
                      <a:pt x="1684" y="1709"/>
                      <a:pt x="1708" y="1306"/>
                    </a:cubicBezTo>
                    <a:cubicBezTo>
                      <a:pt x="1708" y="974"/>
                      <a:pt x="1566" y="641"/>
                      <a:pt x="1328" y="381"/>
                    </a:cubicBezTo>
                    <a:cubicBezTo>
                      <a:pt x="1091" y="120"/>
                      <a:pt x="901" y="1"/>
                      <a:pt x="7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42" name="Google Shape;3342;p27"/>
            <p:cNvGrpSpPr/>
            <p:nvPr/>
          </p:nvGrpSpPr>
          <p:grpSpPr>
            <a:xfrm flipH="1">
              <a:off x="8840372" y="1480017"/>
              <a:ext cx="174597" cy="315399"/>
              <a:chOff x="2555450" y="3170300"/>
              <a:chExt cx="136425" cy="246425"/>
            </a:xfrm>
          </p:grpSpPr>
          <p:sp>
            <p:nvSpPr>
              <p:cNvPr id="3343" name="Google Shape;3343;p27"/>
              <p:cNvSpPr/>
              <p:nvPr/>
            </p:nvSpPr>
            <p:spPr>
              <a:xfrm>
                <a:off x="2573400" y="3195475"/>
                <a:ext cx="82900" cy="221250"/>
              </a:xfrm>
              <a:custGeom>
                <a:avLst/>
                <a:gdLst/>
                <a:ahLst/>
                <a:cxnLst/>
                <a:rect l="l" t="t" r="r" b="b"/>
                <a:pathLst>
                  <a:path w="3316" h="8850" extrusionOk="0">
                    <a:moveTo>
                      <a:pt x="3139" y="1"/>
                    </a:moveTo>
                    <a:cubicBezTo>
                      <a:pt x="3088" y="1"/>
                      <a:pt x="3037" y="27"/>
                      <a:pt x="3007" y="73"/>
                    </a:cubicBezTo>
                    <a:cubicBezTo>
                      <a:pt x="2627" y="761"/>
                      <a:pt x="2295" y="1473"/>
                      <a:pt x="2034" y="2208"/>
                    </a:cubicBezTo>
                    <a:cubicBezTo>
                      <a:pt x="1797" y="1662"/>
                      <a:pt x="1560" y="1117"/>
                      <a:pt x="1370" y="571"/>
                    </a:cubicBezTo>
                    <a:cubicBezTo>
                      <a:pt x="1350" y="513"/>
                      <a:pt x="1283" y="470"/>
                      <a:pt x="1220" y="470"/>
                    </a:cubicBezTo>
                    <a:cubicBezTo>
                      <a:pt x="1206" y="470"/>
                      <a:pt x="1193" y="472"/>
                      <a:pt x="1180" y="476"/>
                    </a:cubicBezTo>
                    <a:cubicBezTo>
                      <a:pt x="1109" y="500"/>
                      <a:pt x="1062" y="595"/>
                      <a:pt x="1085" y="666"/>
                    </a:cubicBezTo>
                    <a:cubicBezTo>
                      <a:pt x="1323" y="1330"/>
                      <a:pt x="1583" y="1971"/>
                      <a:pt x="1916" y="2611"/>
                    </a:cubicBezTo>
                    <a:cubicBezTo>
                      <a:pt x="1678" y="3275"/>
                      <a:pt x="1536" y="3987"/>
                      <a:pt x="1441" y="4675"/>
                    </a:cubicBezTo>
                    <a:cubicBezTo>
                      <a:pt x="1394" y="5078"/>
                      <a:pt x="1370" y="5481"/>
                      <a:pt x="1346" y="5908"/>
                    </a:cubicBezTo>
                    <a:cubicBezTo>
                      <a:pt x="1275" y="5814"/>
                      <a:pt x="1204" y="5719"/>
                      <a:pt x="1133" y="5624"/>
                    </a:cubicBezTo>
                    <a:cubicBezTo>
                      <a:pt x="824" y="5244"/>
                      <a:pt x="563" y="4865"/>
                      <a:pt x="326" y="4461"/>
                    </a:cubicBezTo>
                    <a:cubicBezTo>
                      <a:pt x="296" y="4401"/>
                      <a:pt x="249" y="4377"/>
                      <a:pt x="203" y="4377"/>
                    </a:cubicBezTo>
                    <a:cubicBezTo>
                      <a:pt x="102" y="4377"/>
                      <a:pt x="1" y="4490"/>
                      <a:pt x="65" y="4604"/>
                    </a:cubicBezTo>
                    <a:cubicBezTo>
                      <a:pt x="326" y="5031"/>
                      <a:pt x="587" y="5434"/>
                      <a:pt x="896" y="5814"/>
                    </a:cubicBezTo>
                    <a:cubicBezTo>
                      <a:pt x="1062" y="5980"/>
                      <a:pt x="1204" y="6169"/>
                      <a:pt x="1346" y="6359"/>
                    </a:cubicBezTo>
                    <a:cubicBezTo>
                      <a:pt x="1346" y="6644"/>
                      <a:pt x="1370" y="6952"/>
                      <a:pt x="1394" y="7237"/>
                    </a:cubicBezTo>
                    <a:cubicBezTo>
                      <a:pt x="1441" y="7735"/>
                      <a:pt x="1512" y="8233"/>
                      <a:pt x="1607" y="8731"/>
                    </a:cubicBezTo>
                    <a:cubicBezTo>
                      <a:pt x="1631" y="8779"/>
                      <a:pt x="1678" y="8826"/>
                      <a:pt x="1750" y="8850"/>
                    </a:cubicBezTo>
                    <a:lnTo>
                      <a:pt x="1797" y="8850"/>
                    </a:lnTo>
                    <a:cubicBezTo>
                      <a:pt x="1868" y="8850"/>
                      <a:pt x="1916" y="8755"/>
                      <a:pt x="1916" y="8684"/>
                    </a:cubicBezTo>
                    <a:cubicBezTo>
                      <a:pt x="1821" y="8233"/>
                      <a:pt x="1750" y="7759"/>
                      <a:pt x="1702" y="7308"/>
                    </a:cubicBezTo>
                    <a:lnTo>
                      <a:pt x="2532" y="6644"/>
                    </a:lnTo>
                    <a:cubicBezTo>
                      <a:pt x="2580" y="6573"/>
                      <a:pt x="2603" y="6478"/>
                      <a:pt x="2556" y="6430"/>
                    </a:cubicBezTo>
                    <a:cubicBezTo>
                      <a:pt x="2530" y="6391"/>
                      <a:pt x="2489" y="6373"/>
                      <a:pt x="2446" y="6373"/>
                    </a:cubicBezTo>
                    <a:cubicBezTo>
                      <a:pt x="2411" y="6373"/>
                      <a:pt x="2375" y="6385"/>
                      <a:pt x="2343" y="6407"/>
                    </a:cubicBezTo>
                    <a:lnTo>
                      <a:pt x="1678" y="6952"/>
                    </a:lnTo>
                    <a:cubicBezTo>
                      <a:pt x="1655" y="6739"/>
                      <a:pt x="1655" y="6501"/>
                      <a:pt x="1655" y="6288"/>
                    </a:cubicBezTo>
                    <a:cubicBezTo>
                      <a:pt x="1631" y="5790"/>
                      <a:pt x="1678" y="5292"/>
                      <a:pt x="1726" y="4794"/>
                    </a:cubicBezTo>
                    <a:cubicBezTo>
                      <a:pt x="2034" y="4604"/>
                      <a:pt x="2414" y="4390"/>
                      <a:pt x="2864" y="4153"/>
                    </a:cubicBezTo>
                    <a:cubicBezTo>
                      <a:pt x="2936" y="4106"/>
                      <a:pt x="2959" y="4011"/>
                      <a:pt x="2936" y="3940"/>
                    </a:cubicBezTo>
                    <a:cubicBezTo>
                      <a:pt x="2905" y="3894"/>
                      <a:pt x="2855" y="3867"/>
                      <a:pt x="2803" y="3867"/>
                    </a:cubicBezTo>
                    <a:cubicBezTo>
                      <a:pt x="2775" y="3867"/>
                      <a:pt x="2747" y="3875"/>
                      <a:pt x="2722" y="3892"/>
                    </a:cubicBezTo>
                    <a:cubicBezTo>
                      <a:pt x="2366" y="4082"/>
                      <a:pt x="2058" y="4248"/>
                      <a:pt x="1773" y="4414"/>
                    </a:cubicBezTo>
                    <a:cubicBezTo>
                      <a:pt x="1868" y="3821"/>
                      <a:pt x="2010" y="3228"/>
                      <a:pt x="2200" y="2635"/>
                    </a:cubicBezTo>
                    <a:cubicBezTo>
                      <a:pt x="2485" y="1805"/>
                      <a:pt x="2841" y="974"/>
                      <a:pt x="3268" y="215"/>
                    </a:cubicBezTo>
                    <a:cubicBezTo>
                      <a:pt x="3315" y="144"/>
                      <a:pt x="3291" y="49"/>
                      <a:pt x="3220" y="26"/>
                    </a:cubicBezTo>
                    <a:cubicBezTo>
                      <a:pt x="3195" y="9"/>
                      <a:pt x="3167" y="1"/>
                      <a:pt x="31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4" name="Google Shape;3344;p27"/>
              <p:cNvSpPr/>
              <p:nvPr/>
            </p:nvSpPr>
            <p:spPr>
              <a:xfrm>
                <a:off x="2559000" y="3173850"/>
                <a:ext cx="128725" cy="191075"/>
              </a:xfrm>
              <a:custGeom>
                <a:avLst/>
                <a:gdLst/>
                <a:ahLst/>
                <a:cxnLst/>
                <a:rect l="l" t="t" r="r" b="b"/>
                <a:pathLst>
                  <a:path w="5149" h="7643" extrusionOk="0">
                    <a:moveTo>
                      <a:pt x="4190" y="1"/>
                    </a:moveTo>
                    <a:cubicBezTo>
                      <a:pt x="4155" y="1"/>
                      <a:pt x="4118" y="5"/>
                      <a:pt x="4081" y="13"/>
                    </a:cubicBezTo>
                    <a:cubicBezTo>
                      <a:pt x="3891" y="13"/>
                      <a:pt x="3678" y="108"/>
                      <a:pt x="3559" y="274"/>
                    </a:cubicBezTo>
                    <a:cubicBezTo>
                      <a:pt x="3369" y="416"/>
                      <a:pt x="3274" y="653"/>
                      <a:pt x="3251" y="891"/>
                    </a:cubicBezTo>
                    <a:cubicBezTo>
                      <a:pt x="3203" y="1128"/>
                      <a:pt x="3251" y="1389"/>
                      <a:pt x="3346" y="1650"/>
                    </a:cubicBezTo>
                    <a:cubicBezTo>
                      <a:pt x="3346" y="1650"/>
                      <a:pt x="3346" y="1673"/>
                      <a:pt x="3369" y="1697"/>
                    </a:cubicBezTo>
                    <a:cubicBezTo>
                      <a:pt x="3448" y="1713"/>
                      <a:pt x="3527" y="1720"/>
                      <a:pt x="3604" y="1720"/>
                    </a:cubicBezTo>
                    <a:cubicBezTo>
                      <a:pt x="3878" y="1720"/>
                      <a:pt x="4139" y="1626"/>
                      <a:pt x="4342" y="1460"/>
                    </a:cubicBezTo>
                    <a:cubicBezTo>
                      <a:pt x="4579" y="1294"/>
                      <a:pt x="4721" y="1057"/>
                      <a:pt x="4769" y="796"/>
                    </a:cubicBezTo>
                    <a:cubicBezTo>
                      <a:pt x="4816" y="582"/>
                      <a:pt x="4745" y="369"/>
                      <a:pt x="4603" y="226"/>
                    </a:cubicBezTo>
                    <a:cubicBezTo>
                      <a:pt x="4505" y="89"/>
                      <a:pt x="4358" y="1"/>
                      <a:pt x="4190" y="1"/>
                    </a:cubicBezTo>
                    <a:close/>
                    <a:moveTo>
                      <a:pt x="1783" y="620"/>
                    </a:moveTo>
                    <a:cubicBezTo>
                      <a:pt x="1664" y="620"/>
                      <a:pt x="1547" y="663"/>
                      <a:pt x="1448" y="748"/>
                    </a:cubicBezTo>
                    <a:cubicBezTo>
                      <a:pt x="1258" y="867"/>
                      <a:pt x="1139" y="1057"/>
                      <a:pt x="1139" y="1270"/>
                    </a:cubicBezTo>
                    <a:lnTo>
                      <a:pt x="1116" y="1270"/>
                    </a:lnTo>
                    <a:cubicBezTo>
                      <a:pt x="1092" y="1531"/>
                      <a:pt x="1187" y="1792"/>
                      <a:pt x="1353" y="2005"/>
                    </a:cubicBezTo>
                    <a:cubicBezTo>
                      <a:pt x="1543" y="2314"/>
                      <a:pt x="1875" y="2480"/>
                      <a:pt x="2231" y="2527"/>
                    </a:cubicBezTo>
                    <a:cubicBezTo>
                      <a:pt x="2254" y="2504"/>
                      <a:pt x="2278" y="2480"/>
                      <a:pt x="2278" y="2456"/>
                    </a:cubicBezTo>
                    <a:cubicBezTo>
                      <a:pt x="2444" y="2243"/>
                      <a:pt x="2539" y="2005"/>
                      <a:pt x="2586" y="1745"/>
                    </a:cubicBezTo>
                    <a:cubicBezTo>
                      <a:pt x="2634" y="1507"/>
                      <a:pt x="2586" y="1270"/>
                      <a:pt x="2468" y="1080"/>
                    </a:cubicBezTo>
                    <a:cubicBezTo>
                      <a:pt x="2373" y="891"/>
                      <a:pt x="2207" y="748"/>
                      <a:pt x="2017" y="677"/>
                    </a:cubicBezTo>
                    <a:cubicBezTo>
                      <a:pt x="1941" y="639"/>
                      <a:pt x="1862" y="620"/>
                      <a:pt x="1783" y="620"/>
                    </a:cubicBezTo>
                    <a:close/>
                    <a:moveTo>
                      <a:pt x="4444" y="3611"/>
                    </a:moveTo>
                    <a:cubicBezTo>
                      <a:pt x="4319" y="3611"/>
                      <a:pt x="4192" y="3634"/>
                      <a:pt x="4081" y="3690"/>
                    </a:cubicBezTo>
                    <a:cubicBezTo>
                      <a:pt x="3867" y="3761"/>
                      <a:pt x="3701" y="3927"/>
                      <a:pt x="3583" y="4117"/>
                    </a:cubicBezTo>
                    <a:cubicBezTo>
                      <a:pt x="3464" y="4330"/>
                      <a:pt x="3369" y="4591"/>
                      <a:pt x="3346" y="4852"/>
                    </a:cubicBezTo>
                    <a:cubicBezTo>
                      <a:pt x="3346" y="4876"/>
                      <a:pt x="3346" y="4923"/>
                      <a:pt x="3346" y="4947"/>
                    </a:cubicBezTo>
                    <a:cubicBezTo>
                      <a:pt x="3564" y="5081"/>
                      <a:pt x="3806" y="5144"/>
                      <a:pt x="4056" y="5144"/>
                    </a:cubicBezTo>
                    <a:cubicBezTo>
                      <a:pt x="4158" y="5144"/>
                      <a:pt x="4262" y="5134"/>
                      <a:pt x="4366" y="5113"/>
                    </a:cubicBezTo>
                    <a:cubicBezTo>
                      <a:pt x="4626" y="5042"/>
                      <a:pt x="4864" y="4876"/>
                      <a:pt x="5006" y="4639"/>
                    </a:cubicBezTo>
                    <a:cubicBezTo>
                      <a:pt x="5125" y="4472"/>
                      <a:pt x="5148" y="4235"/>
                      <a:pt x="5101" y="4045"/>
                    </a:cubicBezTo>
                    <a:cubicBezTo>
                      <a:pt x="5053" y="3856"/>
                      <a:pt x="4887" y="3690"/>
                      <a:pt x="4698" y="3642"/>
                    </a:cubicBezTo>
                    <a:cubicBezTo>
                      <a:pt x="4619" y="3623"/>
                      <a:pt x="4532" y="3611"/>
                      <a:pt x="4444" y="3611"/>
                    </a:cubicBezTo>
                    <a:close/>
                    <a:moveTo>
                      <a:pt x="656" y="4610"/>
                    </a:moveTo>
                    <a:cubicBezTo>
                      <a:pt x="471" y="4610"/>
                      <a:pt x="294" y="4683"/>
                      <a:pt x="191" y="4828"/>
                    </a:cubicBezTo>
                    <a:cubicBezTo>
                      <a:pt x="48" y="4994"/>
                      <a:pt x="1" y="5208"/>
                      <a:pt x="25" y="5421"/>
                    </a:cubicBezTo>
                    <a:cubicBezTo>
                      <a:pt x="72" y="5682"/>
                      <a:pt x="238" y="5943"/>
                      <a:pt x="452" y="6109"/>
                    </a:cubicBezTo>
                    <a:cubicBezTo>
                      <a:pt x="680" y="6281"/>
                      <a:pt x="955" y="6360"/>
                      <a:pt x="1227" y="6360"/>
                    </a:cubicBezTo>
                    <a:cubicBezTo>
                      <a:pt x="1293" y="6360"/>
                      <a:pt x="1359" y="6356"/>
                      <a:pt x="1424" y="6346"/>
                    </a:cubicBezTo>
                    <a:cubicBezTo>
                      <a:pt x="1448" y="6323"/>
                      <a:pt x="1448" y="6299"/>
                      <a:pt x="1472" y="6275"/>
                    </a:cubicBezTo>
                    <a:cubicBezTo>
                      <a:pt x="1566" y="6014"/>
                      <a:pt x="1590" y="5753"/>
                      <a:pt x="1543" y="5516"/>
                    </a:cubicBezTo>
                    <a:cubicBezTo>
                      <a:pt x="1543" y="5279"/>
                      <a:pt x="1448" y="5065"/>
                      <a:pt x="1282" y="4899"/>
                    </a:cubicBezTo>
                    <a:lnTo>
                      <a:pt x="1306" y="4899"/>
                    </a:lnTo>
                    <a:cubicBezTo>
                      <a:pt x="1139" y="4757"/>
                      <a:pt x="950" y="4662"/>
                      <a:pt x="736" y="4615"/>
                    </a:cubicBezTo>
                    <a:cubicBezTo>
                      <a:pt x="710" y="4612"/>
                      <a:pt x="683" y="4610"/>
                      <a:pt x="656" y="4610"/>
                    </a:cubicBezTo>
                    <a:close/>
                    <a:moveTo>
                      <a:pt x="3829" y="6067"/>
                    </a:moveTo>
                    <a:cubicBezTo>
                      <a:pt x="3684" y="6067"/>
                      <a:pt x="3532" y="6111"/>
                      <a:pt x="3393" y="6180"/>
                    </a:cubicBezTo>
                    <a:cubicBezTo>
                      <a:pt x="3179" y="6299"/>
                      <a:pt x="3037" y="6465"/>
                      <a:pt x="2942" y="6679"/>
                    </a:cubicBezTo>
                    <a:cubicBezTo>
                      <a:pt x="2824" y="6916"/>
                      <a:pt x="2776" y="7177"/>
                      <a:pt x="2824" y="7461"/>
                    </a:cubicBezTo>
                    <a:lnTo>
                      <a:pt x="2824" y="7532"/>
                    </a:lnTo>
                    <a:cubicBezTo>
                      <a:pt x="2985" y="7607"/>
                      <a:pt x="3166" y="7642"/>
                      <a:pt x="3349" y="7642"/>
                    </a:cubicBezTo>
                    <a:cubicBezTo>
                      <a:pt x="3516" y="7642"/>
                      <a:pt x="3685" y="7613"/>
                      <a:pt x="3844" y="7556"/>
                    </a:cubicBezTo>
                    <a:cubicBezTo>
                      <a:pt x="4105" y="7461"/>
                      <a:pt x="4318" y="7272"/>
                      <a:pt x="4437" y="7034"/>
                    </a:cubicBezTo>
                    <a:cubicBezTo>
                      <a:pt x="4532" y="6845"/>
                      <a:pt x="4532" y="6607"/>
                      <a:pt x="4437" y="6418"/>
                    </a:cubicBezTo>
                    <a:cubicBezTo>
                      <a:pt x="4366" y="6228"/>
                      <a:pt x="4199" y="6109"/>
                      <a:pt x="3986" y="6085"/>
                    </a:cubicBezTo>
                    <a:cubicBezTo>
                      <a:pt x="3935" y="6073"/>
                      <a:pt x="3883" y="6067"/>
                      <a:pt x="3829" y="606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5" name="Google Shape;3345;p27"/>
              <p:cNvSpPr/>
              <p:nvPr/>
            </p:nvSpPr>
            <p:spPr>
              <a:xfrm>
                <a:off x="2555450" y="3170300"/>
                <a:ext cx="136425" cy="198400"/>
              </a:xfrm>
              <a:custGeom>
                <a:avLst/>
                <a:gdLst/>
                <a:ahLst/>
                <a:cxnLst/>
                <a:rect l="l" t="t" r="r" b="b"/>
                <a:pathLst>
                  <a:path w="5457" h="7936" extrusionOk="0">
                    <a:moveTo>
                      <a:pt x="4326" y="283"/>
                    </a:moveTo>
                    <a:cubicBezTo>
                      <a:pt x="4454" y="283"/>
                      <a:pt x="4570" y="351"/>
                      <a:pt x="4626" y="463"/>
                    </a:cubicBezTo>
                    <a:cubicBezTo>
                      <a:pt x="4745" y="582"/>
                      <a:pt x="4792" y="748"/>
                      <a:pt x="4745" y="914"/>
                    </a:cubicBezTo>
                    <a:cubicBezTo>
                      <a:pt x="4721" y="1151"/>
                      <a:pt x="4579" y="1341"/>
                      <a:pt x="4389" y="1483"/>
                    </a:cubicBezTo>
                    <a:lnTo>
                      <a:pt x="4365" y="1483"/>
                    </a:lnTo>
                    <a:cubicBezTo>
                      <a:pt x="4194" y="1635"/>
                      <a:pt x="3978" y="1711"/>
                      <a:pt x="3765" y="1711"/>
                    </a:cubicBezTo>
                    <a:cubicBezTo>
                      <a:pt x="3711" y="1711"/>
                      <a:pt x="3658" y="1706"/>
                      <a:pt x="3606" y="1697"/>
                    </a:cubicBezTo>
                    <a:cubicBezTo>
                      <a:pt x="3511" y="1483"/>
                      <a:pt x="3488" y="1270"/>
                      <a:pt x="3535" y="1033"/>
                    </a:cubicBezTo>
                    <a:cubicBezTo>
                      <a:pt x="3535" y="843"/>
                      <a:pt x="3630" y="653"/>
                      <a:pt x="3772" y="511"/>
                    </a:cubicBezTo>
                    <a:cubicBezTo>
                      <a:pt x="3891" y="392"/>
                      <a:pt x="4057" y="297"/>
                      <a:pt x="4223" y="297"/>
                    </a:cubicBezTo>
                    <a:cubicBezTo>
                      <a:pt x="4258" y="287"/>
                      <a:pt x="4292" y="283"/>
                      <a:pt x="4326" y="283"/>
                    </a:cubicBezTo>
                    <a:close/>
                    <a:moveTo>
                      <a:pt x="4329" y="1"/>
                    </a:moveTo>
                    <a:cubicBezTo>
                      <a:pt x="4287" y="1"/>
                      <a:pt x="4243" y="5"/>
                      <a:pt x="4199" y="13"/>
                    </a:cubicBezTo>
                    <a:cubicBezTo>
                      <a:pt x="3962" y="13"/>
                      <a:pt x="3748" y="131"/>
                      <a:pt x="3582" y="297"/>
                    </a:cubicBezTo>
                    <a:cubicBezTo>
                      <a:pt x="3369" y="463"/>
                      <a:pt x="3250" y="724"/>
                      <a:pt x="3227" y="985"/>
                    </a:cubicBezTo>
                    <a:cubicBezTo>
                      <a:pt x="3179" y="1270"/>
                      <a:pt x="3227" y="1578"/>
                      <a:pt x="3345" y="1839"/>
                    </a:cubicBezTo>
                    <a:lnTo>
                      <a:pt x="3369" y="1910"/>
                    </a:lnTo>
                    <a:cubicBezTo>
                      <a:pt x="3393" y="1958"/>
                      <a:pt x="3440" y="1981"/>
                      <a:pt x="3488" y="2005"/>
                    </a:cubicBezTo>
                    <a:lnTo>
                      <a:pt x="3725" y="2005"/>
                    </a:lnTo>
                    <a:cubicBezTo>
                      <a:pt x="3751" y="2007"/>
                      <a:pt x="3777" y="2008"/>
                      <a:pt x="3803" y="2008"/>
                    </a:cubicBezTo>
                    <a:cubicBezTo>
                      <a:pt x="4085" y="2008"/>
                      <a:pt x="4362" y="1894"/>
                      <a:pt x="4579" y="1721"/>
                    </a:cubicBezTo>
                    <a:cubicBezTo>
                      <a:pt x="4840" y="1531"/>
                      <a:pt x="5006" y="1270"/>
                      <a:pt x="5053" y="961"/>
                    </a:cubicBezTo>
                    <a:cubicBezTo>
                      <a:pt x="5101" y="724"/>
                      <a:pt x="5029" y="463"/>
                      <a:pt x="4840" y="274"/>
                    </a:cubicBezTo>
                    <a:cubicBezTo>
                      <a:pt x="4721" y="96"/>
                      <a:pt x="4538" y="1"/>
                      <a:pt x="4329" y="1"/>
                    </a:cubicBezTo>
                    <a:close/>
                    <a:moveTo>
                      <a:pt x="1898" y="914"/>
                    </a:moveTo>
                    <a:cubicBezTo>
                      <a:pt x="1969" y="914"/>
                      <a:pt x="2041" y="938"/>
                      <a:pt x="2088" y="961"/>
                    </a:cubicBezTo>
                    <a:cubicBezTo>
                      <a:pt x="2254" y="1033"/>
                      <a:pt x="2396" y="1151"/>
                      <a:pt x="2468" y="1317"/>
                    </a:cubicBezTo>
                    <a:cubicBezTo>
                      <a:pt x="2586" y="1483"/>
                      <a:pt x="2610" y="1697"/>
                      <a:pt x="2562" y="1887"/>
                    </a:cubicBezTo>
                    <a:cubicBezTo>
                      <a:pt x="2539" y="2100"/>
                      <a:pt x="2444" y="2314"/>
                      <a:pt x="2325" y="2503"/>
                    </a:cubicBezTo>
                    <a:cubicBezTo>
                      <a:pt x="2041" y="2456"/>
                      <a:pt x="1780" y="2314"/>
                      <a:pt x="1614" y="2076"/>
                    </a:cubicBezTo>
                    <a:lnTo>
                      <a:pt x="1614" y="2053"/>
                    </a:lnTo>
                    <a:cubicBezTo>
                      <a:pt x="1471" y="1887"/>
                      <a:pt x="1400" y="1649"/>
                      <a:pt x="1400" y="1412"/>
                    </a:cubicBezTo>
                    <a:cubicBezTo>
                      <a:pt x="1424" y="1246"/>
                      <a:pt x="1519" y="1080"/>
                      <a:pt x="1685" y="985"/>
                    </a:cubicBezTo>
                    <a:cubicBezTo>
                      <a:pt x="1732" y="938"/>
                      <a:pt x="1827" y="914"/>
                      <a:pt x="1898" y="914"/>
                    </a:cubicBezTo>
                    <a:close/>
                    <a:moveTo>
                      <a:pt x="1905" y="603"/>
                    </a:moveTo>
                    <a:cubicBezTo>
                      <a:pt x="1764" y="603"/>
                      <a:pt x="1629" y="651"/>
                      <a:pt x="1519" y="748"/>
                    </a:cubicBezTo>
                    <a:cubicBezTo>
                      <a:pt x="1281" y="890"/>
                      <a:pt x="1139" y="1127"/>
                      <a:pt x="1115" y="1388"/>
                    </a:cubicBezTo>
                    <a:cubicBezTo>
                      <a:pt x="1092" y="1697"/>
                      <a:pt x="1187" y="1981"/>
                      <a:pt x="1376" y="2219"/>
                    </a:cubicBezTo>
                    <a:cubicBezTo>
                      <a:pt x="1590" y="2551"/>
                      <a:pt x="1946" y="2764"/>
                      <a:pt x="2349" y="2812"/>
                    </a:cubicBezTo>
                    <a:lnTo>
                      <a:pt x="2373" y="2812"/>
                    </a:lnTo>
                    <a:cubicBezTo>
                      <a:pt x="2420" y="2812"/>
                      <a:pt x="2468" y="2788"/>
                      <a:pt x="2491" y="2764"/>
                    </a:cubicBezTo>
                    <a:cubicBezTo>
                      <a:pt x="2515" y="2741"/>
                      <a:pt x="2539" y="2693"/>
                      <a:pt x="2562" y="2669"/>
                    </a:cubicBezTo>
                    <a:cubicBezTo>
                      <a:pt x="2728" y="2432"/>
                      <a:pt x="2823" y="2171"/>
                      <a:pt x="2871" y="1887"/>
                    </a:cubicBezTo>
                    <a:cubicBezTo>
                      <a:pt x="2918" y="1626"/>
                      <a:pt x="2871" y="1365"/>
                      <a:pt x="2728" y="1151"/>
                    </a:cubicBezTo>
                    <a:cubicBezTo>
                      <a:pt x="2610" y="938"/>
                      <a:pt x="2420" y="772"/>
                      <a:pt x="2207" y="677"/>
                    </a:cubicBezTo>
                    <a:cubicBezTo>
                      <a:pt x="2108" y="627"/>
                      <a:pt x="2005" y="603"/>
                      <a:pt x="1905" y="603"/>
                    </a:cubicBezTo>
                    <a:close/>
                    <a:moveTo>
                      <a:pt x="4538" y="3893"/>
                    </a:moveTo>
                    <a:cubicBezTo>
                      <a:pt x="4622" y="3893"/>
                      <a:pt x="4707" y="3905"/>
                      <a:pt x="4792" y="3927"/>
                    </a:cubicBezTo>
                    <a:cubicBezTo>
                      <a:pt x="4934" y="3950"/>
                      <a:pt x="5053" y="4069"/>
                      <a:pt x="5077" y="4235"/>
                    </a:cubicBezTo>
                    <a:cubicBezTo>
                      <a:pt x="5124" y="4377"/>
                      <a:pt x="5101" y="4567"/>
                      <a:pt x="5006" y="4709"/>
                    </a:cubicBezTo>
                    <a:cubicBezTo>
                      <a:pt x="4887" y="4899"/>
                      <a:pt x="4674" y="5041"/>
                      <a:pt x="4460" y="5089"/>
                    </a:cubicBezTo>
                    <a:cubicBezTo>
                      <a:pt x="4358" y="5114"/>
                      <a:pt x="4256" y="5128"/>
                      <a:pt x="4156" y="5128"/>
                    </a:cubicBezTo>
                    <a:cubicBezTo>
                      <a:pt x="3977" y="5128"/>
                      <a:pt x="3806" y="5085"/>
                      <a:pt x="3654" y="4994"/>
                    </a:cubicBezTo>
                    <a:cubicBezTo>
                      <a:pt x="3654" y="4757"/>
                      <a:pt x="3725" y="4543"/>
                      <a:pt x="3843" y="4330"/>
                    </a:cubicBezTo>
                    <a:cubicBezTo>
                      <a:pt x="3938" y="4164"/>
                      <a:pt x="4081" y="4021"/>
                      <a:pt x="4247" y="3950"/>
                    </a:cubicBezTo>
                    <a:cubicBezTo>
                      <a:pt x="4338" y="3911"/>
                      <a:pt x="4437" y="3893"/>
                      <a:pt x="4538" y="3893"/>
                    </a:cubicBezTo>
                    <a:close/>
                    <a:moveTo>
                      <a:pt x="4593" y="3601"/>
                    </a:moveTo>
                    <a:cubicBezTo>
                      <a:pt x="4448" y="3601"/>
                      <a:pt x="4295" y="3632"/>
                      <a:pt x="4152" y="3689"/>
                    </a:cubicBezTo>
                    <a:cubicBezTo>
                      <a:pt x="3915" y="3784"/>
                      <a:pt x="3725" y="3950"/>
                      <a:pt x="3606" y="4187"/>
                    </a:cubicBezTo>
                    <a:cubicBezTo>
                      <a:pt x="3440" y="4425"/>
                      <a:pt x="3369" y="4686"/>
                      <a:pt x="3345" y="4970"/>
                    </a:cubicBezTo>
                    <a:lnTo>
                      <a:pt x="3345" y="5065"/>
                    </a:lnTo>
                    <a:cubicBezTo>
                      <a:pt x="3345" y="5136"/>
                      <a:pt x="3369" y="5184"/>
                      <a:pt x="3440" y="5231"/>
                    </a:cubicBezTo>
                    <a:cubicBezTo>
                      <a:pt x="3677" y="5350"/>
                      <a:pt x="3938" y="5421"/>
                      <a:pt x="4223" y="5445"/>
                    </a:cubicBezTo>
                    <a:cubicBezTo>
                      <a:pt x="4341" y="5445"/>
                      <a:pt x="4436" y="5421"/>
                      <a:pt x="4555" y="5374"/>
                    </a:cubicBezTo>
                    <a:cubicBezTo>
                      <a:pt x="4840" y="5302"/>
                      <a:pt x="5101" y="5113"/>
                      <a:pt x="5267" y="4852"/>
                    </a:cubicBezTo>
                    <a:cubicBezTo>
                      <a:pt x="5409" y="4638"/>
                      <a:pt x="5456" y="4377"/>
                      <a:pt x="5361" y="4140"/>
                    </a:cubicBezTo>
                    <a:cubicBezTo>
                      <a:pt x="5314" y="3903"/>
                      <a:pt x="5124" y="3713"/>
                      <a:pt x="4863" y="3642"/>
                    </a:cubicBezTo>
                    <a:cubicBezTo>
                      <a:pt x="4779" y="3614"/>
                      <a:pt x="4688" y="3601"/>
                      <a:pt x="4593" y="3601"/>
                    </a:cubicBezTo>
                    <a:close/>
                    <a:moveTo>
                      <a:pt x="783" y="4899"/>
                    </a:moveTo>
                    <a:lnTo>
                      <a:pt x="855" y="4923"/>
                    </a:lnTo>
                    <a:cubicBezTo>
                      <a:pt x="1021" y="4947"/>
                      <a:pt x="1187" y="5018"/>
                      <a:pt x="1329" y="5136"/>
                    </a:cubicBezTo>
                    <a:cubicBezTo>
                      <a:pt x="1448" y="5279"/>
                      <a:pt x="1542" y="5468"/>
                      <a:pt x="1566" y="5682"/>
                    </a:cubicBezTo>
                    <a:cubicBezTo>
                      <a:pt x="1590" y="5895"/>
                      <a:pt x="1566" y="6133"/>
                      <a:pt x="1471" y="6346"/>
                    </a:cubicBezTo>
                    <a:cubicBezTo>
                      <a:pt x="1439" y="6349"/>
                      <a:pt x="1406" y="6351"/>
                      <a:pt x="1372" y="6351"/>
                    </a:cubicBezTo>
                    <a:cubicBezTo>
                      <a:pt x="1140" y="6351"/>
                      <a:pt x="899" y="6278"/>
                      <a:pt x="712" y="6133"/>
                    </a:cubicBezTo>
                    <a:cubicBezTo>
                      <a:pt x="522" y="5990"/>
                      <a:pt x="380" y="5777"/>
                      <a:pt x="333" y="5540"/>
                    </a:cubicBezTo>
                    <a:cubicBezTo>
                      <a:pt x="309" y="5374"/>
                      <a:pt x="356" y="5184"/>
                      <a:pt x="475" y="5065"/>
                    </a:cubicBezTo>
                    <a:cubicBezTo>
                      <a:pt x="546" y="4970"/>
                      <a:pt x="665" y="4899"/>
                      <a:pt x="783" y="4899"/>
                    </a:cubicBezTo>
                    <a:close/>
                    <a:moveTo>
                      <a:pt x="772" y="4602"/>
                    </a:moveTo>
                    <a:cubicBezTo>
                      <a:pt x="563" y="4602"/>
                      <a:pt x="376" y="4698"/>
                      <a:pt x="238" y="4875"/>
                    </a:cubicBezTo>
                    <a:cubicBezTo>
                      <a:pt x="72" y="5065"/>
                      <a:pt x="1" y="5326"/>
                      <a:pt x="48" y="5587"/>
                    </a:cubicBezTo>
                    <a:cubicBezTo>
                      <a:pt x="95" y="5895"/>
                      <a:pt x="261" y="6156"/>
                      <a:pt x="499" y="6346"/>
                    </a:cubicBezTo>
                    <a:cubicBezTo>
                      <a:pt x="721" y="6528"/>
                      <a:pt x="995" y="6641"/>
                      <a:pt x="1292" y="6641"/>
                    </a:cubicBezTo>
                    <a:cubicBezTo>
                      <a:pt x="1343" y="6641"/>
                      <a:pt x="1395" y="6638"/>
                      <a:pt x="1448" y="6631"/>
                    </a:cubicBezTo>
                    <a:lnTo>
                      <a:pt x="1590" y="6631"/>
                    </a:lnTo>
                    <a:cubicBezTo>
                      <a:pt x="1661" y="6631"/>
                      <a:pt x="1708" y="6583"/>
                      <a:pt x="1732" y="6536"/>
                    </a:cubicBezTo>
                    <a:cubicBezTo>
                      <a:pt x="1732" y="6488"/>
                      <a:pt x="1756" y="6488"/>
                      <a:pt x="1756" y="6441"/>
                    </a:cubicBezTo>
                    <a:cubicBezTo>
                      <a:pt x="1875" y="6180"/>
                      <a:pt x="1898" y="5895"/>
                      <a:pt x="1851" y="5611"/>
                    </a:cubicBezTo>
                    <a:cubicBezTo>
                      <a:pt x="1827" y="5350"/>
                      <a:pt x="1708" y="5113"/>
                      <a:pt x="1542" y="4923"/>
                    </a:cubicBezTo>
                    <a:cubicBezTo>
                      <a:pt x="1353" y="4757"/>
                      <a:pt x="1139" y="4662"/>
                      <a:pt x="902" y="4614"/>
                    </a:cubicBezTo>
                    <a:cubicBezTo>
                      <a:pt x="858" y="4606"/>
                      <a:pt x="814" y="4602"/>
                      <a:pt x="772" y="4602"/>
                    </a:cubicBezTo>
                    <a:close/>
                    <a:moveTo>
                      <a:pt x="3983" y="6361"/>
                    </a:moveTo>
                    <a:cubicBezTo>
                      <a:pt x="4025" y="6361"/>
                      <a:pt x="4065" y="6364"/>
                      <a:pt x="4104" y="6370"/>
                    </a:cubicBezTo>
                    <a:cubicBezTo>
                      <a:pt x="4270" y="6394"/>
                      <a:pt x="4389" y="6488"/>
                      <a:pt x="4436" y="6631"/>
                    </a:cubicBezTo>
                    <a:cubicBezTo>
                      <a:pt x="4508" y="6797"/>
                      <a:pt x="4508" y="6963"/>
                      <a:pt x="4436" y="7105"/>
                    </a:cubicBezTo>
                    <a:cubicBezTo>
                      <a:pt x="4341" y="7319"/>
                      <a:pt x="4152" y="7485"/>
                      <a:pt x="3938" y="7556"/>
                    </a:cubicBezTo>
                    <a:lnTo>
                      <a:pt x="3915" y="7556"/>
                    </a:lnTo>
                    <a:cubicBezTo>
                      <a:pt x="3784" y="7615"/>
                      <a:pt x="3648" y="7645"/>
                      <a:pt x="3511" y="7645"/>
                    </a:cubicBezTo>
                    <a:cubicBezTo>
                      <a:pt x="3375" y="7645"/>
                      <a:pt x="3238" y="7615"/>
                      <a:pt x="3108" y="7556"/>
                    </a:cubicBezTo>
                    <a:cubicBezTo>
                      <a:pt x="3084" y="7342"/>
                      <a:pt x="3132" y="7105"/>
                      <a:pt x="3227" y="6892"/>
                    </a:cubicBezTo>
                    <a:cubicBezTo>
                      <a:pt x="3298" y="6702"/>
                      <a:pt x="3416" y="6560"/>
                      <a:pt x="3582" y="6465"/>
                    </a:cubicBezTo>
                    <a:cubicBezTo>
                      <a:pt x="3709" y="6392"/>
                      <a:pt x="3850" y="6361"/>
                      <a:pt x="3983" y="6361"/>
                    </a:cubicBezTo>
                    <a:close/>
                    <a:moveTo>
                      <a:pt x="4030" y="6055"/>
                    </a:moveTo>
                    <a:cubicBezTo>
                      <a:pt x="3834" y="6055"/>
                      <a:pt x="3641" y="6101"/>
                      <a:pt x="3464" y="6180"/>
                    </a:cubicBezTo>
                    <a:cubicBezTo>
                      <a:pt x="3227" y="6322"/>
                      <a:pt x="3061" y="6512"/>
                      <a:pt x="2966" y="6749"/>
                    </a:cubicBezTo>
                    <a:cubicBezTo>
                      <a:pt x="2823" y="7010"/>
                      <a:pt x="2776" y="7295"/>
                      <a:pt x="2800" y="7580"/>
                    </a:cubicBezTo>
                    <a:lnTo>
                      <a:pt x="2800" y="7674"/>
                    </a:lnTo>
                    <a:cubicBezTo>
                      <a:pt x="2800" y="7722"/>
                      <a:pt x="2847" y="7793"/>
                      <a:pt x="2918" y="7817"/>
                    </a:cubicBezTo>
                    <a:cubicBezTo>
                      <a:pt x="3108" y="7888"/>
                      <a:pt x="3345" y="7935"/>
                      <a:pt x="3559" y="7935"/>
                    </a:cubicBezTo>
                    <a:cubicBezTo>
                      <a:pt x="3725" y="7935"/>
                      <a:pt x="3891" y="7888"/>
                      <a:pt x="4057" y="7817"/>
                    </a:cubicBezTo>
                    <a:cubicBezTo>
                      <a:pt x="4341" y="7698"/>
                      <a:pt x="4579" y="7508"/>
                      <a:pt x="4721" y="7224"/>
                    </a:cubicBezTo>
                    <a:cubicBezTo>
                      <a:pt x="4840" y="6987"/>
                      <a:pt x="4840" y="6726"/>
                      <a:pt x="4721" y="6488"/>
                    </a:cubicBezTo>
                    <a:cubicBezTo>
                      <a:pt x="4626" y="6275"/>
                      <a:pt x="4413" y="6109"/>
                      <a:pt x="4152" y="6061"/>
                    </a:cubicBezTo>
                    <a:cubicBezTo>
                      <a:pt x="4111" y="6057"/>
                      <a:pt x="4070" y="6055"/>
                      <a:pt x="4030" y="60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46" name="Google Shape;3346;p27"/>
            <p:cNvSpPr/>
            <p:nvPr/>
          </p:nvSpPr>
          <p:spPr>
            <a:xfrm flipH="1">
              <a:off x="8551219" y="141588"/>
              <a:ext cx="66300" cy="66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47" name="Google Shape;3347;p27"/>
            <p:cNvGrpSpPr/>
            <p:nvPr/>
          </p:nvGrpSpPr>
          <p:grpSpPr>
            <a:xfrm rot="-1808284" flipH="1">
              <a:off x="7751769" y="90925"/>
              <a:ext cx="208773" cy="289302"/>
              <a:chOff x="3109925" y="3233975"/>
              <a:chExt cx="149425" cy="207075"/>
            </a:xfrm>
          </p:grpSpPr>
          <p:sp>
            <p:nvSpPr>
              <p:cNvPr id="3348" name="Google Shape;3348;p27"/>
              <p:cNvSpPr/>
              <p:nvPr/>
            </p:nvSpPr>
            <p:spPr>
              <a:xfrm>
                <a:off x="3127125" y="3284475"/>
                <a:ext cx="122175" cy="119200"/>
              </a:xfrm>
              <a:custGeom>
                <a:avLst/>
                <a:gdLst/>
                <a:ahLst/>
                <a:cxnLst/>
                <a:rect l="l" t="t" r="r" b="b"/>
                <a:pathLst>
                  <a:path w="4887" h="4768" extrusionOk="0">
                    <a:moveTo>
                      <a:pt x="3179" y="0"/>
                    </a:moveTo>
                    <a:lnTo>
                      <a:pt x="3084" y="24"/>
                    </a:lnTo>
                    <a:lnTo>
                      <a:pt x="2800" y="24"/>
                    </a:lnTo>
                    <a:cubicBezTo>
                      <a:pt x="2633" y="71"/>
                      <a:pt x="2491" y="95"/>
                      <a:pt x="2325" y="119"/>
                    </a:cubicBezTo>
                    <a:cubicBezTo>
                      <a:pt x="2254" y="119"/>
                      <a:pt x="2159" y="95"/>
                      <a:pt x="2088" y="71"/>
                    </a:cubicBezTo>
                    <a:lnTo>
                      <a:pt x="1637" y="71"/>
                    </a:lnTo>
                    <a:cubicBezTo>
                      <a:pt x="1708" y="285"/>
                      <a:pt x="1851" y="451"/>
                      <a:pt x="2040" y="569"/>
                    </a:cubicBezTo>
                    <a:cubicBezTo>
                      <a:pt x="2159" y="617"/>
                      <a:pt x="2278" y="640"/>
                      <a:pt x="2420" y="664"/>
                    </a:cubicBezTo>
                    <a:lnTo>
                      <a:pt x="2586" y="664"/>
                    </a:lnTo>
                    <a:cubicBezTo>
                      <a:pt x="2604" y="666"/>
                      <a:pt x="2622" y="667"/>
                      <a:pt x="2640" y="667"/>
                    </a:cubicBezTo>
                    <a:cubicBezTo>
                      <a:pt x="2827" y="667"/>
                      <a:pt x="2974" y="555"/>
                      <a:pt x="3060" y="403"/>
                    </a:cubicBezTo>
                    <a:lnTo>
                      <a:pt x="3060" y="380"/>
                    </a:lnTo>
                    <a:cubicBezTo>
                      <a:pt x="3108" y="261"/>
                      <a:pt x="3155" y="119"/>
                      <a:pt x="3179" y="0"/>
                    </a:cubicBezTo>
                    <a:close/>
                    <a:moveTo>
                      <a:pt x="166" y="1589"/>
                    </a:moveTo>
                    <a:cubicBezTo>
                      <a:pt x="48" y="1589"/>
                      <a:pt x="0" y="1684"/>
                      <a:pt x="0" y="1827"/>
                    </a:cubicBezTo>
                    <a:cubicBezTo>
                      <a:pt x="0" y="2230"/>
                      <a:pt x="333" y="2680"/>
                      <a:pt x="1044" y="3155"/>
                    </a:cubicBezTo>
                    <a:cubicBezTo>
                      <a:pt x="1376" y="3416"/>
                      <a:pt x="1756" y="3606"/>
                      <a:pt x="2183" y="3748"/>
                    </a:cubicBezTo>
                    <a:cubicBezTo>
                      <a:pt x="1993" y="3321"/>
                      <a:pt x="1756" y="2918"/>
                      <a:pt x="1471" y="2562"/>
                    </a:cubicBezTo>
                    <a:cubicBezTo>
                      <a:pt x="973" y="1921"/>
                      <a:pt x="546" y="1589"/>
                      <a:pt x="166" y="1589"/>
                    </a:cubicBezTo>
                    <a:close/>
                    <a:moveTo>
                      <a:pt x="4623" y="2168"/>
                    </a:moveTo>
                    <a:cubicBezTo>
                      <a:pt x="4602" y="2168"/>
                      <a:pt x="4580" y="2172"/>
                      <a:pt x="4555" y="2182"/>
                    </a:cubicBezTo>
                    <a:cubicBezTo>
                      <a:pt x="4199" y="2254"/>
                      <a:pt x="3867" y="2680"/>
                      <a:pt x="3535" y="3440"/>
                    </a:cubicBezTo>
                    <a:cubicBezTo>
                      <a:pt x="3369" y="3867"/>
                      <a:pt x="3226" y="4317"/>
                      <a:pt x="3132" y="4768"/>
                    </a:cubicBezTo>
                    <a:cubicBezTo>
                      <a:pt x="3511" y="4531"/>
                      <a:pt x="3820" y="4222"/>
                      <a:pt x="4104" y="3890"/>
                    </a:cubicBezTo>
                    <a:cubicBezTo>
                      <a:pt x="4650" y="3250"/>
                      <a:pt x="4887" y="2728"/>
                      <a:pt x="4768" y="2348"/>
                    </a:cubicBezTo>
                    <a:cubicBezTo>
                      <a:pt x="4750" y="2236"/>
                      <a:pt x="4701" y="2168"/>
                      <a:pt x="4623" y="21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9" name="Google Shape;3349;p27"/>
              <p:cNvSpPr/>
              <p:nvPr/>
            </p:nvSpPr>
            <p:spPr>
              <a:xfrm>
                <a:off x="3113475" y="3237550"/>
                <a:ext cx="141175" cy="49300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1972" extrusionOk="0">
                    <a:moveTo>
                      <a:pt x="2919" y="1"/>
                    </a:moveTo>
                    <a:cubicBezTo>
                      <a:pt x="2895" y="1"/>
                      <a:pt x="2871" y="1"/>
                      <a:pt x="2847" y="3"/>
                    </a:cubicBezTo>
                    <a:cubicBezTo>
                      <a:pt x="2278" y="3"/>
                      <a:pt x="1922" y="122"/>
                      <a:pt x="1780" y="359"/>
                    </a:cubicBezTo>
                    <a:cubicBezTo>
                      <a:pt x="1709" y="454"/>
                      <a:pt x="1685" y="572"/>
                      <a:pt x="1685" y="667"/>
                    </a:cubicBezTo>
                    <a:cubicBezTo>
                      <a:pt x="1685" y="833"/>
                      <a:pt x="1732" y="999"/>
                      <a:pt x="1804" y="1142"/>
                    </a:cubicBezTo>
                    <a:cubicBezTo>
                      <a:pt x="1519" y="999"/>
                      <a:pt x="1187" y="928"/>
                      <a:pt x="879" y="904"/>
                    </a:cubicBezTo>
                    <a:lnTo>
                      <a:pt x="665" y="904"/>
                    </a:lnTo>
                    <a:cubicBezTo>
                      <a:pt x="238" y="904"/>
                      <a:pt x="1" y="999"/>
                      <a:pt x="1" y="1213"/>
                    </a:cubicBezTo>
                    <a:cubicBezTo>
                      <a:pt x="1" y="1403"/>
                      <a:pt x="167" y="1545"/>
                      <a:pt x="499" y="1711"/>
                    </a:cubicBezTo>
                    <a:cubicBezTo>
                      <a:pt x="902" y="1877"/>
                      <a:pt x="1329" y="1948"/>
                      <a:pt x="1756" y="1948"/>
                    </a:cubicBezTo>
                    <a:lnTo>
                      <a:pt x="2634" y="1948"/>
                    </a:lnTo>
                    <a:cubicBezTo>
                      <a:pt x="2397" y="1853"/>
                      <a:pt x="2183" y="1711"/>
                      <a:pt x="2041" y="1497"/>
                    </a:cubicBezTo>
                    <a:lnTo>
                      <a:pt x="2041" y="1497"/>
                    </a:lnTo>
                    <a:cubicBezTo>
                      <a:pt x="2207" y="1711"/>
                      <a:pt x="2397" y="1853"/>
                      <a:pt x="2634" y="1948"/>
                    </a:cubicBezTo>
                    <a:cubicBezTo>
                      <a:pt x="2705" y="1972"/>
                      <a:pt x="2800" y="1972"/>
                      <a:pt x="2871" y="1972"/>
                    </a:cubicBezTo>
                    <a:cubicBezTo>
                      <a:pt x="3037" y="1972"/>
                      <a:pt x="3179" y="1948"/>
                      <a:pt x="3346" y="1901"/>
                    </a:cubicBezTo>
                    <a:lnTo>
                      <a:pt x="3630" y="1901"/>
                    </a:lnTo>
                    <a:lnTo>
                      <a:pt x="3701" y="1877"/>
                    </a:lnTo>
                    <a:cubicBezTo>
                      <a:pt x="4128" y="1853"/>
                      <a:pt x="4532" y="1758"/>
                      <a:pt x="4935" y="1616"/>
                    </a:cubicBezTo>
                    <a:cubicBezTo>
                      <a:pt x="5409" y="1426"/>
                      <a:pt x="5646" y="1189"/>
                      <a:pt x="5646" y="928"/>
                    </a:cubicBezTo>
                    <a:cubicBezTo>
                      <a:pt x="5646" y="738"/>
                      <a:pt x="5552" y="644"/>
                      <a:pt x="5362" y="644"/>
                    </a:cubicBezTo>
                    <a:cubicBezTo>
                      <a:pt x="5101" y="667"/>
                      <a:pt x="4864" y="738"/>
                      <a:pt x="4626" y="833"/>
                    </a:cubicBezTo>
                    <a:cubicBezTo>
                      <a:pt x="4413" y="904"/>
                      <a:pt x="4152" y="1023"/>
                      <a:pt x="3844" y="1165"/>
                    </a:cubicBezTo>
                    <a:cubicBezTo>
                      <a:pt x="3915" y="928"/>
                      <a:pt x="3867" y="667"/>
                      <a:pt x="3749" y="430"/>
                    </a:cubicBezTo>
                    <a:cubicBezTo>
                      <a:pt x="3749" y="406"/>
                      <a:pt x="3725" y="383"/>
                      <a:pt x="3701" y="383"/>
                    </a:cubicBezTo>
                    <a:cubicBezTo>
                      <a:pt x="3503" y="141"/>
                      <a:pt x="3223" y="1"/>
                      <a:pt x="29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0" name="Google Shape;3350;p27"/>
              <p:cNvSpPr/>
              <p:nvPr/>
            </p:nvSpPr>
            <p:spPr>
              <a:xfrm>
                <a:off x="3134825" y="3240500"/>
                <a:ext cx="95500" cy="26200"/>
              </a:xfrm>
              <a:custGeom>
                <a:avLst/>
                <a:gdLst/>
                <a:ahLst/>
                <a:cxnLst/>
                <a:rect l="l" t="t" r="r" b="b"/>
                <a:pathLst>
                  <a:path w="3820" h="1048" extrusionOk="0">
                    <a:moveTo>
                      <a:pt x="594" y="122"/>
                    </a:moveTo>
                    <a:cubicBezTo>
                      <a:pt x="191" y="122"/>
                      <a:pt x="1" y="288"/>
                      <a:pt x="1" y="549"/>
                    </a:cubicBezTo>
                    <a:cubicBezTo>
                      <a:pt x="1" y="620"/>
                      <a:pt x="1" y="715"/>
                      <a:pt x="25" y="763"/>
                    </a:cubicBezTo>
                    <a:cubicBezTo>
                      <a:pt x="357" y="810"/>
                      <a:pt x="665" y="881"/>
                      <a:pt x="950" y="1000"/>
                    </a:cubicBezTo>
                    <a:cubicBezTo>
                      <a:pt x="878" y="881"/>
                      <a:pt x="831" y="715"/>
                      <a:pt x="831" y="549"/>
                    </a:cubicBezTo>
                    <a:cubicBezTo>
                      <a:pt x="831" y="454"/>
                      <a:pt x="855" y="336"/>
                      <a:pt x="926" y="241"/>
                    </a:cubicBezTo>
                    <a:cubicBezTo>
                      <a:pt x="831" y="170"/>
                      <a:pt x="712" y="122"/>
                      <a:pt x="594" y="122"/>
                    </a:cubicBezTo>
                    <a:close/>
                    <a:moveTo>
                      <a:pt x="3556" y="0"/>
                    </a:moveTo>
                    <a:cubicBezTo>
                      <a:pt x="3541" y="0"/>
                      <a:pt x="3526" y="1"/>
                      <a:pt x="3512" y="4"/>
                    </a:cubicBezTo>
                    <a:cubicBezTo>
                      <a:pt x="3274" y="4"/>
                      <a:pt x="3037" y="99"/>
                      <a:pt x="2847" y="241"/>
                    </a:cubicBezTo>
                    <a:cubicBezTo>
                      <a:pt x="2871" y="265"/>
                      <a:pt x="2895" y="288"/>
                      <a:pt x="2895" y="312"/>
                    </a:cubicBezTo>
                    <a:cubicBezTo>
                      <a:pt x="3013" y="549"/>
                      <a:pt x="3061" y="810"/>
                      <a:pt x="3013" y="1047"/>
                    </a:cubicBezTo>
                    <a:cubicBezTo>
                      <a:pt x="3322" y="905"/>
                      <a:pt x="3583" y="786"/>
                      <a:pt x="3796" y="715"/>
                    </a:cubicBezTo>
                    <a:cubicBezTo>
                      <a:pt x="3820" y="620"/>
                      <a:pt x="3820" y="549"/>
                      <a:pt x="3820" y="454"/>
                    </a:cubicBezTo>
                    <a:lnTo>
                      <a:pt x="3820" y="193"/>
                    </a:lnTo>
                    <a:cubicBezTo>
                      <a:pt x="3799" y="87"/>
                      <a:pt x="3682" y="0"/>
                      <a:pt x="35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1" name="Google Shape;3351;p27"/>
              <p:cNvSpPr/>
              <p:nvPr/>
            </p:nvSpPr>
            <p:spPr>
              <a:xfrm>
                <a:off x="3109925" y="3233975"/>
                <a:ext cx="149425" cy="207075"/>
              </a:xfrm>
              <a:custGeom>
                <a:avLst/>
                <a:gdLst/>
                <a:ahLst/>
                <a:cxnLst/>
                <a:rect l="l" t="t" r="r" b="b"/>
                <a:pathLst>
                  <a:path w="5977" h="8283" extrusionOk="0">
                    <a:moveTo>
                      <a:pt x="1566" y="573"/>
                    </a:moveTo>
                    <a:cubicBezTo>
                      <a:pt x="1614" y="573"/>
                      <a:pt x="1661" y="573"/>
                      <a:pt x="1708" y="597"/>
                    </a:cubicBezTo>
                    <a:cubicBezTo>
                      <a:pt x="1685" y="668"/>
                      <a:pt x="1661" y="739"/>
                      <a:pt x="1661" y="834"/>
                    </a:cubicBezTo>
                    <a:cubicBezTo>
                      <a:pt x="1661" y="905"/>
                      <a:pt x="1685" y="976"/>
                      <a:pt x="1685" y="1047"/>
                    </a:cubicBezTo>
                    <a:cubicBezTo>
                      <a:pt x="1519" y="1000"/>
                      <a:pt x="1329" y="953"/>
                      <a:pt x="1139" y="929"/>
                    </a:cubicBezTo>
                    <a:lnTo>
                      <a:pt x="1139" y="905"/>
                    </a:lnTo>
                    <a:cubicBezTo>
                      <a:pt x="1139" y="881"/>
                      <a:pt x="1115" y="858"/>
                      <a:pt x="1115" y="834"/>
                    </a:cubicBezTo>
                    <a:cubicBezTo>
                      <a:pt x="1115" y="739"/>
                      <a:pt x="1115" y="573"/>
                      <a:pt x="1566" y="573"/>
                    </a:cubicBezTo>
                    <a:close/>
                    <a:moveTo>
                      <a:pt x="4484" y="431"/>
                    </a:moveTo>
                    <a:cubicBezTo>
                      <a:pt x="4602" y="431"/>
                      <a:pt x="4650" y="478"/>
                      <a:pt x="4650" y="502"/>
                    </a:cubicBezTo>
                    <a:lnTo>
                      <a:pt x="4650" y="739"/>
                    </a:lnTo>
                    <a:cubicBezTo>
                      <a:pt x="4650" y="787"/>
                      <a:pt x="4650" y="834"/>
                      <a:pt x="4650" y="881"/>
                    </a:cubicBezTo>
                    <a:cubicBezTo>
                      <a:pt x="4508" y="929"/>
                      <a:pt x="4341" y="1000"/>
                      <a:pt x="4152" y="1095"/>
                    </a:cubicBezTo>
                    <a:cubicBezTo>
                      <a:pt x="4152" y="905"/>
                      <a:pt x="4128" y="739"/>
                      <a:pt x="4033" y="573"/>
                    </a:cubicBezTo>
                    <a:lnTo>
                      <a:pt x="4057" y="549"/>
                    </a:lnTo>
                    <a:cubicBezTo>
                      <a:pt x="4175" y="478"/>
                      <a:pt x="4341" y="431"/>
                      <a:pt x="4484" y="431"/>
                    </a:cubicBezTo>
                    <a:close/>
                    <a:moveTo>
                      <a:pt x="5504" y="953"/>
                    </a:moveTo>
                    <a:cubicBezTo>
                      <a:pt x="5622" y="953"/>
                      <a:pt x="5646" y="1000"/>
                      <a:pt x="5646" y="1095"/>
                    </a:cubicBezTo>
                    <a:cubicBezTo>
                      <a:pt x="5646" y="1332"/>
                      <a:pt x="5314" y="1522"/>
                      <a:pt x="5029" y="1617"/>
                    </a:cubicBezTo>
                    <a:cubicBezTo>
                      <a:pt x="4721" y="1735"/>
                      <a:pt x="4389" y="1830"/>
                      <a:pt x="4057" y="1878"/>
                    </a:cubicBezTo>
                    <a:cubicBezTo>
                      <a:pt x="4057" y="1830"/>
                      <a:pt x="4033" y="1807"/>
                      <a:pt x="4009" y="1783"/>
                    </a:cubicBezTo>
                    <a:lnTo>
                      <a:pt x="4033" y="1783"/>
                    </a:lnTo>
                    <a:cubicBezTo>
                      <a:pt x="4081" y="1664"/>
                      <a:pt x="4104" y="1546"/>
                      <a:pt x="4128" y="1427"/>
                    </a:cubicBezTo>
                    <a:cubicBezTo>
                      <a:pt x="4389" y="1308"/>
                      <a:pt x="4626" y="1190"/>
                      <a:pt x="4840" y="1119"/>
                    </a:cubicBezTo>
                    <a:cubicBezTo>
                      <a:pt x="5029" y="1024"/>
                      <a:pt x="5267" y="976"/>
                      <a:pt x="5504" y="953"/>
                    </a:cubicBezTo>
                    <a:close/>
                    <a:moveTo>
                      <a:pt x="997" y="1190"/>
                    </a:moveTo>
                    <a:cubicBezTo>
                      <a:pt x="1281" y="1214"/>
                      <a:pt x="1566" y="1285"/>
                      <a:pt x="1827" y="1403"/>
                    </a:cubicBezTo>
                    <a:cubicBezTo>
                      <a:pt x="1898" y="1522"/>
                      <a:pt x="1969" y="1640"/>
                      <a:pt x="2064" y="1735"/>
                    </a:cubicBezTo>
                    <a:cubicBezTo>
                      <a:pt x="2112" y="1807"/>
                      <a:pt x="2183" y="1878"/>
                      <a:pt x="2230" y="1949"/>
                    </a:cubicBezTo>
                    <a:lnTo>
                      <a:pt x="1874" y="1949"/>
                    </a:lnTo>
                    <a:cubicBezTo>
                      <a:pt x="1471" y="1949"/>
                      <a:pt x="1068" y="1878"/>
                      <a:pt x="688" y="1712"/>
                    </a:cubicBezTo>
                    <a:cubicBezTo>
                      <a:pt x="451" y="1593"/>
                      <a:pt x="285" y="1522"/>
                      <a:pt x="285" y="1356"/>
                    </a:cubicBezTo>
                    <a:cubicBezTo>
                      <a:pt x="285" y="1214"/>
                      <a:pt x="617" y="1190"/>
                      <a:pt x="807" y="1190"/>
                    </a:cubicBezTo>
                    <a:close/>
                    <a:moveTo>
                      <a:pt x="3056" y="309"/>
                    </a:moveTo>
                    <a:cubicBezTo>
                      <a:pt x="3298" y="309"/>
                      <a:pt x="3549" y="425"/>
                      <a:pt x="3701" y="620"/>
                    </a:cubicBezTo>
                    <a:cubicBezTo>
                      <a:pt x="3725" y="644"/>
                      <a:pt x="3725" y="668"/>
                      <a:pt x="3748" y="668"/>
                    </a:cubicBezTo>
                    <a:cubicBezTo>
                      <a:pt x="3843" y="881"/>
                      <a:pt x="3867" y="1095"/>
                      <a:pt x="3843" y="1308"/>
                    </a:cubicBezTo>
                    <a:cubicBezTo>
                      <a:pt x="3843" y="1332"/>
                      <a:pt x="3843" y="1356"/>
                      <a:pt x="3843" y="1356"/>
                    </a:cubicBezTo>
                    <a:cubicBezTo>
                      <a:pt x="3820" y="1593"/>
                      <a:pt x="3677" y="1783"/>
                      <a:pt x="3464" y="1878"/>
                    </a:cubicBezTo>
                    <a:lnTo>
                      <a:pt x="3416" y="1901"/>
                    </a:lnTo>
                    <a:cubicBezTo>
                      <a:pt x="3274" y="1949"/>
                      <a:pt x="3155" y="1973"/>
                      <a:pt x="3013" y="1996"/>
                    </a:cubicBezTo>
                    <a:cubicBezTo>
                      <a:pt x="2942" y="1973"/>
                      <a:pt x="2871" y="1973"/>
                      <a:pt x="2800" y="1949"/>
                    </a:cubicBezTo>
                    <a:cubicBezTo>
                      <a:pt x="2586" y="1878"/>
                      <a:pt x="2420" y="1759"/>
                      <a:pt x="2278" y="1569"/>
                    </a:cubicBezTo>
                    <a:cubicBezTo>
                      <a:pt x="2207" y="1474"/>
                      <a:pt x="2135" y="1356"/>
                      <a:pt x="2064" y="1237"/>
                    </a:cubicBezTo>
                    <a:cubicBezTo>
                      <a:pt x="1993" y="1119"/>
                      <a:pt x="1969" y="976"/>
                      <a:pt x="1969" y="834"/>
                    </a:cubicBezTo>
                    <a:cubicBezTo>
                      <a:pt x="1969" y="763"/>
                      <a:pt x="1969" y="668"/>
                      <a:pt x="2017" y="597"/>
                    </a:cubicBezTo>
                    <a:cubicBezTo>
                      <a:pt x="2135" y="407"/>
                      <a:pt x="2468" y="312"/>
                      <a:pt x="2989" y="312"/>
                    </a:cubicBezTo>
                    <a:cubicBezTo>
                      <a:pt x="3011" y="310"/>
                      <a:pt x="3034" y="309"/>
                      <a:pt x="3056" y="309"/>
                    </a:cubicBezTo>
                    <a:close/>
                    <a:moveTo>
                      <a:pt x="3654" y="2186"/>
                    </a:moveTo>
                    <a:cubicBezTo>
                      <a:pt x="3630" y="2234"/>
                      <a:pt x="3606" y="2257"/>
                      <a:pt x="3582" y="2352"/>
                    </a:cubicBezTo>
                    <a:cubicBezTo>
                      <a:pt x="3559" y="2423"/>
                      <a:pt x="3488" y="2518"/>
                      <a:pt x="3274" y="2518"/>
                    </a:cubicBezTo>
                    <a:lnTo>
                      <a:pt x="3108" y="2518"/>
                    </a:lnTo>
                    <a:cubicBezTo>
                      <a:pt x="3013" y="2518"/>
                      <a:pt x="2894" y="2494"/>
                      <a:pt x="2800" y="2447"/>
                    </a:cubicBezTo>
                    <a:cubicBezTo>
                      <a:pt x="2705" y="2376"/>
                      <a:pt x="2634" y="2305"/>
                      <a:pt x="2586" y="2234"/>
                    </a:cubicBezTo>
                    <a:lnTo>
                      <a:pt x="2752" y="2234"/>
                    </a:lnTo>
                    <a:cubicBezTo>
                      <a:pt x="2823" y="2257"/>
                      <a:pt x="2918" y="2257"/>
                      <a:pt x="2989" y="2257"/>
                    </a:cubicBezTo>
                    <a:cubicBezTo>
                      <a:pt x="3155" y="2257"/>
                      <a:pt x="3321" y="2234"/>
                      <a:pt x="3488" y="2186"/>
                    </a:cubicBezTo>
                    <a:close/>
                    <a:moveTo>
                      <a:pt x="831" y="3752"/>
                    </a:moveTo>
                    <a:cubicBezTo>
                      <a:pt x="1163" y="3752"/>
                      <a:pt x="1566" y="4060"/>
                      <a:pt x="2017" y="4653"/>
                    </a:cubicBezTo>
                    <a:cubicBezTo>
                      <a:pt x="2230" y="4914"/>
                      <a:pt x="2396" y="5175"/>
                      <a:pt x="2562" y="5483"/>
                    </a:cubicBezTo>
                    <a:cubicBezTo>
                      <a:pt x="2301" y="5341"/>
                      <a:pt x="2041" y="5199"/>
                      <a:pt x="1803" y="5033"/>
                    </a:cubicBezTo>
                    <a:cubicBezTo>
                      <a:pt x="1139" y="4582"/>
                      <a:pt x="831" y="4179"/>
                      <a:pt x="831" y="3847"/>
                    </a:cubicBezTo>
                    <a:cubicBezTo>
                      <a:pt x="831" y="3775"/>
                      <a:pt x="831" y="3752"/>
                      <a:pt x="831" y="3752"/>
                    </a:cubicBezTo>
                    <a:close/>
                    <a:moveTo>
                      <a:pt x="5290" y="4321"/>
                    </a:moveTo>
                    <a:cubicBezTo>
                      <a:pt x="5290" y="4321"/>
                      <a:pt x="5314" y="4345"/>
                      <a:pt x="5314" y="4416"/>
                    </a:cubicBezTo>
                    <a:cubicBezTo>
                      <a:pt x="5409" y="4724"/>
                      <a:pt x="5195" y="5222"/>
                      <a:pt x="4674" y="5815"/>
                    </a:cubicBezTo>
                    <a:cubicBezTo>
                      <a:pt x="4484" y="6029"/>
                      <a:pt x="4270" y="6242"/>
                      <a:pt x="4057" y="6432"/>
                    </a:cubicBezTo>
                    <a:cubicBezTo>
                      <a:pt x="4128" y="6124"/>
                      <a:pt x="4247" y="5815"/>
                      <a:pt x="4365" y="5507"/>
                    </a:cubicBezTo>
                    <a:cubicBezTo>
                      <a:pt x="4650" y="4819"/>
                      <a:pt x="4982" y="4416"/>
                      <a:pt x="5290" y="4321"/>
                    </a:cubicBezTo>
                    <a:close/>
                    <a:moveTo>
                      <a:pt x="3073" y="1"/>
                    </a:moveTo>
                    <a:cubicBezTo>
                      <a:pt x="3045" y="1"/>
                      <a:pt x="3017" y="2"/>
                      <a:pt x="2989" y="4"/>
                    </a:cubicBezTo>
                    <a:cubicBezTo>
                      <a:pt x="2444" y="4"/>
                      <a:pt x="2088" y="99"/>
                      <a:pt x="1874" y="312"/>
                    </a:cubicBezTo>
                    <a:cubicBezTo>
                      <a:pt x="1780" y="265"/>
                      <a:pt x="1685" y="241"/>
                      <a:pt x="1566" y="241"/>
                    </a:cubicBezTo>
                    <a:cubicBezTo>
                      <a:pt x="926" y="241"/>
                      <a:pt x="831" y="597"/>
                      <a:pt x="831" y="810"/>
                    </a:cubicBezTo>
                    <a:lnTo>
                      <a:pt x="831" y="905"/>
                    </a:lnTo>
                    <a:cubicBezTo>
                      <a:pt x="800" y="904"/>
                      <a:pt x="770" y="903"/>
                      <a:pt x="741" y="903"/>
                    </a:cubicBezTo>
                    <a:cubicBezTo>
                      <a:pt x="152" y="903"/>
                      <a:pt x="1" y="1130"/>
                      <a:pt x="1" y="1356"/>
                    </a:cubicBezTo>
                    <a:cubicBezTo>
                      <a:pt x="1" y="1617"/>
                      <a:pt x="190" y="1807"/>
                      <a:pt x="570" y="1996"/>
                    </a:cubicBezTo>
                    <a:cubicBezTo>
                      <a:pt x="953" y="2145"/>
                      <a:pt x="1356" y="2237"/>
                      <a:pt x="1760" y="2237"/>
                    </a:cubicBezTo>
                    <a:cubicBezTo>
                      <a:pt x="1806" y="2237"/>
                      <a:pt x="1852" y="2236"/>
                      <a:pt x="1898" y="2234"/>
                    </a:cubicBezTo>
                    <a:lnTo>
                      <a:pt x="2230" y="2234"/>
                    </a:lnTo>
                    <a:cubicBezTo>
                      <a:pt x="2325" y="2423"/>
                      <a:pt x="2468" y="2589"/>
                      <a:pt x="2657" y="2708"/>
                    </a:cubicBezTo>
                    <a:cubicBezTo>
                      <a:pt x="2752" y="2755"/>
                      <a:pt x="2847" y="2779"/>
                      <a:pt x="2942" y="2803"/>
                    </a:cubicBezTo>
                    <a:cubicBezTo>
                      <a:pt x="2942" y="3752"/>
                      <a:pt x="2989" y="4700"/>
                      <a:pt x="3084" y="5649"/>
                    </a:cubicBezTo>
                    <a:cubicBezTo>
                      <a:pt x="3061" y="5649"/>
                      <a:pt x="3013" y="5626"/>
                      <a:pt x="2966" y="5626"/>
                    </a:cubicBezTo>
                    <a:cubicBezTo>
                      <a:pt x="2776" y="5222"/>
                      <a:pt x="2539" y="4843"/>
                      <a:pt x="2278" y="4487"/>
                    </a:cubicBezTo>
                    <a:cubicBezTo>
                      <a:pt x="1732" y="3799"/>
                      <a:pt x="1281" y="3467"/>
                      <a:pt x="854" y="3467"/>
                    </a:cubicBezTo>
                    <a:cubicBezTo>
                      <a:pt x="783" y="3467"/>
                      <a:pt x="522" y="3491"/>
                      <a:pt x="522" y="3847"/>
                    </a:cubicBezTo>
                    <a:cubicBezTo>
                      <a:pt x="522" y="4297"/>
                      <a:pt x="902" y="4772"/>
                      <a:pt x="1637" y="5293"/>
                    </a:cubicBezTo>
                    <a:cubicBezTo>
                      <a:pt x="2017" y="5554"/>
                      <a:pt x="2396" y="5768"/>
                      <a:pt x="2823" y="5887"/>
                    </a:cubicBezTo>
                    <a:cubicBezTo>
                      <a:pt x="2918" y="5934"/>
                      <a:pt x="3037" y="5934"/>
                      <a:pt x="3132" y="5958"/>
                    </a:cubicBezTo>
                    <a:cubicBezTo>
                      <a:pt x="3179" y="6313"/>
                      <a:pt x="3227" y="6646"/>
                      <a:pt x="3298" y="6978"/>
                    </a:cubicBezTo>
                    <a:cubicBezTo>
                      <a:pt x="3393" y="7381"/>
                      <a:pt x="3511" y="7784"/>
                      <a:pt x="3630" y="8187"/>
                    </a:cubicBezTo>
                    <a:cubicBezTo>
                      <a:pt x="3654" y="8235"/>
                      <a:pt x="3701" y="8282"/>
                      <a:pt x="3772" y="8282"/>
                    </a:cubicBezTo>
                    <a:lnTo>
                      <a:pt x="3820" y="8282"/>
                    </a:lnTo>
                    <a:cubicBezTo>
                      <a:pt x="3891" y="8259"/>
                      <a:pt x="3938" y="8187"/>
                      <a:pt x="3914" y="8116"/>
                    </a:cubicBezTo>
                    <a:cubicBezTo>
                      <a:pt x="3796" y="7760"/>
                      <a:pt x="3701" y="7405"/>
                      <a:pt x="3606" y="7049"/>
                    </a:cubicBezTo>
                    <a:cubicBezTo>
                      <a:pt x="3701" y="7025"/>
                      <a:pt x="3796" y="6978"/>
                      <a:pt x="3891" y="6930"/>
                    </a:cubicBezTo>
                    <a:cubicBezTo>
                      <a:pt x="4270" y="6693"/>
                      <a:pt x="4602" y="6385"/>
                      <a:pt x="4887" y="6029"/>
                    </a:cubicBezTo>
                    <a:cubicBezTo>
                      <a:pt x="5480" y="5341"/>
                      <a:pt x="5717" y="4795"/>
                      <a:pt x="5599" y="4368"/>
                    </a:cubicBezTo>
                    <a:cubicBezTo>
                      <a:pt x="5575" y="4250"/>
                      <a:pt x="5528" y="4155"/>
                      <a:pt x="5433" y="4084"/>
                    </a:cubicBezTo>
                    <a:cubicBezTo>
                      <a:pt x="5391" y="4056"/>
                      <a:pt x="5341" y="4044"/>
                      <a:pt x="5293" y="4044"/>
                    </a:cubicBezTo>
                    <a:cubicBezTo>
                      <a:pt x="5258" y="4044"/>
                      <a:pt x="5225" y="4050"/>
                      <a:pt x="5195" y="4060"/>
                    </a:cubicBezTo>
                    <a:cubicBezTo>
                      <a:pt x="4768" y="4155"/>
                      <a:pt x="4413" y="4606"/>
                      <a:pt x="4081" y="5412"/>
                    </a:cubicBezTo>
                    <a:cubicBezTo>
                      <a:pt x="3914" y="5839"/>
                      <a:pt x="3772" y="6266"/>
                      <a:pt x="3677" y="6717"/>
                    </a:cubicBezTo>
                    <a:cubicBezTo>
                      <a:pt x="3630" y="6717"/>
                      <a:pt x="3606" y="6740"/>
                      <a:pt x="3559" y="6764"/>
                    </a:cubicBezTo>
                    <a:cubicBezTo>
                      <a:pt x="3488" y="6456"/>
                      <a:pt x="3440" y="6147"/>
                      <a:pt x="3393" y="5815"/>
                    </a:cubicBezTo>
                    <a:cubicBezTo>
                      <a:pt x="3274" y="4819"/>
                      <a:pt x="3227" y="3823"/>
                      <a:pt x="3227" y="2850"/>
                    </a:cubicBezTo>
                    <a:lnTo>
                      <a:pt x="3274" y="2850"/>
                    </a:lnTo>
                    <a:cubicBezTo>
                      <a:pt x="3535" y="2850"/>
                      <a:pt x="3772" y="2708"/>
                      <a:pt x="3867" y="2471"/>
                    </a:cubicBezTo>
                    <a:cubicBezTo>
                      <a:pt x="3914" y="2352"/>
                      <a:pt x="3962" y="2257"/>
                      <a:pt x="3986" y="2186"/>
                    </a:cubicBezTo>
                    <a:cubicBezTo>
                      <a:pt x="4389" y="2139"/>
                      <a:pt x="4768" y="2044"/>
                      <a:pt x="5124" y="1901"/>
                    </a:cubicBezTo>
                    <a:cubicBezTo>
                      <a:pt x="5694" y="1688"/>
                      <a:pt x="5954" y="1427"/>
                      <a:pt x="5954" y="1095"/>
                    </a:cubicBezTo>
                    <a:cubicBezTo>
                      <a:pt x="5977" y="847"/>
                      <a:pt x="5786" y="642"/>
                      <a:pt x="5543" y="642"/>
                    </a:cubicBezTo>
                    <a:cubicBezTo>
                      <a:pt x="5530" y="642"/>
                      <a:pt x="5517" y="643"/>
                      <a:pt x="5504" y="644"/>
                    </a:cubicBezTo>
                    <a:cubicBezTo>
                      <a:pt x="5314" y="668"/>
                      <a:pt x="5124" y="692"/>
                      <a:pt x="4958" y="763"/>
                    </a:cubicBezTo>
                    <a:lnTo>
                      <a:pt x="4958" y="478"/>
                    </a:lnTo>
                    <a:cubicBezTo>
                      <a:pt x="4958" y="454"/>
                      <a:pt x="4958" y="454"/>
                      <a:pt x="4958" y="431"/>
                    </a:cubicBezTo>
                    <a:cubicBezTo>
                      <a:pt x="4914" y="255"/>
                      <a:pt x="4748" y="120"/>
                      <a:pt x="4554" y="120"/>
                    </a:cubicBezTo>
                    <a:cubicBezTo>
                      <a:pt x="4539" y="120"/>
                      <a:pt x="4523" y="121"/>
                      <a:pt x="4508" y="122"/>
                    </a:cubicBezTo>
                    <a:cubicBezTo>
                      <a:pt x="4270" y="122"/>
                      <a:pt x="4057" y="194"/>
                      <a:pt x="3867" y="312"/>
                    </a:cubicBezTo>
                    <a:cubicBezTo>
                      <a:pt x="3650" y="117"/>
                      <a:pt x="3373" y="1"/>
                      <a:pt x="30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52" name="Google Shape;3352;p27"/>
            <p:cNvGrpSpPr/>
            <p:nvPr/>
          </p:nvGrpSpPr>
          <p:grpSpPr>
            <a:xfrm rot="-1369816">
              <a:off x="258783" y="4726430"/>
              <a:ext cx="208770" cy="289308"/>
              <a:chOff x="3109925" y="3233975"/>
              <a:chExt cx="149425" cy="207075"/>
            </a:xfrm>
          </p:grpSpPr>
          <p:sp>
            <p:nvSpPr>
              <p:cNvPr id="3353" name="Google Shape;3353;p27"/>
              <p:cNvSpPr/>
              <p:nvPr/>
            </p:nvSpPr>
            <p:spPr>
              <a:xfrm>
                <a:off x="3127125" y="3284475"/>
                <a:ext cx="122175" cy="119200"/>
              </a:xfrm>
              <a:custGeom>
                <a:avLst/>
                <a:gdLst/>
                <a:ahLst/>
                <a:cxnLst/>
                <a:rect l="l" t="t" r="r" b="b"/>
                <a:pathLst>
                  <a:path w="4887" h="4768" extrusionOk="0">
                    <a:moveTo>
                      <a:pt x="3179" y="0"/>
                    </a:moveTo>
                    <a:lnTo>
                      <a:pt x="3084" y="24"/>
                    </a:lnTo>
                    <a:lnTo>
                      <a:pt x="2800" y="24"/>
                    </a:lnTo>
                    <a:cubicBezTo>
                      <a:pt x="2633" y="71"/>
                      <a:pt x="2491" y="95"/>
                      <a:pt x="2325" y="119"/>
                    </a:cubicBezTo>
                    <a:cubicBezTo>
                      <a:pt x="2254" y="119"/>
                      <a:pt x="2159" y="95"/>
                      <a:pt x="2088" y="71"/>
                    </a:cubicBezTo>
                    <a:lnTo>
                      <a:pt x="1637" y="71"/>
                    </a:lnTo>
                    <a:cubicBezTo>
                      <a:pt x="1708" y="285"/>
                      <a:pt x="1851" y="451"/>
                      <a:pt x="2040" y="569"/>
                    </a:cubicBezTo>
                    <a:cubicBezTo>
                      <a:pt x="2159" y="617"/>
                      <a:pt x="2278" y="640"/>
                      <a:pt x="2420" y="664"/>
                    </a:cubicBezTo>
                    <a:lnTo>
                      <a:pt x="2586" y="664"/>
                    </a:lnTo>
                    <a:cubicBezTo>
                      <a:pt x="2604" y="666"/>
                      <a:pt x="2622" y="667"/>
                      <a:pt x="2640" y="667"/>
                    </a:cubicBezTo>
                    <a:cubicBezTo>
                      <a:pt x="2827" y="667"/>
                      <a:pt x="2974" y="555"/>
                      <a:pt x="3060" y="403"/>
                    </a:cubicBezTo>
                    <a:lnTo>
                      <a:pt x="3060" y="380"/>
                    </a:lnTo>
                    <a:cubicBezTo>
                      <a:pt x="3108" y="261"/>
                      <a:pt x="3155" y="119"/>
                      <a:pt x="3179" y="0"/>
                    </a:cubicBezTo>
                    <a:close/>
                    <a:moveTo>
                      <a:pt x="166" y="1589"/>
                    </a:moveTo>
                    <a:cubicBezTo>
                      <a:pt x="48" y="1589"/>
                      <a:pt x="0" y="1684"/>
                      <a:pt x="0" y="1827"/>
                    </a:cubicBezTo>
                    <a:cubicBezTo>
                      <a:pt x="0" y="2230"/>
                      <a:pt x="333" y="2680"/>
                      <a:pt x="1044" y="3155"/>
                    </a:cubicBezTo>
                    <a:cubicBezTo>
                      <a:pt x="1376" y="3416"/>
                      <a:pt x="1756" y="3606"/>
                      <a:pt x="2183" y="3748"/>
                    </a:cubicBezTo>
                    <a:cubicBezTo>
                      <a:pt x="1993" y="3321"/>
                      <a:pt x="1756" y="2918"/>
                      <a:pt x="1471" y="2562"/>
                    </a:cubicBezTo>
                    <a:cubicBezTo>
                      <a:pt x="973" y="1921"/>
                      <a:pt x="546" y="1589"/>
                      <a:pt x="166" y="1589"/>
                    </a:cubicBezTo>
                    <a:close/>
                    <a:moveTo>
                      <a:pt x="4623" y="2168"/>
                    </a:moveTo>
                    <a:cubicBezTo>
                      <a:pt x="4602" y="2168"/>
                      <a:pt x="4580" y="2172"/>
                      <a:pt x="4555" y="2182"/>
                    </a:cubicBezTo>
                    <a:cubicBezTo>
                      <a:pt x="4199" y="2254"/>
                      <a:pt x="3867" y="2680"/>
                      <a:pt x="3535" y="3440"/>
                    </a:cubicBezTo>
                    <a:cubicBezTo>
                      <a:pt x="3369" y="3867"/>
                      <a:pt x="3226" y="4317"/>
                      <a:pt x="3132" y="4768"/>
                    </a:cubicBezTo>
                    <a:cubicBezTo>
                      <a:pt x="3511" y="4531"/>
                      <a:pt x="3820" y="4222"/>
                      <a:pt x="4104" y="3890"/>
                    </a:cubicBezTo>
                    <a:cubicBezTo>
                      <a:pt x="4650" y="3250"/>
                      <a:pt x="4887" y="2728"/>
                      <a:pt x="4768" y="2348"/>
                    </a:cubicBezTo>
                    <a:cubicBezTo>
                      <a:pt x="4750" y="2236"/>
                      <a:pt x="4701" y="2168"/>
                      <a:pt x="4623" y="21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4" name="Google Shape;3354;p27"/>
              <p:cNvSpPr/>
              <p:nvPr/>
            </p:nvSpPr>
            <p:spPr>
              <a:xfrm>
                <a:off x="3113475" y="3237550"/>
                <a:ext cx="141175" cy="49300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1972" extrusionOk="0">
                    <a:moveTo>
                      <a:pt x="2919" y="1"/>
                    </a:moveTo>
                    <a:cubicBezTo>
                      <a:pt x="2895" y="1"/>
                      <a:pt x="2871" y="1"/>
                      <a:pt x="2847" y="3"/>
                    </a:cubicBezTo>
                    <a:cubicBezTo>
                      <a:pt x="2278" y="3"/>
                      <a:pt x="1922" y="122"/>
                      <a:pt x="1780" y="359"/>
                    </a:cubicBezTo>
                    <a:cubicBezTo>
                      <a:pt x="1709" y="454"/>
                      <a:pt x="1685" y="572"/>
                      <a:pt x="1685" y="667"/>
                    </a:cubicBezTo>
                    <a:cubicBezTo>
                      <a:pt x="1685" y="833"/>
                      <a:pt x="1732" y="999"/>
                      <a:pt x="1804" y="1142"/>
                    </a:cubicBezTo>
                    <a:cubicBezTo>
                      <a:pt x="1519" y="999"/>
                      <a:pt x="1187" y="928"/>
                      <a:pt x="879" y="904"/>
                    </a:cubicBezTo>
                    <a:lnTo>
                      <a:pt x="665" y="904"/>
                    </a:lnTo>
                    <a:cubicBezTo>
                      <a:pt x="238" y="904"/>
                      <a:pt x="1" y="999"/>
                      <a:pt x="1" y="1213"/>
                    </a:cubicBezTo>
                    <a:cubicBezTo>
                      <a:pt x="1" y="1403"/>
                      <a:pt x="167" y="1545"/>
                      <a:pt x="499" y="1711"/>
                    </a:cubicBezTo>
                    <a:cubicBezTo>
                      <a:pt x="902" y="1877"/>
                      <a:pt x="1329" y="1948"/>
                      <a:pt x="1756" y="1948"/>
                    </a:cubicBezTo>
                    <a:lnTo>
                      <a:pt x="2634" y="1948"/>
                    </a:lnTo>
                    <a:cubicBezTo>
                      <a:pt x="2397" y="1853"/>
                      <a:pt x="2183" y="1711"/>
                      <a:pt x="2041" y="1497"/>
                    </a:cubicBezTo>
                    <a:lnTo>
                      <a:pt x="2041" y="1497"/>
                    </a:lnTo>
                    <a:cubicBezTo>
                      <a:pt x="2207" y="1711"/>
                      <a:pt x="2397" y="1853"/>
                      <a:pt x="2634" y="1948"/>
                    </a:cubicBezTo>
                    <a:cubicBezTo>
                      <a:pt x="2705" y="1972"/>
                      <a:pt x="2800" y="1972"/>
                      <a:pt x="2871" y="1972"/>
                    </a:cubicBezTo>
                    <a:cubicBezTo>
                      <a:pt x="3037" y="1972"/>
                      <a:pt x="3179" y="1948"/>
                      <a:pt x="3346" y="1901"/>
                    </a:cubicBezTo>
                    <a:lnTo>
                      <a:pt x="3630" y="1901"/>
                    </a:lnTo>
                    <a:lnTo>
                      <a:pt x="3701" y="1877"/>
                    </a:lnTo>
                    <a:cubicBezTo>
                      <a:pt x="4128" y="1853"/>
                      <a:pt x="4532" y="1758"/>
                      <a:pt x="4935" y="1616"/>
                    </a:cubicBezTo>
                    <a:cubicBezTo>
                      <a:pt x="5409" y="1426"/>
                      <a:pt x="5646" y="1189"/>
                      <a:pt x="5646" y="928"/>
                    </a:cubicBezTo>
                    <a:cubicBezTo>
                      <a:pt x="5646" y="738"/>
                      <a:pt x="5552" y="644"/>
                      <a:pt x="5362" y="644"/>
                    </a:cubicBezTo>
                    <a:cubicBezTo>
                      <a:pt x="5101" y="667"/>
                      <a:pt x="4864" y="738"/>
                      <a:pt x="4626" y="833"/>
                    </a:cubicBezTo>
                    <a:cubicBezTo>
                      <a:pt x="4413" y="904"/>
                      <a:pt x="4152" y="1023"/>
                      <a:pt x="3844" y="1165"/>
                    </a:cubicBezTo>
                    <a:cubicBezTo>
                      <a:pt x="3915" y="928"/>
                      <a:pt x="3867" y="667"/>
                      <a:pt x="3749" y="430"/>
                    </a:cubicBezTo>
                    <a:cubicBezTo>
                      <a:pt x="3749" y="406"/>
                      <a:pt x="3725" y="383"/>
                      <a:pt x="3701" y="383"/>
                    </a:cubicBezTo>
                    <a:cubicBezTo>
                      <a:pt x="3503" y="141"/>
                      <a:pt x="3223" y="1"/>
                      <a:pt x="29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5" name="Google Shape;3355;p27"/>
              <p:cNvSpPr/>
              <p:nvPr/>
            </p:nvSpPr>
            <p:spPr>
              <a:xfrm>
                <a:off x="3134825" y="3240500"/>
                <a:ext cx="95500" cy="26200"/>
              </a:xfrm>
              <a:custGeom>
                <a:avLst/>
                <a:gdLst/>
                <a:ahLst/>
                <a:cxnLst/>
                <a:rect l="l" t="t" r="r" b="b"/>
                <a:pathLst>
                  <a:path w="3820" h="1048" extrusionOk="0">
                    <a:moveTo>
                      <a:pt x="594" y="122"/>
                    </a:moveTo>
                    <a:cubicBezTo>
                      <a:pt x="191" y="122"/>
                      <a:pt x="1" y="288"/>
                      <a:pt x="1" y="549"/>
                    </a:cubicBezTo>
                    <a:cubicBezTo>
                      <a:pt x="1" y="620"/>
                      <a:pt x="1" y="715"/>
                      <a:pt x="25" y="763"/>
                    </a:cubicBezTo>
                    <a:cubicBezTo>
                      <a:pt x="357" y="810"/>
                      <a:pt x="665" y="881"/>
                      <a:pt x="950" y="1000"/>
                    </a:cubicBezTo>
                    <a:cubicBezTo>
                      <a:pt x="878" y="881"/>
                      <a:pt x="831" y="715"/>
                      <a:pt x="831" y="549"/>
                    </a:cubicBezTo>
                    <a:cubicBezTo>
                      <a:pt x="831" y="454"/>
                      <a:pt x="855" y="336"/>
                      <a:pt x="926" y="241"/>
                    </a:cubicBezTo>
                    <a:cubicBezTo>
                      <a:pt x="831" y="170"/>
                      <a:pt x="712" y="122"/>
                      <a:pt x="594" y="122"/>
                    </a:cubicBezTo>
                    <a:close/>
                    <a:moveTo>
                      <a:pt x="3556" y="0"/>
                    </a:moveTo>
                    <a:cubicBezTo>
                      <a:pt x="3541" y="0"/>
                      <a:pt x="3526" y="1"/>
                      <a:pt x="3512" y="4"/>
                    </a:cubicBezTo>
                    <a:cubicBezTo>
                      <a:pt x="3274" y="4"/>
                      <a:pt x="3037" y="99"/>
                      <a:pt x="2847" y="241"/>
                    </a:cubicBezTo>
                    <a:cubicBezTo>
                      <a:pt x="2871" y="265"/>
                      <a:pt x="2895" y="288"/>
                      <a:pt x="2895" y="312"/>
                    </a:cubicBezTo>
                    <a:cubicBezTo>
                      <a:pt x="3013" y="549"/>
                      <a:pt x="3061" y="810"/>
                      <a:pt x="3013" y="1047"/>
                    </a:cubicBezTo>
                    <a:cubicBezTo>
                      <a:pt x="3322" y="905"/>
                      <a:pt x="3583" y="786"/>
                      <a:pt x="3796" y="715"/>
                    </a:cubicBezTo>
                    <a:cubicBezTo>
                      <a:pt x="3820" y="620"/>
                      <a:pt x="3820" y="549"/>
                      <a:pt x="3820" y="454"/>
                    </a:cubicBezTo>
                    <a:lnTo>
                      <a:pt x="3820" y="193"/>
                    </a:lnTo>
                    <a:cubicBezTo>
                      <a:pt x="3799" y="87"/>
                      <a:pt x="3682" y="0"/>
                      <a:pt x="35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6" name="Google Shape;3356;p27"/>
              <p:cNvSpPr/>
              <p:nvPr/>
            </p:nvSpPr>
            <p:spPr>
              <a:xfrm>
                <a:off x="3109925" y="3233975"/>
                <a:ext cx="149425" cy="207075"/>
              </a:xfrm>
              <a:custGeom>
                <a:avLst/>
                <a:gdLst/>
                <a:ahLst/>
                <a:cxnLst/>
                <a:rect l="l" t="t" r="r" b="b"/>
                <a:pathLst>
                  <a:path w="5977" h="8283" extrusionOk="0">
                    <a:moveTo>
                      <a:pt x="1566" y="573"/>
                    </a:moveTo>
                    <a:cubicBezTo>
                      <a:pt x="1614" y="573"/>
                      <a:pt x="1661" y="573"/>
                      <a:pt x="1708" y="597"/>
                    </a:cubicBezTo>
                    <a:cubicBezTo>
                      <a:pt x="1685" y="668"/>
                      <a:pt x="1661" y="739"/>
                      <a:pt x="1661" y="834"/>
                    </a:cubicBezTo>
                    <a:cubicBezTo>
                      <a:pt x="1661" y="905"/>
                      <a:pt x="1685" y="976"/>
                      <a:pt x="1685" y="1047"/>
                    </a:cubicBezTo>
                    <a:cubicBezTo>
                      <a:pt x="1519" y="1000"/>
                      <a:pt x="1329" y="953"/>
                      <a:pt x="1139" y="929"/>
                    </a:cubicBezTo>
                    <a:lnTo>
                      <a:pt x="1139" y="905"/>
                    </a:lnTo>
                    <a:cubicBezTo>
                      <a:pt x="1139" y="881"/>
                      <a:pt x="1115" y="858"/>
                      <a:pt x="1115" y="834"/>
                    </a:cubicBezTo>
                    <a:cubicBezTo>
                      <a:pt x="1115" y="739"/>
                      <a:pt x="1115" y="573"/>
                      <a:pt x="1566" y="573"/>
                    </a:cubicBezTo>
                    <a:close/>
                    <a:moveTo>
                      <a:pt x="4484" y="431"/>
                    </a:moveTo>
                    <a:cubicBezTo>
                      <a:pt x="4602" y="431"/>
                      <a:pt x="4650" y="478"/>
                      <a:pt x="4650" y="502"/>
                    </a:cubicBezTo>
                    <a:lnTo>
                      <a:pt x="4650" y="739"/>
                    </a:lnTo>
                    <a:cubicBezTo>
                      <a:pt x="4650" y="787"/>
                      <a:pt x="4650" y="834"/>
                      <a:pt x="4650" y="881"/>
                    </a:cubicBezTo>
                    <a:cubicBezTo>
                      <a:pt x="4508" y="929"/>
                      <a:pt x="4341" y="1000"/>
                      <a:pt x="4152" y="1095"/>
                    </a:cubicBezTo>
                    <a:cubicBezTo>
                      <a:pt x="4152" y="905"/>
                      <a:pt x="4128" y="739"/>
                      <a:pt x="4033" y="573"/>
                    </a:cubicBezTo>
                    <a:lnTo>
                      <a:pt x="4057" y="549"/>
                    </a:lnTo>
                    <a:cubicBezTo>
                      <a:pt x="4175" y="478"/>
                      <a:pt x="4341" y="431"/>
                      <a:pt x="4484" y="431"/>
                    </a:cubicBezTo>
                    <a:close/>
                    <a:moveTo>
                      <a:pt x="5504" y="953"/>
                    </a:moveTo>
                    <a:cubicBezTo>
                      <a:pt x="5622" y="953"/>
                      <a:pt x="5646" y="1000"/>
                      <a:pt x="5646" y="1095"/>
                    </a:cubicBezTo>
                    <a:cubicBezTo>
                      <a:pt x="5646" y="1332"/>
                      <a:pt x="5314" y="1522"/>
                      <a:pt x="5029" y="1617"/>
                    </a:cubicBezTo>
                    <a:cubicBezTo>
                      <a:pt x="4721" y="1735"/>
                      <a:pt x="4389" y="1830"/>
                      <a:pt x="4057" y="1878"/>
                    </a:cubicBezTo>
                    <a:cubicBezTo>
                      <a:pt x="4057" y="1830"/>
                      <a:pt x="4033" y="1807"/>
                      <a:pt x="4009" y="1783"/>
                    </a:cubicBezTo>
                    <a:lnTo>
                      <a:pt x="4033" y="1783"/>
                    </a:lnTo>
                    <a:cubicBezTo>
                      <a:pt x="4081" y="1664"/>
                      <a:pt x="4104" y="1546"/>
                      <a:pt x="4128" y="1427"/>
                    </a:cubicBezTo>
                    <a:cubicBezTo>
                      <a:pt x="4389" y="1308"/>
                      <a:pt x="4626" y="1190"/>
                      <a:pt x="4840" y="1119"/>
                    </a:cubicBezTo>
                    <a:cubicBezTo>
                      <a:pt x="5029" y="1024"/>
                      <a:pt x="5267" y="976"/>
                      <a:pt x="5504" y="953"/>
                    </a:cubicBezTo>
                    <a:close/>
                    <a:moveTo>
                      <a:pt x="997" y="1190"/>
                    </a:moveTo>
                    <a:cubicBezTo>
                      <a:pt x="1281" y="1214"/>
                      <a:pt x="1566" y="1285"/>
                      <a:pt x="1827" y="1403"/>
                    </a:cubicBezTo>
                    <a:cubicBezTo>
                      <a:pt x="1898" y="1522"/>
                      <a:pt x="1969" y="1640"/>
                      <a:pt x="2064" y="1735"/>
                    </a:cubicBezTo>
                    <a:cubicBezTo>
                      <a:pt x="2112" y="1807"/>
                      <a:pt x="2183" y="1878"/>
                      <a:pt x="2230" y="1949"/>
                    </a:cubicBezTo>
                    <a:lnTo>
                      <a:pt x="1874" y="1949"/>
                    </a:lnTo>
                    <a:cubicBezTo>
                      <a:pt x="1471" y="1949"/>
                      <a:pt x="1068" y="1878"/>
                      <a:pt x="688" y="1712"/>
                    </a:cubicBezTo>
                    <a:cubicBezTo>
                      <a:pt x="451" y="1593"/>
                      <a:pt x="285" y="1522"/>
                      <a:pt x="285" y="1356"/>
                    </a:cubicBezTo>
                    <a:cubicBezTo>
                      <a:pt x="285" y="1214"/>
                      <a:pt x="617" y="1190"/>
                      <a:pt x="807" y="1190"/>
                    </a:cubicBezTo>
                    <a:close/>
                    <a:moveTo>
                      <a:pt x="3056" y="309"/>
                    </a:moveTo>
                    <a:cubicBezTo>
                      <a:pt x="3298" y="309"/>
                      <a:pt x="3549" y="425"/>
                      <a:pt x="3701" y="620"/>
                    </a:cubicBezTo>
                    <a:cubicBezTo>
                      <a:pt x="3725" y="644"/>
                      <a:pt x="3725" y="668"/>
                      <a:pt x="3748" y="668"/>
                    </a:cubicBezTo>
                    <a:cubicBezTo>
                      <a:pt x="3843" y="881"/>
                      <a:pt x="3867" y="1095"/>
                      <a:pt x="3843" y="1308"/>
                    </a:cubicBezTo>
                    <a:cubicBezTo>
                      <a:pt x="3843" y="1332"/>
                      <a:pt x="3843" y="1356"/>
                      <a:pt x="3843" y="1356"/>
                    </a:cubicBezTo>
                    <a:cubicBezTo>
                      <a:pt x="3820" y="1593"/>
                      <a:pt x="3677" y="1783"/>
                      <a:pt x="3464" y="1878"/>
                    </a:cubicBezTo>
                    <a:lnTo>
                      <a:pt x="3416" y="1901"/>
                    </a:lnTo>
                    <a:cubicBezTo>
                      <a:pt x="3274" y="1949"/>
                      <a:pt x="3155" y="1973"/>
                      <a:pt x="3013" y="1996"/>
                    </a:cubicBezTo>
                    <a:cubicBezTo>
                      <a:pt x="2942" y="1973"/>
                      <a:pt x="2871" y="1973"/>
                      <a:pt x="2800" y="1949"/>
                    </a:cubicBezTo>
                    <a:cubicBezTo>
                      <a:pt x="2586" y="1878"/>
                      <a:pt x="2420" y="1759"/>
                      <a:pt x="2278" y="1569"/>
                    </a:cubicBezTo>
                    <a:cubicBezTo>
                      <a:pt x="2207" y="1474"/>
                      <a:pt x="2135" y="1356"/>
                      <a:pt x="2064" y="1237"/>
                    </a:cubicBezTo>
                    <a:cubicBezTo>
                      <a:pt x="1993" y="1119"/>
                      <a:pt x="1969" y="976"/>
                      <a:pt x="1969" y="834"/>
                    </a:cubicBezTo>
                    <a:cubicBezTo>
                      <a:pt x="1969" y="763"/>
                      <a:pt x="1969" y="668"/>
                      <a:pt x="2017" y="597"/>
                    </a:cubicBezTo>
                    <a:cubicBezTo>
                      <a:pt x="2135" y="407"/>
                      <a:pt x="2468" y="312"/>
                      <a:pt x="2989" y="312"/>
                    </a:cubicBezTo>
                    <a:cubicBezTo>
                      <a:pt x="3011" y="310"/>
                      <a:pt x="3034" y="309"/>
                      <a:pt x="3056" y="309"/>
                    </a:cubicBezTo>
                    <a:close/>
                    <a:moveTo>
                      <a:pt x="3654" y="2186"/>
                    </a:moveTo>
                    <a:cubicBezTo>
                      <a:pt x="3630" y="2234"/>
                      <a:pt x="3606" y="2257"/>
                      <a:pt x="3582" y="2352"/>
                    </a:cubicBezTo>
                    <a:cubicBezTo>
                      <a:pt x="3559" y="2423"/>
                      <a:pt x="3488" y="2518"/>
                      <a:pt x="3274" y="2518"/>
                    </a:cubicBezTo>
                    <a:lnTo>
                      <a:pt x="3108" y="2518"/>
                    </a:lnTo>
                    <a:cubicBezTo>
                      <a:pt x="3013" y="2518"/>
                      <a:pt x="2894" y="2494"/>
                      <a:pt x="2800" y="2447"/>
                    </a:cubicBezTo>
                    <a:cubicBezTo>
                      <a:pt x="2705" y="2376"/>
                      <a:pt x="2634" y="2305"/>
                      <a:pt x="2586" y="2234"/>
                    </a:cubicBezTo>
                    <a:lnTo>
                      <a:pt x="2752" y="2234"/>
                    </a:lnTo>
                    <a:cubicBezTo>
                      <a:pt x="2823" y="2257"/>
                      <a:pt x="2918" y="2257"/>
                      <a:pt x="2989" y="2257"/>
                    </a:cubicBezTo>
                    <a:cubicBezTo>
                      <a:pt x="3155" y="2257"/>
                      <a:pt x="3321" y="2234"/>
                      <a:pt x="3488" y="2186"/>
                    </a:cubicBezTo>
                    <a:close/>
                    <a:moveTo>
                      <a:pt x="831" y="3752"/>
                    </a:moveTo>
                    <a:cubicBezTo>
                      <a:pt x="1163" y="3752"/>
                      <a:pt x="1566" y="4060"/>
                      <a:pt x="2017" y="4653"/>
                    </a:cubicBezTo>
                    <a:cubicBezTo>
                      <a:pt x="2230" y="4914"/>
                      <a:pt x="2396" y="5175"/>
                      <a:pt x="2562" y="5483"/>
                    </a:cubicBezTo>
                    <a:cubicBezTo>
                      <a:pt x="2301" y="5341"/>
                      <a:pt x="2041" y="5199"/>
                      <a:pt x="1803" y="5033"/>
                    </a:cubicBezTo>
                    <a:cubicBezTo>
                      <a:pt x="1139" y="4582"/>
                      <a:pt x="831" y="4179"/>
                      <a:pt x="831" y="3847"/>
                    </a:cubicBezTo>
                    <a:cubicBezTo>
                      <a:pt x="831" y="3775"/>
                      <a:pt x="831" y="3752"/>
                      <a:pt x="831" y="3752"/>
                    </a:cubicBezTo>
                    <a:close/>
                    <a:moveTo>
                      <a:pt x="5290" y="4321"/>
                    </a:moveTo>
                    <a:cubicBezTo>
                      <a:pt x="5290" y="4321"/>
                      <a:pt x="5314" y="4345"/>
                      <a:pt x="5314" y="4416"/>
                    </a:cubicBezTo>
                    <a:cubicBezTo>
                      <a:pt x="5409" y="4724"/>
                      <a:pt x="5195" y="5222"/>
                      <a:pt x="4674" y="5815"/>
                    </a:cubicBezTo>
                    <a:cubicBezTo>
                      <a:pt x="4484" y="6029"/>
                      <a:pt x="4270" y="6242"/>
                      <a:pt x="4057" y="6432"/>
                    </a:cubicBezTo>
                    <a:cubicBezTo>
                      <a:pt x="4128" y="6124"/>
                      <a:pt x="4247" y="5815"/>
                      <a:pt x="4365" y="5507"/>
                    </a:cubicBezTo>
                    <a:cubicBezTo>
                      <a:pt x="4650" y="4819"/>
                      <a:pt x="4982" y="4416"/>
                      <a:pt x="5290" y="4321"/>
                    </a:cubicBezTo>
                    <a:close/>
                    <a:moveTo>
                      <a:pt x="3073" y="1"/>
                    </a:moveTo>
                    <a:cubicBezTo>
                      <a:pt x="3045" y="1"/>
                      <a:pt x="3017" y="2"/>
                      <a:pt x="2989" y="4"/>
                    </a:cubicBezTo>
                    <a:cubicBezTo>
                      <a:pt x="2444" y="4"/>
                      <a:pt x="2088" y="99"/>
                      <a:pt x="1874" y="312"/>
                    </a:cubicBezTo>
                    <a:cubicBezTo>
                      <a:pt x="1780" y="265"/>
                      <a:pt x="1685" y="241"/>
                      <a:pt x="1566" y="241"/>
                    </a:cubicBezTo>
                    <a:cubicBezTo>
                      <a:pt x="926" y="241"/>
                      <a:pt x="831" y="597"/>
                      <a:pt x="831" y="810"/>
                    </a:cubicBezTo>
                    <a:lnTo>
                      <a:pt x="831" y="905"/>
                    </a:lnTo>
                    <a:cubicBezTo>
                      <a:pt x="800" y="904"/>
                      <a:pt x="770" y="903"/>
                      <a:pt x="741" y="903"/>
                    </a:cubicBezTo>
                    <a:cubicBezTo>
                      <a:pt x="152" y="903"/>
                      <a:pt x="1" y="1130"/>
                      <a:pt x="1" y="1356"/>
                    </a:cubicBezTo>
                    <a:cubicBezTo>
                      <a:pt x="1" y="1617"/>
                      <a:pt x="190" y="1807"/>
                      <a:pt x="570" y="1996"/>
                    </a:cubicBezTo>
                    <a:cubicBezTo>
                      <a:pt x="953" y="2145"/>
                      <a:pt x="1356" y="2237"/>
                      <a:pt x="1760" y="2237"/>
                    </a:cubicBezTo>
                    <a:cubicBezTo>
                      <a:pt x="1806" y="2237"/>
                      <a:pt x="1852" y="2236"/>
                      <a:pt x="1898" y="2234"/>
                    </a:cubicBezTo>
                    <a:lnTo>
                      <a:pt x="2230" y="2234"/>
                    </a:lnTo>
                    <a:cubicBezTo>
                      <a:pt x="2325" y="2423"/>
                      <a:pt x="2468" y="2589"/>
                      <a:pt x="2657" y="2708"/>
                    </a:cubicBezTo>
                    <a:cubicBezTo>
                      <a:pt x="2752" y="2755"/>
                      <a:pt x="2847" y="2779"/>
                      <a:pt x="2942" y="2803"/>
                    </a:cubicBezTo>
                    <a:cubicBezTo>
                      <a:pt x="2942" y="3752"/>
                      <a:pt x="2989" y="4700"/>
                      <a:pt x="3084" y="5649"/>
                    </a:cubicBezTo>
                    <a:cubicBezTo>
                      <a:pt x="3061" y="5649"/>
                      <a:pt x="3013" y="5626"/>
                      <a:pt x="2966" y="5626"/>
                    </a:cubicBezTo>
                    <a:cubicBezTo>
                      <a:pt x="2776" y="5222"/>
                      <a:pt x="2539" y="4843"/>
                      <a:pt x="2278" y="4487"/>
                    </a:cubicBezTo>
                    <a:cubicBezTo>
                      <a:pt x="1732" y="3799"/>
                      <a:pt x="1281" y="3467"/>
                      <a:pt x="854" y="3467"/>
                    </a:cubicBezTo>
                    <a:cubicBezTo>
                      <a:pt x="783" y="3467"/>
                      <a:pt x="522" y="3491"/>
                      <a:pt x="522" y="3847"/>
                    </a:cubicBezTo>
                    <a:cubicBezTo>
                      <a:pt x="522" y="4297"/>
                      <a:pt x="902" y="4772"/>
                      <a:pt x="1637" y="5293"/>
                    </a:cubicBezTo>
                    <a:cubicBezTo>
                      <a:pt x="2017" y="5554"/>
                      <a:pt x="2396" y="5768"/>
                      <a:pt x="2823" y="5887"/>
                    </a:cubicBezTo>
                    <a:cubicBezTo>
                      <a:pt x="2918" y="5934"/>
                      <a:pt x="3037" y="5934"/>
                      <a:pt x="3132" y="5958"/>
                    </a:cubicBezTo>
                    <a:cubicBezTo>
                      <a:pt x="3179" y="6313"/>
                      <a:pt x="3227" y="6646"/>
                      <a:pt x="3298" y="6978"/>
                    </a:cubicBezTo>
                    <a:cubicBezTo>
                      <a:pt x="3393" y="7381"/>
                      <a:pt x="3511" y="7784"/>
                      <a:pt x="3630" y="8187"/>
                    </a:cubicBezTo>
                    <a:cubicBezTo>
                      <a:pt x="3654" y="8235"/>
                      <a:pt x="3701" y="8282"/>
                      <a:pt x="3772" y="8282"/>
                    </a:cubicBezTo>
                    <a:lnTo>
                      <a:pt x="3820" y="8282"/>
                    </a:lnTo>
                    <a:cubicBezTo>
                      <a:pt x="3891" y="8259"/>
                      <a:pt x="3938" y="8187"/>
                      <a:pt x="3914" y="8116"/>
                    </a:cubicBezTo>
                    <a:cubicBezTo>
                      <a:pt x="3796" y="7760"/>
                      <a:pt x="3701" y="7405"/>
                      <a:pt x="3606" y="7049"/>
                    </a:cubicBezTo>
                    <a:cubicBezTo>
                      <a:pt x="3701" y="7025"/>
                      <a:pt x="3796" y="6978"/>
                      <a:pt x="3891" y="6930"/>
                    </a:cubicBezTo>
                    <a:cubicBezTo>
                      <a:pt x="4270" y="6693"/>
                      <a:pt x="4602" y="6385"/>
                      <a:pt x="4887" y="6029"/>
                    </a:cubicBezTo>
                    <a:cubicBezTo>
                      <a:pt x="5480" y="5341"/>
                      <a:pt x="5717" y="4795"/>
                      <a:pt x="5599" y="4368"/>
                    </a:cubicBezTo>
                    <a:cubicBezTo>
                      <a:pt x="5575" y="4250"/>
                      <a:pt x="5528" y="4155"/>
                      <a:pt x="5433" y="4084"/>
                    </a:cubicBezTo>
                    <a:cubicBezTo>
                      <a:pt x="5391" y="4056"/>
                      <a:pt x="5341" y="4044"/>
                      <a:pt x="5293" y="4044"/>
                    </a:cubicBezTo>
                    <a:cubicBezTo>
                      <a:pt x="5258" y="4044"/>
                      <a:pt x="5225" y="4050"/>
                      <a:pt x="5195" y="4060"/>
                    </a:cubicBezTo>
                    <a:cubicBezTo>
                      <a:pt x="4768" y="4155"/>
                      <a:pt x="4413" y="4606"/>
                      <a:pt x="4081" y="5412"/>
                    </a:cubicBezTo>
                    <a:cubicBezTo>
                      <a:pt x="3914" y="5839"/>
                      <a:pt x="3772" y="6266"/>
                      <a:pt x="3677" y="6717"/>
                    </a:cubicBezTo>
                    <a:cubicBezTo>
                      <a:pt x="3630" y="6717"/>
                      <a:pt x="3606" y="6740"/>
                      <a:pt x="3559" y="6764"/>
                    </a:cubicBezTo>
                    <a:cubicBezTo>
                      <a:pt x="3488" y="6456"/>
                      <a:pt x="3440" y="6147"/>
                      <a:pt x="3393" y="5815"/>
                    </a:cubicBezTo>
                    <a:cubicBezTo>
                      <a:pt x="3274" y="4819"/>
                      <a:pt x="3227" y="3823"/>
                      <a:pt x="3227" y="2850"/>
                    </a:cubicBezTo>
                    <a:lnTo>
                      <a:pt x="3274" y="2850"/>
                    </a:lnTo>
                    <a:cubicBezTo>
                      <a:pt x="3535" y="2850"/>
                      <a:pt x="3772" y="2708"/>
                      <a:pt x="3867" y="2471"/>
                    </a:cubicBezTo>
                    <a:cubicBezTo>
                      <a:pt x="3914" y="2352"/>
                      <a:pt x="3962" y="2257"/>
                      <a:pt x="3986" y="2186"/>
                    </a:cubicBezTo>
                    <a:cubicBezTo>
                      <a:pt x="4389" y="2139"/>
                      <a:pt x="4768" y="2044"/>
                      <a:pt x="5124" y="1901"/>
                    </a:cubicBezTo>
                    <a:cubicBezTo>
                      <a:pt x="5694" y="1688"/>
                      <a:pt x="5954" y="1427"/>
                      <a:pt x="5954" y="1095"/>
                    </a:cubicBezTo>
                    <a:cubicBezTo>
                      <a:pt x="5977" y="847"/>
                      <a:pt x="5786" y="642"/>
                      <a:pt x="5543" y="642"/>
                    </a:cubicBezTo>
                    <a:cubicBezTo>
                      <a:pt x="5530" y="642"/>
                      <a:pt x="5517" y="643"/>
                      <a:pt x="5504" y="644"/>
                    </a:cubicBezTo>
                    <a:cubicBezTo>
                      <a:pt x="5314" y="668"/>
                      <a:pt x="5124" y="692"/>
                      <a:pt x="4958" y="763"/>
                    </a:cubicBezTo>
                    <a:lnTo>
                      <a:pt x="4958" y="478"/>
                    </a:lnTo>
                    <a:cubicBezTo>
                      <a:pt x="4958" y="454"/>
                      <a:pt x="4958" y="454"/>
                      <a:pt x="4958" y="431"/>
                    </a:cubicBezTo>
                    <a:cubicBezTo>
                      <a:pt x="4914" y="255"/>
                      <a:pt x="4748" y="120"/>
                      <a:pt x="4554" y="120"/>
                    </a:cubicBezTo>
                    <a:cubicBezTo>
                      <a:pt x="4539" y="120"/>
                      <a:pt x="4523" y="121"/>
                      <a:pt x="4508" y="122"/>
                    </a:cubicBezTo>
                    <a:cubicBezTo>
                      <a:pt x="4270" y="122"/>
                      <a:pt x="4057" y="194"/>
                      <a:pt x="3867" y="312"/>
                    </a:cubicBezTo>
                    <a:cubicBezTo>
                      <a:pt x="3650" y="117"/>
                      <a:pt x="3373" y="1"/>
                      <a:pt x="30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57" name="Google Shape;3357;p27"/>
            <p:cNvSpPr/>
            <p:nvPr/>
          </p:nvSpPr>
          <p:spPr>
            <a:xfrm flipH="1">
              <a:off x="568419" y="4467313"/>
              <a:ext cx="66300" cy="66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58" name="Google Shape;3358;p27"/>
            <p:cNvGrpSpPr/>
            <p:nvPr/>
          </p:nvGrpSpPr>
          <p:grpSpPr>
            <a:xfrm flipH="1">
              <a:off x="97666" y="3644992"/>
              <a:ext cx="54561" cy="54522"/>
              <a:chOff x="2943275" y="3531300"/>
              <a:chExt cx="39050" cy="39025"/>
            </a:xfrm>
          </p:grpSpPr>
          <p:sp>
            <p:nvSpPr>
              <p:cNvPr id="3359" name="Google Shape;3359;p27"/>
              <p:cNvSpPr/>
              <p:nvPr/>
            </p:nvSpPr>
            <p:spPr>
              <a:xfrm>
                <a:off x="2946500" y="3534625"/>
                <a:ext cx="35825" cy="32150"/>
              </a:xfrm>
              <a:custGeom>
                <a:avLst/>
                <a:gdLst/>
                <a:ahLst/>
                <a:cxnLst/>
                <a:rect l="l" t="t" r="r" b="b"/>
                <a:pathLst>
                  <a:path w="1433" h="1286" extrusionOk="0">
                    <a:moveTo>
                      <a:pt x="657" y="0"/>
                    </a:moveTo>
                    <a:cubicBezTo>
                      <a:pt x="330" y="0"/>
                      <a:pt x="0" y="241"/>
                      <a:pt x="14" y="645"/>
                    </a:cubicBezTo>
                    <a:cubicBezTo>
                      <a:pt x="14" y="811"/>
                      <a:pt x="85" y="977"/>
                      <a:pt x="204" y="1095"/>
                    </a:cubicBezTo>
                    <a:cubicBezTo>
                      <a:pt x="337" y="1228"/>
                      <a:pt x="491" y="1285"/>
                      <a:pt x="642" y="1285"/>
                    </a:cubicBezTo>
                    <a:cubicBezTo>
                      <a:pt x="1055" y="1285"/>
                      <a:pt x="1433" y="854"/>
                      <a:pt x="1224" y="384"/>
                    </a:cubicBezTo>
                    <a:cubicBezTo>
                      <a:pt x="1116" y="119"/>
                      <a:pt x="887" y="0"/>
                      <a:pt x="6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0" name="Google Shape;3360;p27"/>
              <p:cNvSpPr/>
              <p:nvPr/>
            </p:nvSpPr>
            <p:spPr>
              <a:xfrm>
                <a:off x="2943275" y="3531300"/>
                <a:ext cx="38575" cy="39025"/>
              </a:xfrm>
              <a:custGeom>
                <a:avLst/>
                <a:gdLst/>
                <a:ahLst/>
                <a:cxnLst/>
                <a:rect l="l" t="t" r="r" b="b"/>
                <a:pathLst>
                  <a:path w="1543" h="1561" extrusionOk="0">
                    <a:moveTo>
                      <a:pt x="760" y="303"/>
                    </a:moveTo>
                    <a:cubicBezTo>
                      <a:pt x="879" y="303"/>
                      <a:pt x="1021" y="351"/>
                      <a:pt x="1092" y="446"/>
                    </a:cubicBezTo>
                    <a:cubicBezTo>
                      <a:pt x="1439" y="774"/>
                      <a:pt x="1126" y="1257"/>
                      <a:pt x="758" y="1257"/>
                    </a:cubicBezTo>
                    <a:cubicBezTo>
                      <a:pt x="647" y="1257"/>
                      <a:pt x="532" y="1214"/>
                      <a:pt x="428" y="1110"/>
                    </a:cubicBezTo>
                    <a:cubicBezTo>
                      <a:pt x="238" y="920"/>
                      <a:pt x="238" y="612"/>
                      <a:pt x="428" y="446"/>
                    </a:cubicBezTo>
                    <a:cubicBezTo>
                      <a:pt x="523" y="351"/>
                      <a:pt x="641" y="303"/>
                      <a:pt x="760" y="303"/>
                    </a:cubicBezTo>
                    <a:close/>
                    <a:moveTo>
                      <a:pt x="769" y="1"/>
                    </a:moveTo>
                    <a:cubicBezTo>
                      <a:pt x="570" y="1"/>
                      <a:pt x="369" y="78"/>
                      <a:pt x="214" y="232"/>
                    </a:cubicBezTo>
                    <a:cubicBezTo>
                      <a:pt x="72" y="374"/>
                      <a:pt x="1" y="564"/>
                      <a:pt x="1" y="778"/>
                    </a:cubicBezTo>
                    <a:cubicBezTo>
                      <a:pt x="1" y="967"/>
                      <a:pt x="72" y="1181"/>
                      <a:pt x="214" y="1323"/>
                    </a:cubicBezTo>
                    <a:cubicBezTo>
                      <a:pt x="357" y="1466"/>
                      <a:pt x="547" y="1560"/>
                      <a:pt x="760" y="1560"/>
                    </a:cubicBezTo>
                    <a:cubicBezTo>
                      <a:pt x="1187" y="1537"/>
                      <a:pt x="1519" y="1205"/>
                      <a:pt x="1543" y="778"/>
                    </a:cubicBezTo>
                    <a:cubicBezTo>
                      <a:pt x="1543" y="564"/>
                      <a:pt x="1448" y="374"/>
                      <a:pt x="1306" y="232"/>
                    </a:cubicBezTo>
                    <a:cubicBezTo>
                      <a:pt x="1163" y="78"/>
                      <a:pt x="968" y="1"/>
                      <a:pt x="7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61" name="Google Shape;3361;p27"/>
            <p:cNvGrpSpPr/>
            <p:nvPr/>
          </p:nvGrpSpPr>
          <p:grpSpPr>
            <a:xfrm rot="-5090173" flipH="1">
              <a:off x="333878" y="3398840"/>
              <a:ext cx="58544" cy="109830"/>
              <a:chOff x="3028100" y="3462950"/>
              <a:chExt cx="42700" cy="80100"/>
            </a:xfrm>
          </p:grpSpPr>
          <p:sp>
            <p:nvSpPr>
              <p:cNvPr id="3362" name="Google Shape;3362;p27"/>
              <p:cNvSpPr/>
              <p:nvPr/>
            </p:nvSpPr>
            <p:spPr>
              <a:xfrm>
                <a:off x="3031050" y="3467050"/>
                <a:ext cx="36200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2281" extrusionOk="0">
                    <a:moveTo>
                      <a:pt x="648" y="0"/>
                    </a:moveTo>
                    <a:cubicBezTo>
                      <a:pt x="637" y="0"/>
                      <a:pt x="627" y="1"/>
                      <a:pt x="617" y="3"/>
                    </a:cubicBezTo>
                    <a:cubicBezTo>
                      <a:pt x="475" y="3"/>
                      <a:pt x="333" y="122"/>
                      <a:pt x="190" y="383"/>
                    </a:cubicBezTo>
                    <a:cubicBezTo>
                      <a:pt x="72" y="620"/>
                      <a:pt x="1" y="881"/>
                      <a:pt x="24" y="1165"/>
                    </a:cubicBezTo>
                    <a:cubicBezTo>
                      <a:pt x="24" y="1426"/>
                      <a:pt x="119" y="1687"/>
                      <a:pt x="309" y="1877"/>
                    </a:cubicBezTo>
                    <a:cubicBezTo>
                      <a:pt x="499" y="2090"/>
                      <a:pt x="783" y="2233"/>
                      <a:pt x="1068" y="2280"/>
                    </a:cubicBezTo>
                    <a:cubicBezTo>
                      <a:pt x="1305" y="1948"/>
                      <a:pt x="1424" y="1545"/>
                      <a:pt x="1448" y="1165"/>
                    </a:cubicBezTo>
                    <a:cubicBezTo>
                      <a:pt x="1424" y="857"/>
                      <a:pt x="1305" y="549"/>
                      <a:pt x="1092" y="335"/>
                    </a:cubicBezTo>
                    <a:cubicBezTo>
                      <a:pt x="896" y="118"/>
                      <a:pt x="760" y="0"/>
                      <a:pt x="6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3" name="Google Shape;3363;p27"/>
              <p:cNvSpPr/>
              <p:nvPr/>
            </p:nvSpPr>
            <p:spPr>
              <a:xfrm>
                <a:off x="3028100" y="3462950"/>
                <a:ext cx="42700" cy="80100"/>
              </a:xfrm>
              <a:custGeom>
                <a:avLst/>
                <a:gdLst/>
                <a:ahLst/>
                <a:cxnLst/>
                <a:rect l="l" t="t" r="r" b="b"/>
                <a:pathLst>
                  <a:path w="1708" h="3204" extrusionOk="0">
                    <a:moveTo>
                      <a:pt x="759" y="286"/>
                    </a:moveTo>
                    <a:cubicBezTo>
                      <a:pt x="759" y="309"/>
                      <a:pt x="854" y="309"/>
                      <a:pt x="1115" y="570"/>
                    </a:cubicBezTo>
                    <a:cubicBezTo>
                      <a:pt x="1305" y="760"/>
                      <a:pt x="1400" y="1021"/>
                      <a:pt x="1423" y="1306"/>
                    </a:cubicBezTo>
                    <a:cubicBezTo>
                      <a:pt x="1400" y="1567"/>
                      <a:pt x="1328" y="1851"/>
                      <a:pt x="1210" y="2088"/>
                    </a:cubicBezTo>
                    <a:cubicBezTo>
                      <a:pt x="1139" y="1875"/>
                      <a:pt x="1068" y="1685"/>
                      <a:pt x="996" y="1472"/>
                    </a:cubicBezTo>
                    <a:cubicBezTo>
                      <a:pt x="977" y="1386"/>
                      <a:pt x="916" y="1350"/>
                      <a:pt x="854" y="1350"/>
                    </a:cubicBezTo>
                    <a:cubicBezTo>
                      <a:pt x="762" y="1350"/>
                      <a:pt x="669" y="1429"/>
                      <a:pt x="712" y="1543"/>
                    </a:cubicBezTo>
                    <a:cubicBezTo>
                      <a:pt x="783" y="1780"/>
                      <a:pt x="854" y="1994"/>
                      <a:pt x="925" y="2207"/>
                    </a:cubicBezTo>
                    <a:cubicBezTo>
                      <a:pt x="783" y="2160"/>
                      <a:pt x="641" y="2065"/>
                      <a:pt x="522" y="1946"/>
                    </a:cubicBezTo>
                    <a:cubicBezTo>
                      <a:pt x="380" y="1756"/>
                      <a:pt x="285" y="1543"/>
                      <a:pt x="285" y="1306"/>
                    </a:cubicBezTo>
                    <a:cubicBezTo>
                      <a:pt x="285" y="1045"/>
                      <a:pt x="332" y="808"/>
                      <a:pt x="451" y="594"/>
                    </a:cubicBezTo>
                    <a:cubicBezTo>
                      <a:pt x="569" y="404"/>
                      <a:pt x="664" y="309"/>
                      <a:pt x="759" y="309"/>
                    </a:cubicBezTo>
                    <a:lnTo>
                      <a:pt x="759" y="286"/>
                    </a:lnTo>
                    <a:close/>
                    <a:moveTo>
                      <a:pt x="759" y="1"/>
                    </a:moveTo>
                    <a:cubicBezTo>
                      <a:pt x="546" y="1"/>
                      <a:pt x="356" y="143"/>
                      <a:pt x="190" y="475"/>
                    </a:cubicBezTo>
                    <a:cubicBezTo>
                      <a:pt x="71" y="736"/>
                      <a:pt x="0" y="1021"/>
                      <a:pt x="0" y="1306"/>
                    </a:cubicBezTo>
                    <a:cubicBezTo>
                      <a:pt x="0" y="1614"/>
                      <a:pt x="95" y="1922"/>
                      <a:pt x="308" y="2160"/>
                    </a:cubicBezTo>
                    <a:cubicBezTo>
                      <a:pt x="522" y="2373"/>
                      <a:pt x="783" y="2515"/>
                      <a:pt x="1068" y="2563"/>
                    </a:cubicBezTo>
                    <a:lnTo>
                      <a:pt x="1091" y="2587"/>
                    </a:lnTo>
                    <a:cubicBezTo>
                      <a:pt x="1257" y="2990"/>
                      <a:pt x="1305" y="3061"/>
                      <a:pt x="1305" y="3061"/>
                    </a:cubicBezTo>
                    <a:cubicBezTo>
                      <a:pt x="1305" y="3132"/>
                      <a:pt x="1352" y="3203"/>
                      <a:pt x="1447" y="3203"/>
                    </a:cubicBezTo>
                    <a:cubicBezTo>
                      <a:pt x="1518" y="3203"/>
                      <a:pt x="1589" y="3132"/>
                      <a:pt x="1589" y="3061"/>
                    </a:cubicBezTo>
                    <a:cubicBezTo>
                      <a:pt x="1589" y="3014"/>
                      <a:pt x="1589" y="2990"/>
                      <a:pt x="1352" y="2468"/>
                    </a:cubicBezTo>
                    <a:lnTo>
                      <a:pt x="1352" y="2444"/>
                    </a:lnTo>
                    <a:cubicBezTo>
                      <a:pt x="1566" y="2112"/>
                      <a:pt x="1684" y="1709"/>
                      <a:pt x="1708" y="1306"/>
                    </a:cubicBezTo>
                    <a:cubicBezTo>
                      <a:pt x="1708" y="974"/>
                      <a:pt x="1566" y="641"/>
                      <a:pt x="1328" y="381"/>
                    </a:cubicBezTo>
                    <a:cubicBezTo>
                      <a:pt x="1091" y="120"/>
                      <a:pt x="901" y="1"/>
                      <a:pt x="7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64" name="Google Shape;3364;p27"/>
            <p:cNvGrpSpPr/>
            <p:nvPr/>
          </p:nvGrpSpPr>
          <p:grpSpPr>
            <a:xfrm rot="2463903" flipH="1">
              <a:off x="1298705" y="4713386"/>
              <a:ext cx="174592" cy="315383"/>
              <a:chOff x="2555450" y="3170300"/>
              <a:chExt cx="136425" cy="246425"/>
            </a:xfrm>
          </p:grpSpPr>
          <p:sp>
            <p:nvSpPr>
              <p:cNvPr id="3365" name="Google Shape;3365;p27"/>
              <p:cNvSpPr/>
              <p:nvPr/>
            </p:nvSpPr>
            <p:spPr>
              <a:xfrm>
                <a:off x="2573400" y="3195475"/>
                <a:ext cx="82900" cy="221250"/>
              </a:xfrm>
              <a:custGeom>
                <a:avLst/>
                <a:gdLst/>
                <a:ahLst/>
                <a:cxnLst/>
                <a:rect l="l" t="t" r="r" b="b"/>
                <a:pathLst>
                  <a:path w="3316" h="8850" extrusionOk="0">
                    <a:moveTo>
                      <a:pt x="3139" y="1"/>
                    </a:moveTo>
                    <a:cubicBezTo>
                      <a:pt x="3088" y="1"/>
                      <a:pt x="3037" y="27"/>
                      <a:pt x="3007" y="73"/>
                    </a:cubicBezTo>
                    <a:cubicBezTo>
                      <a:pt x="2627" y="761"/>
                      <a:pt x="2295" y="1473"/>
                      <a:pt x="2034" y="2208"/>
                    </a:cubicBezTo>
                    <a:cubicBezTo>
                      <a:pt x="1797" y="1662"/>
                      <a:pt x="1560" y="1117"/>
                      <a:pt x="1370" y="571"/>
                    </a:cubicBezTo>
                    <a:cubicBezTo>
                      <a:pt x="1350" y="513"/>
                      <a:pt x="1283" y="470"/>
                      <a:pt x="1220" y="470"/>
                    </a:cubicBezTo>
                    <a:cubicBezTo>
                      <a:pt x="1206" y="470"/>
                      <a:pt x="1193" y="472"/>
                      <a:pt x="1180" y="476"/>
                    </a:cubicBezTo>
                    <a:cubicBezTo>
                      <a:pt x="1109" y="500"/>
                      <a:pt x="1062" y="595"/>
                      <a:pt x="1085" y="666"/>
                    </a:cubicBezTo>
                    <a:cubicBezTo>
                      <a:pt x="1323" y="1330"/>
                      <a:pt x="1583" y="1971"/>
                      <a:pt x="1916" y="2611"/>
                    </a:cubicBezTo>
                    <a:cubicBezTo>
                      <a:pt x="1678" y="3275"/>
                      <a:pt x="1536" y="3987"/>
                      <a:pt x="1441" y="4675"/>
                    </a:cubicBezTo>
                    <a:cubicBezTo>
                      <a:pt x="1394" y="5078"/>
                      <a:pt x="1370" y="5481"/>
                      <a:pt x="1346" y="5908"/>
                    </a:cubicBezTo>
                    <a:cubicBezTo>
                      <a:pt x="1275" y="5814"/>
                      <a:pt x="1204" y="5719"/>
                      <a:pt x="1133" y="5624"/>
                    </a:cubicBezTo>
                    <a:cubicBezTo>
                      <a:pt x="824" y="5244"/>
                      <a:pt x="563" y="4865"/>
                      <a:pt x="326" y="4461"/>
                    </a:cubicBezTo>
                    <a:cubicBezTo>
                      <a:pt x="296" y="4401"/>
                      <a:pt x="249" y="4377"/>
                      <a:pt x="203" y="4377"/>
                    </a:cubicBezTo>
                    <a:cubicBezTo>
                      <a:pt x="102" y="4377"/>
                      <a:pt x="1" y="4490"/>
                      <a:pt x="65" y="4604"/>
                    </a:cubicBezTo>
                    <a:cubicBezTo>
                      <a:pt x="326" y="5031"/>
                      <a:pt x="587" y="5434"/>
                      <a:pt x="896" y="5814"/>
                    </a:cubicBezTo>
                    <a:cubicBezTo>
                      <a:pt x="1062" y="5980"/>
                      <a:pt x="1204" y="6169"/>
                      <a:pt x="1346" y="6359"/>
                    </a:cubicBezTo>
                    <a:cubicBezTo>
                      <a:pt x="1346" y="6644"/>
                      <a:pt x="1370" y="6952"/>
                      <a:pt x="1394" y="7237"/>
                    </a:cubicBezTo>
                    <a:cubicBezTo>
                      <a:pt x="1441" y="7735"/>
                      <a:pt x="1512" y="8233"/>
                      <a:pt x="1607" y="8731"/>
                    </a:cubicBezTo>
                    <a:cubicBezTo>
                      <a:pt x="1631" y="8779"/>
                      <a:pt x="1678" y="8826"/>
                      <a:pt x="1750" y="8850"/>
                    </a:cubicBezTo>
                    <a:lnTo>
                      <a:pt x="1797" y="8850"/>
                    </a:lnTo>
                    <a:cubicBezTo>
                      <a:pt x="1868" y="8850"/>
                      <a:pt x="1916" y="8755"/>
                      <a:pt x="1916" y="8684"/>
                    </a:cubicBezTo>
                    <a:cubicBezTo>
                      <a:pt x="1821" y="8233"/>
                      <a:pt x="1750" y="7759"/>
                      <a:pt x="1702" y="7308"/>
                    </a:cubicBezTo>
                    <a:lnTo>
                      <a:pt x="2532" y="6644"/>
                    </a:lnTo>
                    <a:cubicBezTo>
                      <a:pt x="2580" y="6573"/>
                      <a:pt x="2603" y="6478"/>
                      <a:pt x="2556" y="6430"/>
                    </a:cubicBezTo>
                    <a:cubicBezTo>
                      <a:pt x="2530" y="6391"/>
                      <a:pt x="2489" y="6373"/>
                      <a:pt x="2446" y="6373"/>
                    </a:cubicBezTo>
                    <a:cubicBezTo>
                      <a:pt x="2411" y="6373"/>
                      <a:pt x="2375" y="6385"/>
                      <a:pt x="2343" y="6407"/>
                    </a:cubicBezTo>
                    <a:lnTo>
                      <a:pt x="1678" y="6952"/>
                    </a:lnTo>
                    <a:cubicBezTo>
                      <a:pt x="1655" y="6739"/>
                      <a:pt x="1655" y="6501"/>
                      <a:pt x="1655" y="6288"/>
                    </a:cubicBezTo>
                    <a:cubicBezTo>
                      <a:pt x="1631" y="5790"/>
                      <a:pt x="1678" y="5292"/>
                      <a:pt x="1726" y="4794"/>
                    </a:cubicBezTo>
                    <a:cubicBezTo>
                      <a:pt x="2034" y="4604"/>
                      <a:pt x="2414" y="4390"/>
                      <a:pt x="2864" y="4153"/>
                    </a:cubicBezTo>
                    <a:cubicBezTo>
                      <a:pt x="2936" y="4106"/>
                      <a:pt x="2959" y="4011"/>
                      <a:pt x="2936" y="3940"/>
                    </a:cubicBezTo>
                    <a:cubicBezTo>
                      <a:pt x="2905" y="3894"/>
                      <a:pt x="2855" y="3867"/>
                      <a:pt x="2803" y="3867"/>
                    </a:cubicBezTo>
                    <a:cubicBezTo>
                      <a:pt x="2775" y="3867"/>
                      <a:pt x="2747" y="3875"/>
                      <a:pt x="2722" y="3892"/>
                    </a:cubicBezTo>
                    <a:cubicBezTo>
                      <a:pt x="2366" y="4082"/>
                      <a:pt x="2058" y="4248"/>
                      <a:pt x="1773" y="4414"/>
                    </a:cubicBezTo>
                    <a:cubicBezTo>
                      <a:pt x="1868" y="3821"/>
                      <a:pt x="2010" y="3228"/>
                      <a:pt x="2200" y="2635"/>
                    </a:cubicBezTo>
                    <a:cubicBezTo>
                      <a:pt x="2485" y="1805"/>
                      <a:pt x="2841" y="974"/>
                      <a:pt x="3268" y="215"/>
                    </a:cubicBezTo>
                    <a:cubicBezTo>
                      <a:pt x="3315" y="144"/>
                      <a:pt x="3291" y="49"/>
                      <a:pt x="3220" y="26"/>
                    </a:cubicBezTo>
                    <a:cubicBezTo>
                      <a:pt x="3195" y="9"/>
                      <a:pt x="3167" y="1"/>
                      <a:pt x="31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6" name="Google Shape;3366;p27"/>
              <p:cNvSpPr/>
              <p:nvPr/>
            </p:nvSpPr>
            <p:spPr>
              <a:xfrm>
                <a:off x="2559000" y="3173850"/>
                <a:ext cx="128725" cy="191075"/>
              </a:xfrm>
              <a:custGeom>
                <a:avLst/>
                <a:gdLst/>
                <a:ahLst/>
                <a:cxnLst/>
                <a:rect l="l" t="t" r="r" b="b"/>
                <a:pathLst>
                  <a:path w="5149" h="7643" extrusionOk="0">
                    <a:moveTo>
                      <a:pt x="4190" y="1"/>
                    </a:moveTo>
                    <a:cubicBezTo>
                      <a:pt x="4155" y="1"/>
                      <a:pt x="4118" y="5"/>
                      <a:pt x="4081" y="13"/>
                    </a:cubicBezTo>
                    <a:cubicBezTo>
                      <a:pt x="3891" y="13"/>
                      <a:pt x="3678" y="108"/>
                      <a:pt x="3559" y="274"/>
                    </a:cubicBezTo>
                    <a:cubicBezTo>
                      <a:pt x="3369" y="416"/>
                      <a:pt x="3274" y="653"/>
                      <a:pt x="3251" y="891"/>
                    </a:cubicBezTo>
                    <a:cubicBezTo>
                      <a:pt x="3203" y="1128"/>
                      <a:pt x="3251" y="1389"/>
                      <a:pt x="3346" y="1650"/>
                    </a:cubicBezTo>
                    <a:cubicBezTo>
                      <a:pt x="3346" y="1650"/>
                      <a:pt x="3346" y="1673"/>
                      <a:pt x="3369" y="1697"/>
                    </a:cubicBezTo>
                    <a:cubicBezTo>
                      <a:pt x="3448" y="1713"/>
                      <a:pt x="3527" y="1720"/>
                      <a:pt x="3604" y="1720"/>
                    </a:cubicBezTo>
                    <a:cubicBezTo>
                      <a:pt x="3878" y="1720"/>
                      <a:pt x="4139" y="1626"/>
                      <a:pt x="4342" y="1460"/>
                    </a:cubicBezTo>
                    <a:cubicBezTo>
                      <a:pt x="4579" y="1294"/>
                      <a:pt x="4721" y="1057"/>
                      <a:pt x="4769" y="796"/>
                    </a:cubicBezTo>
                    <a:cubicBezTo>
                      <a:pt x="4816" y="582"/>
                      <a:pt x="4745" y="369"/>
                      <a:pt x="4603" y="226"/>
                    </a:cubicBezTo>
                    <a:cubicBezTo>
                      <a:pt x="4505" y="89"/>
                      <a:pt x="4358" y="1"/>
                      <a:pt x="4190" y="1"/>
                    </a:cubicBezTo>
                    <a:close/>
                    <a:moveTo>
                      <a:pt x="1783" y="620"/>
                    </a:moveTo>
                    <a:cubicBezTo>
                      <a:pt x="1664" y="620"/>
                      <a:pt x="1547" y="663"/>
                      <a:pt x="1448" y="748"/>
                    </a:cubicBezTo>
                    <a:cubicBezTo>
                      <a:pt x="1258" y="867"/>
                      <a:pt x="1139" y="1057"/>
                      <a:pt x="1139" y="1270"/>
                    </a:cubicBezTo>
                    <a:lnTo>
                      <a:pt x="1116" y="1270"/>
                    </a:lnTo>
                    <a:cubicBezTo>
                      <a:pt x="1092" y="1531"/>
                      <a:pt x="1187" y="1792"/>
                      <a:pt x="1353" y="2005"/>
                    </a:cubicBezTo>
                    <a:cubicBezTo>
                      <a:pt x="1543" y="2314"/>
                      <a:pt x="1875" y="2480"/>
                      <a:pt x="2231" y="2527"/>
                    </a:cubicBezTo>
                    <a:cubicBezTo>
                      <a:pt x="2254" y="2504"/>
                      <a:pt x="2278" y="2480"/>
                      <a:pt x="2278" y="2456"/>
                    </a:cubicBezTo>
                    <a:cubicBezTo>
                      <a:pt x="2444" y="2243"/>
                      <a:pt x="2539" y="2005"/>
                      <a:pt x="2586" y="1745"/>
                    </a:cubicBezTo>
                    <a:cubicBezTo>
                      <a:pt x="2634" y="1507"/>
                      <a:pt x="2586" y="1270"/>
                      <a:pt x="2468" y="1080"/>
                    </a:cubicBezTo>
                    <a:cubicBezTo>
                      <a:pt x="2373" y="891"/>
                      <a:pt x="2207" y="748"/>
                      <a:pt x="2017" y="677"/>
                    </a:cubicBezTo>
                    <a:cubicBezTo>
                      <a:pt x="1941" y="639"/>
                      <a:pt x="1862" y="620"/>
                      <a:pt x="1783" y="620"/>
                    </a:cubicBezTo>
                    <a:close/>
                    <a:moveTo>
                      <a:pt x="4444" y="3611"/>
                    </a:moveTo>
                    <a:cubicBezTo>
                      <a:pt x="4319" y="3611"/>
                      <a:pt x="4192" y="3634"/>
                      <a:pt x="4081" y="3690"/>
                    </a:cubicBezTo>
                    <a:cubicBezTo>
                      <a:pt x="3867" y="3761"/>
                      <a:pt x="3701" y="3927"/>
                      <a:pt x="3583" y="4117"/>
                    </a:cubicBezTo>
                    <a:cubicBezTo>
                      <a:pt x="3464" y="4330"/>
                      <a:pt x="3369" y="4591"/>
                      <a:pt x="3346" y="4852"/>
                    </a:cubicBezTo>
                    <a:cubicBezTo>
                      <a:pt x="3346" y="4876"/>
                      <a:pt x="3346" y="4923"/>
                      <a:pt x="3346" y="4947"/>
                    </a:cubicBezTo>
                    <a:cubicBezTo>
                      <a:pt x="3564" y="5081"/>
                      <a:pt x="3806" y="5144"/>
                      <a:pt x="4056" y="5144"/>
                    </a:cubicBezTo>
                    <a:cubicBezTo>
                      <a:pt x="4158" y="5144"/>
                      <a:pt x="4262" y="5134"/>
                      <a:pt x="4366" y="5113"/>
                    </a:cubicBezTo>
                    <a:cubicBezTo>
                      <a:pt x="4626" y="5042"/>
                      <a:pt x="4864" y="4876"/>
                      <a:pt x="5006" y="4639"/>
                    </a:cubicBezTo>
                    <a:cubicBezTo>
                      <a:pt x="5125" y="4472"/>
                      <a:pt x="5148" y="4235"/>
                      <a:pt x="5101" y="4045"/>
                    </a:cubicBezTo>
                    <a:cubicBezTo>
                      <a:pt x="5053" y="3856"/>
                      <a:pt x="4887" y="3690"/>
                      <a:pt x="4698" y="3642"/>
                    </a:cubicBezTo>
                    <a:cubicBezTo>
                      <a:pt x="4619" y="3623"/>
                      <a:pt x="4532" y="3611"/>
                      <a:pt x="4444" y="3611"/>
                    </a:cubicBezTo>
                    <a:close/>
                    <a:moveTo>
                      <a:pt x="656" y="4610"/>
                    </a:moveTo>
                    <a:cubicBezTo>
                      <a:pt x="471" y="4610"/>
                      <a:pt x="294" y="4683"/>
                      <a:pt x="191" y="4828"/>
                    </a:cubicBezTo>
                    <a:cubicBezTo>
                      <a:pt x="48" y="4994"/>
                      <a:pt x="1" y="5208"/>
                      <a:pt x="25" y="5421"/>
                    </a:cubicBezTo>
                    <a:cubicBezTo>
                      <a:pt x="72" y="5682"/>
                      <a:pt x="238" y="5943"/>
                      <a:pt x="452" y="6109"/>
                    </a:cubicBezTo>
                    <a:cubicBezTo>
                      <a:pt x="680" y="6281"/>
                      <a:pt x="955" y="6360"/>
                      <a:pt x="1227" y="6360"/>
                    </a:cubicBezTo>
                    <a:cubicBezTo>
                      <a:pt x="1293" y="6360"/>
                      <a:pt x="1359" y="6356"/>
                      <a:pt x="1424" y="6346"/>
                    </a:cubicBezTo>
                    <a:cubicBezTo>
                      <a:pt x="1448" y="6323"/>
                      <a:pt x="1448" y="6299"/>
                      <a:pt x="1472" y="6275"/>
                    </a:cubicBezTo>
                    <a:cubicBezTo>
                      <a:pt x="1566" y="6014"/>
                      <a:pt x="1590" y="5753"/>
                      <a:pt x="1543" y="5516"/>
                    </a:cubicBezTo>
                    <a:cubicBezTo>
                      <a:pt x="1543" y="5279"/>
                      <a:pt x="1448" y="5065"/>
                      <a:pt x="1282" y="4899"/>
                    </a:cubicBezTo>
                    <a:lnTo>
                      <a:pt x="1306" y="4899"/>
                    </a:lnTo>
                    <a:cubicBezTo>
                      <a:pt x="1139" y="4757"/>
                      <a:pt x="950" y="4662"/>
                      <a:pt x="736" y="4615"/>
                    </a:cubicBezTo>
                    <a:cubicBezTo>
                      <a:pt x="710" y="4612"/>
                      <a:pt x="683" y="4610"/>
                      <a:pt x="656" y="4610"/>
                    </a:cubicBezTo>
                    <a:close/>
                    <a:moveTo>
                      <a:pt x="3829" y="6067"/>
                    </a:moveTo>
                    <a:cubicBezTo>
                      <a:pt x="3684" y="6067"/>
                      <a:pt x="3532" y="6111"/>
                      <a:pt x="3393" y="6180"/>
                    </a:cubicBezTo>
                    <a:cubicBezTo>
                      <a:pt x="3179" y="6299"/>
                      <a:pt x="3037" y="6465"/>
                      <a:pt x="2942" y="6679"/>
                    </a:cubicBezTo>
                    <a:cubicBezTo>
                      <a:pt x="2824" y="6916"/>
                      <a:pt x="2776" y="7177"/>
                      <a:pt x="2824" y="7461"/>
                    </a:cubicBezTo>
                    <a:lnTo>
                      <a:pt x="2824" y="7532"/>
                    </a:lnTo>
                    <a:cubicBezTo>
                      <a:pt x="2985" y="7607"/>
                      <a:pt x="3166" y="7642"/>
                      <a:pt x="3349" y="7642"/>
                    </a:cubicBezTo>
                    <a:cubicBezTo>
                      <a:pt x="3516" y="7642"/>
                      <a:pt x="3685" y="7613"/>
                      <a:pt x="3844" y="7556"/>
                    </a:cubicBezTo>
                    <a:cubicBezTo>
                      <a:pt x="4105" y="7461"/>
                      <a:pt x="4318" y="7272"/>
                      <a:pt x="4437" y="7034"/>
                    </a:cubicBezTo>
                    <a:cubicBezTo>
                      <a:pt x="4532" y="6845"/>
                      <a:pt x="4532" y="6607"/>
                      <a:pt x="4437" y="6418"/>
                    </a:cubicBezTo>
                    <a:cubicBezTo>
                      <a:pt x="4366" y="6228"/>
                      <a:pt x="4199" y="6109"/>
                      <a:pt x="3986" y="6085"/>
                    </a:cubicBezTo>
                    <a:cubicBezTo>
                      <a:pt x="3935" y="6073"/>
                      <a:pt x="3883" y="6067"/>
                      <a:pt x="3829" y="606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7" name="Google Shape;3367;p27"/>
              <p:cNvSpPr/>
              <p:nvPr/>
            </p:nvSpPr>
            <p:spPr>
              <a:xfrm>
                <a:off x="2555450" y="3170300"/>
                <a:ext cx="136425" cy="198400"/>
              </a:xfrm>
              <a:custGeom>
                <a:avLst/>
                <a:gdLst/>
                <a:ahLst/>
                <a:cxnLst/>
                <a:rect l="l" t="t" r="r" b="b"/>
                <a:pathLst>
                  <a:path w="5457" h="7936" extrusionOk="0">
                    <a:moveTo>
                      <a:pt x="4326" y="283"/>
                    </a:moveTo>
                    <a:cubicBezTo>
                      <a:pt x="4454" y="283"/>
                      <a:pt x="4570" y="351"/>
                      <a:pt x="4626" y="463"/>
                    </a:cubicBezTo>
                    <a:cubicBezTo>
                      <a:pt x="4745" y="582"/>
                      <a:pt x="4792" y="748"/>
                      <a:pt x="4745" y="914"/>
                    </a:cubicBezTo>
                    <a:cubicBezTo>
                      <a:pt x="4721" y="1151"/>
                      <a:pt x="4579" y="1341"/>
                      <a:pt x="4389" y="1483"/>
                    </a:cubicBezTo>
                    <a:lnTo>
                      <a:pt x="4365" y="1483"/>
                    </a:lnTo>
                    <a:cubicBezTo>
                      <a:pt x="4194" y="1635"/>
                      <a:pt x="3978" y="1711"/>
                      <a:pt x="3765" y="1711"/>
                    </a:cubicBezTo>
                    <a:cubicBezTo>
                      <a:pt x="3711" y="1711"/>
                      <a:pt x="3658" y="1706"/>
                      <a:pt x="3606" y="1697"/>
                    </a:cubicBezTo>
                    <a:cubicBezTo>
                      <a:pt x="3511" y="1483"/>
                      <a:pt x="3488" y="1270"/>
                      <a:pt x="3535" y="1033"/>
                    </a:cubicBezTo>
                    <a:cubicBezTo>
                      <a:pt x="3535" y="843"/>
                      <a:pt x="3630" y="653"/>
                      <a:pt x="3772" y="511"/>
                    </a:cubicBezTo>
                    <a:cubicBezTo>
                      <a:pt x="3891" y="392"/>
                      <a:pt x="4057" y="297"/>
                      <a:pt x="4223" y="297"/>
                    </a:cubicBezTo>
                    <a:cubicBezTo>
                      <a:pt x="4258" y="287"/>
                      <a:pt x="4292" y="283"/>
                      <a:pt x="4326" y="283"/>
                    </a:cubicBezTo>
                    <a:close/>
                    <a:moveTo>
                      <a:pt x="4329" y="1"/>
                    </a:moveTo>
                    <a:cubicBezTo>
                      <a:pt x="4287" y="1"/>
                      <a:pt x="4243" y="5"/>
                      <a:pt x="4199" y="13"/>
                    </a:cubicBezTo>
                    <a:cubicBezTo>
                      <a:pt x="3962" y="13"/>
                      <a:pt x="3748" y="131"/>
                      <a:pt x="3582" y="297"/>
                    </a:cubicBezTo>
                    <a:cubicBezTo>
                      <a:pt x="3369" y="463"/>
                      <a:pt x="3250" y="724"/>
                      <a:pt x="3227" y="985"/>
                    </a:cubicBezTo>
                    <a:cubicBezTo>
                      <a:pt x="3179" y="1270"/>
                      <a:pt x="3227" y="1578"/>
                      <a:pt x="3345" y="1839"/>
                    </a:cubicBezTo>
                    <a:lnTo>
                      <a:pt x="3369" y="1910"/>
                    </a:lnTo>
                    <a:cubicBezTo>
                      <a:pt x="3393" y="1958"/>
                      <a:pt x="3440" y="1981"/>
                      <a:pt x="3488" y="2005"/>
                    </a:cubicBezTo>
                    <a:lnTo>
                      <a:pt x="3725" y="2005"/>
                    </a:lnTo>
                    <a:cubicBezTo>
                      <a:pt x="3751" y="2007"/>
                      <a:pt x="3777" y="2008"/>
                      <a:pt x="3803" y="2008"/>
                    </a:cubicBezTo>
                    <a:cubicBezTo>
                      <a:pt x="4085" y="2008"/>
                      <a:pt x="4362" y="1894"/>
                      <a:pt x="4579" y="1721"/>
                    </a:cubicBezTo>
                    <a:cubicBezTo>
                      <a:pt x="4840" y="1531"/>
                      <a:pt x="5006" y="1270"/>
                      <a:pt x="5053" y="961"/>
                    </a:cubicBezTo>
                    <a:cubicBezTo>
                      <a:pt x="5101" y="724"/>
                      <a:pt x="5029" y="463"/>
                      <a:pt x="4840" y="274"/>
                    </a:cubicBezTo>
                    <a:cubicBezTo>
                      <a:pt x="4721" y="96"/>
                      <a:pt x="4538" y="1"/>
                      <a:pt x="4329" y="1"/>
                    </a:cubicBezTo>
                    <a:close/>
                    <a:moveTo>
                      <a:pt x="1898" y="914"/>
                    </a:moveTo>
                    <a:cubicBezTo>
                      <a:pt x="1969" y="914"/>
                      <a:pt x="2041" y="938"/>
                      <a:pt x="2088" y="961"/>
                    </a:cubicBezTo>
                    <a:cubicBezTo>
                      <a:pt x="2254" y="1033"/>
                      <a:pt x="2396" y="1151"/>
                      <a:pt x="2468" y="1317"/>
                    </a:cubicBezTo>
                    <a:cubicBezTo>
                      <a:pt x="2586" y="1483"/>
                      <a:pt x="2610" y="1697"/>
                      <a:pt x="2562" y="1887"/>
                    </a:cubicBezTo>
                    <a:cubicBezTo>
                      <a:pt x="2539" y="2100"/>
                      <a:pt x="2444" y="2314"/>
                      <a:pt x="2325" y="2503"/>
                    </a:cubicBezTo>
                    <a:cubicBezTo>
                      <a:pt x="2041" y="2456"/>
                      <a:pt x="1780" y="2314"/>
                      <a:pt x="1614" y="2076"/>
                    </a:cubicBezTo>
                    <a:lnTo>
                      <a:pt x="1614" y="2053"/>
                    </a:lnTo>
                    <a:cubicBezTo>
                      <a:pt x="1471" y="1887"/>
                      <a:pt x="1400" y="1649"/>
                      <a:pt x="1400" y="1412"/>
                    </a:cubicBezTo>
                    <a:cubicBezTo>
                      <a:pt x="1424" y="1246"/>
                      <a:pt x="1519" y="1080"/>
                      <a:pt x="1685" y="985"/>
                    </a:cubicBezTo>
                    <a:cubicBezTo>
                      <a:pt x="1732" y="938"/>
                      <a:pt x="1827" y="914"/>
                      <a:pt x="1898" y="914"/>
                    </a:cubicBezTo>
                    <a:close/>
                    <a:moveTo>
                      <a:pt x="1905" y="603"/>
                    </a:moveTo>
                    <a:cubicBezTo>
                      <a:pt x="1764" y="603"/>
                      <a:pt x="1629" y="651"/>
                      <a:pt x="1519" y="748"/>
                    </a:cubicBezTo>
                    <a:cubicBezTo>
                      <a:pt x="1281" y="890"/>
                      <a:pt x="1139" y="1127"/>
                      <a:pt x="1115" y="1388"/>
                    </a:cubicBezTo>
                    <a:cubicBezTo>
                      <a:pt x="1092" y="1697"/>
                      <a:pt x="1187" y="1981"/>
                      <a:pt x="1376" y="2219"/>
                    </a:cubicBezTo>
                    <a:cubicBezTo>
                      <a:pt x="1590" y="2551"/>
                      <a:pt x="1946" y="2764"/>
                      <a:pt x="2349" y="2812"/>
                    </a:cubicBezTo>
                    <a:lnTo>
                      <a:pt x="2373" y="2812"/>
                    </a:lnTo>
                    <a:cubicBezTo>
                      <a:pt x="2420" y="2812"/>
                      <a:pt x="2468" y="2788"/>
                      <a:pt x="2491" y="2764"/>
                    </a:cubicBezTo>
                    <a:cubicBezTo>
                      <a:pt x="2515" y="2741"/>
                      <a:pt x="2539" y="2693"/>
                      <a:pt x="2562" y="2669"/>
                    </a:cubicBezTo>
                    <a:cubicBezTo>
                      <a:pt x="2728" y="2432"/>
                      <a:pt x="2823" y="2171"/>
                      <a:pt x="2871" y="1887"/>
                    </a:cubicBezTo>
                    <a:cubicBezTo>
                      <a:pt x="2918" y="1626"/>
                      <a:pt x="2871" y="1365"/>
                      <a:pt x="2728" y="1151"/>
                    </a:cubicBezTo>
                    <a:cubicBezTo>
                      <a:pt x="2610" y="938"/>
                      <a:pt x="2420" y="772"/>
                      <a:pt x="2207" y="677"/>
                    </a:cubicBezTo>
                    <a:cubicBezTo>
                      <a:pt x="2108" y="627"/>
                      <a:pt x="2005" y="603"/>
                      <a:pt x="1905" y="603"/>
                    </a:cubicBezTo>
                    <a:close/>
                    <a:moveTo>
                      <a:pt x="4538" y="3893"/>
                    </a:moveTo>
                    <a:cubicBezTo>
                      <a:pt x="4622" y="3893"/>
                      <a:pt x="4707" y="3905"/>
                      <a:pt x="4792" y="3927"/>
                    </a:cubicBezTo>
                    <a:cubicBezTo>
                      <a:pt x="4934" y="3950"/>
                      <a:pt x="5053" y="4069"/>
                      <a:pt x="5077" y="4235"/>
                    </a:cubicBezTo>
                    <a:cubicBezTo>
                      <a:pt x="5124" y="4377"/>
                      <a:pt x="5101" y="4567"/>
                      <a:pt x="5006" y="4709"/>
                    </a:cubicBezTo>
                    <a:cubicBezTo>
                      <a:pt x="4887" y="4899"/>
                      <a:pt x="4674" y="5041"/>
                      <a:pt x="4460" y="5089"/>
                    </a:cubicBezTo>
                    <a:cubicBezTo>
                      <a:pt x="4358" y="5114"/>
                      <a:pt x="4256" y="5128"/>
                      <a:pt x="4156" y="5128"/>
                    </a:cubicBezTo>
                    <a:cubicBezTo>
                      <a:pt x="3977" y="5128"/>
                      <a:pt x="3806" y="5085"/>
                      <a:pt x="3654" y="4994"/>
                    </a:cubicBezTo>
                    <a:cubicBezTo>
                      <a:pt x="3654" y="4757"/>
                      <a:pt x="3725" y="4543"/>
                      <a:pt x="3843" y="4330"/>
                    </a:cubicBezTo>
                    <a:cubicBezTo>
                      <a:pt x="3938" y="4164"/>
                      <a:pt x="4081" y="4021"/>
                      <a:pt x="4247" y="3950"/>
                    </a:cubicBezTo>
                    <a:cubicBezTo>
                      <a:pt x="4338" y="3911"/>
                      <a:pt x="4437" y="3893"/>
                      <a:pt x="4538" y="3893"/>
                    </a:cubicBezTo>
                    <a:close/>
                    <a:moveTo>
                      <a:pt x="4593" y="3601"/>
                    </a:moveTo>
                    <a:cubicBezTo>
                      <a:pt x="4448" y="3601"/>
                      <a:pt x="4295" y="3632"/>
                      <a:pt x="4152" y="3689"/>
                    </a:cubicBezTo>
                    <a:cubicBezTo>
                      <a:pt x="3915" y="3784"/>
                      <a:pt x="3725" y="3950"/>
                      <a:pt x="3606" y="4187"/>
                    </a:cubicBezTo>
                    <a:cubicBezTo>
                      <a:pt x="3440" y="4425"/>
                      <a:pt x="3369" y="4686"/>
                      <a:pt x="3345" y="4970"/>
                    </a:cubicBezTo>
                    <a:lnTo>
                      <a:pt x="3345" y="5065"/>
                    </a:lnTo>
                    <a:cubicBezTo>
                      <a:pt x="3345" y="5136"/>
                      <a:pt x="3369" y="5184"/>
                      <a:pt x="3440" y="5231"/>
                    </a:cubicBezTo>
                    <a:cubicBezTo>
                      <a:pt x="3677" y="5350"/>
                      <a:pt x="3938" y="5421"/>
                      <a:pt x="4223" y="5445"/>
                    </a:cubicBezTo>
                    <a:cubicBezTo>
                      <a:pt x="4341" y="5445"/>
                      <a:pt x="4436" y="5421"/>
                      <a:pt x="4555" y="5374"/>
                    </a:cubicBezTo>
                    <a:cubicBezTo>
                      <a:pt x="4840" y="5302"/>
                      <a:pt x="5101" y="5113"/>
                      <a:pt x="5267" y="4852"/>
                    </a:cubicBezTo>
                    <a:cubicBezTo>
                      <a:pt x="5409" y="4638"/>
                      <a:pt x="5456" y="4377"/>
                      <a:pt x="5361" y="4140"/>
                    </a:cubicBezTo>
                    <a:cubicBezTo>
                      <a:pt x="5314" y="3903"/>
                      <a:pt x="5124" y="3713"/>
                      <a:pt x="4863" y="3642"/>
                    </a:cubicBezTo>
                    <a:cubicBezTo>
                      <a:pt x="4779" y="3614"/>
                      <a:pt x="4688" y="3601"/>
                      <a:pt x="4593" y="3601"/>
                    </a:cubicBezTo>
                    <a:close/>
                    <a:moveTo>
                      <a:pt x="783" y="4899"/>
                    </a:moveTo>
                    <a:lnTo>
                      <a:pt x="855" y="4923"/>
                    </a:lnTo>
                    <a:cubicBezTo>
                      <a:pt x="1021" y="4947"/>
                      <a:pt x="1187" y="5018"/>
                      <a:pt x="1329" y="5136"/>
                    </a:cubicBezTo>
                    <a:cubicBezTo>
                      <a:pt x="1448" y="5279"/>
                      <a:pt x="1542" y="5468"/>
                      <a:pt x="1566" y="5682"/>
                    </a:cubicBezTo>
                    <a:cubicBezTo>
                      <a:pt x="1590" y="5895"/>
                      <a:pt x="1566" y="6133"/>
                      <a:pt x="1471" y="6346"/>
                    </a:cubicBezTo>
                    <a:cubicBezTo>
                      <a:pt x="1439" y="6349"/>
                      <a:pt x="1406" y="6351"/>
                      <a:pt x="1372" y="6351"/>
                    </a:cubicBezTo>
                    <a:cubicBezTo>
                      <a:pt x="1140" y="6351"/>
                      <a:pt x="899" y="6278"/>
                      <a:pt x="712" y="6133"/>
                    </a:cubicBezTo>
                    <a:cubicBezTo>
                      <a:pt x="522" y="5990"/>
                      <a:pt x="380" y="5777"/>
                      <a:pt x="333" y="5540"/>
                    </a:cubicBezTo>
                    <a:cubicBezTo>
                      <a:pt x="309" y="5374"/>
                      <a:pt x="356" y="5184"/>
                      <a:pt x="475" y="5065"/>
                    </a:cubicBezTo>
                    <a:cubicBezTo>
                      <a:pt x="546" y="4970"/>
                      <a:pt x="665" y="4899"/>
                      <a:pt x="783" y="4899"/>
                    </a:cubicBezTo>
                    <a:close/>
                    <a:moveTo>
                      <a:pt x="772" y="4602"/>
                    </a:moveTo>
                    <a:cubicBezTo>
                      <a:pt x="563" y="4602"/>
                      <a:pt x="376" y="4698"/>
                      <a:pt x="238" y="4875"/>
                    </a:cubicBezTo>
                    <a:cubicBezTo>
                      <a:pt x="72" y="5065"/>
                      <a:pt x="1" y="5326"/>
                      <a:pt x="48" y="5587"/>
                    </a:cubicBezTo>
                    <a:cubicBezTo>
                      <a:pt x="95" y="5895"/>
                      <a:pt x="261" y="6156"/>
                      <a:pt x="499" y="6346"/>
                    </a:cubicBezTo>
                    <a:cubicBezTo>
                      <a:pt x="721" y="6528"/>
                      <a:pt x="995" y="6641"/>
                      <a:pt x="1292" y="6641"/>
                    </a:cubicBezTo>
                    <a:cubicBezTo>
                      <a:pt x="1343" y="6641"/>
                      <a:pt x="1395" y="6638"/>
                      <a:pt x="1448" y="6631"/>
                    </a:cubicBezTo>
                    <a:lnTo>
                      <a:pt x="1590" y="6631"/>
                    </a:lnTo>
                    <a:cubicBezTo>
                      <a:pt x="1661" y="6631"/>
                      <a:pt x="1708" y="6583"/>
                      <a:pt x="1732" y="6536"/>
                    </a:cubicBezTo>
                    <a:cubicBezTo>
                      <a:pt x="1732" y="6488"/>
                      <a:pt x="1756" y="6488"/>
                      <a:pt x="1756" y="6441"/>
                    </a:cubicBezTo>
                    <a:cubicBezTo>
                      <a:pt x="1875" y="6180"/>
                      <a:pt x="1898" y="5895"/>
                      <a:pt x="1851" y="5611"/>
                    </a:cubicBezTo>
                    <a:cubicBezTo>
                      <a:pt x="1827" y="5350"/>
                      <a:pt x="1708" y="5113"/>
                      <a:pt x="1542" y="4923"/>
                    </a:cubicBezTo>
                    <a:cubicBezTo>
                      <a:pt x="1353" y="4757"/>
                      <a:pt x="1139" y="4662"/>
                      <a:pt x="902" y="4614"/>
                    </a:cubicBezTo>
                    <a:cubicBezTo>
                      <a:pt x="858" y="4606"/>
                      <a:pt x="814" y="4602"/>
                      <a:pt x="772" y="4602"/>
                    </a:cubicBezTo>
                    <a:close/>
                    <a:moveTo>
                      <a:pt x="3983" y="6361"/>
                    </a:moveTo>
                    <a:cubicBezTo>
                      <a:pt x="4025" y="6361"/>
                      <a:pt x="4065" y="6364"/>
                      <a:pt x="4104" y="6370"/>
                    </a:cubicBezTo>
                    <a:cubicBezTo>
                      <a:pt x="4270" y="6394"/>
                      <a:pt x="4389" y="6488"/>
                      <a:pt x="4436" y="6631"/>
                    </a:cubicBezTo>
                    <a:cubicBezTo>
                      <a:pt x="4508" y="6797"/>
                      <a:pt x="4508" y="6963"/>
                      <a:pt x="4436" y="7105"/>
                    </a:cubicBezTo>
                    <a:cubicBezTo>
                      <a:pt x="4341" y="7319"/>
                      <a:pt x="4152" y="7485"/>
                      <a:pt x="3938" y="7556"/>
                    </a:cubicBezTo>
                    <a:lnTo>
                      <a:pt x="3915" y="7556"/>
                    </a:lnTo>
                    <a:cubicBezTo>
                      <a:pt x="3784" y="7615"/>
                      <a:pt x="3648" y="7645"/>
                      <a:pt x="3511" y="7645"/>
                    </a:cubicBezTo>
                    <a:cubicBezTo>
                      <a:pt x="3375" y="7645"/>
                      <a:pt x="3238" y="7615"/>
                      <a:pt x="3108" y="7556"/>
                    </a:cubicBezTo>
                    <a:cubicBezTo>
                      <a:pt x="3084" y="7342"/>
                      <a:pt x="3132" y="7105"/>
                      <a:pt x="3227" y="6892"/>
                    </a:cubicBezTo>
                    <a:cubicBezTo>
                      <a:pt x="3298" y="6702"/>
                      <a:pt x="3416" y="6560"/>
                      <a:pt x="3582" y="6465"/>
                    </a:cubicBezTo>
                    <a:cubicBezTo>
                      <a:pt x="3709" y="6392"/>
                      <a:pt x="3850" y="6361"/>
                      <a:pt x="3983" y="6361"/>
                    </a:cubicBezTo>
                    <a:close/>
                    <a:moveTo>
                      <a:pt x="4030" y="6055"/>
                    </a:moveTo>
                    <a:cubicBezTo>
                      <a:pt x="3834" y="6055"/>
                      <a:pt x="3641" y="6101"/>
                      <a:pt x="3464" y="6180"/>
                    </a:cubicBezTo>
                    <a:cubicBezTo>
                      <a:pt x="3227" y="6322"/>
                      <a:pt x="3061" y="6512"/>
                      <a:pt x="2966" y="6749"/>
                    </a:cubicBezTo>
                    <a:cubicBezTo>
                      <a:pt x="2823" y="7010"/>
                      <a:pt x="2776" y="7295"/>
                      <a:pt x="2800" y="7580"/>
                    </a:cubicBezTo>
                    <a:lnTo>
                      <a:pt x="2800" y="7674"/>
                    </a:lnTo>
                    <a:cubicBezTo>
                      <a:pt x="2800" y="7722"/>
                      <a:pt x="2847" y="7793"/>
                      <a:pt x="2918" y="7817"/>
                    </a:cubicBezTo>
                    <a:cubicBezTo>
                      <a:pt x="3108" y="7888"/>
                      <a:pt x="3345" y="7935"/>
                      <a:pt x="3559" y="7935"/>
                    </a:cubicBezTo>
                    <a:cubicBezTo>
                      <a:pt x="3725" y="7935"/>
                      <a:pt x="3891" y="7888"/>
                      <a:pt x="4057" y="7817"/>
                    </a:cubicBezTo>
                    <a:cubicBezTo>
                      <a:pt x="4341" y="7698"/>
                      <a:pt x="4579" y="7508"/>
                      <a:pt x="4721" y="7224"/>
                    </a:cubicBezTo>
                    <a:cubicBezTo>
                      <a:pt x="4840" y="6987"/>
                      <a:pt x="4840" y="6726"/>
                      <a:pt x="4721" y="6488"/>
                    </a:cubicBezTo>
                    <a:cubicBezTo>
                      <a:pt x="4626" y="6275"/>
                      <a:pt x="4413" y="6109"/>
                      <a:pt x="4152" y="6061"/>
                    </a:cubicBezTo>
                    <a:cubicBezTo>
                      <a:pt x="4111" y="6057"/>
                      <a:pt x="4070" y="6055"/>
                      <a:pt x="4030" y="60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68" name="Google Shape;3368;p27"/>
            <p:cNvSpPr/>
            <p:nvPr/>
          </p:nvSpPr>
          <p:spPr>
            <a:xfrm flipH="1">
              <a:off x="144544" y="4980688"/>
              <a:ext cx="66300" cy="66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69" name="Google Shape;3369;p27"/>
            <p:cNvGrpSpPr/>
            <p:nvPr/>
          </p:nvGrpSpPr>
          <p:grpSpPr>
            <a:xfrm flipH="1">
              <a:off x="130341" y="4441542"/>
              <a:ext cx="54561" cy="54522"/>
              <a:chOff x="2943275" y="3531300"/>
              <a:chExt cx="39050" cy="39025"/>
            </a:xfrm>
          </p:grpSpPr>
          <p:sp>
            <p:nvSpPr>
              <p:cNvPr id="3370" name="Google Shape;3370;p27"/>
              <p:cNvSpPr/>
              <p:nvPr/>
            </p:nvSpPr>
            <p:spPr>
              <a:xfrm>
                <a:off x="2946500" y="3534625"/>
                <a:ext cx="35825" cy="32150"/>
              </a:xfrm>
              <a:custGeom>
                <a:avLst/>
                <a:gdLst/>
                <a:ahLst/>
                <a:cxnLst/>
                <a:rect l="l" t="t" r="r" b="b"/>
                <a:pathLst>
                  <a:path w="1433" h="1286" extrusionOk="0">
                    <a:moveTo>
                      <a:pt x="657" y="0"/>
                    </a:moveTo>
                    <a:cubicBezTo>
                      <a:pt x="330" y="0"/>
                      <a:pt x="0" y="241"/>
                      <a:pt x="14" y="645"/>
                    </a:cubicBezTo>
                    <a:cubicBezTo>
                      <a:pt x="14" y="811"/>
                      <a:pt x="85" y="977"/>
                      <a:pt x="204" y="1095"/>
                    </a:cubicBezTo>
                    <a:cubicBezTo>
                      <a:pt x="337" y="1228"/>
                      <a:pt x="491" y="1285"/>
                      <a:pt x="642" y="1285"/>
                    </a:cubicBezTo>
                    <a:cubicBezTo>
                      <a:pt x="1055" y="1285"/>
                      <a:pt x="1433" y="854"/>
                      <a:pt x="1224" y="384"/>
                    </a:cubicBezTo>
                    <a:cubicBezTo>
                      <a:pt x="1116" y="119"/>
                      <a:pt x="887" y="0"/>
                      <a:pt x="6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1" name="Google Shape;3371;p27"/>
              <p:cNvSpPr/>
              <p:nvPr/>
            </p:nvSpPr>
            <p:spPr>
              <a:xfrm>
                <a:off x="2943275" y="3531300"/>
                <a:ext cx="38575" cy="39025"/>
              </a:xfrm>
              <a:custGeom>
                <a:avLst/>
                <a:gdLst/>
                <a:ahLst/>
                <a:cxnLst/>
                <a:rect l="l" t="t" r="r" b="b"/>
                <a:pathLst>
                  <a:path w="1543" h="1561" extrusionOk="0">
                    <a:moveTo>
                      <a:pt x="760" y="303"/>
                    </a:moveTo>
                    <a:cubicBezTo>
                      <a:pt x="879" y="303"/>
                      <a:pt x="1021" y="351"/>
                      <a:pt x="1092" y="446"/>
                    </a:cubicBezTo>
                    <a:cubicBezTo>
                      <a:pt x="1439" y="774"/>
                      <a:pt x="1126" y="1257"/>
                      <a:pt x="758" y="1257"/>
                    </a:cubicBezTo>
                    <a:cubicBezTo>
                      <a:pt x="647" y="1257"/>
                      <a:pt x="532" y="1214"/>
                      <a:pt x="428" y="1110"/>
                    </a:cubicBezTo>
                    <a:cubicBezTo>
                      <a:pt x="238" y="920"/>
                      <a:pt x="238" y="612"/>
                      <a:pt x="428" y="446"/>
                    </a:cubicBezTo>
                    <a:cubicBezTo>
                      <a:pt x="523" y="351"/>
                      <a:pt x="641" y="303"/>
                      <a:pt x="760" y="303"/>
                    </a:cubicBezTo>
                    <a:close/>
                    <a:moveTo>
                      <a:pt x="769" y="1"/>
                    </a:moveTo>
                    <a:cubicBezTo>
                      <a:pt x="570" y="1"/>
                      <a:pt x="369" y="78"/>
                      <a:pt x="214" y="232"/>
                    </a:cubicBezTo>
                    <a:cubicBezTo>
                      <a:pt x="72" y="374"/>
                      <a:pt x="1" y="564"/>
                      <a:pt x="1" y="778"/>
                    </a:cubicBezTo>
                    <a:cubicBezTo>
                      <a:pt x="1" y="967"/>
                      <a:pt x="72" y="1181"/>
                      <a:pt x="214" y="1323"/>
                    </a:cubicBezTo>
                    <a:cubicBezTo>
                      <a:pt x="357" y="1466"/>
                      <a:pt x="547" y="1560"/>
                      <a:pt x="760" y="1560"/>
                    </a:cubicBezTo>
                    <a:cubicBezTo>
                      <a:pt x="1187" y="1537"/>
                      <a:pt x="1519" y="1205"/>
                      <a:pt x="1543" y="778"/>
                    </a:cubicBezTo>
                    <a:cubicBezTo>
                      <a:pt x="1543" y="564"/>
                      <a:pt x="1448" y="374"/>
                      <a:pt x="1306" y="232"/>
                    </a:cubicBezTo>
                    <a:cubicBezTo>
                      <a:pt x="1163" y="78"/>
                      <a:pt x="968" y="1"/>
                      <a:pt x="7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72" name="Google Shape;3372;p27"/>
            <p:cNvGrpSpPr/>
            <p:nvPr/>
          </p:nvGrpSpPr>
          <p:grpSpPr>
            <a:xfrm flipH="1">
              <a:off x="789366" y="4986729"/>
              <a:ext cx="54561" cy="54522"/>
              <a:chOff x="2943275" y="3531300"/>
              <a:chExt cx="39050" cy="39025"/>
            </a:xfrm>
          </p:grpSpPr>
          <p:sp>
            <p:nvSpPr>
              <p:cNvPr id="3373" name="Google Shape;3373;p27"/>
              <p:cNvSpPr/>
              <p:nvPr/>
            </p:nvSpPr>
            <p:spPr>
              <a:xfrm>
                <a:off x="2946500" y="3534625"/>
                <a:ext cx="35825" cy="32150"/>
              </a:xfrm>
              <a:custGeom>
                <a:avLst/>
                <a:gdLst/>
                <a:ahLst/>
                <a:cxnLst/>
                <a:rect l="l" t="t" r="r" b="b"/>
                <a:pathLst>
                  <a:path w="1433" h="1286" extrusionOk="0">
                    <a:moveTo>
                      <a:pt x="657" y="0"/>
                    </a:moveTo>
                    <a:cubicBezTo>
                      <a:pt x="330" y="0"/>
                      <a:pt x="0" y="241"/>
                      <a:pt x="14" y="645"/>
                    </a:cubicBezTo>
                    <a:cubicBezTo>
                      <a:pt x="14" y="811"/>
                      <a:pt x="85" y="977"/>
                      <a:pt x="204" y="1095"/>
                    </a:cubicBezTo>
                    <a:cubicBezTo>
                      <a:pt x="337" y="1228"/>
                      <a:pt x="491" y="1285"/>
                      <a:pt x="642" y="1285"/>
                    </a:cubicBezTo>
                    <a:cubicBezTo>
                      <a:pt x="1055" y="1285"/>
                      <a:pt x="1433" y="854"/>
                      <a:pt x="1224" y="384"/>
                    </a:cubicBezTo>
                    <a:cubicBezTo>
                      <a:pt x="1116" y="119"/>
                      <a:pt x="887" y="0"/>
                      <a:pt x="6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4" name="Google Shape;3374;p27"/>
              <p:cNvSpPr/>
              <p:nvPr/>
            </p:nvSpPr>
            <p:spPr>
              <a:xfrm>
                <a:off x="2943275" y="3531300"/>
                <a:ext cx="38575" cy="39025"/>
              </a:xfrm>
              <a:custGeom>
                <a:avLst/>
                <a:gdLst/>
                <a:ahLst/>
                <a:cxnLst/>
                <a:rect l="l" t="t" r="r" b="b"/>
                <a:pathLst>
                  <a:path w="1543" h="1561" extrusionOk="0">
                    <a:moveTo>
                      <a:pt x="760" y="303"/>
                    </a:moveTo>
                    <a:cubicBezTo>
                      <a:pt x="879" y="303"/>
                      <a:pt x="1021" y="351"/>
                      <a:pt x="1092" y="446"/>
                    </a:cubicBezTo>
                    <a:cubicBezTo>
                      <a:pt x="1439" y="774"/>
                      <a:pt x="1126" y="1257"/>
                      <a:pt x="758" y="1257"/>
                    </a:cubicBezTo>
                    <a:cubicBezTo>
                      <a:pt x="647" y="1257"/>
                      <a:pt x="532" y="1214"/>
                      <a:pt x="428" y="1110"/>
                    </a:cubicBezTo>
                    <a:cubicBezTo>
                      <a:pt x="238" y="920"/>
                      <a:pt x="238" y="612"/>
                      <a:pt x="428" y="446"/>
                    </a:cubicBezTo>
                    <a:cubicBezTo>
                      <a:pt x="523" y="351"/>
                      <a:pt x="641" y="303"/>
                      <a:pt x="760" y="303"/>
                    </a:cubicBezTo>
                    <a:close/>
                    <a:moveTo>
                      <a:pt x="769" y="1"/>
                    </a:moveTo>
                    <a:cubicBezTo>
                      <a:pt x="570" y="1"/>
                      <a:pt x="369" y="78"/>
                      <a:pt x="214" y="232"/>
                    </a:cubicBezTo>
                    <a:cubicBezTo>
                      <a:pt x="72" y="374"/>
                      <a:pt x="1" y="564"/>
                      <a:pt x="1" y="778"/>
                    </a:cubicBezTo>
                    <a:cubicBezTo>
                      <a:pt x="1" y="967"/>
                      <a:pt x="72" y="1181"/>
                      <a:pt x="214" y="1323"/>
                    </a:cubicBezTo>
                    <a:cubicBezTo>
                      <a:pt x="357" y="1466"/>
                      <a:pt x="547" y="1560"/>
                      <a:pt x="760" y="1560"/>
                    </a:cubicBezTo>
                    <a:cubicBezTo>
                      <a:pt x="1187" y="1537"/>
                      <a:pt x="1519" y="1205"/>
                      <a:pt x="1543" y="778"/>
                    </a:cubicBezTo>
                    <a:cubicBezTo>
                      <a:pt x="1543" y="564"/>
                      <a:pt x="1448" y="374"/>
                      <a:pt x="1306" y="232"/>
                    </a:cubicBezTo>
                    <a:cubicBezTo>
                      <a:pt x="1163" y="78"/>
                      <a:pt x="968" y="1"/>
                      <a:pt x="7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75" name="Google Shape;3375;p27"/>
            <p:cNvGrpSpPr/>
            <p:nvPr/>
          </p:nvGrpSpPr>
          <p:grpSpPr>
            <a:xfrm rot="-5090173" flipH="1">
              <a:off x="933578" y="4711165"/>
              <a:ext cx="58544" cy="109830"/>
              <a:chOff x="3028100" y="3462950"/>
              <a:chExt cx="42700" cy="80100"/>
            </a:xfrm>
          </p:grpSpPr>
          <p:sp>
            <p:nvSpPr>
              <p:cNvPr id="3376" name="Google Shape;3376;p27"/>
              <p:cNvSpPr/>
              <p:nvPr/>
            </p:nvSpPr>
            <p:spPr>
              <a:xfrm>
                <a:off x="3031050" y="3467050"/>
                <a:ext cx="36200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2281" extrusionOk="0">
                    <a:moveTo>
                      <a:pt x="648" y="0"/>
                    </a:moveTo>
                    <a:cubicBezTo>
                      <a:pt x="637" y="0"/>
                      <a:pt x="627" y="1"/>
                      <a:pt x="617" y="3"/>
                    </a:cubicBezTo>
                    <a:cubicBezTo>
                      <a:pt x="475" y="3"/>
                      <a:pt x="333" y="122"/>
                      <a:pt x="190" y="383"/>
                    </a:cubicBezTo>
                    <a:cubicBezTo>
                      <a:pt x="72" y="620"/>
                      <a:pt x="1" y="881"/>
                      <a:pt x="24" y="1165"/>
                    </a:cubicBezTo>
                    <a:cubicBezTo>
                      <a:pt x="24" y="1426"/>
                      <a:pt x="119" y="1687"/>
                      <a:pt x="309" y="1877"/>
                    </a:cubicBezTo>
                    <a:cubicBezTo>
                      <a:pt x="499" y="2090"/>
                      <a:pt x="783" y="2233"/>
                      <a:pt x="1068" y="2280"/>
                    </a:cubicBezTo>
                    <a:cubicBezTo>
                      <a:pt x="1305" y="1948"/>
                      <a:pt x="1424" y="1545"/>
                      <a:pt x="1448" y="1165"/>
                    </a:cubicBezTo>
                    <a:cubicBezTo>
                      <a:pt x="1424" y="857"/>
                      <a:pt x="1305" y="549"/>
                      <a:pt x="1092" y="335"/>
                    </a:cubicBezTo>
                    <a:cubicBezTo>
                      <a:pt x="896" y="118"/>
                      <a:pt x="760" y="0"/>
                      <a:pt x="6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7" name="Google Shape;3377;p27"/>
              <p:cNvSpPr/>
              <p:nvPr/>
            </p:nvSpPr>
            <p:spPr>
              <a:xfrm>
                <a:off x="3028100" y="3462950"/>
                <a:ext cx="42700" cy="80100"/>
              </a:xfrm>
              <a:custGeom>
                <a:avLst/>
                <a:gdLst/>
                <a:ahLst/>
                <a:cxnLst/>
                <a:rect l="l" t="t" r="r" b="b"/>
                <a:pathLst>
                  <a:path w="1708" h="3204" extrusionOk="0">
                    <a:moveTo>
                      <a:pt x="759" y="286"/>
                    </a:moveTo>
                    <a:cubicBezTo>
                      <a:pt x="759" y="309"/>
                      <a:pt x="854" y="309"/>
                      <a:pt x="1115" y="570"/>
                    </a:cubicBezTo>
                    <a:cubicBezTo>
                      <a:pt x="1305" y="760"/>
                      <a:pt x="1400" y="1021"/>
                      <a:pt x="1423" y="1306"/>
                    </a:cubicBezTo>
                    <a:cubicBezTo>
                      <a:pt x="1400" y="1567"/>
                      <a:pt x="1328" y="1851"/>
                      <a:pt x="1210" y="2088"/>
                    </a:cubicBezTo>
                    <a:cubicBezTo>
                      <a:pt x="1139" y="1875"/>
                      <a:pt x="1068" y="1685"/>
                      <a:pt x="996" y="1472"/>
                    </a:cubicBezTo>
                    <a:cubicBezTo>
                      <a:pt x="977" y="1386"/>
                      <a:pt x="916" y="1350"/>
                      <a:pt x="854" y="1350"/>
                    </a:cubicBezTo>
                    <a:cubicBezTo>
                      <a:pt x="762" y="1350"/>
                      <a:pt x="669" y="1429"/>
                      <a:pt x="712" y="1543"/>
                    </a:cubicBezTo>
                    <a:cubicBezTo>
                      <a:pt x="783" y="1780"/>
                      <a:pt x="854" y="1994"/>
                      <a:pt x="925" y="2207"/>
                    </a:cubicBezTo>
                    <a:cubicBezTo>
                      <a:pt x="783" y="2160"/>
                      <a:pt x="641" y="2065"/>
                      <a:pt x="522" y="1946"/>
                    </a:cubicBezTo>
                    <a:cubicBezTo>
                      <a:pt x="380" y="1756"/>
                      <a:pt x="285" y="1543"/>
                      <a:pt x="285" y="1306"/>
                    </a:cubicBezTo>
                    <a:cubicBezTo>
                      <a:pt x="285" y="1045"/>
                      <a:pt x="332" y="808"/>
                      <a:pt x="451" y="594"/>
                    </a:cubicBezTo>
                    <a:cubicBezTo>
                      <a:pt x="569" y="404"/>
                      <a:pt x="664" y="309"/>
                      <a:pt x="759" y="309"/>
                    </a:cubicBezTo>
                    <a:lnTo>
                      <a:pt x="759" y="286"/>
                    </a:lnTo>
                    <a:close/>
                    <a:moveTo>
                      <a:pt x="759" y="1"/>
                    </a:moveTo>
                    <a:cubicBezTo>
                      <a:pt x="546" y="1"/>
                      <a:pt x="356" y="143"/>
                      <a:pt x="190" y="475"/>
                    </a:cubicBezTo>
                    <a:cubicBezTo>
                      <a:pt x="71" y="736"/>
                      <a:pt x="0" y="1021"/>
                      <a:pt x="0" y="1306"/>
                    </a:cubicBezTo>
                    <a:cubicBezTo>
                      <a:pt x="0" y="1614"/>
                      <a:pt x="95" y="1922"/>
                      <a:pt x="308" y="2160"/>
                    </a:cubicBezTo>
                    <a:cubicBezTo>
                      <a:pt x="522" y="2373"/>
                      <a:pt x="783" y="2515"/>
                      <a:pt x="1068" y="2563"/>
                    </a:cubicBezTo>
                    <a:lnTo>
                      <a:pt x="1091" y="2587"/>
                    </a:lnTo>
                    <a:cubicBezTo>
                      <a:pt x="1257" y="2990"/>
                      <a:pt x="1305" y="3061"/>
                      <a:pt x="1305" y="3061"/>
                    </a:cubicBezTo>
                    <a:cubicBezTo>
                      <a:pt x="1305" y="3132"/>
                      <a:pt x="1352" y="3203"/>
                      <a:pt x="1447" y="3203"/>
                    </a:cubicBezTo>
                    <a:cubicBezTo>
                      <a:pt x="1518" y="3203"/>
                      <a:pt x="1589" y="3132"/>
                      <a:pt x="1589" y="3061"/>
                    </a:cubicBezTo>
                    <a:cubicBezTo>
                      <a:pt x="1589" y="3014"/>
                      <a:pt x="1589" y="2990"/>
                      <a:pt x="1352" y="2468"/>
                    </a:cubicBezTo>
                    <a:lnTo>
                      <a:pt x="1352" y="2444"/>
                    </a:lnTo>
                    <a:cubicBezTo>
                      <a:pt x="1566" y="2112"/>
                      <a:pt x="1684" y="1709"/>
                      <a:pt x="1708" y="1306"/>
                    </a:cubicBezTo>
                    <a:cubicBezTo>
                      <a:pt x="1708" y="974"/>
                      <a:pt x="1566" y="641"/>
                      <a:pt x="1328" y="381"/>
                    </a:cubicBezTo>
                    <a:cubicBezTo>
                      <a:pt x="1091" y="120"/>
                      <a:pt x="901" y="1"/>
                      <a:pt x="7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78" name="Google Shape;3378;p27"/>
            <p:cNvGrpSpPr/>
            <p:nvPr/>
          </p:nvGrpSpPr>
          <p:grpSpPr>
            <a:xfrm>
              <a:off x="97666" y="3958508"/>
              <a:ext cx="470757" cy="374027"/>
              <a:chOff x="2701325" y="3170575"/>
              <a:chExt cx="392625" cy="311975"/>
            </a:xfrm>
          </p:grpSpPr>
          <p:sp>
            <p:nvSpPr>
              <p:cNvPr id="3379" name="Google Shape;3379;p27"/>
              <p:cNvSpPr/>
              <p:nvPr/>
            </p:nvSpPr>
            <p:spPr>
              <a:xfrm>
                <a:off x="2829425" y="3413025"/>
                <a:ext cx="127150" cy="69525"/>
              </a:xfrm>
              <a:custGeom>
                <a:avLst/>
                <a:gdLst/>
                <a:ahLst/>
                <a:cxnLst/>
                <a:rect l="l" t="t" r="r" b="b"/>
                <a:pathLst>
                  <a:path w="5086" h="2781" extrusionOk="0">
                    <a:moveTo>
                      <a:pt x="978" y="1"/>
                    </a:moveTo>
                    <a:cubicBezTo>
                      <a:pt x="968" y="1"/>
                      <a:pt x="959" y="2"/>
                      <a:pt x="949" y="5"/>
                    </a:cubicBezTo>
                    <a:cubicBezTo>
                      <a:pt x="855" y="5"/>
                      <a:pt x="807" y="77"/>
                      <a:pt x="807" y="148"/>
                    </a:cubicBezTo>
                    <a:lnTo>
                      <a:pt x="949" y="1832"/>
                    </a:lnTo>
                    <a:lnTo>
                      <a:pt x="72" y="2425"/>
                    </a:lnTo>
                    <a:cubicBezTo>
                      <a:pt x="24" y="2472"/>
                      <a:pt x="1" y="2567"/>
                      <a:pt x="48" y="2615"/>
                    </a:cubicBezTo>
                    <a:cubicBezTo>
                      <a:pt x="79" y="2661"/>
                      <a:pt x="129" y="2687"/>
                      <a:pt x="180" y="2687"/>
                    </a:cubicBezTo>
                    <a:cubicBezTo>
                      <a:pt x="208" y="2687"/>
                      <a:pt x="236" y="2679"/>
                      <a:pt x="262" y="2662"/>
                    </a:cubicBezTo>
                    <a:lnTo>
                      <a:pt x="973" y="2164"/>
                    </a:lnTo>
                    <a:cubicBezTo>
                      <a:pt x="997" y="2283"/>
                      <a:pt x="1044" y="2449"/>
                      <a:pt x="1092" y="2686"/>
                    </a:cubicBezTo>
                    <a:cubicBezTo>
                      <a:pt x="1115" y="2733"/>
                      <a:pt x="1187" y="2781"/>
                      <a:pt x="1258" y="2781"/>
                    </a:cubicBezTo>
                    <a:lnTo>
                      <a:pt x="1282" y="2781"/>
                    </a:lnTo>
                    <a:cubicBezTo>
                      <a:pt x="1353" y="2757"/>
                      <a:pt x="1400" y="2686"/>
                      <a:pt x="1400" y="2615"/>
                    </a:cubicBezTo>
                    <a:cubicBezTo>
                      <a:pt x="1329" y="2401"/>
                      <a:pt x="1305" y="2259"/>
                      <a:pt x="1282" y="2140"/>
                    </a:cubicBezTo>
                    <a:lnTo>
                      <a:pt x="1282" y="2140"/>
                    </a:lnTo>
                    <a:lnTo>
                      <a:pt x="2159" y="2520"/>
                    </a:lnTo>
                    <a:cubicBezTo>
                      <a:pt x="2186" y="2533"/>
                      <a:pt x="2211" y="2539"/>
                      <a:pt x="2234" y="2539"/>
                    </a:cubicBezTo>
                    <a:cubicBezTo>
                      <a:pt x="2376" y="2539"/>
                      <a:pt x="2441" y="2320"/>
                      <a:pt x="2278" y="2259"/>
                    </a:cubicBezTo>
                    <a:lnTo>
                      <a:pt x="1234" y="1808"/>
                    </a:lnTo>
                    <a:lnTo>
                      <a:pt x="1115" y="124"/>
                    </a:lnTo>
                    <a:cubicBezTo>
                      <a:pt x="1095" y="62"/>
                      <a:pt x="1039" y="1"/>
                      <a:pt x="978" y="1"/>
                    </a:cubicBezTo>
                    <a:close/>
                    <a:moveTo>
                      <a:pt x="4044" y="1"/>
                    </a:moveTo>
                    <a:cubicBezTo>
                      <a:pt x="3968" y="1"/>
                      <a:pt x="3915" y="65"/>
                      <a:pt x="3915" y="148"/>
                    </a:cubicBezTo>
                    <a:lnTo>
                      <a:pt x="3796" y="1808"/>
                    </a:lnTo>
                    <a:lnTo>
                      <a:pt x="2752" y="2259"/>
                    </a:lnTo>
                    <a:cubicBezTo>
                      <a:pt x="2585" y="2322"/>
                      <a:pt x="2657" y="2532"/>
                      <a:pt x="2791" y="2532"/>
                    </a:cubicBezTo>
                    <a:cubicBezTo>
                      <a:pt x="2809" y="2532"/>
                      <a:pt x="2827" y="2528"/>
                      <a:pt x="2847" y="2520"/>
                    </a:cubicBezTo>
                    <a:lnTo>
                      <a:pt x="3748" y="2140"/>
                    </a:lnTo>
                    <a:lnTo>
                      <a:pt x="3748" y="2140"/>
                    </a:lnTo>
                    <a:cubicBezTo>
                      <a:pt x="3725" y="2259"/>
                      <a:pt x="3701" y="2401"/>
                      <a:pt x="3630" y="2615"/>
                    </a:cubicBezTo>
                    <a:cubicBezTo>
                      <a:pt x="3606" y="2686"/>
                      <a:pt x="3654" y="2757"/>
                      <a:pt x="3748" y="2781"/>
                    </a:cubicBezTo>
                    <a:lnTo>
                      <a:pt x="3772" y="2781"/>
                    </a:lnTo>
                    <a:cubicBezTo>
                      <a:pt x="3843" y="2781"/>
                      <a:pt x="3891" y="2757"/>
                      <a:pt x="3915" y="2686"/>
                    </a:cubicBezTo>
                    <a:cubicBezTo>
                      <a:pt x="3986" y="2449"/>
                      <a:pt x="4033" y="2283"/>
                      <a:pt x="4057" y="2164"/>
                    </a:cubicBezTo>
                    <a:lnTo>
                      <a:pt x="4768" y="2662"/>
                    </a:lnTo>
                    <a:cubicBezTo>
                      <a:pt x="4802" y="2691"/>
                      <a:pt x="4838" y="2704"/>
                      <a:pt x="4870" y="2704"/>
                    </a:cubicBezTo>
                    <a:cubicBezTo>
                      <a:pt x="4996" y="2704"/>
                      <a:pt x="5085" y="2519"/>
                      <a:pt x="4935" y="2425"/>
                    </a:cubicBezTo>
                    <a:lnTo>
                      <a:pt x="4081" y="1832"/>
                    </a:lnTo>
                    <a:lnTo>
                      <a:pt x="4223" y="148"/>
                    </a:lnTo>
                    <a:cubicBezTo>
                      <a:pt x="4223" y="77"/>
                      <a:pt x="4152" y="5"/>
                      <a:pt x="4081" y="5"/>
                    </a:cubicBezTo>
                    <a:cubicBezTo>
                      <a:pt x="4068" y="2"/>
                      <a:pt x="4056" y="1"/>
                      <a:pt x="40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0" name="Google Shape;3380;p27"/>
              <p:cNvSpPr/>
              <p:nvPr/>
            </p:nvSpPr>
            <p:spPr>
              <a:xfrm>
                <a:off x="2704900" y="3304625"/>
                <a:ext cx="384900" cy="58150"/>
              </a:xfrm>
              <a:custGeom>
                <a:avLst/>
                <a:gdLst/>
                <a:ahLst/>
                <a:cxnLst/>
                <a:rect l="l" t="t" r="r" b="b"/>
                <a:pathLst>
                  <a:path w="15396" h="2326" extrusionOk="0">
                    <a:moveTo>
                      <a:pt x="3369" y="1"/>
                    </a:moveTo>
                    <a:lnTo>
                      <a:pt x="3369" y="1"/>
                    </a:lnTo>
                    <a:cubicBezTo>
                      <a:pt x="3084" y="167"/>
                      <a:pt x="2918" y="238"/>
                      <a:pt x="2847" y="261"/>
                    </a:cubicBezTo>
                    <a:cubicBezTo>
                      <a:pt x="2530" y="360"/>
                      <a:pt x="2214" y="410"/>
                      <a:pt x="1884" y="410"/>
                    </a:cubicBezTo>
                    <a:cubicBezTo>
                      <a:pt x="1818" y="410"/>
                      <a:pt x="1752" y="408"/>
                      <a:pt x="1684" y="404"/>
                    </a:cubicBezTo>
                    <a:cubicBezTo>
                      <a:pt x="1352" y="404"/>
                      <a:pt x="1044" y="356"/>
                      <a:pt x="736" y="285"/>
                    </a:cubicBezTo>
                    <a:cubicBezTo>
                      <a:pt x="641" y="261"/>
                      <a:pt x="570" y="238"/>
                      <a:pt x="475" y="238"/>
                    </a:cubicBezTo>
                    <a:cubicBezTo>
                      <a:pt x="427" y="214"/>
                      <a:pt x="374" y="202"/>
                      <a:pt x="317" y="202"/>
                    </a:cubicBezTo>
                    <a:cubicBezTo>
                      <a:pt x="261" y="202"/>
                      <a:pt x="202" y="214"/>
                      <a:pt x="143" y="238"/>
                    </a:cubicBezTo>
                    <a:cubicBezTo>
                      <a:pt x="48" y="356"/>
                      <a:pt x="0" y="499"/>
                      <a:pt x="24" y="641"/>
                    </a:cubicBezTo>
                    <a:cubicBezTo>
                      <a:pt x="24" y="831"/>
                      <a:pt x="71" y="1044"/>
                      <a:pt x="143" y="1234"/>
                    </a:cubicBezTo>
                    <a:cubicBezTo>
                      <a:pt x="237" y="1424"/>
                      <a:pt x="356" y="1590"/>
                      <a:pt x="475" y="1756"/>
                    </a:cubicBezTo>
                    <a:cubicBezTo>
                      <a:pt x="759" y="2112"/>
                      <a:pt x="1234" y="2325"/>
                      <a:pt x="1708" y="2325"/>
                    </a:cubicBezTo>
                    <a:cubicBezTo>
                      <a:pt x="2111" y="2325"/>
                      <a:pt x="2491" y="2207"/>
                      <a:pt x="2799" y="1946"/>
                    </a:cubicBezTo>
                    <a:cubicBezTo>
                      <a:pt x="2965" y="1827"/>
                      <a:pt x="3131" y="1661"/>
                      <a:pt x="3226" y="1471"/>
                    </a:cubicBezTo>
                    <a:cubicBezTo>
                      <a:pt x="3226" y="1400"/>
                      <a:pt x="3226" y="1353"/>
                      <a:pt x="3226" y="1281"/>
                    </a:cubicBezTo>
                    <a:cubicBezTo>
                      <a:pt x="3250" y="1044"/>
                      <a:pt x="3250" y="783"/>
                      <a:pt x="3297" y="499"/>
                    </a:cubicBezTo>
                    <a:cubicBezTo>
                      <a:pt x="3297" y="499"/>
                      <a:pt x="3297" y="475"/>
                      <a:pt x="3321" y="475"/>
                    </a:cubicBezTo>
                    <a:cubicBezTo>
                      <a:pt x="3321" y="309"/>
                      <a:pt x="3345" y="167"/>
                      <a:pt x="3369" y="1"/>
                    </a:cubicBezTo>
                    <a:close/>
                    <a:moveTo>
                      <a:pt x="12122" y="48"/>
                    </a:moveTo>
                    <a:cubicBezTo>
                      <a:pt x="12145" y="190"/>
                      <a:pt x="12169" y="309"/>
                      <a:pt x="12169" y="451"/>
                    </a:cubicBezTo>
                    <a:lnTo>
                      <a:pt x="12193" y="594"/>
                    </a:lnTo>
                    <a:cubicBezTo>
                      <a:pt x="12216" y="783"/>
                      <a:pt x="12240" y="949"/>
                      <a:pt x="12240" y="1115"/>
                    </a:cubicBezTo>
                    <a:lnTo>
                      <a:pt x="12240" y="1353"/>
                    </a:lnTo>
                    <a:lnTo>
                      <a:pt x="12240" y="1542"/>
                    </a:lnTo>
                    <a:cubicBezTo>
                      <a:pt x="12335" y="1708"/>
                      <a:pt x="12454" y="1827"/>
                      <a:pt x="12596" y="1946"/>
                    </a:cubicBezTo>
                    <a:cubicBezTo>
                      <a:pt x="12904" y="2207"/>
                      <a:pt x="13308" y="2325"/>
                      <a:pt x="13687" y="2325"/>
                    </a:cubicBezTo>
                    <a:cubicBezTo>
                      <a:pt x="14185" y="2325"/>
                      <a:pt x="14636" y="2112"/>
                      <a:pt x="14944" y="1756"/>
                    </a:cubicBezTo>
                    <a:cubicBezTo>
                      <a:pt x="15205" y="1448"/>
                      <a:pt x="15371" y="1044"/>
                      <a:pt x="15395" y="641"/>
                    </a:cubicBezTo>
                    <a:cubicBezTo>
                      <a:pt x="15376" y="357"/>
                      <a:pt x="15282" y="209"/>
                      <a:pt x="15100" y="209"/>
                    </a:cubicBezTo>
                    <a:cubicBezTo>
                      <a:pt x="15054" y="209"/>
                      <a:pt x="15002" y="219"/>
                      <a:pt x="14944" y="238"/>
                    </a:cubicBezTo>
                    <a:cubicBezTo>
                      <a:pt x="14849" y="238"/>
                      <a:pt x="14755" y="261"/>
                      <a:pt x="14683" y="285"/>
                    </a:cubicBezTo>
                    <a:cubicBezTo>
                      <a:pt x="14375" y="356"/>
                      <a:pt x="14043" y="404"/>
                      <a:pt x="13711" y="404"/>
                    </a:cubicBezTo>
                    <a:cubicBezTo>
                      <a:pt x="13648" y="408"/>
                      <a:pt x="13584" y="410"/>
                      <a:pt x="13519" y="410"/>
                    </a:cubicBezTo>
                    <a:cubicBezTo>
                      <a:pt x="13198" y="410"/>
                      <a:pt x="12865" y="360"/>
                      <a:pt x="12549" y="261"/>
                    </a:cubicBezTo>
                    <a:cubicBezTo>
                      <a:pt x="12501" y="238"/>
                      <a:pt x="12359" y="167"/>
                      <a:pt x="12122" y="48"/>
                    </a:cubicBezTo>
                    <a:close/>
                  </a:path>
                </a:pathLst>
              </a:custGeom>
              <a:solidFill>
                <a:srgbClr val="FFA4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1" name="Google Shape;3381;p27"/>
              <p:cNvSpPr/>
              <p:nvPr/>
            </p:nvSpPr>
            <p:spPr>
              <a:xfrm>
                <a:off x="2784950" y="3174125"/>
                <a:ext cx="225975" cy="264550"/>
              </a:xfrm>
              <a:custGeom>
                <a:avLst/>
                <a:gdLst/>
                <a:ahLst/>
                <a:cxnLst/>
                <a:rect l="l" t="t" r="r" b="b"/>
                <a:pathLst>
                  <a:path w="9039" h="10582" extrusionOk="0">
                    <a:moveTo>
                      <a:pt x="4650" y="0"/>
                    </a:moveTo>
                    <a:cubicBezTo>
                      <a:pt x="4611" y="0"/>
                      <a:pt x="4571" y="1"/>
                      <a:pt x="4531" y="2"/>
                    </a:cubicBezTo>
                    <a:cubicBezTo>
                      <a:pt x="2681" y="73"/>
                      <a:pt x="1424" y="1069"/>
                      <a:pt x="760" y="3038"/>
                    </a:cubicBezTo>
                    <a:cubicBezTo>
                      <a:pt x="617" y="3441"/>
                      <a:pt x="499" y="3821"/>
                      <a:pt x="404" y="4177"/>
                    </a:cubicBezTo>
                    <a:cubicBezTo>
                      <a:pt x="309" y="4556"/>
                      <a:pt x="238" y="4888"/>
                      <a:pt x="167" y="5221"/>
                    </a:cubicBezTo>
                    <a:cubicBezTo>
                      <a:pt x="143" y="5387"/>
                      <a:pt x="119" y="5529"/>
                      <a:pt x="119" y="5695"/>
                    </a:cubicBezTo>
                    <a:cubicBezTo>
                      <a:pt x="95" y="5695"/>
                      <a:pt x="95" y="5719"/>
                      <a:pt x="95" y="5719"/>
                    </a:cubicBezTo>
                    <a:cubicBezTo>
                      <a:pt x="48" y="6003"/>
                      <a:pt x="48" y="6264"/>
                      <a:pt x="24" y="6501"/>
                    </a:cubicBezTo>
                    <a:cubicBezTo>
                      <a:pt x="24" y="6573"/>
                      <a:pt x="24" y="6620"/>
                      <a:pt x="24" y="6691"/>
                    </a:cubicBezTo>
                    <a:cubicBezTo>
                      <a:pt x="1" y="7308"/>
                      <a:pt x="119" y="7948"/>
                      <a:pt x="380" y="8518"/>
                    </a:cubicBezTo>
                    <a:cubicBezTo>
                      <a:pt x="428" y="8660"/>
                      <a:pt x="499" y="8779"/>
                      <a:pt x="570" y="8921"/>
                    </a:cubicBezTo>
                    <a:cubicBezTo>
                      <a:pt x="1163" y="9894"/>
                      <a:pt x="2230" y="10439"/>
                      <a:pt x="3796" y="10558"/>
                    </a:cubicBezTo>
                    <a:cubicBezTo>
                      <a:pt x="4009" y="10581"/>
                      <a:pt x="4247" y="10581"/>
                      <a:pt x="4460" y="10581"/>
                    </a:cubicBezTo>
                    <a:cubicBezTo>
                      <a:pt x="6547" y="10534"/>
                      <a:pt x="7947" y="9822"/>
                      <a:pt x="8635" y="8447"/>
                    </a:cubicBezTo>
                    <a:cubicBezTo>
                      <a:pt x="8896" y="7925"/>
                      <a:pt x="9038" y="7355"/>
                      <a:pt x="9038" y="6762"/>
                    </a:cubicBezTo>
                    <a:lnTo>
                      <a:pt x="9038" y="6573"/>
                    </a:lnTo>
                    <a:cubicBezTo>
                      <a:pt x="9038" y="6478"/>
                      <a:pt x="9038" y="6407"/>
                      <a:pt x="9038" y="6335"/>
                    </a:cubicBezTo>
                    <a:cubicBezTo>
                      <a:pt x="9038" y="6169"/>
                      <a:pt x="9014" y="6003"/>
                      <a:pt x="9014" y="5814"/>
                    </a:cubicBezTo>
                    <a:lnTo>
                      <a:pt x="8991" y="5671"/>
                    </a:lnTo>
                    <a:cubicBezTo>
                      <a:pt x="8967" y="5529"/>
                      <a:pt x="8943" y="5410"/>
                      <a:pt x="8920" y="5268"/>
                    </a:cubicBezTo>
                    <a:lnTo>
                      <a:pt x="8896" y="5173"/>
                    </a:lnTo>
                    <a:cubicBezTo>
                      <a:pt x="8754" y="4414"/>
                      <a:pt x="8540" y="3655"/>
                      <a:pt x="8279" y="2943"/>
                    </a:cubicBezTo>
                    <a:cubicBezTo>
                      <a:pt x="7560" y="996"/>
                      <a:pt x="6343" y="0"/>
                      <a:pt x="46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2" name="Google Shape;3382;p27"/>
              <p:cNvSpPr/>
              <p:nvPr/>
            </p:nvSpPr>
            <p:spPr>
              <a:xfrm>
                <a:off x="2701325" y="3170575"/>
                <a:ext cx="392625" cy="271650"/>
              </a:xfrm>
              <a:custGeom>
                <a:avLst/>
                <a:gdLst/>
                <a:ahLst/>
                <a:cxnLst/>
                <a:rect l="l" t="t" r="r" b="b"/>
                <a:pathLst>
                  <a:path w="15705" h="10866" extrusionOk="0">
                    <a:moveTo>
                      <a:pt x="8000" y="308"/>
                    </a:moveTo>
                    <a:cubicBezTo>
                      <a:pt x="9641" y="308"/>
                      <a:pt x="10764" y="1235"/>
                      <a:pt x="11482" y="3133"/>
                    </a:cubicBezTo>
                    <a:cubicBezTo>
                      <a:pt x="11743" y="3844"/>
                      <a:pt x="11956" y="4580"/>
                      <a:pt x="12099" y="5339"/>
                    </a:cubicBezTo>
                    <a:cubicBezTo>
                      <a:pt x="12099" y="5386"/>
                      <a:pt x="12122" y="5410"/>
                      <a:pt x="12122" y="5457"/>
                    </a:cubicBezTo>
                    <a:cubicBezTo>
                      <a:pt x="12146" y="5576"/>
                      <a:pt x="12170" y="5718"/>
                      <a:pt x="12170" y="5837"/>
                    </a:cubicBezTo>
                    <a:cubicBezTo>
                      <a:pt x="12193" y="5884"/>
                      <a:pt x="12193" y="5932"/>
                      <a:pt x="12193" y="5979"/>
                    </a:cubicBezTo>
                    <a:cubicBezTo>
                      <a:pt x="12217" y="6050"/>
                      <a:pt x="12288" y="6122"/>
                      <a:pt x="12359" y="6122"/>
                    </a:cubicBezTo>
                    <a:cubicBezTo>
                      <a:pt x="12431" y="6098"/>
                      <a:pt x="12502" y="6027"/>
                      <a:pt x="12502" y="5956"/>
                    </a:cubicBezTo>
                    <a:lnTo>
                      <a:pt x="12478" y="5790"/>
                    </a:lnTo>
                    <a:cubicBezTo>
                      <a:pt x="12454" y="5766"/>
                      <a:pt x="12454" y="5718"/>
                      <a:pt x="12454" y="5695"/>
                    </a:cubicBezTo>
                    <a:lnTo>
                      <a:pt x="12454" y="5695"/>
                    </a:lnTo>
                    <a:cubicBezTo>
                      <a:pt x="12525" y="5718"/>
                      <a:pt x="12597" y="5742"/>
                      <a:pt x="12644" y="5766"/>
                    </a:cubicBezTo>
                    <a:cubicBezTo>
                      <a:pt x="13047" y="5884"/>
                      <a:pt x="13451" y="5932"/>
                      <a:pt x="13854" y="5932"/>
                    </a:cubicBezTo>
                    <a:cubicBezTo>
                      <a:pt x="14210" y="5932"/>
                      <a:pt x="14542" y="5884"/>
                      <a:pt x="14874" y="5790"/>
                    </a:cubicBezTo>
                    <a:cubicBezTo>
                      <a:pt x="14945" y="5766"/>
                      <a:pt x="15040" y="5742"/>
                      <a:pt x="15135" y="5742"/>
                    </a:cubicBezTo>
                    <a:cubicBezTo>
                      <a:pt x="15159" y="5730"/>
                      <a:pt x="15188" y="5724"/>
                      <a:pt x="15218" y="5724"/>
                    </a:cubicBezTo>
                    <a:cubicBezTo>
                      <a:pt x="15247" y="5724"/>
                      <a:pt x="15277" y="5730"/>
                      <a:pt x="15301" y="5742"/>
                    </a:cubicBezTo>
                    <a:cubicBezTo>
                      <a:pt x="15372" y="5813"/>
                      <a:pt x="15396" y="5908"/>
                      <a:pt x="15396" y="6003"/>
                    </a:cubicBezTo>
                    <a:cubicBezTo>
                      <a:pt x="15372" y="6383"/>
                      <a:pt x="15230" y="6738"/>
                      <a:pt x="14969" y="7023"/>
                    </a:cubicBezTo>
                    <a:cubicBezTo>
                      <a:pt x="14721" y="7338"/>
                      <a:pt x="14324" y="7547"/>
                      <a:pt x="13919" y="7547"/>
                    </a:cubicBezTo>
                    <a:cubicBezTo>
                      <a:pt x="13897" y="7547"/>
                      <a:pt x="13875" y="7546"/>
                      <a:pt x="13854" y="7545"/>
                    </a:cubicBezTo>
                    <a:cubicBezTo>
                      <a:pt x="13474" y="7545"/>
                      <a:pt x="13119" y="7426"/>
                      <a:pt x="12834" y="7213"/>
                    </a:cubicBezTo>
                    <a:cubicBezTo>
                      <a:pt x="12715" y="7118"/>
                      <a:pt x="12620" y="6999"/>
                      <a:pt x="12525" y="6881"/>
                    </a:cubicBezTo>
                    <a:lnTo>
                      <a:pt x="12525" y="6715"/>
                    </a:lnTo>
                    <a:cubicBezTo>
                      <a:pt x="12525" y="6632"/>
                      <a:pt x="12472" y="6568"/>
                      <a:pt x="12411" y="6568"/>
                    </a:cubicBezTo>
                    <a:cubicBezTo>
                      <a:pt x="12402" y="6568"/>
                      <a:pt x="12393" y="6569"/>
                      <a:pt x="12383" y="6572"/>
                    </a:cubicBezTo>
                    <a:cubicBezTo>
                      <a:pt x="12288" y="6572"/>
                      <a:pt x="12217" y="6643"/>
                      <a:pt x="12241" y="6715"/>
                    </a:cubicBezTo>
                    <a:lnTo>
                      <a:pt x="12241" y="6904"/>
                    </a:lnTo>
                    <a:cubicBezTo>
                      <a:pt x="12217" y="7474"/>
                      <a:pt x="12099" y="8019"/>
                      <a:pt x="11838" y="8517"/>
                    </a:cubicBezTo>
                    <a:cubicBezTo>
                      <a:pt x="11173" y="9846"/>
                      <a:pt x="9821" y="10534"/>
                      <a:pt x="7805" y="10581"/>
                    </a:cubicBezTo>
                    <a:cubicBezTo>
                      <a:pt x="7568" y="10581"/>
                      <a:pt x="7354" y="10581"/>
                      <a:pt x="7141" y="10557"/>
                    </a:cubicBezTo>
                    <a:cubicBezTo>
                      <a:pt x="5646" y="10463"/>
                      <a:pt x="4603" y="9917"/>
                      <a:pt x="4057" y="8992"/>
                    </a:cubicBezTo>
                    <a:cubicBezTo>
                      <a:pt x="3962" y="8849"/>
                      <a:pt x="3915" y="8731"/>
                      <a:pt x="3844" y="8612"/>
                    </a:cubicBezTo>
                    <a:cubicBezTo>
                      <a:pt x="3606" y="8043"/>
                      <a:pt x="3488" y="7450"/>
                      <a:pt x="3512" y="6833"/>
                    </a:cubicBezTo>
                    <a:lnTo>
                      <a:pt x="3488" y="6833"/>
                    </a:lnTo>
                    <a:lnTo>
                      <a:pt x="3488" y="6667"/>
                    </a:lnTo>
                    <a:cubicBezTo>
                      <a:pt x="3512" y="6596"/>
                      <a:pt x="3440" y="6525"/>
                      <a:pt x="3369" y="6525"/>
                    </a:cubicBezTo>
                    <a:cubicBezTo>
                      <a:pt x="3357" y="6522"/>
                      <a:pt x="3344" y="6520"/>
                      <a:pt x="3333" y="6520"/>
                    </a:cubicBezTo>
                    <a:cubicBezTo>
                      <a:pt x="3257" y="6520"/>
                      <a:pt x="3203" y="6582"/>
                      <a:pt x="3203" y="6643"/>
                    </a:cubicBezTo>
                    <a:cubicBezTo>
                      <a:pt x="3203" y="6691"/>
                      <a:pt x="3203" y="6738"/>
                      <a:pt x="3203" y="6810"/>
                    </a:cubicBezTo>
                    <a:cubicBezTo>
                      <a:pt x="3108" y="6952"/>
                      <a:pt x="2990" y="7094"/>
                      <a:pt x="2824" y="7213"/>
                    </a:cubicBezTo>
                    <a:cubicBezTo>
                      <a:pt x="2563" y="7426"/>
                      <a:pt x="2183" y="7545"/>
                      <a:pt x="1827" y="7545"/>
                    </a:cubicBezTo>
                    <a:cubicBezTo>
                      <a:pt x="1400" y="7545"/>
                      <a:pt x="973" y="7355"/>
                      <a:pt x="713" y="7023"/>
                    </a:cubicBezTo>
                    <a:cubicBezTo>
                      <a:pt x="594" y="6881"/>
                      <a:pt x="499" y="6715"/>
                      <a:pt x="428" y="6549"/>
                    </a:cubicBezTo>
                    <a:cubicBezTo>
                      <a:pt x="333" y="6383"/>
                      <a:pt x="286" y="6193"/>
                      <a:pt x="309" y="6003"/>
                    </a:cubicBezTo>
                    <a:cubicBezTo>
                      <a:pt x="309" y="5813"/>
                      <a:pt x="333" y="5790"/>
                      <a:pt x="380" y="5742"/>
                    </a:cubicBezTo>
                    <a:cubicBezTo>
                      <a:pt x="400" y="5722"/>
                      <a:pt x="425" y="5715"/>
                      <a:pt x="453" y="5715"/>
                    </a:cubicBezTo>
                    <a:cubicBezTo>
                      <a:pt x="492" y="5715"/>
                      <a:pt x="539" y="5728"/>
                      <a:pt x="594" y="5742"/>
                    </a:cubicBezTo>
                    <a:cubicBezTo>
                      <a:pt x="665" y="5742"/>
                      <a:pt x="736" y="5766"/>
                      <a:pt x="831" y="5790"/>
                    </a:cubicBezTo>
                    <a:cubicBezTo>
                      <a:pt x="1139" y="5884"/>
                      <a:pt x="1472" y="5932"/>
                      <a:pt x="1827" y="5932"/>
                    </a:cubicBezTo>
                    <a:cubicBezTo>
                      <a:pt x="2231" y="5932"/>
                      <a:pt x="2634" y="5884"/>
                      <a:pt x="3037" y="5766"/>
                    </a:cubicBezTo>
                    <a:cubicBezTo>
                      <a:pt x="3132" y="5718"/>
                      <a:pt x="3227" y="5695"/>
                      <a:pt x="3322" y="5647"/>
                    </a:cubicBezTo>
                    <a:lnTo>
                      <a:pt x="3322" y="5647"/>
                    </a:lnTo>
                    <a:cubicBezTo>
                      <a:pt x="3298" y="5695"/>
                      <a:pt x="3298" y="5742"/>
                      <a:pt x="3298" y="5813"/>
                    </a:cubicBezTo>
                    <a:lnTo>
                      <a:pt x="3298" y="5837"/>
                    </a:lnTo>
                    <a:cubicBezTo>
                      <a:pt x="3298" y="5908"/>
                      <a:pt x="3322" y="5979"/>
                      <a:pt x="3417" y="6027"/>
                    </a:cubicBezTo>
                    <a:cubicBezTo>
                      <a:pt x="3488" y="6027"/>
                      <a:pt x="3583" y="5979"/>
                      <a:pt x="3606" y="5908"/>
                    </a:cubicBezTo>
                    <a:lnTo>
                      <a:pt x="3606" y="5837"/>
                    </a:lnTo>
                    <a:cubicBezTo>
                      <a:pt x="3606" y="5695"/>
                      <a:pt x="3630" y="5552"/>
                      <a:pt x="3654" y="5410"/>
                    </a:cubicBezTo>
                    <a:cubicBezTo>
                      <a:pt x="3701" y="5078"/>
                      <a:pt x="3796" y="4722"/>
                      <a:pt x="3891" y="4366"/>
                    </a:cubicBezTo>
                    <a:cubicBezTo>
                      <a:pt x="3986" y="4010"/>
                      <a:pt x="4081" y="3631"/>
                      <a:pt x="4223" y="3228"/>
                    </a:cubicBezTo>
                    <a:cubicBezTo>
                      <a:pt x="4864" y="1306"/>
                      <a:pt x="6073" y="357"/>
                      <a:pt x="7876" y="310"/>
                    </a:cubicBezTo>
                    <a:cubicBezTo>
                      <a:pt x="7918" y="309"/>
                      <a:pt x="7959" y="308"/>
                      <a:pt x="8000" y="308"/>
                    </a:cubicBezTo>
                    <a:close/>
                    <a:moveTo>
                      <a:pt x="7997" y="0"/>
                    </a:moveTo>
                    <a:cubicBezTo>
                      <a:pt x="7957" y="0"/>
                      <a:pt x="7917" y="1"/>
                      <a:pt x="7876" y="2"/>
                    </a:cubicBezTo>
                    <a:cubicBezTo>
                      <a:pt x="5955" y="49"/>
                      <a:pt x="4650" y="1116"/>
                      <a:pt x="3962" y="3133"/>
                    </a:cubicBezTo>
                    <a:cubicBezTo>
                      <a:pt x="3820" y="3512"/>
                      <a:pt x="3701" y="3939"/>
                      <a:pt x="3606" y="4271"/>
                    </a:cubicBezTo>
                    <a:cubicBezTo>
                      <a:pt x="3512" y="4627"/>
                      <a:pt x="3440" y="4959"/>
                      <a:pt x="3393" y="5268"/>
                    </a:cubicBezTo>
                    <a:cubicBezTo>
                      <a:pt x="3085" y="5434"/>
                      <a:pt x="2990" y="5481"/>
                      <a:pt x="2942" y="5481"/>
                    </a:cubicBezTo>
                    <a:cubicBezTo>
                      <a:pt x="2646" y="5580"/>
                      <a:pt x="2333" y="5629"/>
                      <a:pt x="2017" y="5629"/>
                    </a:cubicBezTo>
                    <a:cubicBezTo>
                      <a:pt x="1954" y="5629"/>
                      <a:pt x="1891" y="5627"/>
                      <a:pt x="1827" y="5623"/>
                    </a:cubicBezTo>
                    <a:cubicBezTo>
                      <a:pt x="1519" y="5623"/>
                      <a:pt x="1211" y="5576"/>
                      <a:pt x="926" y="5505"/>
                    </a:cubicBezTo>
                    <a:cubicBezTo>
                      <a:pt x="831" y="5457"/>
                      <a:pt x="760" y="5457"/>
                      <a:pt x="665" y="5457"/>
                    </a:cubicBezTo>
                    <a:cubicBezTo>
                      <a:pt x="609" y="5429"/>
                      <a:pt x="545" y="5416"/>
                      <a:pt x="482" y="5416"/>
                    </a:cubicBezTo>
                    <a:cubicBezTo>
                      <a:pt x="384" y="5416"/>
                      <a:pt x="286" y="5447"/>
                      <a:pt x="214" y="5505"/>
                    </a:cubicBezTo>
                    <a:cubicBezTo>
                      <a:pt x="72" y="5623"/>
                      <a:pt x="1" y="5790"/>
                      <a:pt x="25" y="5979"/>
                    </a:cubicBezTo>
                    <a:cubicBezTo>
                      <a:pt x="1" y="6216"/>
                      <a:pt x="72" y="6454"/>
                      <a:pt x="167" y="6667"/>
                    </a:cubicBezTo>
                    <a:cubicBezTo>
                      <a:pt x="262" y="6857"/>
                      <a:pt x="380" y="7047"/>
                      <a:pt x="499" y="7213"/>
                    </a:cubicBezTo>
                    <a:cubicBezTo>
                      <a:pt x="831" y="7616"/>
                      <a:pt x="1329" y="7829"/>
                      <a:pt x="1851" y="7829"/>
                    </a:cubicBezTo>
                    <a:cubicBezTo>
                      <a:pt x="2278" y="7829"/>
                      <a:pt x="2705" y="7687"/>
                      <a:pt x="3037" y="7426"/>
                    </a:cubicBezTo>
                    <a:cubicBezTo>
                      <a:pt x="3108" y="7379"/>
                      <a:pt x="3179" y="7308"/>
                      <a:pt x="3227" y="7260"/>
                    </a:cubicBezTo>
                    <a:cubicBezTo>
                      <a:pt x="3251" y="7758"/>
                      <a:pt x="3369" y="8256"/>
                      <a:pt x="3583" y="8707"/>
                    </a:cubicBezTo>
                    <a:cubicBezTo>
                      <a:pt x="3654" y="8849"/>
                      <a:pt x="3725" y="8992"/>
                      <a:pt x="3796" y="9134"/>
                    </a:cubicBezTo>
                    <a:cubicBezTo>
                      <a:pt x="4413" y="10154"/>
                      <a:pt x="5528" y="10723"/>
                      <a:pt x="7141" y="10842"/>
                    </a:cubicBezTo>
                    <a:cubicBezTo>
                      <a:pt x="7331" y="10866"/>
                      <a:pt x="7544" y="10866"/>
                      <a:pt x="7758" y="10866"/>
                    </a:cubicBezTo>
                    <a:lnTo>
                      <a:pt x="7805" y="10866"/>
                    </a:lnTo>
                    <a:cubicBezTo>
                      <a:pt x="9940" y="10818"/>
                      <a:pt x="11387" y="10059"/>
                      <a:pt x="12122" y="8636"/>
                    </a:cubicBezTo>
                    <a:cubicBezTo>
                      <a:pt x="12336" y="8209"/>
                      <a:pt x="12454" y="7758"/>
                      <a:pt x="12502" y="7284"/>
                    </a:cubicBezTo>
                    <a:cubicBezTo>
                      <a:pt x="12549" y="7331"/>
                      <a:pt x="12620" y="7379"/>
                      <a:pt x="12668" y="7403"/>
                    </a:cubicBezTo>
                    <a:cubicBezTo>
                      <a:pt x="12976" y="7667"/>
                      <a:pt x="13366" y="7808"/>
                      <a:pt x="13762" y="7808"/>
                    </a:cubicBezTo>
                    <a:cubicBezTo>
                      <a:pt x="13793" y="7808"/>
                      <a:pt x="13823" y="7807"/>
                      <a:pt x="13854" y="7806"/>
                    </a:cubicBezTo>
                    <a:cubicBezTo>
                      <a:pt x="13878" y="7807"/>
                      <a:pt x="13902" y="7807"/>
                      <a:pt x="13925" y="7807"/>
                    </a:cubicBezTo>
                    <a:cubicBezTo>
                      <a:pt x="14421" y="7807"/>
                      <a:pt x="14889" y="7574"/>
                      <a:pt x="15206" y="7189"/>
                    </a:cubicBezTo>
                    <a:cubicBezTo>
                      <a:pt x="15491" y="6857"/>
                      <a:pt x="15680" y="6430"/>
                      <a:pt x="15680" y="5979"/>
                    </a:cubicBezTo>
                    <a:cubicBezTo>
                      <a:pt x="15704" y="5790"/>
                      <a:pt x="15633" y="5600"/>
                      <a:pt x="15491" y="5481"/>
                    </a:cubicBezTo>
                    <a:cubicBezTo>
                      <a:pt x="15404" y="5424"/>
                      <a:pt x="15318" y="5392"/>
                      <a:pt x="15232" y="5392"/>
                    </a:cubicBezTo>
                    <a:cubicBezTo>
                      <a:pt x="15176" y="5392"/>
                      <a:pt x="15120" y="5406"/>
                      <a:pt x="15064" y="5434"/>
                    </a:cubicBezTo>
                    <a:cubicBezTo>
                      <a:pt x="14969" y="5434"/>
                      <a:pt x="14874" y="5457"/>
                      <a:pt x="14779" y="5481"/>
                    </a:cubicBezTo>
                    <a:cubicBezTo>
                      <a:pt x="14494" y="5576"/>
                      <a:pt x="14186" y="5600"/>
                      <a:pt x="13878" y="5623"/>
                    </a:cubicBezTo>
                    <a:cubicBezTo>
                      <a:pt x="13801" y="5630"/>
                      <a:pt x="13725" y="5634"/>
                      <a:pt x="13649" y="5634"/>
                    </a:cubicBezTo>
                    <a:cubicBezTo>
                      <a:pt x="13205" y="5634"/>
                      <a:pt x="12772" y="5518"/>
                      <a:pt x="12407" y="5315"/>
                    </a:cubicBezTo>
                    <a:lnTo>
                      <a:pt x="12407" y="5268"/>
                    </a:lnTo>
                    <a:cubicBezTo>
                      <a:pt x="12241" y="4509"/>
                      <a:pt x="12027" y="3750"/>
                      <a:pt x="11766" y="3014"/>
                    </a:cubicBezTo>
                    <a:cubicBezTo>
                      <a:pt x="11024" y="1020"/>
                      <a:pt x="9760" y="0"/>
                      <a:pt x="79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3" name="Google Shape;3383;p27"/>
              <p:cNvSpPr/>
              <p:nvPr/>
            </p:nvSpPr>
            <p:spPr>
              <a:xfrm>
                <a:off x="2879250" y="3266675"/>
                <a:ext cx="38550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1566" extrusionOk="0">
                    <a:moveTo>
                      <a:pt x="949" y="0"/>
                    </a:moveTo>
                    <a:cubicBezTo>
                      <a:pt x="830" y="48"/>
                      <a:pt x="712" y="119"/>
                      <a:pt x="617" y="214"/>
                    </a:cubicBezTo>
                    <a:cubicBezTo>
                      <a:pt x="380" y="404"/>
                      <a:pt x="166" y="641"/>
                      <a:pt x="0" y="878"/>
                    </a:cubicBezTo>
                    <a:lnTo>
                      <a:pt x="380" y="854"/>
                    </a:lnTo>
                    <a:cubicBezTo>
                      <a:pt x="688" y="807"/>
                      <a:pt x="996" y="807"/>
                      <a:pt x="1281" y="807"/>
                    </a:cubicBezTo>
                    <a:cubicBezTo>
                      <a:pt x="973" y="807"/>
                      <a:pt x="688" y="831"/>
                      <a:pt x="380" y="854"/>
                    </a:cubicBezTo>
                    <a:lnTo>
                      <a:pt x="854" y="1566"/>
                    </a:lnTo>
                    <a:cubicBezTo>
                      <a:pt x="949" y="1447"/>
                      <a:pt x="1044" y="1329"/>
                      <a:pt x="1091" y="1210"/>
                    </a:cubicBezTo>
                    <a:lnTo>
                      <a:pt x="1115" y="1210"/>
                    </a:lnTo>
                    <a:cubicBezTo>
                      <a:pt x="1186" y="1092"/>
                      <a:pt x="1234" y="949"/>
                      <a:pt x="1281" y="807"/>
                    </a:cubicBezTo>
                    <a:lnTo>
                      <a:pt x="1542" y="807"/>
                    </a:lnTo>
                    <a:cubicBezTo>
                      <a:pt x="1495" y="688"/>
                      <a:pt x="1447" y="546"/>
                      <a:pt x="1329" y="380"/>
                    </a:cubicBezTo>
                    <a:cubicBezTo>
                      <a:pt x="1162" y="143"/>
                      <a:pt x="1044" y="0"/>
                      <a:pt x="9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4" name="Google Shape;3384;p27"/>
              <p:cNvSpPr/>
              <p:nvPr/>
            </p:nvSpPr>
            <p:spPr>
              <a:xfrm>
                <a:off x="2834175" y="3237625"/>
                <a:ext cx="128125" cy="26100"/>
              </a:xfrm>
              <a:custGeom>
                <a:avLst/>
                <a:gdLst/>
                <a:ahLst/>
                <a:cxnLst/>
                <a:rect l="l" t="t" r="r" b="b"/>
                <a:pathLst>
                  <a:path w="5125" h="1044" extrusionOk="0">
                    <a:moveTo>
                      <a:pt x="546" y="0"/>
                    </a:moveTo>
                    <a:cubicBezTo>
                      <a:pt x="404" y="0"/>
                      <a:pt x="261" y="48"/>
                      <a:pt x="143" y="166"/>
                    </a:cubicBezTo>
                    <a:cubicBezTo>
                      <a:pt x="48" y="261"/>
                      <a:pt x="0" y="380"/>
                      <a:pt x="24" y="522"/>
                    </a:cubicBezTo>
                    <a:cubicBezTo>
                      <a:pt x="0" y="664"/>
                      <a:pt x="48" y="783"/>
                      <a:pt x="143" y="878"/>
                    </a:cubicBezTo>
                    <a:cubicBezTo>
                      <a:pt x="238" y="996"/>
                      <a:pt x="380" y="1044"/>
                      <a:pt x="546" y="1044"/>
                    </a:cubicBezTo>
                    <a:cubicBezTo>
                      <a:pt x="807" y="1020"/>
                      <a:pt x="1020" y="807"/>
                      <a:pt x="1068" y="522"/>
                    </a:cubicBezTo>
                    <a:cubicBezTo>
                      <a:pt x="1068" y="380"/>
                      <a:pt x="997" y="237"/>
                      <a:pt x="902" y="166"/>
                    </a:cubicBezTo>
                    <a:cubicBezTo>
                      <a:pt x="807" y="48"/>
                      <a:pt x="665" y="0"/>
                      <a:pt x="546" y="0"/>
                    </a:cubicBezTo>
                    <a:close/>
                    <a:moveTo>
                      <a:pt x="4602" y="0"/>
                    </a:moveTo>
                    <a:cubicBezTo>
                      <a:pt x="4318" y="0"/>
                      <a:pt x="4080" y="237"/>
                      <a:pt x="4080" y="522"/>
                    </a:cubicBezTo>
                    <a:cubicBezTo>
                      <a:pt x="4080" y="664"/>
                      <a:pt x="4128" y="783"/>
                      <a:pt x="4246" y="878"/>
                    </a:cubicBezTo>
                    <a:cubicBezTo>
                      <a:pt x="4318" y="996"/>
                      <a:pt x="4460" y="1044"/>
                      <a:pt x="4602" y="1044"/>
                    </a:cubicBezTo>
                    <a:cubicBezTo>
                      <a:pt x="4745" y="1044"/>
                      <a:pt x="4887" y="996"/>
                      <a:pt x="4958" y="878"/>
                    </a:cubicBezTo>
                    <a:cubicBezTo>
                      <a:pt x="5077" y="783"/>
                      <a:pt x="5124" y="664"/>
                      <a:pt x="5124" y="522"/>
                    </a:cubicBezTo>
                    <a:cubicBezTo>
                      <a:pt x="5124" y="380"/>
                      <a:pt x="5077" y="237"/>
                      <a:pt x="4958" y="166"/>
                    </a:cubicBezTo>
                    <a:cubicBezTo>
                      <a:pt x="4863" y="48"/>
                      <a:pt x="4745" y="0"/>
                      <a:pt x="4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5" name="Google Shape;3385;p27"/>
              <p:cNvSpPr/>
              <p:nvPr/>
            </p:nvSpPr>
            <p:spPr>
              <a:xfrm>
                <a:off x="2871525" y="3263125"/>
                <a:ext cx="54600" cy="46275"/>
              </a:xfrm>
              <a:custGeom>
                <a:avLst/>
                <a:gdLst/>
                <a:ahLst/>
                <a:cxnLst/>
                <a:rect l="l" t="t" r="r" b="b"/>
                <a:pathLst>
                  <a:path w="2184" h="1851" extrusionOk="0">
                    <a:moveTo>
                      <a:pt x="1258" y="285"/>
                    </a:moveTo>
                    <a:cubicBezTo>
                      <a:pt x="1282" y="308"/>
                      <a:pt x="1353" y="332"/>
                      <a:pt x="1519" y="593"/>
                    </a:cubicBezTo>
                    <a:cubicBezTo>
                      <a:pt x="1566" y="664"/>
                      <a:pt x="1590" y="735"/>
                      <a:pt x="1638" y="807"/>
                    </a:cubicBezTo>
                    <a:lnTo>
                      <a:pt x="1566" y="807"/>
                    </a:lnTo>
                    <a:cubicBezTo>
                      <a:pt x="1282" y="807"/>
                      <a:pt x="997" y="830"/>
                      <a:pt x="689" y="854"/>
                    </a:cubicBezTo>
                    <a:lnTo>
                      <a:pt x="641" y="854"/>
                    </a:lnTo>
                    <a:cubicBezTo>
                      <a:pt x="760" y="712"/>
                      <a:pt x="878" y="569"/>
                      <a:pt x="1021" y="474"/>
                    </a:cubicBezTo>
                    <a:cubicBezTo>
                      <a:pt x="1092" y="403"/>
                      <a:pt x="1187" y="356"/>
                      <a:pt x="1258" y="285"/>
                    </a:cubicBezTo>
                    <a:close/>
                    <a:moveTo>
                      <a:pt x="1353" y="1115"/>
                    </a:moveTo>
                    <a:cubicBezTo>
                      <a:pt x="1353" y="1139"/>
                      <a:pt x="1305" y="1210"/>
                      <a:pt x="1282" y="1281"/>
                    </a:cubicBezTo>
                    <a:cubicBezTo>
                      <a:pt x="1234" y="1352"/>
                      <a:pt x="1211" y="1400"/>
                      <a:pt x="1187" y="1447"/>
                    </a:cubicBezTo>
                    <a:lnTo>
                      <a:pt x="973" y="1115"/>
                    </a:lnTo>
                    <a:close/>
                    <a:moveTo>
                      <a:pt x="1282" y="0"/>
                    </a:moveTo>
                    <a:cubicBezTo>
                      <a:pt x="1211" y="0"/>
                      <a:pt x="1092" y="48"/>
                      <a:pt x="855" y="237"/>
                    </a:cubicBezTo>
                    <a:cubicBezTo>
                      <a:pt x="618" y="427"/>
                      <a:pt x="428" y="641"/>
                      <a:pt x="262" y="878"/>
                    </a:cubicBezTo>
                    <a:lnTo>
                      <a:pt x="191" y="878"/>
                    </a:lnTo>
                    <a:cubicBezTo>
                      <a:pt x="1" y="878"/>
                      <a:pt x="1" y="1186"/>
                      <a:pt x="191" y="1186"/>
                    </a:cubicBezTo>
                    <a:lnTo>
                      <a:pt x="333" y="1186"/>
                    </a:lnTo>
                    <a:lnTo>
                      <a:pt x="641" y="1139"/>
                    </a:lnTo>
                    <a:lnTo>
                      <a:pt x="1044" y="1779"/>
                    </a:lnTo>
                    <a:cubicBezTo>
                      <a:pt x="1068" y="1827"/>
                      <a:pt x="1116" y="1850"/>
                      <a:pt x="1163" y="1850"/>
                    </a:cubicBezTo>
                    <a:cubicBezTo>
                      <a:pt x="1211" y="1850"/>
                      <a:pt x="1234" y="1827"/>
                      <a:pt x="1282" y="1803"/>
                    </a:cubicBezTo>
                    <a:cubicBezTo>
                      <a:pt x="1377" y="1684"/>
                      <a:pt x="1471" y="1566"/>
                      <a:pt x="1543" y="1400"/>
                    </a:cubicBezTo>
                    <a:cubicBezTo>
                      <a:pt x="1614" y="1305"/>
                      <a:pt x="1661" y="1186"/>
                      <a:pt x="1709" y="1091"/>
                    </a:cubicBezTo>
                    <a:lnTo>
                      <a:pt x="2017" y="1091"/>
                    </a:lnTo>
                    <a:cubicBezTo>
                      <a:pt x="2112" y="1091"/>
                      <a:pt x="2183" y="1020"/>
                      <a:pt x="2183" y="949"/>
                    </a:cubicBezTo>
                    <a:cubicBezTo>
                      <a:pt x="2183" y="854"/>
                      <a:pt x="2112" y="783"/>
                      <a:pt x="2017" y="783"/>
                    </a:cubicBezTo>
                    <a:lnTo>
                      <a:pt x="1970" y="783"/>
                    </a:lnTo>
                    <a:cubicBezTo>
                      <a:pt x="1922" y="688"/>
                      <a:pt x="1851" y="569"/>
                      <a:pt x="1780" y="427"/>
                    </a:cubicBezTo>
                    <a:cubicBezTo>
                      <a:pt x="1590" y="119"/>
                      <a:pt x="1424" y="0"/>
                      <a:pt x="12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86" name="Google Shape;3386;p27"/>
            <p:cNvGrpSpPr/>
            <p:nvPr/>
          </p:nvGrpSpPr>
          <p:grpSpPr>
            <a:xfrm>
              <a:off x="8595981" y="467242"/>
              <a:ext cx="368393" cy="444112"/>
              <a:chOff x="2475575" y="3443625"/>
              <a:chExt cx="316000" cy="380950"/>
            </a:xfrm>
          </p:grpSpPr>
          <p:sp>
            <p:nvSpPr>
              <p:cNvPr id="3387" name="Google Shape;3387;p27"/>
              <p:cNvSpPr/>
              <p:nvPr/>
            </p:nvSpPr>
            <p:spPr>
              <a:xfrm>
                <a:off x="2550700" y="3560575"/>
                <a:ext cx="200450" cy="234300"/>
              </a:xfrm>
              <a:custGeom>
                <a:avLst/>
                <a:gdLst/>
                <a:ahLst/>
                <a:cxnLst/>
                <a:rect l="l" t="t" r="r" b="b"/>
                <a:pathLst>
                  <a:path w="8018" h="9372" extrusionOk="0">
                    <a:moveTo>
                      <a:pt x="4095" y="1"/>
                    </a:moveTo>
                    <a:cubicBezTo>
                      <a:pt x="4074" y="1"/>
                      <a:pt x="4054" y="1"/>
                      <a:pt x="4033" y="1"/>
                    </a:cubicBezTo>
                    <a:cubicBezTo>
                      <a:pt x="2372" y="72"/>
                      <a:pt x="1257" y="974"/>
                      <a:pt x="664" y="2682"/>
                    </a:cubicBezTo>
                    <a:cubicBezTo>
                      <a:pt x="546" y="3038"/>
                      <a:pt x="451" y="3393"/>
                      <a:pt x="356" y="3702"/>
                    </a:cubicBezTo>
                    <a:cubicBezTo>
                      <a:pt x="261" y="4034"/>
                      <a:pt x="190" y="4342"/>
                      <a:pt x="143" y="4627"/>
                    </a:cubicBezTo>
                    <a:cubicBezTo>
                      <a:pt x="119" y="4769"/>
                      <a:pt x="95" y="4912"/>
                      <a:pt x="95" y="5054"/>
                    </a:cubicBezTo>
                    <a:lnTo>
                      <a:pt x="95" y="5078"/>
                    </a:lnTo>
                    <a:cubicBezTo>
                      <a:pt x="48" y="5315"/>
                      <a:pt x="24" y="5528"/>
                      <a:pt x="24" y="5766"/>
                    </a:cubicBezTo>
                    <a:cubicBezTo>
                      <a:pt x="24" y="5813"/>
                      <a:pt x="24" y="5884"/>
                      <a:pt x="24" y="5932"/>
                    </a:cubicBezTo>
                    <a:cubicBezTo>
                      <a:pt x="0" y="6501"/>
                      <a:pt x="119" y="7046"/>
                      <a:pt x="332" y="7545"/>
                    </a:cubicBezTo>
                    <a:cubicBezTo>
                      <a:pt x="380" y="7663"/>
                      <a:pt x="451" y="7782"/>
                      <a:pt x="522" y="7900"/>
                    </a:cubicBezTo>
                    <a:cubicBezTo>
                      <a:pt x="1044" y="8778"/>
                      <a:pt x="1993" y="9276"/>
                      <a:pt x="3392" y="9371"/>
                    </a:cubicBezTo>
                    <a:lnTo>
                      <a:pt x="3962" y="9371"/>
                    </a:lnTo>
                    <a:cubicBezTo>
                      <a:pt x="5812" y="9347"/>
                      <a:pt x="7022" y="8707"/>
                      <a:pt x="7662" y="7497"/>
                    </a:cubicBezTo>
                    <a:cubicBezTo>
                      <a:pt x="7876" y="7023"/>
                      <a:pt x="7994" y="6525"/>
                      <a:pt x="8018" y="6003"/>
                    </a:cubicBezTo>
                    <a:lnTo>
                      <a:pt x="8018" y="5599"/>
                    </a:lnTo>
                    <a:cubicBezTo>
                      <a:pt x="8018" y="5457"/>
                      <a:pt x="7994" y="5315"/>
                      <a:pt x="7970" y="5149"/>
                    </a:cubicBezTo>
                    <a:cubicBezTo>
                      <a:pt x="7970" y="5125"/>
                      <a:pt x="7970" y="5078"/>
                      <a:pt x="7947" y="5030"/>
                    </a:cubicBezTo>
                    <a:cubicBezTo>
                      <a:pt x="7947" y="4912"/>
                      <a:pt x="7923" y="4793"/>
                      <a:pt x="7923" y="4698"/>
                    </a:cubicBezTo>
                    <a:lnTo>
                      <a:pt x="7899" y="4579"/>
                    </a:lnTo>
                    <a:cubicBezTo>
                      <a:pt x="7757" y="3892"/>
                      <a:pt x="7567" y="3251"/>
                      <a:pt x="7330" y="2611"/>
                    </a:cubicBezTo>
                    <a:cubicBezTo>
                      <a:pt x="6698" y="856"/>
                      <a:pt x="5605" y="1"/>
                      <a:pt x="40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8" name="Google Shape;3388;p27"/>
              <p:cNvSpPr/>
              <p:nvPr/>
            </p:nvSpPr>
            <p:spPr>
              <a:xfrm>
                <a:off x="2546550" y="3557050"/>
                <a:ext cx="208175" cy="241375"/>
              </a:xfrm>
              <a:custGeom>
                <a:avLst/>
                <a:gdLst/>
                <a:ahLst/>
                <a:cxnLst/>
                <a:rect l="l" t="t" r="r" b="b"/>
                <a:pathLst>
                  <a:path w="8327" h="9655" extrusionOk="0">
                    <a:moveTo>
                      <a:pt x="4270" y="285"/>
                    </a:moveTo>
                    <a:cubicBezTo>
                      <a:pt x="5717" y="285"/>
                      <a:pt x="6737" y="1115"/>
                      <a:pt x="7354" y="2799"/>
                    </a:cubicBezTo>
                    <a:cubicBezTo>
                      <a:pt x="7591" y="3440"/>
                      <a:pt x="7781" y="4104"/>
                      <a:pt x="7923" y="4768"/>
                    </a:cubicBezTo>
                    <a:cubicBezTo>
                      <a:pt x="7923" y="4792"/>
                      <a:pt x="7947" y="4815"/>
                      <a:pt x="7947" y="4863"/>
                    </a:cubicBezTo>
                    <a:lnTo>
                      <a:pt x="7970" y="5195"/>
                    </a:lnTo>
                    <a:cubicBezTo>
                      <a:pt x="7970" y="5219"/>
                      <a:pt x="7970" y="5266"/>
                      <a:pt x="7970" y="5290"/>
                    </a:cubicBezTo>
                    <a:lnTo>
                      <a:pt x="7970" y="5313"/>
                    </a:lnTo>
                    <a:cubicBezTo>
                      <a:pt x="7994" y="5456"/>
                      <a:pt x="8018" y="5598"/>
                      <a:pt x="8018" y="5740"/>
                    </a:cubicBezTo>
                    <a:lnTo>
                      <a:pt x="8018" y="6120"/>
                    </a:lnTo>
                    <a:cubicBezTo>
                      <a:pt x="7994" y="6618"/>
                      <a:pt x="7875" y="7093"/>
                      <a:pt x="7662" y="7543"/>
                    </a:cubicBezTo>
                    <a:cubicBezTo>
                      <a:pt x="7069" y="8706"/>
                      <a:pt x="5883" y="9322"/>
                      <a:pt x="4104" y="9346"/>
                    </a:cubicBezTo>
                    <a:lnTo>
                      <a:pt x="3535" y="9346"/>
                    </a:lnTo>
                    <a:cubicBezTo>
                      <a:pt x="2206" y="9251"/>
                      <a:pt x="1305" y="8777"/>
                      <a:pt x="807" y="7946"/>
                    </a:cubicBezTo>
                    <a:cubicBezTo>
                      <a:pt x="735" y="7852"/>
                      <a:pt x="664" y="7733"/>
                      <a:pt x="617" y="7614"/>
                    </a:cubicBezTo>
                    <a:cubicBezTo>
                      <a:pt x="403" y="7116"/>
                      <a:pt x="309" y="6594"/>
                      <a:pt x="332" y="6073"/>
                    </a:cubicBezTo>
                    <a:cubicBezTo>
                      <a:pt x="332" y="6001"/>
                      <a:pt x="332" y="5954"/>
                      <a:pt x="356" y="5907"/>
                    </a:cubicBezTo>
                    <a:cubicBezTo>
                      <a:pt x="356" y="5669"/>
                      <a:pt x="380" y="5432"/>
                      <a:pt x="427" y="5219"/>
                    </a:cubicBezTo>
                    <a:lnTo>
                      <a:pt x="427" y="5195"/>
                    </a:lnTo>
                    <a:cubicBezTo>
                      <a:pt x="427" y="5053"/>
                      <a:pt x="451" y="4934"/>
                      <a:pt x="475" y="4792"/>
                    </a:cubicBezTo>
                    <a:cubicBezTo>
                      <a:pt x="522" y="4483"/>
                      <a:pt x="593" y="4175"/>
                      <a:pt x="688" y="3867"/>
                    </a:cubicBezTo>
                    <a:cubicBezTo>
                      <a:pt x="759" y="3558"/>
                      <a:pt x="854" y="3226"/>
                      <a:pt x="973" y="2870"/>
                    </a:cubicBezTo>
                    <a:cubicBezTo>
                      <a:pt x="1542" y="1186"/>
                      <a:pt x="2609" y="356"/>
                      <a:pt x="4199" y="285"/>
                    </a:cubicBezTo>
                    <a:close/>
                    <a:moveTo>
                      <a:pt x="4175" y="0"/>
                    </a:moveTo>
                    <a:cubicBezTo>
                      <a:pt x="2467" y="71"/>
                      <a:pt x="1305" y="996"/>
                      <a:pt x="688" y="2799"/>
                    </a:cubicBezTo>
                    <a:cubicBezTo>
                      <a:pt x="569" y="3131"/>
                      <a:pt x="475" y="3487"/>
                      <a:pt x="380" y="3819"/>
                    </a:cubicBezTo>
                    <a:cubicBezTo>
                      <a:pt x="309" y="4127"/>
                      <a:pt x="214" y="4436"/>
                      <a:pt x="166" y="4744"/>
                    </a:cubicBezTo>
                    <a:cubicBezTo>
                      <a:pt x="142" y="4887"/>
                      <a:pt x="119" y="5029"/>
                      <a:pt x="119" y="5195"/>
                    </a:cubicBezTo>
                    <a:cubicBezTo>
                      <a:pt x="71" y="5408"/>
                      <a:pt x="48" y="5646"/>
                      <a:pt x="48" y="5883"/>
                    </a:cubicBezTo>
                    <a:cubicBezTo>
                      <a:pt x="24" y="5930"/>
                      <a:pt x="24" y="6001"/>
                      <a:pt x="24" y="6073"/>
                    </a:cubicBezTo>
                    <a:cubicBezTo>
                      <a:pt x="0" y="6642"/>
                      <a:pt x="119" y="7211"/>
                      <a:pt x="356" y="7733"/>
                    </a:cubicBezTo>
                    <a:cubicBezTo>
                      <a:pt x="403" y="7852"/>
                      <a:pt x="475" y="7994"/>
                      <a:pt x="546" y="8113"/>
                    </a:cubicBezTo>
                    <a:cubicBezTo>
                      <a:pt x="1091" y="9014"/>
                      <a:pt x="2088" y="9536"/>
                      <a:pt x="3535" y="9654"/>
                    </a:cubicBezTo>
                    <a:lnTo>
                      <a:pt x="4128" y="9654"/>
                    </a:lnTo>
                    <a:cubicBezTo>
                      <a:pt x="6025" y="9607"/>
                      <a:pt x="7306" y="8943"/>
                      <a:pt x="7947" y="7686"/>
                    </a:cubicBezTo>
                    <a:cubicBezTo>
                      <a:pt x="8184" y="7187"/>
                      <a:pt x="8302" y="6666"/>
                      <a:pt x="8326" y="6144"/>
                    </a:cubicBezTo>
                    <a:lnTo>
                      <a:pt x="8326" y="5740"/>
                    </a:lnTo>
                    <a:cubicBezTo>
                      <a:pt x="8326" y="5574"/>
                      <a:pt x="8302" y="5432"/>
                      <a:pt x="8279" y="5290"/>
                    </a:cubicBezTo>
                    <a:cubicBezTo>
                      <a:pt x="8279" y="5242"/>
                      <a:pt x="8279" y="5171"/>
                      <a:pt x="8255" y="5124"/>
                    </a:cubicBezTo>
                    <a:lnTo>
                      <a:pt x="8231" y="4815"/>
                    </a:lnTo>
                    <a:lnTo>
                      <a:pt x="8231" y="4792"/>
                    </a:lnTo>
                    <a:cubicBezTo>
                      <a:pt x="8231" y="4744"/>
                      <a:pt x="8208" y="4720"/>
                      <a:pt x="8208" y="4697"/>
                    </a:cubicBezTo>
                    <a:cubicBezTo>
                      <a:pt x="8065" y="4009"/>
                      <a:pt x="7875" y="3345"/>
                      <a:pt x="7638" y="2704"/>
                    </a:cubicBezTo>
                    <a:cubicBezTo>
                      <a:pt x="6974" y="901"/>
                      <a:pt x="5835" y="0"/>
                      <a:pt x="42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9" name="Google Shape;3389;p27"/>
              <p:cNvSpPr/>
              <p:nvPr/>
            </p:nvSpPr>
            <p:spPr>
              <a:xfrm>
                <a:off x="2593975" y="3617525"/>
                <a:ext cx="112700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928" extrusionOk="0">
                    <a:moveTo>
                      <a:pt x="4057" y="1"/>
                    </a:moveTo>
                    <a:cubicBezTo>
                      <a:pt x="3938" y="1"/>
                      <a:pt x="3820" y="48"/>
                      <a:pt x="3725" y="119"/>
                    </a:cubicBezTo>
                    <a:cubicBezTo>
                      <a:pt x="3630" y="214"/>
                      <a:pt x="3583" y="333"/>
                      <a:pt x="3583" y="451"/>
                    </a:cubicBezTo>
                    <a:cubicBezTo>
                      <a:pt x="3583" y="570"/>
                      <a:pt x="3630" y="688"/>
                      <a:pt x="3725" y="783"/>
                    </a:cubicBezTo>
                    <a:cubicBezTo>
                      <a:pt x="3796" y="878"/>
                      <a:pt x="3915" y="926"/>
                      <a:pt x="4057" y="926"/>
                    </a:cubicBezTo>
                    <a:cubicBezTo>
                      <a:pt x="4176" y="926"/>
                      <a:pt x="4294" y="878"/>
                      <a:pt x="4365" y="783"/>
                    </a:cubicBezTo>
                    <a:cubicBezTo>
                      <a:pt x="4460" y="688"/>
                      <a:pt x="4508" y="594"/>
                      <a:pt x="4508" y="475"/>
                    </a:cubicBezTo>
                    <a:cubicBezTo>
                      <a:pt x="4508" y="356"/>
                      <a:pt x="4460" y="214"/>
                      <a:pt x="4365" y="143"/>
                    </a:cubicBezTo>
                    <a:cubicBezTo>
                      <a:pt x="4294" y="48"/>
                      <a:pt x="4176" y="1"/>
                      <a:pt x="4057" y="1"/>
                    </a:cubicBezTo>
                    <a:close/>
                    <a:moveTo>
                      <a:pt x="452" y="1"/>
                    </a:moveTo>
                    <a:cubicBezTo>
                      <a:pt x="333" y="1"/>
                      <a:pt x="214" y="48"/>
                      <a:pt x="119" y="143"/>
                    </a:cubicBezTo>
                    <a:cubicBezTo>
                      <a:pt x="48" y="238"/>
                      <a:pt x="1" y="356"/>
                      <a:pt x="1" y="475"/>
                    </a:cubicBezTo>
                    <a:cubicBezTo>
                      <a:pt x="1" y="723"/>
                      <a:pt x="193" y="927"/>
                      <a:pt x="415" y="927"/>
                    </a:cubicBezTo>
                    <a:cubicBezTo>
                      <a:pt x="427" y="927"/>
                      <a:pt x="439" y="927"/>
                      <a:pt x="452" y="926"/>
                    </a:cubicBezTo>
                    <a:cubicBezTo>
                      <a:pt x="594" y="926"/>
                      <a:pt x="689" y="878"/>
                      <a:pt x="784" y="783"/>
                    </a:cubicBezTo>
                    <a:cubicBezTo>
                      <a:pt x="878" y="712"/>
                      <a:pt x="926" y="594"/>
                      <a:pt x="926" y="475"/>
                    </a:cubicBezTo>
                    <a:cubicBezTo>
                      <a:pt x="926" y="356"/>
                      <a:pt x="878" y="214"/>
                      <a:pt x="784" y="143"/>
                    </a:cubicBezTo>
                    <a:cubicBezTo>
                      <a:pt x="689" y="48"/>
                      <a:pt x="570" y="1"/>
                      <a:pt x="4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0" name="Google Shape;3390;p27"/>
              <p:cNvSpPr/>
              <p:nvPr/>
            </p:nvSpPr>
            <p:spPr>
              <a:xfrm>
                <a:off x="2633725" y="3643025"/>
                <a:ext cx="34400" cy="34425"/>
              </a:xfrm>
              <a:custGeom>
                <a:avLst/>
                <a:gdLst/>
                <a:ahLst/>
                <a:cxnLst/>
                <a:rect l="l" t="t" r="r" b="b"/>
                <a:pathLst>
                  <a:path w="1376" h="1377" extrusionOk="0">
                    <a:moveTo>
                      <a:pt x="830" y="1"/>
                    </a:moveTo>
                    <a:cubicBezTo>
                      <a:pt x="735" y="24"/>
                      <a:pt x="617" y="95"/>
                      <a:pt x="546" y="167"/>
                    </a:cubicBezTo>
                    <a:cubicBezTo>
                      <a:pt x="332" y="356"/>
                      <a:pt x="166" y="546"/>
                      <a:pt x="0" y="760"/>
                    </a:cubicBezTo>
                    <a:lnTo>
                      <a:pt x="332" y="736"/>
                    </a:lnTo>
                    <a:cubicBezTo>
                      <a:pt x="593" y="712"/>
                      <a:pt x="854" y="712"/>
                      <a:pt x="1115" y="712"/>
                    </a:cubicBezTo>
                    <a:lnTo>
                      <a:pt x="1376" y="712"/>
                    </a:lnTo>
                    <a:cubicBezTo>
                      <a:pt x="1328" y="594"/>
                      <a:pt x="1257" y="475"/>
                      <a:pt x="1162" y="333"/>
                    </a:cubicBezTo>
                    <a:cubicBezTo>
                      <a:pt x="1020" y="119"/>
                      <a:pt x="925" y="1"/>
                      <a:pt x="830" y="1"/>
                    </a:cubicBezTo>
                    <a:close/>
                    <a:moveTo>
                      <a:pt x="1115" y="736"/>
                    </a:moveTo>
                    <a:cubicBezTo>
                      <a:pt x="854" y="736"/>
                      <a:pt x="617" y="736"/>
                      <a:pt x="332" y="760"/>
                    </a:cubicBezTo>
                    <a:lnTo>
                      <a:pt x="759" y="1376"/>
                    </a:lnTo>
                    <a:cubicBezTo>
                      <a:pt x="902" y="1187"/>
                      <a:pt x="1044" y="973"/>
                      <a:pt x="1115" y="736"/>
                    </a:cubicBezTo>
                    <a:close/>
                  </a:path>
                </a:pathLst>
              </a:custGeom>
              <a:solidFill>
                <a:srgbClr val="FFA4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1" name="Google Shape;3391;p27"/>
              <p:cNvSpPr/>
              <p:nvPr/>
            </p:nvSpPr>
            <p:spPr>
              <a:xfrm>
                <a:off x="2627775" y="3639475"/>
                <a:ext cx="47475" cy="41525"/>
              </a:xfrm>
              <a:custGeom>
                <a:avLst/>
                <a:gdLst/>
                <a:ahLst/>
                <a:cxnLst/>
                <a:rect l="l" t="t" r="r" b="b"/>
                <a:pathLst>
                  <a:path w="1899" h="1661" extrusionOk="0">
                    <a:moveTo>
                      <a:pt x="1092" y="285"/>
                    </a:moveTo>
                    <a:cubicBezTo>
                      <a:pt x="1163" y="356"/>
                      <a:pt x="1234" y="451"/>
                      <a:pt x="1306" y="546"/>
                    </a:cubicBezTo>
                    <a:lnTo>
                      <a:pt x="1400" y="712"/>
                    </a:lnTo>
                    <a:cubicBezTo>
                      <a:pt x="1389" y="700"/>
                      <a:pt x="1377" y="694"/>
                      <a:pt x="1365" y="694"/>
                    </a:cubicBezTo>
                    <a:cubicBezTo>
                      <a:pt x="1353" y="694"/>
                      <a:pt x="1341" y="700"/>
                      <a:pt x="1329" y="712"/>
                    </a:cubicBezTo>
                    <a:cubicBezTo>
                      <a:pt x="1092" y="712"/>
                      <a:pt x="831" y="712"/>
                      <a:pt x="594" y="736"/>
                    </a:cubicBezTo>
                    <a:cubicBezTo>
                      <a:pt x="665" y="617"/>
                      <a:pt x="784" y="522"/>
                      <a:pt x="879" y="427"/>
                    </a:cubicBezTo>
                    <a:cubicBezTo>
                      <a:pt x="1021" y="332"/>
                      <a:pt x="1092" y="285"/>
                      <a:pt x="1092" y="285"/>
                    </a:cubicBezTo>
                    <a:close/>
                    <a:moveTo>
                      <a:pt x="1140" y="996"/>
                    </a:moveTo>
                    <a:cubicBezTo>
                      <a:pt x="1116" y="1044"/>
                      <a:pt x="1116" y="1068"/>
                      <a:pt x="1092" y="1139"/>
                    </a:cubicBezTo>
                    <a:cubicBezTo>
                      <a:pt x="1045" y="1186"/>
                      <a:pt x="1021" y="1234"/>
                      <a:pt x="997" y="1257"/>
                    </a:cubicBezTo>
                    <a:lnTo>
                      <a:pt x="855" y="1020"/>
                    </a:lnTo>
                    <a:lnTo>
                      <a:pt x="1140" y="996"/>
                    </a:lnTo>
                    <a:close/>
                    <a:moveTo>
                      <a:pt x="1092" y="0"/>
                    </a:moveTo>
                    <a:cubicBezTo>
                      <a:pt x="1021" y="0"/>
                      <a:pt x="926" y="24"/>
                      <a:pt x="689" y="214"/>
                    </a:cubicBezTo>
                    <a:cubicBezTo>
                      <a:pt x="499" y="356"/>
                      <a:pt x="333" y="546"/>
                      <a:pt x="167" y="759"/>
                    </a:cubicBezTo>
                    <a:lnTo>
                      <a:pt x="143" y="759"/>
                    </a:lnTo>
                    <a:cubicBezTo>
                      <a:pt x="72" y="759"/>
                      <a:pt x="1" y="830"/>
                      <a:pt x="1" y="925"/>
                    </a:cubicBezTo>
                    <a:cubicBezTo>
                      <a:pt x="1" y="996"/>
                      <a:pt x="72" y="1068"/>
                      <a:pt x="143" y="1068"/>
                    </a:cubicBezTo>
                    <a:lnTo>
                      <a:pt x="262" y="1068"/>
                    </a:lnTo>
                    <a:lnTo>
                      <a:pt x="499" y="1044"/>
                    </a:lnTo>
                    <a:lnTo>
                      <a:pt x="879" y="1590"/>
                    </a:lnTo>
                    <a:cubicBezTo>
                      <a:pt x="902" y="1637"/>
                      <a:pt x="926" y="1661"/>
                      <a:pt x="973" y="1661"/>
                    </a:cubicBezTo>
                    <a:lnTo>
                      <a:pt x="997" y="1661"/>
                    </a:lnTo>
                    <a:cubicBezTo>
                      <a:pt x="1045" y="1661"/>
                      <a:pt x="1068" y="1637"/>
                      <a:pt x="1092" y="1613"/>
                    </a:cubicBezTo>
                    <a:cubicBezTo>
                      <a:pt x="1187" y="1518"/>
                      <a:pt x="1282" y="1400"/>
                      <a:pt x="1353" y="1257"/>
                    </a:cubicBezTo>
                    <a:cubicBezTo>
                      <a:pt x="1400" y="1139"/>
                      <a:pt x="1448" y="1044"/>
                      <a:pt x="1472" y="973"/>
                    </a:cubicBezTo>
                    <a:lnTo>
                      <a:pt x="1756" y="973"/>
                    </a:lnTo>
                    <a:cubicBezTo>
                      <a:pt x="1827" y="973"/>
                      <a:pt x="1899" y="925"/>
                      <a:pt x="1899" y="830"/>
                    </a:cubicBezTo>
                    <a:cubicBezTo>
                      <a:pt x="1899" y="759"/>
                      <a:pt x="1827" y="688"/>
                      <a:pt x="1756" y="688"/>
                    </a:cubicBezTo>
                    <a:lnTo>
                      <a:pt x="1709" y="688"/>
                    </a:lnTo>
                    <a:cubicBezTo>
                      <a:pt x="1661" y="593"/>
                      <a:pt x="1614" y="498"/>
                      <a:pt x="1543" y="380"/>
                    </a:cubicBezTo>
                    <a:cubicBezTo>
                      <a:pt x="1377" y="119"/>
                      <a:pt x="1234" y="0"/>
                      <a:pt x="10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2" name="Google Shape;3392;p27"/>
              <p:cNvSpPr/>
              <p:nvPr/>
            </p:nvSpPr>
            <p:spPr>
              <a:xfrm>
                <a:off x="2535275" y="3696400"/>
                <a:ext cx="229525" cy="124625"/>
              </a:xfrm>
              <a:custGeom>
                <a:avLst/>
                <a:gdLst/>
                <a:ahLst/>
                <a:cxnLst/>
                <a:rect l="l" t="t" r="r" b="b"/>
                <a:pathLst>
                  <a:path w="9181" h="4985" extrusionOk="0">
                    <a:moveTo>
                      <a:pt x="9157" y="0"/>
                    </a:moveTo>
                    <a:lnTo>
                      <a:pt x="5883" y="807"/>
                    </a:lnTo>
                    <a:cubicBezTo>
                      <a:pt x="3321" y="1400"/>
                      <a:pt x="1353" y="1898"/>
                      <a:pt x="0" y="2278"/>
                    </a:cubicBezTo>
                    <a:cubicBezTo>
                      <a:pt x="166" y="2728"/>
                      <a:pt x="404" y="3132"/>
                      <a:pt x="712" y="3511"/>
                    </a:cubicBezTo>
                    <a:lnTo>
                      <a:pt x="5409" y="2349"/>
                    </a:lnTo>
                    <a:cubicBezTo>
                      <a:pt x="6856" y="1969"/>
                      <a:pt x="8066" y="1661"/>
                      <a:pt x="9062" y="1400"/>
                    </a:cubicBezTo>
                    <a:cubicBezTo>
                      <a:pt x="9133" y="926"/>
                      <a:pt x="9180" y="475"/>
                      <a:pt x="9157" y="0"/>
                    </a:cubicBezTo>
                    <a:close/>
                    <a:moveTo>
                      <a:pt x="8730" y="2539"/>
                    </a:moveTo>
                    <a:lnTo>
                      <a:pt x="8730" y="2539"/>
                    </a:lnTo>
                    <a:cubicBezTo>
                      <a:pt x="6951" y="3060"/>
                      <a:pt x="4650" y="3701"/>
                      <a:pt x="1851" y="4484"/>
                    </a:cubicBezTo>
                    <a:cubicBezTo>
                      <a:pt x="2540" y="4810"/>
                      <a:pt x="3271" y="4984"/>
                      <a:pt x="4012" y="4984"/>
                    </a:cubicBezTo>
                    <a:cubicBezTo>
                      <a:pt x="4240" y="4984"/>
                      <a:pt x="4469" y="4968"/>
                      <a:pt x="4697" y="4934"/>
                    </a:cubicBezTo>
                    <a:cubicBezTo>
                      <a:pt x="6429" y="4768"/>
                      <a:pt x="7591" y="4270"/>
                      <a:pt x="8232" y="3416"/>
                    </a:cubicBezTo>
                    <a:cubicBezTo>
                      <a:pt x="8445" y="3155"/>
                      <a:pt x="8611" y="2847"/>
                      <a:pt x="8730" y="253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3" name="Google Shape;3393;p27"/>
              <p:cNvSpPr/>
              <p:nvPr/>
            </p:nvSpPr>
            <p:spPr>
              <a:xfrm>
                <a:off x="2524000" y="3669125"/>
                <a:ext cx="240800" cy="139375"/>
              </a:xfrm>
              <a:custGeom>
                <a:avLst/>
                <a:gdLst/>
                <a:ahLst/>
                <a:cxnLst/>
                <a:rect l="l" t="t" r="r" b="b"/>
                <a:pathLst>
                  <a:path w="9632" h="5575" extrusionOk="0">
                    <a:moveTo>
                      <a:pt x="9608" y="0"/>
                    </a:moveTo>
                    <a:lnTo>
                      <a:pt x="8493" y="973"/>
                    </a:lnTo>
                    <a:cubicBezTo>
                      <a:pt x="8161" y="736"/>
                      <a:pt x="7829" y="475"/>
                      <a:pt x="7520" y="214"/>
                    </a:cubicBezTo>
                    <a:cubicBezTo>
                      <a:pt x="7141" y="617"/>
                      <a:pt x="6785" y="997"/>
                      <a:pt x="6382" y="1329"/>
                    </a:cubicBezTo>
                    <a:lnTo>
                      <a:pt x="5528" y="854"/>
                    </a:lnTo>
                    <a:cubicBezTo>
                      <a:pt x="4982" y="1305"/>
                      <a:pt x="4650" y="1590"/>
                      <a:pt x="4531" y="1661"/>
                    </a:cubicBezTo>
                    <a:cubicBezTo>
                      <a:pt x="4057" y="1400"/>
                      <a:pt x="3606" y="1068"/>
                      <a:pt x="3203" y="688"/>
                    </a:cubicBezTo>
                    <a:lnTo>
                      <a:pt x="1875" y="2064"/>
                    </a:lnTo>
                    <a:cubicBezTo>
                      <a:pt x="1258" y="1708"/>
                      <a:pt x="641" y="1352"/>
                      <a:pt x="1" y="1068"/>
                    </a:cubicBezTo>
                    <a:lnTo>
                      <a:pt x="1" y="1068"/>
                    </a:lnTo>
                    <a:cubicBezTo>
                      <a:pt x="1" y="1850"/>
                      <a:pt x="167" y="2633"/>
                      <a:pt x="451" y="3369"/>
                    </a:cubicBezTo>
                    <a:cubicBezTo>
                      <a:pt x="1804" y="2989"/>
                      <a:pt x="3772" y="2491"/>
                      <a:pt x="6334" y="1874"/>
                    </a:cubicBezTo>
                    <a:lnTo>
                      <a:pt x="9608" y="1091"/>
                    </a:lnTo>
                    <a:cubicBezTo>
                      <a:pt x="9631" y="997"/>
                      <a:pt x="9631" y="925"/>
                      <a:pt x="9608" y="830"/>
                    </a:cubicBezTo>
                    <a:lnTo>
                      <a:pt x="9608" y="0"/>
                    </a:lnTo>
                    <a:close/>
                    <a:moveTo>
                      <a:pt x="9513" y="2467"/>
                    </a:moveTo>
                    <a:cubicBezTo>
                      <a:pt x="8540" y="2728"/>
                      <a:pt x="7307" y="3037"/>
                      <a:pt x="5860" y="3416"/>
                    </a:cubicBezTo>
                    <a:lnTo>
                      <a:pt x="1163" y="4602"/>
                    </a:lnTo>
                    <a:lnTo>
                      <a:pt x="1329" y="4816"/>
                    </a:lnTo>
                    <a:cubicBezTo>
                      <a:pt x="1590" y="5124"/>
                      <a:pt x="1922" y="5385"/>
                      <a:pt x="2302" y="5575"/>
                    </a:cubicBezTo>
                    <a:cubicBezTo>
                      <a:pt x="5124" y="4792"/>
                      <a:pt x="7425" y="4128"/>
                      <a:pt x="9204" y="3630"/>
                    </a:cubicBezTo>
                    <a:cubicBezTo>
                      <a:pt x="9347" y="3250"/>
                      <a:pt x="9442" y="2870"/>
                      <a:pt x="9513" y="246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4" name="Google Shape;3394;p27"/>
              <p:cNvSpPr/>
              <p:nvPr/>
            </p:nvSpPr>
            <p:spPr>
              <a:xfrm>
                <a:off x="2520450" y="3666250"/>
                <a:ext cx="247900" cy="158325"/>
              </a:xfrm>
              <a:custGeom>
                <a:avLst/>
                <a:gdLst/>
                <a:ahLst/>
                <a:cxnLst/>
                <a:rect l="l" t="t" r="r" b="b"/>
                <a:pathLst>
                  <a:path w="9916" h="6333" extrusionOk="0">
                    <a:moveTo>
                      <a:pt x="9607" y="424"/>
                    </a:moveTo>
                    <a:lnTo>
                      <a:pt x="9607" y="945"/>
                    </a:lnTo>
                    <a:lnTo>
                      <a:pt x="9607" y="1088"/>
                    </a:lnTo>
                    <a:cubicBezTo>
                      <a:pt x="8635" y="1325"/>
                      <a:pt x="7591" y="1562"/>
                      <a:pt x="6429" y="1847"/>
                    </a:cubicBezTo>
                    <a:cubicBezTo>
                      <a:pt x="3962" y="2440"/>
                      <a:pt x="2040" y="2938"/>
                      <a:pt x="688" y="3318"/>
                    </a:cubicBezTo>
                    <a:cubicBezTo>
                      <a:pt x="451" y="2701"/>
                      <a:pt x="333" y="2060"/>
                      <a:pt x="309" y="1420"/>
                    </a:cubicBezTo>
                    <a:lnTo>
                      <a:pt x="309" y="1420"/>
                    </a:lnTo>
                    <a:cubicBezTo>
                      <a:pt x="854" y="1705"/>
                      <a:pt x="1424" y="1989"/>
                      <a:pt x="1969" y="2321"/>
                    </a:cubicBezTo>
                    <a:cubicBezTo>
                      <a:pt x="1989" y="2331"/>
                      <a:pt x="2013" y="2337"/>
                      <a:pt x="2037" y="2337"/>
                    </a:cubicBezTo>
                    <a:cubicBezTo>
                      <a:pt x="2072" y="2337"/>
                      <a:pt x="2108" y="2325"/>
                      <a:pt x="2135" y="2298"/>
                    </a:cubicBezTo>
                    <a:lnTo>
                      <a:pt x="3345" y="1040"/>
                    </a:lnTo>
                    <a:cubicBezTo>
                      <a:pt x="3748" y="1372"/>
                      <a:pt x="4152" y="1657"/>
                      <a:pt x="4602" y="1918"/>
                    </a:cubicBezTo>
                    <a:cubicBezTo>
                      <a:pt x="4626" y="1930"/>
                      <a:pt x="4650" y="1936"/>
                      <a:pt x="4673" y="1936"/>
                    </a:cubicBezTo>
                    <a:cubicBezTo>
                      <a:pt x="4697" y="1936"/>
                      <a:pt x="4721" y="1930"/>
                      <a:pt x="4745" y="1918"/>
                    </a:cubicBezTo>
                    <a:cubicBezTo>
                      <a:pt x="4887" y="1847"/>
                      <a:pt x="5195" y="1586"/>
                      <a:pt x="5693" y="1159"/>
                    </a:cubicBezTo>
                    <a:lnTo>
                      <a:pt x="6476" y="1562"/>
                    </a:lnTo>
                    <a:cubicBezTo>
                      <a:pt x="6496" y="1582"/>
                      <a:pt x="6521" y="1590"/>
                      <a:pt x="6546" y="1590"/>
                    </a:cubicBezTo>
                    <a:cubicBezTo>
                      <a:pt x="6580" y="1590"/>
                      <a:pt x="6615" y="1576"/>
                      <a:pt x="6642" y="1562"/>
                    </a:cubicBezTo>
                    <a:cubicBezTo>
                      <a:pt x="6998" y="1230"/>
                      <a:pt x="7330" y="898"/>
                      <a:pt x="7686" y="519"/>
                    </a:cubicBezTo>
                    <a:cubicBezTo>
                      <a:pt x="7876" y="708"/>
                      <a:pt x="8160" y="922"/>
                      <a:pt x="8540" y="1183"/>
                    </a:cubicBezTo>
                    <a:cubicBezTo>
                      <a:pt x="8564" y="1206"/>
                      <a:pt x="8599" y="1218"/>
                      <a:pt x="8635" y="1218"/>
                    </a:cubicBezTo>
                    <a:cubicBezTo>
                      <a:pt x="8670" y="1218"/>
                      <a:pt x="8706" y="1206"/>
                      <a:pt x="8730" y="1183"/>
                    </a:cubicBezTo>
                    <a:lnTo>
                      <a:pt x="9607" y="424"/>
                    </a:lnTo>
                    <a:close/>
                    <a:moveTo>
                      <a:pt x="9607" y="1396"/>
                    </a:moveTo>
                    <a:lnTo>
                      <a:pt x="9607" y="1396"/>
                    </a:lnTo>
                    <a:cubicBezTo>
                      <a:pt x="9584" y="1752"/>
                      <a:pt x="9560" y="2108"/>
                      <a:pt x="9512" y="2464"/>
                    </a:cubicBezTo>
                    <a:cubicBezTo>
                      <a:pt x="8564" y="2725"/>
                      <a:pt x="7378" y="3033"/>
                      <a:pt x="5954" y="3389"/>
                    </a:cubicBezTo>
                    <a:lnTo>
                      <a:pt x="1353" y="4551"/>
                    </a:lnTo>
                    <a:cubicBezTo>
                      <a:pt x="1139" y="4243"/>
                      <a:pt x="949" y="3911"/>
                      <a:pt x="783" y="3578"/>
                    </a:cubicBezTo>
                    <a:cubicBezTo>
                      <a:pt x="2159" y="3223"/>
                      <a:pt x="4057" y="2725"/>
                      <a:pt x="6476" y="2132"/>
                    </a:cubicBezTo>
                    <a:cubicBezTo>
                      <a:pt x="7615" y="1871"/>
                      <a:pt x="8659" y="1610"/>
                      <a:pt x="9607" y="1396"/>
                    </a:cubicBezTo>
                    <a:close/>
                    <a:moveTo>
                      <a:pt x="9465" y="2796"/>
                    </a:moveTo>
                    <a:cubicBezTo>
                      <a:pt x="9394" y="3057"/>
                      <a:pt x="9323" y="3341"/>
                      <a:pt x="9228" y="3602"/>
                    </a:cubicBezTo>
                    <a:lnTo>
                      <a:pt x="2467" y="5547"/>
                    </a:lnTo>
                    <a:cubicBezTo>
                      <a:pt x="2135" y="5358"/>
                      <a:pt x="1827" y="5097"/>
                      <a:pt x="1590" y="4812"/>
                    </a:cubicBezTo>
                    <a:lnTo>
                      <a:pt x="1566" y="4788"/>
                    </a:lnTo>
                    <a:lnTo>
                      <a:pt x="6026" y="3673"/>
                    </a:lnTo>
                    <a:lnTo>
                      <a:pt x="9465" y="2796"/>
                    </a:lnTo>
                    <a:close/>
                    <a:moveTo>
                      <a:pt x="9086" y="3958"/>
                    </a:moveTo>
                    <a:lnTo>
                      <a:pt x="9086" y="3958"/>
                    </a:lnTo>
                    <a:cubicBezTo>
                      <a:pt x="8967" y="4148"/>
                      <a:pt x="8848" y="4361"/>
                      <a:pt x="8730" y="4551"/>
                    </a:cubicBezTo>
                    <a:cubicBezTo>
                      <a:pt x="8113" y="5358"/>
                      <a:pt x="6951" y="5832"/>
                      <a:pt x="5290" y="5998"/>
                    </a:cubicBezTo>
                    <a:cubicBezTo>
                      <a:pt x="5085" y="6022"/>
                      <a:pt x="4879" y="6034"/>
                      <a:pt x="4672" y="6034"/>
                    </a:cubicBezTo>
                    <a:cubicBezTo>
                      <a:pt x="4066" y="6034"/>
                      <a:pt x="3461" y="5932"/>
                      <a:pt x="2894" y="5737"/>
                    </a:cubicBezTo>
                    <a:lnTo>
                      <a:pt x="9086" y="3958"/>
                    </a:lnTo>
                    <a:close/>
                    <a:moveTo>
                      <a:pt x="9776" y="1"/>
                    </a:moveTo>
                    <a:cubicBezTo>
                      <a:pt x="9743" y="1"/>
                      <a:pt x="9708" y="14"/>
                      <a:pt x="9679" y="44"/>
                    </a:cubicBezTo>
                    <a:lnTo>
                      <a:pt x="8635" y="945"/>
                    </a:lnTo>
                    <a:cubicBezTo>
                      <a:pt x="8232" y="637"/>
                      <a:pt x="7947" y="424"/>
                      <a:pt x="7781" y="258"/>
                    </a:cubicBezTo>
                    <a:cubicBezTo>
                      <a:pt x="7745" y="234"/>
                      <a:pt x="7704" y="222"/>
                      <a:pt x="7665" y="222"/>
                    </a:cubicBezTo>
                    <a:cubicBezTo>
                      <a:pt x="7627" y="222"/>
                      <a:pt x="7591" y="234"/>
                      <a:pt x="7567" y="258"/>
                    </a:cubicBezTo>
                    <a:cubicBezTo>
                      <a:pt x="7212" y="637"/>
                      <a:pt x="6879" y="969"/>
                      <a:pt x="6524" y="1301"/>
                    </a:cubicBezTo>
                    <a:lnTo>
                      <a:pt x="5765" y="874"/>
                    </a:lnTo>
                    <a:cubicBezTo>
                      <a:pt x="5741" y="851"/>
                      <a:pt x="5711" y="839"/>
                      <a:pt x="5682" y="839"/>
                    </a:cubicBezTo>
                    <a:cubicBezTo>
                      <a:pt x="5652" y="839"/>
                      <a:pt x="5622" y="851"/>
                      <a:pt x="5599" y="874"/>
                    </a:cubicBezTo>
                    <a:cubicBezTo>
                      <a:pt x="5148" y="1254"/>
                      <a:pt x="4839" y="1491"/>
                      <a:pt x="4673" y="1610"/>
                    </a:cubicBezTo>
                    <a:cubicBezTo>
                      <a:pt x="4246" y="1372"/>
                      <a:pt x="3819" y="1088"/>
                      <a:pt x="3464" y="732"/>
                    </a:cubicBezTo>
                    <a:cubicBezTo>
                      <a:pt x="3440" y="708"/>
                      <a:pt x="3398" y="696"/>
                      <a:pt x="3357" y="696"/>
                    </a:cubicBezTo>
                    <a:cubicBezTo>
                      <a:pt x="3315" y="696"/>
                      <a:pt x="3274" y="708"/>
                      <a:pt x="3250" y="732"/>
                    </a:cubicBezTo>
                    <a:lnTo>
                      <a:pt x="2017" y="2013"/>
                    </a:lnTo>
                    <a:cubicBezTo>
                      <a:pt x="1424" y="1657"/>
                      <a:pt x="807" y="1372"/>
                      <a:pt x="214" y="1064"/>
                    </a:cubicBezTo>
                    <a:cubicBezTo>
                      <a:pt x="190" y="1052"/>
                      <a:pt x="166" y="1046"/>
                      <a:pt x="143" y="1046"/>
                    </a:cubicBezTo>
                    <a:cubicBezTo>
                      <a:pt x="119" y="1046"/>
                      <a:pt x="95" y="1052"/>
                      <a:pt x="72" y="1064"/>
                    </a:cubicBezTo>
                    <a:cubicBezTo>
                      <a:pt x="24" y="1112"/>
                      <a:pt x="0" y="1159"/>
                      <a:pt x="0" y="1206"/>
                    </a:cubicBezTo>
                    <a:cubicBezTo>
                      <a:pt x="0" y="2013"/>
                      <a:pt x="166" y="2796"/>
                      <a:pt x="451" y="3555"/>
                    </a:cubicBezTo>
                    <a:cubicBezTo>
                      <a:pt x="641" y="4005"/>
                      <a:pt x="878" y="4432"/>
                      <a:pt x="1186" y="4812"/>
                    </a:cubicBezTo>
                    <a:cubicBezTo>
                      <a:pt x="1234" y="4883"/>
                      <a:pt x="1305" y="4954"/>
                      <a:pt x="1353" y="5025"/>
                    </a:cubicBezTo>
                    <a:cubicBezTo>
                      <a:pt x="1637" y="5358"/>
                      <a:pt x="1993" y="5618"/>
                      <a:pt x="2396" y="5832"/>
                    </a:cubicBezTo>
                    <a:cubicBezTo>
                      <a:pt x="3046" y="6145"/>
                      <a:pt x="3758" y="6332"/>
                      <a:pt x="4495" y="6332"/>
                    </a:cubicBezTo>
                    <a:cubicBezTo>
                      <a:pt x="4538" y="6332"/>
                      <a:pt x="4582" y="6331"/>
                      <a:pt x="4626" y="6330"/>
                    </a:cubicBezTo>
                    <a:cubicBezTo>
                      <a:pt x="4839" y="6330"/>
                      <a:pt x="5077" y="6306"/>
                      <a:pt x="5314" y="6306"/>
                    </a:cubicBezTo>
                    <a:cubicBezTo>
                      <a:pt x="7069" y="6140"/>
                      <a:pt x="8303" y="5618"/>
                      <a:pt x="8967" y="4765"/>
                    </a:cubicBezTo>
                    <a:cubicBezTo>
                      <a:pt x="9180" y="4456"/>
                      <a:pt x="9346" y="4148"/>
                      <a:pt x="9489" y="3816"/>
                    </a:cubicBezTo>
                    <a:cubicBezTo>
                      <a:pt x="9631" y="3436"/>
                      <a:pt x="9726" y="3057"/>
                      <a:pt x="9797" y="2653"/>
                    </a:cubicBezTo>
                    <a:cubicBezTo>
                      <a:pt x="9868" y="2179"/>
                      <a:pt x="9916" y="1728"/>
                      <a:pt x="9916" y="1254"/>
                    </a:cubicBezTo>
                    <a:lnTo>
                      <a:pt x="9916" y="993"/>
                    </a:lnTo>
                    <a:lnTo>
                      <a:pt x="9916" y="163"/>
                    </a:lnTo>
                    <a:cubicBezTo>
                      <a:pt x="9916" y="65"/>
                      <a:pt x="9849" y="1"/>
                      <a:pt x="97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5" name="Google Shape;3395;p27"/>
              <p:cNvSpPr/>
              <p:nvPr/>
            </p:nvSpPr>
            <p:spPr>
              <a:xfrm>
                <a:off x="2527575" y="3446575"/>
                <a:ext cx="196900" cy="118800"/>
              </a:xfrm>
              <a:custGeom>
                <a:avLst/>
                <a:gdLst/>
                <a:ahLst/>
                <a:cxnLst/>
                <a:rect l="l" t="t" r="r" b="b"/>
                <a:pathLst>
                  <a:path w="7876" h="4752" extrusionOk="0">
                    <a:moveTo>
                      <a:pt x="3712" y="1"/>
                    </a:moveTo>
                    <a:cubicBezTo>
                      <a:pt x="3529" y="1"/>
                      <a:pt x="3345" y="19"/>
                      <a:pt x="3155" y="54"/>
                    </a:cubicBezTo>
                    <a:cubicBezTo>
                      <a:pt x="2088" y="173"/>
                      <a:pt x="1281" y="861"/>
                      <a:pt x="712" y="2094"/>
                    </a:cubicBezTo>
                    <a:cubicBezTo>
                      <a:pt x="1589" y="1573"/>
                      <a:pt x="2775" y="885"/>
                      <a:pt x="4270" y="54"/>
                    </a:cubicBezTo>
                    <a:cubicBezTo>
                      <a:pt x="4080" y="19"/>
                      <a:pt x="3896" y="1"/>
                      <a:pt x="3712" y="1"/>
                    </a:cubicBezTo>
                    <a:close/>
                    <a:moveTo>
                      <a:pt x="5503" y="386"/>
                    </a:moveTo>
                    <a:cubicBezTo>
                      <a:pt x="3250" y="1667"/>
                      <a:pt x="1494" y="2735"/>
                      <a:pt x="214" y="3541"/>
                    </a:cubicBezTo>
                    <a:cubicBezTo>
                      <a:pt x="119" y="3921"/>
                      <a:pt x="48" y="4348"/>
                      <a:pt x="0" y="4751"/>
                    </a:cubicBezTo>
                    <a:cubicBezTo>
                      <a:pt x="403" y="4324"/>
                      <a:pt x="901" y="3850"/>
                      <a:pt x="1423" y="3328"/>
                    </a:cubicBezTo>
                    <a:cubicBezTo>
                      <a:pt x="1803" y="3518"/>
                      <a:pt x="2135" y="3707"/>
                      <a:pt x="2467" y="3921"/>
                    </a:cubicBezTo>
                    <a:cubicBezTo>
                      <a:pt x="2538" y="3945"/>
                      <a:pt x="2633" y="3992"/>
                      <a:pt x="2704" y="4039"/>
                    </a:cubicBezTo>
                    <a:cubicBezTo>
                      <a:pt x="3013" y="3589"/>
                      <a:pt x="3321" y="3162"/>
                      <a:pt x="3629" y="2759"/>
                    </a:cubicBezTo>
                    <a:cubicBezTo>
                      <a:pt x="3701" y="2640"/>
                      <a:pt x="3772" y="2569"/>
                      <a:pt x="3819" y="2498"/>
                    </a:cubicBezTo>
                    <a:lnTo>
                      <a:pt x="5076" y="3423"/>
                    </a:lnTo>
                    <a:cubicBezTo>
                      <a:pt x="5242" y="3114"/>
                      <a:pt x="5432" y="2735"/>
                      <a:pt x="5669" y="2332"/>
                    </a:cubicBezTo>
                    <a:cubicBezTo>
                      <a:pt x="5741" y="2213"/>
                      <a:pt x="5788" y="2118"/>
                      <a:pt x="5859" y="2023"/>
                    </a:cubicBezTo>
                    <a:lnTo>
                      <a:pt x="7875" y="2332"/>
                    </a:lnTo>
                    <a:cubicBezTo>
                      <a:pt x="7591" y="1999"/>
                      <a:pt x="7306" y="1691"/>
                      <a:pt x="6974" y="1406"/>
                    </a:cubicBezTo>
                    <a:cubicBezTo>
                      <a:pt x="6547" y="1003"/>
                      <a:pt x="6049" y="671"/>
                      <a:pt x="5503" y="3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6" name="Google Shape;3396;p27"/>
              <p:cNvSpPr/>
              <p:nvPr/>
            </p:nvSpPr>
            <p:spPr>
              <a:xfrm>
                <a:off x="2532900" y="3447925"/>
                <a:ext cx="132275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5291" h="3488" extrusionOk="0">
                    <a:moveTo>
                      <a:pt x="4033" y="0"/>
                    </a:moveTo>
                    <a:cubicBezTo>
                      <a:pt x="2562" y="831"/>
                      <a:pt x="1376" y="1519"/>
                      <a:pt x="475" y="2040"/>
                    </a:cubicBezTo>
                    <a:cubicBezTo>
                      <a:pt x="380" y="2301"/>
                      <a:pt x="261" y="2586"/>
                      <a:pt x="167" y="2871"/>
                    </a:cubicBezTo>
                    <a:lnTo>
                      <a:pt x="1" y="3487"/>
                    </a:lnTo>
                    <a:cubicBezTo>
                      <a:pt x="1258" y="2681"/>
                      <a:pt x="3037" y="1613"/>
                      <a:pt x="5290" y="332"/>
                    </a:cubicBezTo>
                    <a:cubicBezTo>
                      <a:pt x="4887" y="166"/>
                      <a:pt x="4484" y="48"/>
                      <a:pt x="40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7" name="Google Shape;3397;p27"/>
              <p:cNvSpPr/>
              <p:nvPr/>
            </p:nvSpPr>
            <p:spPr>
              <a:xfrm>
                <a:off x="2523425" y="3443625"/>
                <a:ext cx="204000" cy="125900"/>
              </a:xfrm>
              <a:custGeom>
                <a:avLst/>
                <a:gdLst/>
                <a:ahLst/>
                <a:cxnLst/>
                <a:rect l="l" t="t" r="r" b="b"/>
                <a:pathLst>
                  <a:path w="8160" h="5036" extrusionOk="0">
                    <a:moveTo>
                      <a:pt x="3938" y="267"/>
                    </a:moveTo>
                    <a:cubicBezTo>
                      <a:pt x="2894" y="884"/>
                      <a:pt x="1969" y="1406"/>
                      <a:pt x="1234" y="1833"/>
                    </a:cubicBezTo>
                    <a:cubicBezTo>
                      <a:pt x="1755" y="931"/>
                      <a:pt x="2467" y="410"/>
                      <a:pt x="3345" y="315"/>
                    </a:cubicBezTo>
                    <a:cubicBezTo>
                      <a:pt x="3534" y="291"/>
                      <a:pt x="3700" y="267"/>
                      <a:pt x="3867" y="267"/>
                    </a:cubicBezTo>
                    <a:close/>
                    <a:moveTo>
                      <a:pt x="4460" y="315"/>
                    </a:moveTo>
                    <a:cubicBezTo>
                      <a:pt x="4744" y="362"/>
                      <a:pt x="5053" y="433"/>
                      <a:pt x="5337" y="552"/>
                    </a:cubicBezTo>
                    <a:cubicBezTo>
                      <a:pt x="3392" y="1643"/>
                      <a:pt x="1803" y="2592"/>
                      <a:pt x="617" y="3327"/>
                    </a:cubicBezTo>
                    <a:lnTo>
                      <a:pt x="688" y="3090"/>
                    </a:lnTo>
                    <a:cubicBezTo>
                      <a:pt x="783" y="2829"/>
                      <a:pt x="878" y="2568"/>
                      <a:pt x="973" y="2331"/>
                    </a:cubicBezTo>
                    <a:lnTo>
                      <a:pt x="973" y="2307"/>
                    </a:lnTo>
                    <a:cubicBezTo>
                      <a:pt x="1874" y="1785"/>
                      <a:pt x="3036" y="1121"/>
                      <a:pt x="4460" y="315"/>
                    </a:cubicBezTo>
                    <a:close/>
                    <a:moveTo>
                      <a:pt x="5693" y="694"/>
                    </a:moveTo>
                    <a:cubicBezTo>
                      <a:pt x="6191" y="955"/>
                      <a:pt x="6642" y="1264"/>
                      <a:pt x="7069" y="1643"/>
                    </a:cubicBezTo>
                    <a:cubicBezTo>
                      <a:pt x="7259" y="1833"/>
                      <a:pt x="7472" y="2023"/>
                      <a:pt x="7662" y="2236"/>
                    </a:cubicBezTo>
                    <a:lnTo>
                      <a:pt x="6049" y="1999"/>
                    </a:lnTo>
                    <a:cubicBezTo>
                      <a:pt x="6030" y="1993"/>
                      <a:pt x="6012" y="1990"/>
                      <a:pt x="5997" y="1990"/>
                    </a:cubicBezTo>
                    <a:cubicBezTo>
                      <a:pt x="5954" y="1990"/>
                      <a:pt x="5924" y="2012"/>
                      <a:pt x="5907" y="2046"/>
                    </a:cubicBezTo>
                    <a:cubicBezTo>
                      <a:pt x="5835" y="2165"/>
                      <a:pt x="5764" y="2260"/>
                      <a:pt x="5693" y="2378"/>
                    </a:cubicBezTo>
                    <a:cubicBezTo>
                      <a:pt x="5503" y="2711"/>
                      <a:pt x="5337" y="3043"/>
                      <a:pt x="5195" y="3304"/>
                    </a:cubicBezTo>
                    <a:lnTo>
                      <a:pt x="4080" y="2497"/>
                    </a:lnTo>
                    <a:cubicBezTo>
                      <a:pt x="4048" y="2476"/>
                      <a:pt x="4011" y="2464"/>
                      <a:pt x="3976" y="2464"/>
                    </a:cubicBezTo>
                    <a:cubicBezTo>
                      <a:pt x="3933" y="2464"/>
                      <a:pt x="3893" y="2482"/>
                      <a:pt x="3867" y="2521"/>
                    </a:cubicBezTo>
                    <a:cubicBezTo>
                      <a:pt x="3819" y="2592"/>
                      <a:pt x="3748" y="2687"/>
                      <a:pt x="3677" y="2782"/>
                    </a:cubicBezTo>
                    <a:cubicBezTo>
                      <a:pt x="3392" y="3185"/>
                      <a:pt x="3107" y="3564"/>
                      <a:pt x="2823" y="3968"/>
                    </a:cubicBezTo>
                    <a:lnTo>
                      <a:pt x="2704" y="3920"/>
                    </a:lnTo>
                    <a:cubicBezTo>
                      <a:pt x="2372" y="3707"/>
                      <a:pt x="2016" y="3517"/>
                      <a:pt x="1660" y="3327"/>
                    </a:cubicBezTo>
                    <a:cubicBezTo>
                      <a:pt x="1641" y="3317"/>
                      <a:pt x="1617" y="3312"/>
                      <a:pt x="1593" y="3312"/>
                    </a:cubicBezTo>
                    <a:cubicBezTo>
                      <a:pt x="1558" y="3312"/>
                      <a:pt x="1522" y="3323"/>
                      <a:pt x="1494" y="3351"/>
                    </a:cubicBezTo>
                    <a:cubicBezTo>
                      <a:pt x="1091" y="3730"/>
                      <a:pt x="712" y="4110"/>
                      <a:pt x="380" y="4442"/>
                    </a:cubicBezTo>
                    <a:cubicBezTo>
                      <a:pt x="403" y="4205"/>
                      <a:pt x="451" y="3968"/>
                      <a:pt x="498" y="3754"/>
                    </a:cubicBezTo>
                    <a:lnTo>
                      <a:pt x="498" y="3730"/>
                    </a:lnTo>
                    <a:cubicBezTo>
                      <a:pt x="1755" y="2948"/>
                      <a:pt x="3487" y="1928"/>
                      <a:pt x="5693" y="694"/>
                    </a:cubicBezTo>
                    <a:close/>
                    <a:moveTo>
                      <a:pt x="3867" y="0"/>
                    </a:moveTo>
                    <a:cubicBezTo>
                      <a:pt x="3677" y="0"/>
                      <a:pt x="3487" y="18"/>
                      <a:pt x="3297" y="54"/>
                    </a:cubicBezTo>
                    <a:cubicBezTo>
                      <a:pt x="2182" y="196"/>
                      <a:pt x="1328" y="908"/>
                      <a:pt x="735" y="2189"/>
                    </a:cubicBezTo>
                    <a:cubicBezTo>
                      <a:pt x="617" y="2450"/>
                      <a:pt x="498" y="2734"/>
                      <a:pt x="403" y="3043"/>
                    </a:cubicBezTo>
                    <a:lnTo>
                      <a:pt x="237" y="3636"/>
                    </a:lnTo>
                    <a:cubicBezTo>
                      <a:pt x="142" y="4039"/>
                      <a:pt x="71" y="4442"/>
                      <a:pt x="0" y="4869"/>
                    </a:cubicBezTo>
                    <a:cubicBezTo>
                      <a:pt x="0" y="4940"/>
                      <a:pt x="24" y="4988"/>
                      <a:pt x="95" y="5035"/>
                    </a:cubicBezTo>
                    <a:lnTo>
                      <a:pt x="166" y="5035"/>
                    </a:lnTo>
                    <a:cubicBezTo>
                      <a:pt x="190" y="5011"/>
                      <a:pt x="190" y="5011"/>
                      <a:pt x="214" y="4988"/>
                    </a:cubicBezTo>
                    <a:cubicBezTo>
                      <a:pt x="617" y="4584"/>
                      <a:pt x="1067" y="4134"/>
                      <a:pt x="1566" y="3659"/>
                    </a:cubicBezTo>
                    <a:cubicBezTo>
                      <a:pt x="1898" y="3825"/>
                      <a:pt x="2206" y="3991"/>
                      <a:pt x="2514" y="4181"/>
                    </a:cubicBezTo>
                    <a:cubicBezTo>
                      <a:pt x="2586" y="4229"/>
                      <a:pt x="2657" y="4252"/>
                      <a:pt x="2728" y="4300"/>
                    </a:cubicBezTo>
                    <a:cubicBezTo>
                      <a:pt x="2755" y="4318"/>
                      <a:pt x="2786" y="4326"/>
                      <a:pt x="2816" y="4326"/>
                    </a:cubicBezTo>
                    <a:cubicBezTo>
                      <a:pt x="2865" y="4326"/>
                      <a:pt x="2912" y="4305"/>
                      <a:pt x="2941" y="4276"/>
                    </a:cubicBezTo>
                    <a:cubicBezTo>
                      <a:pt x="3226" y="3825"/>
                      <a:pt x="3558" y="3398"/>
                      <a:pt x="3867" y="2995"/>
                    </a:cubicBezTo>
                    <a:lnTo>
                      <a:pt x="3985" y="2829"/>
                    </a:lnTo>
                    <a:lnTo>
                      <a:pt x="5100" y="3683"/>
                    </a:lnTo>
                    <a:cubicBezTo>
                      <a:pt x="5147" y="3707"/>
                      <a:pt x="5195" y="3707"/>
                      <a:pt x="5219" y="3707"/>
                    </a:cubicBezTo>
                    <a:cubicBezTo>
                      <a:pt x="5266" y="3683"/>
                      <a:pt x="5314" y="3659"/>
                      <a:pt x="5337" y="3636"/>
                    </a:cubicBezTo>
                    <a:cubicBezTo>
                      <a:pt x="5503" y="3304"/>
                      <a:pt x="5693" y="2948"/>
                      <a:pt x="5930" y="2544"/>
                    </a:cubicBezTo>
                    <a:cubicBezTo>
                      <a:pt x="5978" y="2450"/>
                      <a:pt x="6001" y="2378"/>
                      <a:pt x="6049" y="2307"/>
                    </a:cubicBezTo>
                    <a:lnTo>
                      <a:pt x="7970" y="2616"/>
                    </a:lnTo>
                    <a:cubicBezTo>
                      <a:pt x="8018" y="2616"/>
                      <a:pt x="8089" y="2592"/>
                      <a:pt x="8113" y="2544"/>
                    </a:cubicBezTo>
                    <a:cubicBezTo>
                      <a:pt x="8160" y="2497"/>
                      <a:pt x="8160" y="2426"/>
                      <a:pt x="8113" y="2378"/>
                    </a:cubicBezTo>
                    <a:cubicBezTo>
                      <a:pt x="7852" y="2046"/>
                      <a:pt x="7543" y="1738"/>
                      <a:pt x="7235" y="1453"/>
                    </a:cubicBezTo>
                    <a:cubicBezTo>
                      <a:pt x="6784" y="1026"/>
                      <a:pt x="6286" y="694"/>
                      <a:pt x="5740" y="410"/>
                    </a:cubicBezTo>
                    <a:cubicBezTo>
                      <a:pt x="5314" y="244"/>
                      <a:pt x="4887" y="101"/>
                      <a:pt x="4436" y="54"/>
                    </a:cubicBezTo>
                    <a:cubicBezTo>
                      <a:pt x="4246" y="18"/>
                      <a:pt x="4056" y="0"/>
                      <a:pt x="38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8" name="Google Shape;3398;p27"/>
              <p:cNvSpPr/>
              <p:nvPr/>
            </p:nvSpPr>
            <p:spPr>
              <a:xfrm>
                <a:off x="2475575" y="3511725"/>
                <a:ext cx="316000" cy="142025"/>
              </a:xfrm>
              <a:custGeom>
                <a:avLst/>
                <a:gdLst/>
                <a:ahLst/>
                <a:cxnLst/>
                <a:rect l="l" t="t" r="r" b="b"/>
                <a:pathLst>
                  <a:path w="12640" h="5681" extrusionOk="0">
                    <a:moveTo>
                      <a:pt x="11559" y="1"/>
                    </a:moveTo>
                    <a:cubicBezTo>
                      <a:pt x="11516" y="1"/>
                      <a:pt x="11476" y="18"/>
                      <a:pt x="11450" y="58"/>
                    </a:cubicBezTo>
                    <a:lnTo>
                      <a:pt x="10548" y="1173"/>
                    </a:lnTo>
                    <a:cubicBezTo>
                      <a:pt x="10501" y="1244"/>
                      <a:pt x="10525" y="1315"/>
                      <a:pt x="10572" y="1386"/>
                    </a:cubicBezTo>
                    <a:cubicBezTo>
                      <a:pt x="10596" y="1386"/>
                      <a:pt x="10643" y="1410"/>
                      <a:pt x="10667" y="1410"/>
                    </a:cubicBezTo>
                    <a:cubicBezTo>
                      <a:pt x="10714" y="1410"/>
                      <a:pt x="10762" y="1386"/>
                      <a:pt x="10786" y="1362"/>
                    </a:cubicBezTo>
                    <a:lnTo>
                      <a:pt x="11687" y="247"/>
                    </a:lnTo>
                    <a:cubicBezTo>
                      <a:pt x="11734" y="176"/>
                      <a:pt x="11711" y="81"/>
                      <a:pt x="11663" y="34"/>
                    </a:cubicBezTo>
                    <a:cubicBezTo>
                      <a:pt x="11631" y="13"/>
                      <a:pt x="11595" y="1"/>
                      <a:pt x="11559" y="1"/>
                    </a:cubicBezTo>
                    <a:close/>
                    <a:moveTo>
                      <a:pt x="10320" y="1543"/>
                    </a:moveTo>
                    <a:cubicBezTo>
                      <a:pt x="10278" y="1543"/>
                      <a:pt x="10232" y="1560"/>
                      <a:pt x="10193" y="1600"/>
                    </a:cubicBezTo>
                    <a:lnTo>
                      <a:pt x="10027" y="1813"/>
                    </a:lnTo>
                    <a:cubicBezTo>
                      <a:pt x="9979" y="1860"/>
                      <a:pt x="9979" y="1955"/>
                      <a:pt x="10050" y="2003"/>
                    </a:cubicBezTo>
                    <a:cubicBezTo>
                      <a:pt x="10074" y="2026"/>
                      <a:pt x="10121" y="2050"/>
                      <a:pt x="10145" y="2050"/>
                    </a:cubicBezTo>
                    <a:cubicBezTo>
                      <a:pt x="10193" y="2050"/>
                      <a:pt x="10240" y="2026"/>
                      <a:pt x="10264" y="2003"/>
                    </a:cubicBezTo>
                    <a:lnTo>
                      <a:pt x="10430" y="1789"/>
                    </a:lnTo>
                    <a:cubicBezTo>
                      <a:pt x="10477" y="1718"/>
                      <a:pt x="10477" y="1623"/>
                      <a:pt x="10406" y="1576"/>
                    </a:cubicBezTo>
                    <a:cubicBezTo>
                      <a:pt x="10385" y="1554"/>
                      <a:pt x="10354" y="1543"/>
                      <a:pt x="10320" y="1543"/>
                    </a:cubicBezTo>
                    <a:close/>
                    <a:moveTo>
                      <a:pt x="12431" y="1777"/>
                    </a:moveTo>
                    <a:cubicBezTo>
                      <a:pt x="12413" y="1777"/>
                      <a:pt x="12395" y="1781"/>
                      <a:pt x="12375" y="1789"/>
                    </a:cubicBezTo>
                    <a:lnTo>
                      <a:pt x="12090" y="1932"/>
                    </a:lnTo>
                    <a:cubicBezTo>
                      <a:pt x="11995" y="1955"/>
                      <a:pt x="11972" y="2050"/>
                      <a:pt x="12019" y="2121"/>
                    </a:cubicBezTo>
                    <a:cubicBezTo>
                      <a:pt x="12043" y="2169"/>
                      <a:pt x="12090" y="2216"/>
                      <a:pt x="12138" y="2216"/>
                    </a:cubicBezTo>
                    <a:cubicBezTo>
                      <a:pt x="12161" y="2216"/>
                      <a:pt x="12185" y="2216"/>
                      <a:pt x="12209" y="2193"/>
                    </a:cubicBezTo>
                    <a:lnTo>
                      <a:pt x="12494" y="2050"/>
                    </a:lnTo>
                    <a:cubicBezTo>
                      <a:pt x="12640" y="1987"/>
                      <a:pt x="12565" y="1777"/>
                      <a:pt x="12431" y="1777"/>
                    </a:cubicBezTo>
                    <a:close/>
                    <a:moveTo>
                      <a:pt x="11298" y="2284"/>
                    </a:moveTo>
                    <a:cubicBezTo>
                      <a:pt x="11272" y="2284"/>
                      <a:pt x="11243" y="2292"/>
                      <a:pt x="11213" y="2311"/>
                    </a:cubicBezTo>
                    <a:lnTo>
                      <a:pt x="10691" y="2548"/>
                    </a:lnTo>
                    <a:cubicBezTo>
                      <a:pt x="10492" y="2570"/>
                      <a:pt x="10540" y="2838"/>
                      <a:pt x="10699" y="2838"/>
                    </a:cubicBezTo>
                    <a:cubicBezTo>
                      <a:pt x="10712" y="2838"/>
                      <a:pt x="10725" y="2836"/>
                      <a:pt x="10738" y="2833"/>
                    </a:cubicBezTo>
                    <a:lnTo>
                      <a:pt x="10738" y="2857"/>
                    </a:lnTo>
                    <a:cubicBezTo>
                      <a:pt x="10762" y="2833"/>
                      <a:pt x="10786" y="2833"/>
                      <a:pt x="10809" y="2809"/>
                    </a:cubicBezTo>
                    <a:lnTo>
                      <a:pt x="11331" y="2572"/>
                    </a:lnTo>
                    <a:cubicBezTo>
                      <a:pt x="11511" y="2512"/>
                      <a:pt x="11439" y="2284"/>
                      <a:pt x="11298" y="2284"/>
                    </a:cubicBezTo>
                    <a:close/>
                    <a:moveTo>
                      <a:pt x="315" y="2974"/>
                    </a:moveTo>
                    <a:cubicBezTo>
                      <a:pt x="263" y="2974"/>
                      <a:pt x="213" y="3001"/>
                      <a:pt x="182" y="3046"/>
                    </a:cubicBezTo>
                    <a:cubicBezTo>
                      <a:pt x="159" y="3118"/>
                      <a:pt x="182" y="3213"/>
                      <a:pt x="254" y="3260"/>
                    </a:cubicBezTo>
                    <a:lnTo>
                      <a:pt x="1131" y="3758"/>
                    </a:lnTo>
                    <a:cubicBezTo>
                      <a:pt x="1155" y="3782"/>
                      <a:pt x="1179" y="3782"/>
                      <a:pt x="1202" y="3782"/>
                    </a:cubicBezTo>
                    <a:cubicBezTo>
                      <a:pt x="1274" y="3782"/>
                      <a:pt x="1321" y="3758"/>
                      <a:pt x="1345" y="3711"/>
                    </a:cubicBezTo>
                    <a:cubicBezTo>
                      <a:pt x="1368" y="3640"/>
                      <a:pt x="1345" y="3545"/>
                      <a:pt x="1274" y="3497"/>
                    </a:cubicBezTo>
                    <a:lnTo>
                      <a:pt x="396" y="2999"/>
                    </a:lnTo>
                    <a:cubicBezTo>
                      <a:pt x="371" y="2982"/>
                      <a:pt x="343" y="2974"/>
                      <a:pt x="315" y="2974"/>
                    </a:cubicBezTo>
                    <a:close/>
                    <a:moveTo>
                      <a:pt x="1917" y="3896"/>
                    </a:moveTo>
                    <a:cubicBezTo>
                      <a:pt x="1773" y="3896"/>
                      <a:pt x="1685" y="4106"/>
                      <a:pt x="1843" y="4185"/>
                    </a:cubicBezTo>
                    <a:lnTo>
                      <a:pt x="2270" y="4422"/>
                    </a:lnTo>
                    <a:cubicBezTo>
                      <a:pt x="2270" y="4422"/>
                      <a:pt x="2317" y="4446"/>
                      <a:pt x="2341" y="4446"/>
                    </a:cubicBezTo>
                    <a:cubicBezTo>
                      <a:pt x="2483" y="4446"/>
                      <a:pt x="2531" y="4233"/>
                      <a:pt x="2412" y="4161"/>
                    </a:cubicBezTo>
                    <a:lnTo>
                      <a:pt x="2009" y="3924"/>
                    </a:lnTo>
                    <a:cubicBezTo>
                      <a:pt x="1977" y="3904"/>
                      <a:pt x="1946" y="3896"/>
                      <a:pt x="1917" y="3896"/>
                    </a:cubicBezTo>
                    <a:close/>
                    <a:moveTo>
                      <a:pt x="2166" y="4986"/>
                    </a:moveTo>
                    <a:cubicBezTo>
                      <a:pt x="2153" y="4986"/>
                      <a:pt x="2140" y="4988"/>
                      <a:pt x="2128" y="4992"/>
                    </a:cubicBezTo>
                    <a:lnTo>
                      <a:pt x="1250" y="5181"/>
                    </a:lnTo>
                    <a:cubicBezTo>
                      <a:pt x="1044" y="5181"/>
                      <a:pt x="1059" y="5467"/>
                      <a:pt x="1251" y="5467"/>
                    </a:cubicBezTo>
                    <a:cubicBezTo>
                      <a:pt x="1258" y="5467"/>
                      <a:pt x="1266" y="5467"/>
                      <a:pt x="1274" y="5466"/>
                    </a:cubicBezTo>
                    <a:lnTo>
                      <a:pt x="1297" y="5466"/>
                    </a:lnTo>
                    <a:lnTo>
                      <a:pt x="2199" y="5276"/>
                    </a:lnTo>
                    <a:cubicBezTo>
                      <a:pt x="2270" y="5253"/>
                      <a:pt x="2317" y="5181"/>
                      <a:pt x="2294" y="5110"/>
                    </a:cubicBezTo>
                    <a:cubicBezTo>
                      <a:pt x="2294" y="5032"/>
                      <a:pt x="2228" y="4986"/>
                      <a:pt x="2166" y="4986"/>
                    </a:cubicBezTo>
                    <a:close/>
                    <a:moveTo>
                      <a:pt x="657" y="5300"/>
                    </a:moveTo>
                    <a:lnTo>
                      <a:pt x="206" y="5395"/>
                    </a:lnTo>
                    <a:cubicBezTo>
                      <a:pt x="1" y="5395"/>
                      <a:pt x="15" y="5681"/>
                      <a:pt x="207" y="5681"/>
                    </a:cubicBezTo>
                    <a:cubicBezTo>
                      <a:pt x="214" y="5681"/>
                      <a:pt x="222" y="5680"/>
                      <a:pt x="230" y="5680"/>
                    </a:cubicBezTo>
                    <a:lnTo>
                      <a:pt x="254" y="5680"/>
                    </a:lnTo>
                    <a:lnTo>
                      <a:pt x="704" y="5608"/>
                    </a:lnTo>
                    <a:cubicBezTo>
                      <a:pt x="775" y="5585"/>
                      <a:pt x="847" y="5513"/>
                      <a:pt x="823" y="5419"/>
                    </a:cubicBezTo>
                    <a:cubicBezTo>
                      <a:pt x="799" y="5347"/>
                      <a:pt x="728" y="5300"/>
                      <a:pt x="657" y="53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2">
    <p:spTree>
      <p:nvGrpSpPr>
        <p:cNvPr id="1" name="Shape 3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3" name="Google Shape;3463;p29"/>
          <p:cNvSpPr/>
          <p:nvPr/>
        </p:nvSpPr>
        <p:spPr>
          <a:xfrm flipH="1">
            <a:off x="6392419" y="2051400"/>
            <a:ext cx="2751486" cy="3092091"/>
          </a:xfrm>
          <a:custGeom>
            <a:avLst/>
            <a:gdLst/>
            <a:ahLst/>
            <a:cxnLst/>
            <a:rect l="l" t="t" r="r" b="b"/>
            <a:pathLst>
              <a:path w="93247" h="104790" extrusionOk="0">
                <a:moveTo>
                  <a:pt x="13319" y="0"/>
                </a:moveTo>
                <a:cubicBezTo>
                  <a:pt x="6544" y="0"/>
                  <a:pt x="0" y="2719"/>
                  <a:pt x="0" y="2719"/>
                </a:cubicBezTo>
                <a:lnTo>
                  <a:pt x="0" y="104790"/>
                </a:lnTo>
                <a:lnTo>
                  <a:pt x="84209" y="104790"/>
                </a:lnTo>
                <a:cubicBezTo>
                  <a:pt x="84209" y="104790"/>
                  <a:pt x="93247" y="92479"/>
                  <a:pt x="87269" y="70181"/>
                </a:cubicBezTo>
                <a:cubicBezTo>
                  <a:pt x="81291" y="47883"/>
                  <a:pt x="50098" y="53671"/>
                  <a:pt x="35249" y="46247"/>
                </a:cubicBezTo>
                <a:cubicBezTo>
                  <a:pt x="20376" y="38798"/>
                  <a:pt x="32569" y="19134"/>
                  <a:pt x="26235" y="6775"/>
                </a:cubicBezTo>
                <a:cubicBezTo>
                  <a:pt x="23541" y="1509"/>
                  <a:pt x="18366" y="0"/>
                  <a:pt x="13319" y="0"/>
                </a:cubicBezTo>
                <a:close/>
              </a:path>
            </a:pathLst>
          </a:custGeom>
          <a:solidFill>
            <a:srgbClr val="FFD54A">
              <a:alpha val="245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</a:t>
            </a:r>
            <a:endParaRPr/>
          </a:p>
        </p:txBody>
      </p:sp>
      <p:sp>
        <p:nvSpPr>
          <p:cNvPr id="3464" name="Google Shape;3464;p29"/>
          <p:cNvSpPr/>
          <p:nvPr/>
        </p:nvSpPr>
        <p:spPr>
          <a:xfrm flipH="1">
            <a:off x="0" y="0"/>
            <a:ext cx="2751453" cy="3092559"/>
          </a:xfrm>
          <a:custGeom>
            <a:avLst/>
            <a:gdLst/>
            <a:ahLst/>
            <a:cxnLst/>
            <a:rect l="l" t="t" r="r" b="b"/>
            <a:pathLst>
              <a:path w="80937" h="90971" extrusionOk="0">
                <a:moveTo>
                  <a:pt x="7852" y="0"/>
                </a:moveTo>
                <a:cubicBezTo>
                  <a:pt x="7852" y="0"/>
                  <a:pt x="1" y="10698"/>
                  <a:pt x="5172" y="30055"/>
                </a:cubicBezTo>
                <a:cubicBezTo>
                  <a:pt x="10367" y="49411"/>
                  <a:pt x="37456" y="44382"/>
                  <a:pt x="50360" y="50834"/>
                </a:cubicBezTo>
                <a:cubicBezTo>
                  <a:pt x="63241" y="57262"/>
                  <a:pt x="52685" y="74365"/>
                  <a:pt x="58164" y="85087"/>
                </a:cubicBezTo>
                <a:cubicBezTo>
                  <a:pt x="60511" y="89659"/>
                  <a:pt x="64997" y="90970"/>
                  <a:pt x="69371" y="90970"/>
                </a:cubicBezTo>
                <a:cubicBezTo>
                  <a:pt x="75255" y="90970"/>
                  <a:pt x="80936" y="88598"/>
                  <a:pt x="80936" y="88598"/>
                </a:cubicBezTo>
                <a:lnTo>
                  <a:pt x="80936" y="0"/>
                </a:lnTo>
                <a:close/>
              </a:path>
            </a:pathLst>
          </a:custGeom>
          <a:solidFill>
            <a:srgbClr val="FFD54A">
              <a:alpha val="245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65" name="Google Shape;3465;p29"/>
          <p:cNvGrpSpPr/>
          <p:nvPr/>
        </p:nvGrpSpPr>
        <p:grpSpPr>
          <a:xfrm>
            <a:off x="141446" y="89729"/>
            <a:ext cx="8861117" cy="4984945"/>
            <a:chOff x="141446" y="89729"/>
            <a:chExt cx="8861117" cy="4984945"/>
          </a:xfrm>
        </p:grpSpPr>
        <p:grpSp>
          <p:nvGrpSpPr>
            <p:cNvPr id="3466" name="Google Shape;3466;p29"/>
            <p:cNvGrpSpPr/>
            <p:nvPr/>
          </p:nvGrpSpPr>
          <p:grpSpPr>
            <a:xfrm rot="-916035">
              <a:off x="847660" y="2588369"/>
              <a:ext cx="552731" cy="439163"/>
              <a:chOff x="2701325" y="3170575"/>
              <a:chExt cx="392625" cy="311975"/>
            </a:xfrm>
          </p:grpSpPr>
          <p:sp>
            <p:nvSpPr>
              <p:cNvPr id="3467" name="Google Shape;3467;p29"/>
              <p:cNvSpPr/>
              <p:nvPr/>
            </p:nvSpPr>
            <p:spPr>
              <a:xfrm>
                <a:off x="2829425" y="3413025"/>
                <a:ext cx="127150" cy="69525"/>
              </a:xfrm>
              <a:custGeom>
                <a:avLst/>
                <a:gdLst/>
                <a:ahLst/>
                <a:cxnLst/>
                <a:rect l="l" t="t" r="r" b="b"/>
                <a:pathLst>
                  <a:path w="5086" h="2781" extrusionOk="0">
                    <a:moveTo>
                      <a:pt x="978" y="1"/>
                    </a:moveTo>
                    <a:cubicBezTo>
                      <a:pt x="968" y="1"/>
                      <a:pt x="959" y="2"/>
                      <a:pt x="949" y="5"/>
                    </a:cubicBezTo>
                    <a:cubicBezTo>
                      <a:pt x="855" y="5"/>
                      <a:pt x="807" y="77"/>
                      <a:pt x="807" y="148"/>
                    </a:cubicBezTo>
                    <a:lnTo>
                      <a:pt x="949" y="1832"/>
                    </a:lnTo>
                    <a:lnTo>
                      <a:pt x="72" y="2425"/>
                    </a:lnTo>
                    <a:cubicBezTo>
                      <a:pt x="24" y="2472"/>
                      <a:pt x="1" y="2567"/>
                      <a:pt x="48" y="2615"/>
                    </a:cubicBezTo>
                    <a:cubicBezTo>
                      <a:pt x="79" y="2661"/>
                      <a:pt x="129" y="2687"/>
                      <a:pt x="180" y="2687"/>
                    </a:cubicBezTo>
                    <a:cubicBezTo>
                      <a:pt x="208" y="2687"/>
                      <a:pt x="236" y="2679"/>
                      <a:pt x="262" y="2662"/>
                    </a:cubicBezTo>
                    <a:lnTo>
                      <a:pt x="973" y="2164"/>
                    </a:lnTo>
                    <a:cubicBezTo>
                      <a:pt x="997" y="2283"/>
                      <a:pt x="1044" y="2449"/>
                      <a:pt x="1092" y="2686"/>
                    </a:cubicBezTo>
                    <a:cubicBezTo>
                      <a:pt x="1115" y="2733"/>
                      <a:pt x="1187" y="2781"/>
                      <a:pt x="1258" y="2781"/>
                    </a:cubicBezTo>
                    <a:lnTo>
                      <a:pt x="1282" y="2781"/>
                    </a:lnTo>
                    <a:cubicBezTo>
                      <a:pt x="1353" y="2757"/>
                      <a:pt x="1400" y="2686"/>
                      <a:pt x="1400" y="2615"/>
                    </a:cubicBezTo>
                    <a:cubicBezTo>
                      <a:pt x="1329" y="2401"/>
                      <a:pt x="1305" y="2259"/>
                      <a:pt x="1282" y="2140"/>
                    </a:cubicBezTo>
                    <a:lnTo>
                      <a:pt x="1282" y="2140"/>
                    </a:lnTo>
                    <a:lnTo>
                      <a:pt x="2159" y="2520"/>
                    </a:lnTo>
                    <a:cubicBezTo>
                      <a:pt x="2186" y="2533"/>
                      <a:pt x="2211" y="2539"/>
                      <a:pt x="2234" y="2539"/>
                    </a:cubicBezTo>
                    <a:cubicBezTo>
                      <a:pt x="2376" y="2539"/>
                      <a:pt x="2441" y="2320"/>
                      <a:pt x="2278" y="2259"/>
                    </a:cubicBezTo>
                    <a:lnTo>
                      <a:pt x="1234" y="1808"/>
                    </a:lnTo>
                    <a:lnTo>
                      <a:pt x="1115" y="124"/>
                    </a:lnTo>
                    <a:cubicBezTo>
                      <a:pt x="1095" y="62"/>
                      <a:pt x="1039" y="1"/>
                      <a:pt x="978" y="1"/>
                    </a:cubicBezTo>
                    <a:close/>
                    <a:moveTo>
                      <a:pt x="4044" y="1"/>
                    </a:moveTo>
                    <a:cubicBezTo>
                      <a:pt x="3968" y="1"/>
                      <a:pt x="3915" y="65"/>
                      <a:pt x="3915" y="148"/>
                    </a:cubicBezTo>
                    <a:lnTo>
                      <a:pt x="3796" y="1808"/>
                    </a:lnTo>
                    <a:lnTo>
                      <a:pt x="2752" y="2259"/>
                    </a:lnTo>
                    <a:cubicBezTo>
                      <a:pt x="2585" y="2322"/>
                      <a:pt x="2657" y="2532"/>
                      <a:pt x="2791" y="2532"/>
                    </a:cubicBezTo>
                    <a:cubicBezTo>
                      <a:pt x="2809" y="2532"/>
                      <a:pt x="2827" y="2528"/>
                      <a:pt x="2847" y="2520"/>
                    </a:cubicBezTo>
                    <a:lnTo>
                      <a:pt x="3748" y="2140"/>
                    </a:lnTo>
                    <a:lnTo>
                      <a:pt x="3748" y="2140"/>
                    </a:lnTo>
                    <a:cubicBezTo>
                      <a:pt x="3725" y="2259"/>
                      <a:pt x="3701" y="2401"/>
                      <a:pt x="3630" y="2615"/>
                    </a:cubicBezTo>
                    <a:cubicBezTo>
                      <a:pt x="3606" y="2686"/>
                      <a:pt x="3654" y="2757"/>
                      <a:pt x="3748" y="2781"/>
                    </a:cubicBezTo>
                    <a:lnTo>
                      <a:pt x="3772" y="2781"/>
                    </a:lnTo>
                    <a:cubicBezTo>
                      <a:pt x="3843" y="2781"/>
                      <a:pt x="3891" y="2757"/>
                      <a:pt x="3915" y="2686"/>
                    </a:cubicBezTo>
                    <a:cubicBezTo>
                      <a:pt x="3986" y="2449"/>
                      <a:pt x="4033" y="2283"/>
                      <a:pt x="4057" y="2164"/>
                    </a:cubicBezTo>
                    <a:lnTo>
                      <a:pt x="4768" y="2662"/>
                    </a:lnTo>
                    <a:cubicBezTo>
                      <a:pt x="4802" y="2691"/>
                      <a:pt x="4838" y="2704"/>
                      <a:pt x="4870" y="2704"/>
                    </a:cubicBezTo>
                    <a:cubicBezTo>
                      <a:pt x="4996" y="2704"/>
                      <a:pt x="5085" y="2519"/>
                      <a:pt x="4935" y="2425"/>
                    </a:cubicBezTo>
                    <a:lnTo>
                      <a:pt x="4081" y="1832"/>
                    </a:lnTo>
                    <a:lnTo>
                      <a:pt x="4223" y="148"/>
                    </a:lnTo>
                    <a:cubicBezTo>
                      <a:pt x="4223" y="77"/>
                      <a:pt x="4152" y="5"/>
                      <a:pt x="4081" y="5"/>
                    </a:cubicBezTo>
                    <a:cubicBezTo>
                      <a:pt x="4068" y="2"/>
                      <a:pt x="4056" y="1"/>
                      <a:pt x="40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8" name="Google Shape;3468;p29"/>
              <p:cNvSpPr/>
              <p:nvPr/>
            </p:nvSpPr>
            <p:spPr>
              <a:xfrm>
                <a:off x="2704900" y="3304625"/>
                <a:ext cx="384900" cy="58150"/>
              </a:xfrm>
              <a:custGeom>
                <a:avLst/>
                <a:gdLst/>
                <a:ahLst/>
                <a:cxnLst/>
                <a:rect l="l" t="t" r="r" b="b"/>
                <a:pathLst>
                  <a:path w="15396" h="2326" extrusionOk="0">
                    <a:moveTo>
                      <a:pt x="3369" y="1"/>
                    </a:moveTo>
                    <a:lnTo>
                      <a:pt x="3369" y="1"/>
                    </a:lnTo>
                    <a:cubicBezTo>
                      <a:pt x="3084" y="167"/>
                      <a:pt x="2918" y="238"/>
                      <a:pt x="2847" y="261"/>
                    </a:cubicBezTo>
                    <a:cubicBezTo>
                      <a:pt x="2530" y="360"/>
                      <a:pt x="2214" y="410"/>
                      <a:pt x="1884" y="410"/>
                    </a:cubicBezTo>
                    <a:cubicBezTo>
                      <a:pt x="1818" y="410"/>
                      <a:pt x="1752" y="408"/>
                      <a:pt x="1684" y="404"/>
                    </a:cubicBezTo>
                    <a:cubicBezTo>
                      <a:pt x="1352" y="404"/>
                      <a:pt x="1044" y="356"/>
                      <a:pt x="736" y="285"/>
                    </a:cubicBezTo>
                    <a:cubicBezTo>
                      <a:pt x="641" y="261"/>
                      <a:pt x="570" y="238"/>
                      <a:pt x="475" y="238"/>
                    </a:cubicBezTo>
                    <a:cubicBezTo>
                      <a:pt x="427" y="214"/>
                      <a:pt x="374" y="202"/>
                      <a:pt x="317" y="202"/>
                    </a:cubicBezTo>
                    <a:cubicBezTo>
                      <a:pt x="261" y="202"/>
                      <a:pt x="202" y="214"/>
                      <a:pt x="143" y="238"/>
                    </a:cubicBezTo>
                    <a:cubicBezTo>
                      <a:pt x="48" y="356"/>
                      <a:pt x="0" y="499"/>
                      <a:pt x="24" y="641"/>
                    </a:cubicBezTo>
                    <a:cubicBezTo>
                      <a:pt x="24" y="831"/>
                      <a:pt x="71" y="1044"/>
                      <a:pt x="143" y="1234"/>
                    </a:cubicBezTo>
                    <a:cubicBezTo>
                      <a:pt x="237" y="1424"/>
                      <a:pt x="356" y="1590"/>
                      <a:pt x="475" y="1756"/>
                    </a:cubicBezTo>
                    <a:cubicBezTo>
                      <a:pt x="759" y="2112"/>
                      <a:pt x="1234" y="2325"/>
                      <a:pt x="1708" y="2325"/>
                    </a:cubicBezTo>
                    <a:cubicBezTo>
                      <a:pt x="2111" y="2325"/>
                      <a:pt x="2491" y="2207"/>
                      <a:pt x="2799" y="1946"/>
                    </a:cubicBezTo>
                    <a:cubicBezTo>
                      <a:pt x="2965" y="1827"/>
                      <a:pt x="3131" y="1661"/>
                      <a:pt x="3226" y="1471"/>
                    </a:cubicBezTo>
                    <a:cubicBezTo>
                      <a:pt x="3226" y="1400"/>
                      <a:pt x="3226" y="1353"/>
                      <a:pt x="3226" y="1281"/>
                    </a:cubicBezTo>
                    <a:cubicBezTo>
                      <a:pt x="3250" y="1044"/>
                      <a:pt x="3250" y="783"/>
                      <a:pt x="3297" y="499"/>
                    </a:cubicBezTo>
                    <a:cubicBezTo>
                      <a:pt x="3297" y="499"/>
                      <a:pt x="3297" y="475"/>
                      <a:pt x="3321" y="475"/>
                    </a:cubicBezTo>
                    <a:cubicBezTo>
                      <a:pt x="3321" y="309"/>
                      <a:pt x="3345" y="167"/>
                      <a:pt x="3369" y="1"/>
                    </a:cubicBezTo>
                    <a:close/>
                    <a:moveTo>
                      <a:pt x="12122" y="48"/>
                    </a:moveTo>
                    <a:cubicBezTo>
                      <a:pt x="12145" y="190"/>
                      <a:pt x="12169" y="309"/>
                      <a:pt x="12169" y="451"/>
                    </a:cubicBezTo>
                    <a:lnTo>
                      <a:pt x="12193" y="594"/>
                    </a:lnTo>
                    <a:cubicBezTo>
                      <a:pt x="12216" y="783"/>
                      <a:pt x="12240" y="949"/>
                      <a:pt x="12240" y="1115"/>
                    </a:cubicBezTo>
                    <a:lnTo>
                      <a:pt x="12240" y="1353"/>
                    </a:lnTo>
                    <a:lnTo>
                      <a:pt x="12240" y="1542"/>
                    </a:lnTo>
                    <a:cubicBezTo>
                      <a:pt x="12335" y="1708"/>
                      <a:pt x="12454" y="1827"/>
                      <a:pt x="12596" y="1946"/>
                    </a:cubicBezTo>
                    <a:cubicBezTo>
                      <a:pt x="12904" y="2207"/>
                      <a:pt x="13308" y="2325"/>
                      <a:pt x="13687" y="2325"/>
                    </a:cubicBezTo>
                    <a:cubicBezTo>
                      <a:pt x="14185" y="2325"/>
                      <a:pt x="14636" y="2112"/>
                      <a:pt x="14944" y="1756"/>
                    </a:cubicBezTo>
                    <a:cubicBezTo>
                      <a:pt x="15205" y="1448"/>
                      <a:pt x="15371" y="1044"/>
                      <a:pt x="15395" y="641"/>
                    </a:cubicBezTo>
                    <a:cubicBezTo>
                      <a:pt x="15376" y="357"/>
                      <a:pt x="15282" y="209"/>
                      <a:pt x="15100" y="209"/>
                    </a:cubicBezTo>
                    <a:cubicBezTo>
                      <a:pt x="15054" y="209"/>
                      <a:pt x="15002" y="219"/>
                      <a:pt x="14944" y="238"/>
                    </a:cubicBezTo>
                    <a:cubicBezTo>
                      <a:pt x="14849" y="238"/>
                      <a:pt x="14755" y="261"/>
                      <a:pt x="14683" y="285"/>
                    </a:cubicBezTo>
                    <a:cubicBezTo>
                      <a:pt x="14375" y="356"/>
                      <a:pt x="14043" y="404"/>
                      <a:pt x="13711" y="404"/>
                    </a:cubicBezTo>
                    <a:cubicBezTo>
                      <a:pt x="13648" y="408"/>
                      <a:pt x="13584" y="410"/>
                      <a:pt x="13519" y="410"/>
                    </a:cubicBezTo>
                    <a:cubicBezTo>
                      <a:pt x="13198" y="410"/>
                      <a:pt x="12865" y="360"/>
                      <a:pt x="12549" y="261"/>
                    </a:cubicBezTo>
                    <a:cubicBezTo>
                      <a:pt x="12501" y="238"/>
                      <a:pt x="12359" y="167"/>
                      <a:pt x="12122" y="48"/>
                    </a:cubicBezTo>
                    <a:close/>
                  </a:path>
                </a:pathLst>
              </a:custGeom>
              <a:solidFill>
                <a:srgbClr val="FFA4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9" name="Google Shape;3469;p29"/>
              <p:cNvSpPr/>
              <p:nvPr/>
            </p:nvSpPr>
            <p:spPr>
              <a:xfrm>
                <a:off x="2784950" y="3174125"/>
                <a:ext cx="225975" cy="264550"/>
              </a:xfrm>
              <a:custGeom>
                <a:avLst/>
                <a:gdLst/>
                <a:ahLst/>
                <a:cxnLst/>
                <a:rect l="l" t="t" r="r" b="b"/>
                <a:pathLst>
                  <a:path w="9039" h="10582" extrusionOk="0">
                    <a:moveTo>
                      <a:pt x="4650" y="0"/>
                    </a:moveTo>
                    <a:cubicBezTo>
                      <a:pt x="4611" y="0"/>
                      <a:pt x="4571" y="1"/>
                      <a:pt x="4531" y="2"/>
                    </a:cubicBezTo>
                    <a:cubicBezTo>
                      <a:pt x="2681" y="73"/>
                      <a:pt x="1424" y="1069"/>
                      <a:pt x="760" y="3038"/>
                    </a:cubicBezTo>
                    <a:cubicBezTo>
                      <a:pt x="617" y="3441"/>
                      <a:pt x="499" y="3821"/>
                      <a:pt x="404" y="4177"/>
                    </a:cubicBezTo>
                    <a:cubicBezTo>
                      <a:pt x="309" y="4556"/>
                      <a:pt x="238" y="4888"/>
                      <a:pt x="167" y="5221"/>
                    </a:cubicBezTo>
                    <a:cubicBezTo>
                      <a:pt x="143" y="5387"/>
                      <a:pt x="119" y="5529"/>
                      <a:pt x="119" y="5695"/>
                    </a:cubicBezTo>
                    <a:cubicBezTo>
                      <a:pt x="95" y="5695"/>
                      <a:pt x="95" y="5719"/>
                      <a:pt x="95" y="5719"/>
                    </a:cubicBezTo>
                    <a:cubicBezTo>
                      <a:pt x="48" y="6003"/>
                      <a:pt x="48" y="6264"/>
                      <a:pt x="24" y="6501"/>
                    </a:cubicBezTo>
                    <a:cubicBezTo>
                      <a:pt x="24" y="6573"/>
                      <a:pt x="24" y="6620"/>
                      <a:pt x="24" y="6691"/>
                    </a:cubicBezTo>
                    <a:cubicBezTo>
                      <a:pt x="1" y="7308"/>
                      <a:pt x="119" y="7948"/>
                      <a:pt x="380" y="8518"/>
                    </a:cubicBezTo>
                    <a:cubicBezTo>
                      <a:pt x="428" y="8660"/>
                      <a:pt x="499" y="8779"/>
                      <a:pt x="570" y="8921"/>
                    </a:cubicBezTo>
                    <a:cubicBezTo>
                      <a:pt x="1163" y="9894"/>
                      <a:pt x="2230" y="10439"/>
                      <a:pt x="3796" y="10558"/>
                    </a:cubicBezTo>
                    <a:cubicBezTo>
                      <a:pt x="4009" y="10581"/>
                      <a:pt x="4247" y="10581"/>
                      <a:pt x="4460" y="10581"/>
                    </a:cubicBezTo>
                    <a:cubicBezTo>
                      <a:pt x="6547" y="10534"/>
                      <a:pt x="7947" y="9822"/>
                      <a:pt x="8635" y="8447"/>
                    </a:cubicBezTo>
                    <a:cubicBezTo>
                      <a:pt x="8896" y="7925"/>
                      <a:pt x="9038" y="7355"/>
                      <a:pt x="9038" y="6762"/>
                    </a:cubicBezTo>
                    <a:lnTo>
                      <a:pt x="9038" y="6573"/>
                    </a:lnTo>
                    <a:cubicBezTo>
                      <a:pt x="9038" y="6478"/>
                      <a:pt x="9038" y="6407"/>
                      <a:pt x="9038" y="6335"/>
                    </a:cubicBezTo>
                    <a:cubicBezTo>
                      <a:pt x="9038" y="6169"/>
                      <a:pt x="9014" y="6003"/>
                      <a:pt x="9014" y="5814"/>
                    </a:cubicBezTo>
                    <a:lnTo>
                      <a:pt x="8991" y="5671"/>
                    </a:lnTo>
                    <a:cubicBezTo>
                      <a:pt x="8967" y="5529"/>
                      <a:pt x="8943" y="5410"/>
                      <a:pt x="8920" y="5268"/>
                    </a:cubicBezTo>
                    <a:lnTo>
                      <a:pt x="8896" y="5173"/>
                    </a:lnTo>
                    <a:cubicBezTo>
                      <a:pt x="8754" y="4414"/>
                      <a:pt x="8540" y="3655"/>
                      <a:pt x="8279" y="2943"/>
                    </a:cubicBezTo>
                    <a:cubicBezTo>
                      <a:pt x="7560" y="996"/>
                      <a:pt x="6343" y="0"/>
                      <a:pt x="46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0" name="Google Shape;3470;p29"/>
              <p:cNvSpPr/>
              <p:nvPr/>
            </p:nvSpPr>
            <p:spPr>
              <a:xfrm>
                <a:off x="2701325" y="3170575"/>
                <a:ext cx="392625" cy="271650"/>
              </a:xfrm>
              <a:custGeom>
                <a:avLst/>
                <a:gdLst/>
                <a:ahLst/>
                <a:cxnLst/>
                <a:rect l="l" t="t" r="r" b="b"/>
                <a:pathLst>
                  <a:path w="15705" h="10866" extrusionOk="0">
                    <a:moveTo>
                      <a:pt x="8000" y="308"/>
                    </a:moveTo>
                    <a:cubicBezTo>
                      <a:pt x="9641" y="308"/>
                      <a:pt x="10764" y="1235"/>
                      <a:pt x="11482" y="3133"/>
                    </a:cubicBezTo>
                    <a:cubicBezTo>
                      <a:pt x="11743" y="3844"/>
                      <a:pt x="11956" y="4580"/>
                      <a:pt x="12099" y="5339"/>
                    </a:cubicBezTo>
                    <a:cubicBezTo>
                      <a:pt x="12099" y="5386"/>
                      <a:pt x="12122" y="5410"/>
                      <a:pt x="12122" y="5457"/>
                    </a:cubicBezTo>
                    <a:cubicBezTo>
                      <a:pt x="12146" y="5576"/>
                      <a:pt x="12170" y="5718"/>
                      <a:pt x="12170" y="5837"/>
                    </a:cubicBezTo>
                    <a:cubicBezTo>
                      <a:pt x="12193" y="5884"/>
                      <a:pt x="12193" y="5932"/>
                      <a:pt x="12193" y="5979"/>
                    </a:cubicBezTo>
                    <a:cubicBezTo>
                      <a:pt x="12217" y="6050"/>
                      <a:pt x="12288" y="6122"/>
                      <a:pt x="12359" y="6122"/>
                    </a:cubicBezTo>
                    <a:cubicBezTo>
                      <a:pt x="12431" y="6098"/>
                      <a:pt x="12502" y="6027"/>
                      <a:pt x="12502" y="5956"/>
                    </a:cubicBezTo>
                    <a:lnTo>
                      <a:pt x="12478" y="5790"/>
                    </a:lnTo>
                    <a:cubicBezTo>
                      <a:pt x="12454" y="5766"/>
                      <a:pt x="12454" y="5718"/>
                      <a:pt x="12454" y="5695"/>
                    </a:cubicBezTo>
                    <a:lnTo>
                      <a:pt x="12454" y="5695"/>
                    </a:lnTo>
                    <a:cubicBezTo>
                      <a:pt x="12525" y="5718"/>
                      <a:pt x="12597" y="5742"/>
                      <a:pt x="12644" y="5766"/>
                    </a:cubicBezTo>
                    <a:cubicBezTo>
                      <a:pt x="13047" y="5884"/>
                      <a:pt x="13451" y="5932"/>
                      <a:pt x="13854" y="5932"/>
                    </a:cubicBezTo>
                    <a:cubicBezTo>
                      <a:pt x="14210" y="5932"/>
                      <a:pt x="14542" y="5884"/>
                      <a:pt x="14874" y="5790"/>
                    </a:cubicBezTo>
                    <a:cubicBezTo>
                      <a:pt x="14945" y="5766"/>
                      <a:pt x="15040" y="5742"/>
                      <a:pt x="15135" y="5742"/>
                    </a:cubicBezTo>
                    <a:cubicBezTo>
                      <a:pt x="15159" y="5730"/>
                      <a:pt x="15188" y="5724"/>
                      <a:pt x="15218" y="5724"/>
                    </a:cubicBezTo>
                    <a:cubicBezTo>
                      <a:pt x="15247" y="5724"/>
                      <a:pt x="15277" y="5730"/>
                      <a:pt x="15301" y="5742"/>
                    </a:cubicBezTo>
                    <a:cubicBezTo>
                      <a:pt x="15372" y="5813"/>
                      <a:pt x="15396" y="5908"/>
                      <a:pt x="15396" y="6003"/>
                    </a:cubicBezTo>
                    <a:cubicBezTo>
                      <a:pt x="15372" y="6383"/>
                      <a:pt x="15230" y="6738"/>
                      <a:pt x="14969" y="7023"/>
                    </a:cubicBezTo>
                    <a:cubicBezTo>
                      <a:pt x="14721" y="7338"/>
                      <a:pt x="14324" y="7547"/>
                      <a:pt x="13919" y="7547"/>
                    </a:cubicBezTo>
                    <a:cubicBezTo>
                      <a:pt x="13897" y="7547"/>
                      <a:pt x="13875" y="7546"/>
                      <a:pt x="13854" y="7545"/>
                    </a:cubicBezTo>
                    <a:cubicBezTo>
                      <a:pt x="13474" y="7545"/>
                      <a:pt x="13119" y="7426"/>
                      <a:pt x="12834" y="7213"/>
                    </a:cubicBezTo>
                    <a:cubicBezTo>
                      <a:pt x="12715" y="7118"/>
                      <a:pt x="12620" y="6999"/>
                      <a:pt x="12525" y="6881"/>
                    </a:cubicBezTo>
                    <a:lnTo>
                      <a:pt x="12525" y="6715"/>
                    </a:lnTo>
                    <a:cubicBezTo>
                      <a:pt x="12525" y="6632"/>
                      <a:pt x="12472" y="6568"/>
                      <a:pt x="12411" y="6568"/>
                    </a:cubicBezTo>
                    <a:cubicBezTo>
                      <a:pt x="12402" y="6568"/>
                      <a:pt x="12393" y="6569"/>
                      <a:pt x="12383" y="6572"/>
                    </a:cubicBezTo>
                    <a:cubicBezTo>
                      <a:pt x="12288" y="6572"/>
                      <a:pt x="12217" y="6643"/>
                      <a:pt x="12241" y="6715"/>
                    </a:cubicBezTo>
                    <a:lnTo>
                      <a:pt x="12241" y="6904"/>
                    </a:lnTo>
                    <a:cubicBezTo>
                      <a:pt x="12217" y="7474"/>
                      <a:pt x="12099" y="8019"/>
                      <a:pt x="11838" y="8517"/>
                    </a:cubicBezTo>
                    <a:cubicBezTo>
                      <a:pt x="11173" y="9846"/>
                      <a:pt x="9821" y="10534"/>
                      <a:pt x="7805" y="10581"/>
                    </a:cubicBezTo>
                    <a:cubicBezTo>
                      <a:pt x="7568" y="10581"/>
                      <a:pt x="7354" y="10581"/>
                      <a:pt x="7141" y="10557"/>
                    </a:cubicBezTo>
                    <a:cubicBezTo>
                      <a:pt x="5646" y="10463"/>
                      <a:pt x="4603" y="9917"/>
                      <a:pt x="4057" y="8992"/>
                    </a:cubicBezTo>
                    <a:cubicBezTo>
                      <a:pt x="3962" y="8849"/>
                      <a:pt x="3915" y="8731"/>
                      <a:pt x="3844" y="8612"/>
                    </a:cubicBezTo>
                    <a:cubicBezTo>
                      <a:pt x="3606" y="8043"/>
                      <a:pt x="3488" y="7450"/>
                      <a:pt x="3512" y="6833"/>
                    </a:cubicBezTo>
                    <a:lnTo>
                      <a:pt x="3488" y="6833"/>
                    </a:lnTo>
                    <a:lnTo>
                      <a:pt x="3488" y="6667"/>
                    </a:lnTo>
                    <a:cubicBezTo>
                      <a:pt x="3512" y="6596"/>
                      <a:pt x="3440" y="6525"/>
                      <a:pt x="3369" y="6525"/>
                    </a:cubicBezTo>
                    <a:cubicBezTo>
                      <a:pt x="3357" y="6522"/>
                      <a:pt x="3344" y="6520"/>
                      <a:pt x="3333" y="6520"/>
                    </a:cubicBezTo>
                    <a:cubicBezTo>
                      <a:pt x="3257" y="6520"/>
                      <a:pt x="3203" y="6582"/>
                      <a:pt x="3203" y="6643"/>
                    </a:cubicBezTo>
                    <a:cubicBezTo>
                      <a:pt x="3203" y="6691"/>
                      <a:pt x="3203" y="6738"/>
                      <a:pt x="3203" y="6810"/>
                    </a:cubicBezTo>
                    <a:cubicBezTo>
                      <a:pt x="3108" y="6952"/>
                      <a:pt x="2990" y="7094"/>
                      <a:pt x="2824" y="7213"/>
                    </a:cubicBezTo>
                    <a:cubicBezTo>
                      <a:pt x="2563" y="7426"/>
                      <a:pt x="2183" y="7545"/>
                      <a:pt x="1827" y="7545"/>
                    </a:cubicBezTo>
                    <a:cubicBezTo>
                      <a:pt x="1400" y="7545"/>
                      <a:pt x="973" y="7355"/>
                      <a:pt x="713" y="7023"/>
                    </a:cubicBezTo>
                    <a:cubicBezTo>
                      <a:pt x="594" y="6881"/>
                      <a:pt x="499" y="6715"/>
                      <a:pt x="428" y="6549"/>
                    </a:cubicBezTo>
                    <a:cubicBezTo>
                      <a:pt x="333" y="6383"/>
                      <a:pt x="286" y="6193"/>
                      <a:pt x="309" y="6003"/>
                    </a:cubicBezTo>
                    <a:cubicBezTo>
                      <a:pt x="309" y="5813"/>
                      <a:pt x="333" y="5790"/>
                      <a:pt x="380" y="5742"/>
                    </a:cubicBezTo>
                    <a:cubicBezTo>
                      <a:pt x="400" y="5722"/>
                      <a:pt x="425" y="5715"/>
                      <a:pt x="453" y="5715"/>
                    </a:cubicBezTo>
                    <a:cubicBezTo>
                      <a:pt x="492" y="5715"/>
                      <a:pt x="539" y="5728"/>
                      <a:pt x="594" y="5742"/>
                    </a:cubicBezTo>
                    <a:cubicBezTo>
                      <a:pt x="665" y="5742"/>
                      <a:pt x="736" y="5766"/>
                      <a:pt x="831" y="5790"/>
                    </a:cubicBezTo>
                    <a:cubicBezTo>
                      <a:pt x="1139" y="5884"/>
                      <a:pt x="1472" y="5932"/>
                      <a:pt x="1827" y="5932"/>
                    </a:cubicBezTo>
                    <a:cubicBezTo>
                      <a:pt x="2231" y="5932"/>
                      <a:pt x="2634" y="5884"/>
                      <a:pt x="3037" y="5766"/>
                    </a:cubicBezTo>
                    <a:cubicBezTo>
                      <a:pt x="3132" y="5718"/>
                      <a:pt x="3227" y="5695"/>
                      <a:pt x="3322" y="5647"/>
                    </a:cubicBezTo>
                    <a:lnTo>
                      <a:pt x="3322" y="5647"/>
                    </a:lnTo>
                    <a:cubicBezTo>
                      <a:pt x="3298" y="5695"/>
                      <a:pt x="3298" y="5742"/>
                      <a:pt x="3298" y="5813"/>
                    </a:cubicBezTo>
                    <a:lnTo>
                      <a:pt x="3298" y="5837"/>
                    </a:lnTo>
                    <a:cubicBezTo>
                      <a:pt x="3298" y="5908"/>
                      <a:pt x="3322" y="5979"/>
                      <a:pt x="3417" y="6027"/>
                    </a:cubicBezTo>
                    <a:cubicBezTo>
                      <a:pt x="3488" y="6027"/>
                      <a:pt x="3583" y="5979"/>
                      <a:pt x="3606" y="5908"/>
                    </a:cubicBezTo>
                    <a:lnTo>
                      <a:pt x="3606" y="5837"/>
                    </a:lnTo>
                    <a:cubicBezTo>
                      <a:pt x="3606" y="5695"/>
                      <a:pt x="3630" y="5552"/>
                      <a:pt x="3654" y="5410"/>
                    </a:cubicBezTo>
                    <a:cubicBezTo>
                      <a:pt x="3701" y="5078"/>
                      <a:pt x="3796" y="4722"/>
                      <a:pt x="3891" y="4366"/>
                    </a:cubicBezTo>
                    <a:cubicBezTo>
                      <a:pt x="3986" y="4010"/>
                      <a:pt x="4081" y="3631"/>
                      <a:pt x="4223" y="3228"/>
                    </a:cubicBezTo>
                    <a:cubicBezTo>
                      <a:pt x="4864" y="1306"/>
                      <a:pt x="6073" y="357"/>
                      <a:pt x="7876" y="310"/>
                    </a:cubicBezTo>
                    <a:cubicBezTo>
                      <a:pt x="7918" y="309"/>
                      <a:pt x="7959" y="308"/>
                      <a:pt x="8000" y="308"/>
                    </a:cubicBezTo>
                    <a:close/>
                    <a:moveTo>
                      <a:pt x="7997" y="0"/>
                    </a:moveTo>
                    <a:cubicBezTo>
                      <a:pt x="7957" y="0"/>
                      <a:pt x="7917" y="1"/>
                      <a:pt x="7876" y="2"/>
                    </a:cubicBezTo>
                    <a:cubicBezTo>
                      <a:pt x="5955" y="49"/>
                      <a:pt x="4650" y="1116"/>
                      <a:pt x="3962" y="3133"/>
                    </a:cubicBezTo>
                    <a:cubicBezTo>
                      <a:pt x="3820" y="3512"/>
                      <a:pt x="3701" y="3939"/>
                      <a:pt x="3606" y="4271"/>
                    </a:cubicBezTo>
                    <a:cubicBezTo>
                      <a:pt x="3512" y="4627"/>
                      <a:pt x="3440" y="4959"/>
                      <a:pt x="3393" y="5268"/>
                    </a:cubicBezTo>
                    <a:cubicBezTo>
                      <a:pt x="3085" y="5434"/>
                      <a:pt x="2990" y="5481"/>
                      <a:pt x="2942" y="5481"/>
                    </a:cubicBezTo>
                    <a:cubicBezTo>
                      <a:pt x="2646" y="5580"/>
                      <a:pt x="2333" y="5629"/>
                      <a:pt x="2017" y="5629"/>
                    </a:cubicBezTo>
                    <a:cubicBezTo>
                      <a:pt x="1954" y="5629"/>
                      <a:pt x="1891" y="5627"/>
                      <a:pt x="1827" y="5623"/>
                    </a:cubicBezTo>
                    <a:cubicBezTo>
                      <a:pt x="1519" y="5623"/>
                      <a:pt x="1211" y="5576"/>
                      <a:pt x="926" y="5505"/>
                    </a:cubicBezTo>
                    <a:cubicBezTo>
                      <a:pt x="831" y="5457"/>
                      <a:pt x="760" y="5457"/>
                      <a:pt x="665" y="5457"/>
                    </a:cubicBezTo>
                    <a:cubicBezTo>
                      <a:pt x="609" y="5429"/>
                      <a:pt x="545" y="5416"/>
                      <a:pt x="482" y="5416"/>
                    </a:cubicBezTo>
                    <a:cubicBezTo>
                      <a:pt x="384" y="5416"/>
                      <a:pt x="286" y="5447"/>
                      <a:pt x="214" y="5505"/>
                    </a:cubicBezTo>
                    <a:cubicBezTo>
                      <a:pt x="72" y="5623"/>
                      <a:pt x="1" y="5790"/>
                      <a:pt x="25" y="5979"/>
                    </a:cubicBezTo>
                    <a:cubicBezTo>
                      <a:pt x="1" y="6216"/>
                      <a:pt x="72" y="6454"/>
                      <a:pt x="167" y="6667"/>
                    </a:cubicBezTo>
                    <a:cubicBezTo>
                      <a:pt x="262" y="6857"/>
                      <a:pt x="380" y="7047"/>
                      <a:pt x="499" y="7213"/>
                    </a:cubicBezTo>
                    <a:cubicBezTo>
                      <a:pt x="831" y="7616"/>
                      <a:pt x="1329" y="7829"/>
                      <a:pt x="1851" y="7829"/>
                    </a:cubicBezTo>
                    <a:cubicBezTo>
                      <a:pt x="2278" y="7829"/>
                      <a:pt x="2705" y="7687"/>
                      <a:pt x="3037" y="7426"/>
                    </a:cubicBezTo>
                    <a:cubicBezTo>
                      <a:pt x="3108" y="7379"/>
                      <a:pt x="3179" y="7308"/>
                      <a:pt x="3227" y="7260"/>
                    </a:cubicBezTo>
                    <a:cubicBezTo>
                      <a:pt x="3251" y="7758"/>
                      <a:pt x="3369" y="8256"/>
                      <a:pt x="3583" y="8707"/>
                    </a:cubicBezTo>
                    <a:cubicBezTo>
                      <a:pt x="3654" y="8849"/>
                      <a:pt x="3725" y="8992"/>
                      <a:pt x="3796" y="9134"/>
                    </a:cubicBezTo>
                    <a:cubicBezTo>
                      <a:pt x="4413" y="10154"/>
                      <a:pt x="5528" y="10723"/>
                      <a:pt x="7141" y="10842"/>
                    </a:cubicBezTo>
                    <a:cubicBezTo>
                      <a:pt x="7331" y="10866"/>
                      <a:pt x="7544" y="10866"/>
                      <a:pt x="7758" y="10866"/>
                    </a:cubicBezTo>
                    <a:lnTo>
                      <a:pt x="7805" y="10866"/>
                    </a:lnTo>
                    <a:cubicBezTo>
                      <a:pt x="9940" y="10818"/>
                      <a:pt x="11387" y="10059"/>
                      <a:pt x="12122" y="8636"/>
                    </a:cubicBezTo>
                    <a:cubicBezTo>
                      <a:pt x="12336" y="8209"/>
                      <a:pt x="12454" y="7758"/>
                      <a:pt x="12502" y="7284"/>
                    </a:cubicBezTo>
                    <a:cubicBezTo>
                      <a:pt x="12549" y="7331"/>
                      <a:pt x="12620" y="7379"/>
                      <a:pt x="12668" y="7403"/>
                    </a:cubicBezTo>
                    <a:cubicBezTo>
                      <a:pt x="12976" y="7667"/>
                      <a:pt x="13366" y="7808"/>
                      <a:pt x="13762" y="7808"/>
                    </a:cubicBezTo>
                    <a:cubicBezTo>
                      <a:pt x="13793" y="7808"/>
                      <a:pt x="13823" y="7807"/>
                      <a:pt x="13854" y="7806"/>
                    </a:cubicBezTo>
                    <a:cubicBezTo>
                      <a:pt x="13878" y="7807"/>
                      <a:pt x="13902" y="7807"/>
                      <a:pt x="13925" y="7807"/>
                    </a:cubicBezTo>
                    <a:cubicBezTo>
                      <a:pt x="14421" y="7807"/>
                      <a:pt x="14889" y="7574"/>
                      <a:pt x="15206" y="7189"/>
                    </a:cubicBezTo>
                    <a:cubicBezTo>
                      <a:pt x="15491" y="6857"/>
                      <a:pt x="15680" y="6430"/>
                      <a:pt x="15680" y="5979"/>
                    </a:cubicBezTo>
                    <a:cubicBezTo>
                      <a:pt x="15704" y="5790"/>
                      <a:pt x="15633" y="5600"/>
                      <a:pt x="15491" y="5481"/>
                    </a:cubicBezTo>
                    <a:cubicBezTo>
                      <a:pt x="15404" y="5424"/>
                      <a:pt x="15318" y="5392"/>
                      <a:pt x="15232" y="5392"/>
                    </a:cubicBezTo>
                    <a:cubicBezTo>
                      <a:pt x="15176" y="5392"/>
                      <a:pt x="15120" y="5406"/>
                      <a:pt x="15064" y="5434"/>
                    </a:cubicBezTo>
                    <a:cubicBezTo>
                      <a:pt x="14969" y="5434"/>
                      <a:pt x="14874" y="5457"/>
                      <a:pt x="14779" y="5481"/>
                    </a:cubicBezTo>
                    <a:cubicBezTo>
                      <a:pt x="14494" y="5576"/>
                      <a:pt x="14186" y="5600"/>
                      <a:pt x="13878" y="5623"/>
                    </a:cubicBezTo>
                    <a:cubicBezTo>
                      <a:pt x="13801" y="5630"/>
                      <a:pt x="13725" y="5634"/>
                      <a:pt x="13649" y="5634"/>
                    </a:cubicBezTo>
                    <a:cubicBezTo>
                      <a:pt x="13205" y="5634"/>
                      <a:pt x="12772" y="5518"/>
                      <a:pt x="12407" y="5315"/>
                    </a:cubicBezTo>
                    <a:lnTo>
                      <a:pt x="12407" y="5268"/>
                    </a:lnTo>
                    <a:cubicBezTo>
                      <a:pt x="12241" y="4509"/>
                      <a:pt x="12027" y="3750"/>
                      <a:pt x="11766" y="3014"/>
                    </a:cubicBezTo>
                    <a:cubicBezTo>
                      <a:pt x="11024" y="1020"/>
                      <a:pt x="9760" y="0"/>
                      <a:pt x="79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1" name="Google Shape;3471;p29"/>
              <p:cNvSpPr/>
              <p:nvPr/>
            </p:nvSpPr>
            <p:spPr>
              <a:xfrm>
                <a:off x="2879250" y="3266675"/>
                <a:ext cx="38550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1566" extrusionOk="0">
                    <a:moveTo>
                      <a:pt x="949" y="0"/>
                    </a:moveTo>
                    <a:cubicBezTo>
                      <a:pt x="830" y="48"/>
                      <a:pt x="712" y="119"/>
                      <a:pt x="617" y="214"/>
                    </a:cubicBezTo>
                    <a:cubicBezTo>
                      <a:pt x="380" y="404"/>
                      <a:pt x="166" y="641"/>
                      <a:pt x="0" y="878"/>
                    </a:cubicBezTo>
                    <a:lnTo>
                      <a:pt x="380" y="854"/>
                    </a:lnTo>
                    <a:cubicBezTo>
                      <a:pt x="688" y="807"/>
                      <a:pt x="996" y="807"/>
                      <a:pt x="1281" y="807"/>
                    </a:cubicBezTo>
                    <a:cubicBezTo>
                      <a:pt x="973" y="807"/>
                      <a:pt x="688" y="831"/>
                      <a:pt x="380" y="854"/>
                    </a:cubicBezTo>
                    <a:lnTo>
                      <a:pt x="854" y="1566"/>
                    </a:lnTo>
                    <a:cubicBezTo>
                      <a:pt x="949" y="1447"/>
                      <a:pt x="1044" y="1329"/>
                      <a:pt x="1091" y="1210"/>
                    </a:cubicBezTo>
                    <a:lnTo>
                      <a:pt x="1115" y="1210"/>
                    </a:lnTo>
                    <a:cubicBezTo>
                      <a:pt x="1186" y="1092"/>
                      <a:pt x="1234" y="949"/>
                      <a:pt x="1281" y="807"/>
                    </a:cubicBezTo>
                    <a:lnTo>
                      <a:pt x="1542" y="807"/>
                    </a:lnTo>
                    <a:cubicBezTo>
                      <a:pt x="1495" y="688"/>
                      <a:pt x="1447" y="546"/>
                      <a:pt x="1329" y="380"/>
                    </a:cubicBezTo>
                    <a:cubicBezTo>
                      <a:pt x="1162" y="143"/>
                      <a:pt x="1044" y="0"/>
                      <a:pt x="9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2" name="Google Shape;3472;p29"/>
              <p:cNvSpPr/>
              <p:nvPr/>
            </p:nvSpPr>
            <p:spPr>
              <a:xfrm>
                <a:off x="2834175" y="3237625"/>
                <a:ext cx="128125" cy="26100"/>
              </a:xfrm>
              <a:custGeom>
                <a:avLst/>
                <a:gdLst/>
                <a:ahLst/>
                <a:cxnLst/>
                <a:rect l="l" t="t" r="r" b="b"/>
                <a:pathLst>
                  <a:path w="5125" h="1044" extrusionOk="0">
                    <a:moveTo>
                      <a:pt x="546" y="0"/>
                    </a:moveTo>
                    <a:cubicBezTo>
                      <a:pt x="404" y="0"/>
                      <a:pt x="261" y="48"/>
                      <a:pt x="143" y="166"/>
                    </a:cubicBezTo>
                    <a:cubicBezTo>
                      <a:pt x="48" y="261"/>
                      <a:pt x="0" y="380"/>
                      <a:pt x="24" y="522"/>
                    </a:cubicBezTo>
                    <a:cubicBezTo>
                      <a:pt x="0" y="664"/>
                      <a:pt x="48" y="783"/>
                      <a:pt x="143" y="878"/>
                    </a:cubicBezTo>
                    <a:cubicBezTo>
                      <a:pt x="238" y="996"/>
                      <a:pt x="380" y="1044"/>
                      <a:pt x="546" y="1044"/>
                    </a:cubicBezTo>
                    <a:cubicBezTo>
                      <a:pt x="807" y="1020"/>
                      <a:pt x="1020" y="807"/>
                      <a:pt x="1068" y="522"/>
                    </a:cubicBezTo>
                    <a:cubicBezTo>
                      <a:pt x="1068" y="380"/>
                      <a:pt x="997" y="237"/>
                      <a:pt x="902" y="166"/>
                    </a:cubicBezTo>
                    <a:cubicBezTo>
                      <a:pt x="807" y="48"/>
                      <a:pt x="665" y="0"/>
                      <a:pt x="546" y="0"/>
                    </a:cubicBezTo>
                    <a:close/>
                    <a:moveTo>
                      <a:pt x="4602" y="0"/>
                    </a:moveTo>
                    <a:cubicBezTo>
                      <a:pt x="4318" y="0"/>
                      <a:pt x="4080" y="237"/>
                      <a:pt x="4080" y="522"/>
                    </a:cubicBezTo>
                    <a:cubicBezTo>
                      <a:pt x="4080" y="664"/>
                      <a:pt x="4128" y="783"/>
                      <a:pt x="4246" y="878"/>
                    </a:cubicBezTo>
                    <a:cubicBezTo>
                      <a:pt x="4318" y="996"/>
                      <a:pt x="4460" y="1044"/>
                      <a:pt x="4602" y="1044"/>
                    </a:cubicBezTo>
                    <a:cubicBezTo>
                      <a:pt x="4745" y="1044"/>
                      <a:pt x="4887" y="996"/>
                      <a:pt x="4958" y="878"/>
                    </a:cubicBezTo>
                    <a:cubicBezTo>
                      <a:pt x="5077" y="783"/>
                      <a:pt x="5124" y="664"/>
                      <a:pt x="5124" y="522"/>
                    </a:cubicBezTo>
                    <a:cubicBezTo>
                      <a:pt x="5124" y="380"/>
                      <a:pt x="5077" y="237"/>
                      <a:pt x="4958" y="166"/>
                    </a:cubicBezTo>
                    <a:cubicBezTo>
                      <a:pt x="4863" y="48"/>
                      <a:pt x="4745" y="0"/>
                      <a:pt x="4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3" name="Google Shape;3473;p29"/>
              <p:cNvSpPr/>
              <p:nvPr/>
            </p:nvSpPr>
            <p:spPr>
              <a:xfrm>
                <a:off x="2871525" y="3263125"/>
                <a:ext cx="54600" cy="46275"/>
              </a:xfrm>
              <a:custGeom>
                <a:avLst/>
                <a:gdLst/>
                <a:ahLst/>
                <a:cxnLst/>
                <a:rect l="l" t="t" r="r" b="b"/>
                <a:pathLst>
                  <a:path w="2184" h="1851" extrusionOk="0">
                    <a:moveTo>
                      <a:pt x="1258" y="285"/>
                    </a:moveTo>
                    <a:cubicBezTo>
                      <a:pt x="1282" y="308"/>
                      <a:pt x="1353" y="332"/>
                      <a:pt x="1519" y="593"/>
                    </a:cubicBezTo>
                    <a:cubicBezTo>
                      <a:pt x="1566" y="664"/>
                      <a:pt x="1590" y="735"/>
                      <a:pt x="1638" y="807"/>
                    </a:cubicBezTo>
                    <a:lnTo>
                      <a:pt x="1566" y="807"/>
                    </a:lnTo>
                    <a:cubicBezTo>
                      <a:pt x="1282" y="807"/>
                      <a:pt x="997" y="830"/>
                      <a:pt x="689" y="854"/>
                    </a:cubicBezTo>
                    <a:lnTo>
                      <a:pt x="641" y="854"/>
                    </a:lnTo>
                    <a:cubicBezTo>
                      <a:pt x="760" y="712"/>
                      <a:pt x="878" y="569"/>
                      <a:pt x="1021" y="474"/>
                    </a:cubicBezTo>
                    <a:cubicBezTo>
                      <a:pt x="1092" y="403"/>
                      <a:pt x="1187" y="356"/>
                      <a:pt x="1258" y="285"/>
                    </a:cubicBezTo>
                    <a:close/>
                    <a:moveTo>
                      <a:pt x="1353" y="1115"/>
                    </a:moveTo>
                    <a:cubicBezTo>
                      <a:pt x="1353" y="1139"/>
                      <a:pt x="1305" y="1210"/>
                      <a:pt x="1282" y="1281"/>
                    </a:cubicBezTo>
                    <a:cubicBezTo>
                      <a:pt x="1234" y="1352"/>
                      <a:pt x="1211" y="1400"/>
                      <a:pt x="1187" y="1447"/>
                    </a:cubicBezTo>
                    <a:lnTo>
                      <a:pt x="973" y="1115"/>
                    </a:lnTo>
                    <a:close/>
                    <a:moveTo>
                      <a:pt x="1282" y="0"/>
                    </a:moveTo>
                    <a:cubicBezTo>
                      <a:pt x="1211" y="0"/>
                      <a:pt x="1092" y="48"/>
                      <a:pt x="855" y="237"/>
                    </a:cubicBezTo>
                    <a:cubicBezTo>
                      <a:pt x="618" y="427"/>
                      <a:pt x="428" y="641"/>
                      <a:pt x="262" y="878"/>
                    </a:cubicBezTo>
                    <a:lnTo>
                      <a:pt x="191" y="878"/>
                    </a:lnTo>
                    <a:cubicBezTo>
                      <a:pt x="1" y="878"/>
                      <a:pt x="1" y="1186"/>
                      <a:pt x="191" y="1186"/>
                    </a:cubicBezTo>
                    <a:lnTo>
                      <a:pt x="333" y="1186"/>
                    </a:lnTo>
                    <a:lnTo>
                      <a:pt x="641" y="1139"/>
                    </a:lnTo>
                    <a:lnTo>
                      <a:pt x="1044" y="1779"/>
                    </a:lnTo>
                    <a:cubicBezTo>
                      <a:pt x="1068" y="1827"/>
                      <a:pt x="1116" y="1850"/>
                      <a:pt x="1163" y="1850"/>
                    </a:cubicBezTo>
                    <a:cubicBezTo>
                      <a:pt x="1211" y="1850"/>
                      <a:pt x="1234" y="1827"/>
                      <a:pt x="1282" y="1803"/>
                    </a:cubicBezTo>
                    <a:cubicBezTo>
                      <a:pt x="1377" y="1684"/>
                      <a:pt x="1471" y="1566"/>
                      <a:pt x="1543" y="1400"/>
                    </a:cubicBezTo>
                    <a:cubicBezTo>
                      <a:pt x="1614" y="1305"/>
                      <a:pt x="1661" y="1186"/>
                      <a:pt x="1709" y="1091"/>
                    </a:cubicBezTo>
                    <a:lnTo>
                      <a:pt x="2017" y="1091"/>
                    </a:lnTo>
                    <a:cubicBezTo>
                      <a:pt x="2112" y="1091"/>
                      <a:pt x="2183" y="1020"/>
                      <a:pt x="2183" y="949"/>
                    </a:cubicBezTo>
                    <a:cubicBezTo>
                      <a:pt x="2183" y="854"/>
                      <a:pt x="2112" y="783"/>
                      <a:pt x="2017" y="783"/>
                    </a:cubicBezTo>
                    <a:lnTo>
                      <a:pt x="1970" y="783"/>
                    </a:lnTo>
                    <a:cubicBezTo>
                      <a:pt x="1922" y="688"/>
                      <a:pt x="1851" y="569"/>
                      <a:pt x="1780" y="427"/>
                    </a:cubicBezTo>
                    <a:cubicBezTo>
                      <a:pt x="1590" y="119"/>
                      <a:pt x="1424" y="0"/>
                      <a:pt x="12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74" name="Google Shape;3474;p29"/>
            <p:cNvGrpSpPr/>
            <p:nvPr/>
          </p:nvGrpSpPr>
          <p:grpSpPr>
            <a:xfrm>
              <a:off x="440830" y="1437334"/>
              <a:ext cx="435018" cy="444103"/>
              <a:chOff x="2963450" y="3492750"/>
              <a:chExt cx="311350" cy="317875"/>
            </a:xfrm>
          </p:grpSpPr>
          <p:sp>
            <p:nvSpPr>
              <p:cNvPr id="3475" name="Google Shape;3475;p29"/>
              <p:cNvSpPr/>
              <p:nvPr/>
            </p:nvSpPr>
            <p:spPr>
              <a:xfrm>
                <a:off x="3105775" y="3752950"/>
                <a:ext cx="77700" cy="57675"/>
              </a:xfrm>
              <a:custGeom>
                <a:avLst/>
                <a:gdLst/>
                <a:ahLst/>
                <a:cxnLst/>
                <a:rect l="l" t="t" r="r" b="b"/>
                <a:pathLst>
                  <a:path w="3108" h="2307" extrusionOk="0">
                    <a:moveTo>
                      <a:pt x="1803" y="0"/>
                    </a:moveTo>
                    <a:cubicBezTo>
                      <a:pt x="1708" y="0"/>
                      <a:pt x="1637" y="48"/>
                      <a:pt x="1637" y="143"/>
                    </a:cubicBezTo>
                    <a:cubicBezTo>
                      <a:pt x="1614" y="451"/>
                      <a:pt x="1685" y="783"/>
                      <a:pt x="1803" y="1068"/>
                    </a:cubicBezTo>
                    <a:cubicBezTo>
                      <a:pt x="1803" y="1092"/>
                      <a:pt x="1827" y="1139"/>
                      <a:pt x="2088" y="1803"/>
                    </a:cubicBezTo>
                    <a:cubicBezTo>
                      <a:pt x="2112" y="1851"/>
                      <a:pt x="2159" y="1898"/>
                      <a:pt x="2230" y="1898"/>
                    </a:cubicBezTo>
                    <a:lnTo>
                      <a:pt x="2278" y="1874"/>
                    </a:lnTo>
                    <a:cubicBezTo>
                      <a:pt x="2539" y="1780"/>
                      <a:pt x="2776" y="1661"/>
                      <a:pt x="3013" y="1542"/>
                    </a:cubicBezTo>
                    <a:cubicBezTo>
                      <a:pt x="3084" y="1495"/>
                      <a:pt x="3108" y="1400"/>
                      <a:pt x="3060" y="1329"/>
                    </a:cubicBezTo>
                    <a:cubicBezTo>
                      <a:pt x="3045" y="1283"/>
                      <a:pt x="3000" y="1257"/>
                      <a:pt x="2951" y="1257"/>
                    </a:cubicBezTo>
                    <a:cubicBezTo>
                      <a:pt x="2924" y="1257"/>
                      <a:pt x="2896" y="1265"/>
                      <a:pt x="2871" y="1281"/>
                    </a:cubicBezTo>
                    <a:cubicBezTo>
                      <a:pt x="2681" y="1376"/>
                      <a:pt x="2491" y="1471"/>
                      <a:pt x="2301" y="1542"/>
                    </a:cubicBezTo>
                    <a:cubicBezTo>
                      <a:pt x="2135" y="1115"/>
                      <a:pt x="2088" y="1020"/>
                      <a:pt x="2088" y="973"/>
                    </a:cubicBezTo>
                    <a:cubicBezTo>
                      <a:pt x="1969" y="736"/>
                      <a:pt x="1922" y="451"/>
                      <a:pt x="1922" y="167"/>
                    </a:cubicBezTo>
                    <a:cubicBezTo>
                      <a:pt x="1922" y="95"/>
                      <a:pt x="1874" y="24"/>
                      <a:pt x="1803" y="0"/>
                    </a:cubicBezTo>
                    <a:close/>
                    <a:moveTo>
                      <a:pt x="460" y="87"/>
                    </a:moveTo>
                    <a:cubicBezTo>
                      <a:pt x="398" y="87"/>
                      <a:pt x="336" y="118"/>
                      <a:pt x="309" y="190"/>
                    </a:cubicBezTo>
                    <a:cubicBezTo>
                      <a:pt x="309" y="261"/>
                      <a:pt x="261" y="499"/>
                      <a:pt x="24" y="1803"/>
                    </a:cubicBezTo>
                    <a:cubicBezTo>
                      <a:pt x="1" y="1874"/>
                      <a:pt x="48" y="1946"/>
                      <a:pt x="95" y="1969"/>
                    </a:cubicBezTo>
                    <a:cubicBezTo>
                      <a:pt x="380" y="2088"/>
                      <a:pt x="665" y="2207"/>
                      <a:pt x="949" y="2301"/>
                    </a:cubicBezTo>
                    <a:lnTo>
                      <a:pt x="997" y="2301"/>
                    </a:lnTo>
                    <a:cubicBezTo>
                      <a:pt x="1010" y="2305"/>
                      <a:pt x="1023" y="2306"/>
                      <a:pt x="1035" y="2306"/>
                    </a:cubicBezTo>
                    <a:cubicBezTo>
                      <a:pt x="1192" y="2306"/>
                      <a:pt x="1220" y="2039"/>
                      <a:pt x="1044" y="2017"/>
                    </a:cubicBezTo>
                    <a:cubicBezTo>
                      <a:pt x="736" y="1922"/>
                      <a:pt x="499" y="1827"/>
                      <a:pt x="333" y="1756"/>
                    </a:cubicBezTo>
                    <a:cubicBezTo>
                      <a:pt x="546" y="594"/>
                      <a:pt x="594" y="333"/>
                      <a:pt x="617" y="285"/>
                    </a:cubicBezTo>
                    <a:cubicBezTo>
                      <a:pt x="661" y="168"/>
                      <a:pt x="560" y="87"/>
                      <a:pt x="460" y="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6" name="Google Shape;3476;p29"/>
              <p:cNvSpPr/>
              <p:nvPr/>
            </p:nvSpPr>
            <p:spPr>
              <a:xfrm>
                <a:off x="3222600" y="3511000"/>
                <a:ext cx="48650" cy="43300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1732" extrusionOk="0">
                    <a:moveTo>
                      <a:pt x="1400" y="0"/>
                    </a:moveTo>
                    <a:cubicBezTo>
                      <a:pt x="1092" y="48"/>
                      <a:pt x="783" y="95"/>
                      <a:pt x="451" y="143"/>
                    </a:cubicBezTo>
                    <a:lnTo>
                      <a:pt x="1" y="190"/>
                    </a:lnTo>
                    <a:cubicBezTo>
                      <a:pt x="72" y="238"/>
                      <a:pt x="143" y="285"/>
                      <a:pt x="214" y="356"/>
                    </a:cubicBezTo>
                    <a:cubicBezTo>
                      <a:pt x="427" y="522"/>
                      <a:pt x="594" y="712"/>
                      <a:pt x="760" y="925"/>
                    </a:cubicBezTo>
                    <a:lnTo>
                      <a:pt x="1400" y="0"/>
                    </a:lnTo>
                    <a:close/>
                    <a:moveTo>
                      <a:pt x="760" y="925"/>
                    </a:moveTo>
                    <a:lnTo>
                      <a:pt x="783" y="949"/>
                    </a:lnTo>
                    <a:cubicBezTo>
                      <a:pt x="949" y="1210"/>
                      <a:pt x="1092" y="1471"/>
                      <a:pt x="1210" y="1732"/>
                    </a:cubicBezTo>
                    <a:lnTo>
                      <a:pt x="1946" y="1115"/>
                    </a:lnTo>
                    <a:lnTo>
                      <a:pt x="760" y="925"/>
                    </a:lnTo>
                    <a:close/>
                  </a:path>
                </a:pathLst>
              </a:custGeom>
              <a:solidFill>
                <a:srgbClr val="FCB0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7" name="Google Shape;3477;p29"/>
              <p:cNvSpPr/>
              <p:nvPr/>
            </p:nvSpPr>
            <p:spPr>
              <a:xfrm>
                <a:off x="2964525" y="3496500"/>
                <a:ext cx="299600" cy="270200"/>
              </a:xfrm>
              <a:custGeom>
                <a:avLst/>
                <a:gdLst/>
                <a:ahLst/>
                <a:cxnLst/>
                <a:rect l="l" t="t" r="r" b="b"/>
                <a:pathLst>
                  <a:path w="11984" h="10808" extrusionOk="0">
                    <a:moveTo>
                      <a:pt x="7368" y="5015"/>
                    </a:moveTo>
                    <a:cubicBezTo>
                      <a:pt x="7637" y="5015"/>
                      <a:pt x="7871" y="5189"/>
                      <a:pt x="8070" y="5538"/>
                    </a:cubicBezTo>
                    <a:cubicBezTo>
                      <a:pt x="8355" y="6036"/>
                      <a:pt x="8450" y="6605"/>
                      <a:pt x="8331" y="7175"/>
                    </a:cubicBezTo>
                    <a:cubicBezTo>
                      <a:pt x="8236" y="7792"/>
                      <a:pt x="7857" y="8313"/>
                      <a:pt x="7311" y="8598"/>
                    </a:cubicBezTo>
                    <a:cubicBezTo>
                      <a:pt x="6928" y="8805"/>
                      <a:pt x="6492" y="8916"/>
                      <a:pt x="6060" y="8916"/>
                    </a:cubicBezTo>
                    <a:cubicBezTo>
                      <a:pt x="5849" y="8916"/>
                      <a:pt x="5639" y="8890"/>
                      <a:pt x="5437" y="8835"/>
                    </a:cubicBezTo>
                    <a:cubicBezTo>
                      <a:pt x="4654" y="8598"/>
                      <a:pt x="3990" y="8147"/>
                      <a:pt x="3468" y="7554"/>
                    </a:cubicBezTo>
                    <a:cubicBezTo>
                      <a:pt x="2828" y="6843"/>
                      <a:pt x="2709" y="6297"/>
                      <a:pt x="3112" y="5941"/>
                    </a:cubicBezTo>
                    <a:cubicBezTo>
                      <a:pt x="3634" y="5941"/>
                      <a:pt x="4180" y="5894"/>
                      <a:pt x="4702" y="5799"/>
                    </a:cubicBezTo>
                    <a:cubicBezTo>
                      <a:pt x="5484" y="5680"/>
                      <a:pt x="6267" y="5443"/>
                      <a:pt x="7003" y="5111"/>
                    </a:cubicBezTo>
                    <a:cubicBezTo>
                      <a:pt x="7131" y="5047"/>
                      <a:pt x="7252" y="5015"/>
                      <a:pt x="7368" y="5015"/>
                    </a:cubicBezTo>
                    <a:close/>
                    <a:moveTo>
                      <a:pt x="8107" y="0"/>
                    </a:moveTo>
                    <a:cubicBezTo>
                      <a:pt x="8016" y="0"/>
                      <a:pt x="7924" y="4"/>
                      <a:pt x="7833" y="11"/>
                    </a:cubicBezTo>
                    <a:cubicBezTo>
                      <a:pt x="6979" y="106"/>
                      <a:pt x="6172" y="865"/>
                      <a:pt x="5366" y="2336"/>
                    </a:cubicBezTo>
                    <a:lnTo>
                      <a:pt x="5366" y="2312"/>
                    </a:lnTo>
                    <a:cubicBezTo>
                      <a:pt x="4583" y="3783"/>
                      <a:pt x="3800" y="4660"/>
                      <a:pt x="3041" y="4945"/>
                    </a:cubicBezTo>
                    <a:cubicBezTo>
                      <a:pt x="2424" y="5182"/>
                      <a:pt x="1784" y="5325"/>
                      <a:pt x="1120" y="5372"/>
                    </a:cubicBezTo>
                    <a:cubicBezTo>
                      <a:pt x="997" y="5349"/>
                      <a:pt x="885" y="5337"/>
                      <a:pt x="785" y="5337"/>
                    </a:cubicBezTo>
                    <a:cubicBezTo>
                      <a:pt x="174" y="5337"/>
                      <a:pt x="1" y="5773"/>
                      <a:pt x="266" y="6629"/>
                    </a:cubicBezTo>
                    <a:cubicBezTo>
                      <a:pt x="717" y="8100"/>
                      <a:pt x="1499" y="9167"/>
                      <a:pt x="2614" y="9832"/>
                    </a:cubicBezTo>
                    <a:cubicBezTo>
                      <a:pt x="3624" y="10467"/>
                      <a:pt x="4795" y="10808"/>
                      <a:pt x="5989" y="10808"/>
                    </a:cubicBezTo>
                    <a:cubicBezTo>
                      <a:pt x="6310" y="10808"/>
                      <a:pt x="6633" y="10783"/>
                      <a:pt x="6955" y="10733"/>
                    </a:cubicBezTo>
                    <a:cubicBezTo>
                      <a:pt x="8426" y="10519"/>
                      <a:pt x="9754" y="9737"/>
                      <a:pt x="10632" y="8527"/>
                    </a:cubicBezTo>
                    <a:cubicBezTo>
                      <a:pt x="11533" y="7317"/>
                      <a:pt x="11984" y="5846"/>
                      <a:pt x="11913" y="4328"/>
                    </a:cubicBezTo>
                    <a:cubicBezTo>
                      <a:pt x="11889" y="3640"/>
                      <a:pt x="11770" y="2952"/>
                      <a:pt x="11533" y="2312"/>
                    </a:cubicBezTo>
                    <a:cubicBezTo>
                      <a:pt x="11415" y="2051"/>
                      <a:pt x="11272" y="1790"/>
                      <a:pt x="11106" y="1529"/>
                    </a:cubicBezTo>
                    <a:lnTo>
                      <a:pt x="11059" y="1505"/>
                    </a:lnTo>
                    <a:cubicBezTo>
                      <a:pt x="10917" y="1292"/>
                      <a:pt x="10727" y="1102"/>
                      <a:pt x="10537" y="936"/>
                    </a:cubicBezTo>
                    <a:cubicBezTo>
                      <a:pt x="10466" y="865"/>
                      <a:pt x="10395" y="818"/>
                      <a:pt x="10324" y="770"/>
                    </a:cubicBezTo>
                    <a:cubicBezTo>
                      <a:pt x="9705" y="280"/>
                      <a:pt x="8915" y="0"/>
                      <a:pt x="81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8" name="Google Shape;3478;p29"/>
              <p:cNvSpPr/>
              <p:nvPr/>
            </p:nvSpPr>
            <p:spPr>
              <a:xfrm>
                <a:off x="3032250" y="3621850"/>
                <a:ext cx="143525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3908" extrusionOk="0">
                    <a:moveTo>
                      <a:pt x="4659" y="1"/>
                    </a:moveTo>
                    <a:cubicBezTo>
                      <a:pt x="4543" y="1"/>
                      <a:pt x="4422" y="33"/>
                      <a:pt x="4294" y="97"/>
                    </a:cubicBezTo>
                    <a:cubicBezTo>
                      <a:pt x="3558" y="429"/>
                      <a:pt x="2775" y="666"/>
                      <a:pt x="1993" y="809"/>
                    </a:cubicBezTo>
                    <a:cubicBezTo>
                      <a:pt x="1471" y="880"/>
                      <a:pt x="925" y="927"/>
                      <a:pt x="403" y="927"/>
                    </a:cubicBezTo>
                    <a:cubicBezTo>
                      <a:pt x="0" y="1283"/>
                      <a:pt x="119" y="1829"/>
                      <a:pt x="759" y="2540"/>
                    </a:cubicBezTo>
                    <a:cubicBezTo>
                      <a:pt x="1281" y="3133"/>
                      <a:pt x="1945" y="3584"/>
                      <a:pt x="2704" y="3821"/>
                    </a:cubicBezTo>
                    <a:cubicBezTo>
                      <a:pt x="2925" y="3878"/>
                      <a:pt x="3151" y="3907"/>
                      <a:pt x="3375" y="3907"/>
                    </a:cubicBezTo>
                    <a:cubicBezTo>
                      <a:pt x="3801" y="3907"/>
                      <a:pt x="4220" y="3802"/>
                      <a:pt x="4578" y="3584"/>
                    </a:cubicBezTo>
                    <a:cubicBezTo>
                      <a:pt x="5148" y="3299"/>
                      <a:pt x="5527" y="2778"/>
                      <a:pt x="5622" y="2161"/>
                    </a:cubicBezTo>
                    <a:cubicBezTo>
                      <a:pt x="5741" y="1615"/>
                      <a:pt x="5646" y="1022"/>
                      <a:pt x="5361" y="524"/>
                    </a:cubicBezTo>
                    <a:cubicBezTo>
                      <a:pt x="5162" y="175"/>
                      <a:pt x="4928" y="1"/>
                      <a:pt x="46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9" name="Google Shape;3479;p29"/>
              <p:cNvSpPr/>
              <p:nvPr/>
            </p:nvSpPr>
            <p:spPr>
              <a:xfrm>
                <a:off x="2963450" y="3492750"/>
                <a:ext cx="311350" cy="277425"/>
              </a:xfrm>
              <a:custGeom>
                <a:avLst/>
                <a:gdLst/>
                <a:ahLst/>
                <a:cxnLst/>
                <a:rect l="l" t="t" r="r" b="b"/>
                <a:pathLst>
                  <a:path w="12454" h="11097" extrusionOk="0">
                    <a:moveTo>
                      <a:pt x="11434" y="920"/>
                    </a:moveTo>
                    <a:lnTo>
                      <a:pt x="11102" y="1395"/>
                    </a:lnTo>
                    <a:cubicBezTo>
                      <a:pt x="10983" y="1252"/>
                      <a:pt x="10865" y="1134"/>
                      <a:pt x="10746" y="1039"/>
                    </a:cubicBezTo>
                    <a:lnTo>
                      <a:pt x="10841" y="1015"/>
                    </a:lnTo>
                    <a:lnTo>
                      <a:pt x="11434" y="920"/>
                    </a:lnTo>
                    <a:close/>
                    <a:moveTo>
                      <a:pt x="11410" y="1845"/>
                    </a:moveTo>
                    <a:lnTo>
                      <a:pt x="11956" y="1916"/>
                    </a:lnTo>
                    <a:lnTo>
                      <a:pt x="11600" y="2225"/>
                    </a:lnTo>
                    <a:cubicBezTo>
                      <a:pt x="11553" y="2082"/>
                      <a:pt x="11481" y="1964"/>
                      <a:pt x="11410" y="1845"/>
                    </a:cubicBezTo>
                    <a:close/>
                    <a:moveTo>
                      <a:pt x="7407" y="5310"/>
                    </a:moveTo>
                    <a:cubicBezTo>
                      <a:pt x="7590" y="5310"/>
                      <a:pt x="7788" y="5419"/>
                      <a:pt x="7994" y="5759"/>
                    </a:cubicBezTo>
                    <a:cubicBezTo>
                      <a:pt x="8232" y="6234"/>
                      <a:pt x="8327" y="6779"/>
                      <a:pt x="8232" y="7301"/>
                    </a:cubicBezTo>
                    <a:cubicBezTo>
                      <a:pt x="8137" y="7870"/>
                      <a:pt x="7781" y="8369"/>
                      <a:pt x="7259" y="8629"/>
                    </a:cubicBezTo>
                    <a:cubicBezTo>
                      <a:pt x="6920" y="8830"/>
                      <a:pt x="6531" y="8930"/>
                      <a:pt x="6137" y="8930"/>
                    </a:cubicBezTo>
                    <a:cubicBezTo>
                      <a:pt x="5925" y="8930"/>
                      <a:pt x="5711" y="8901"/>
                      <a:pt x="5504" y="8843"/>
                    </a:cubicBezTo>
                    <a:cubicBezTo>
                      <a:pt x="4768" y="8629"/>
                      <a:pt x="4104" y="8179"/>
                      <a:pt x="3606" y="7609"/>
                    </a:cubicBezTo>
                    <a:cubicBezTo>
                      <a:pt x="2847" y="6732"/>
                      <a:pt x="3084" y="6376"/>
                      <a:pt x="3203" y="6234"/>
                    </a:cubicBezTo>
                    <a:lnTo>
                      <a:pt x="3227" y="6234"/>
                    </a:lnTo>
                    <a:cubicBezTo>
                      <a:pt x="3725" y="6234"/>
                      <a:pt x="4247" y="6186"/>
                      <a:pt x="4768" y="6115"/>
                    </a:cubicBezTo>
                    <a:cubicBezTo>
                      <a:pt x="5575" y="5973"/>
                      <a:pt x="6358" y="5735"/>
                      <a:pt x="7093" y="5403"/>
                    </a:cubicBezTo>
                    <a:cubicBezTo>
                      <a:pt x="7191" y="5350"/>
                      <a:pt x="7297" y="5310"/>
                      <a:pt x="7407" y="5310"/>
                    </a:cubicBezTo>
                    <a:close/>
                    <a:moveTo>
                      <a:pt x="7413" y="5009"/>
                    </a:moveTo>
                    <a:cubicBezTo>
                      <a:pt x="7255" y="5009"/>
                      <a:pt x="7105" y="5058"/>
                      <a:pt x="6974" y="5119"/>
                    </a:cubicBezTo>
                    <a:cubicBezTo>
                      <a:pt x="6239" y="5451"/>
                      <a:pt x="5480" y="5688"/>
                      <a:pt x="4697" y="5807"/>
                    </a:cubicBezTo>
                    <a:cubicBezTo>
                      <a:pt x="4199" y="5902"/>
                      <a:pt x="3677" y="5925"/>
                      <a:pt x="3155" y="5949"/>
                    </a:cubicBezTo>
                    <a:cubicBezTo>
                      <a:pt x="3108" y="5949"/>
                      <a:pt x="3084" y="5949"/>
                      <a:pt x="3037" y="5973"/>
                    </a:cubicBezTo>
                    <a:cubicBezTo>
                      <a:pt x="2586" y="6400"/>
                      <a:pt x="2705" y="7016"/>
                      <a:pt x="3393" y="7799"/>
                    </a:cubicBezTo>
                    <a:cubicBezTo>
                      <a:pt x="3938" y="8416"/>
                      <a:pt x="4626" y="8890"/>
                      <a:pt x="5433" y="9128"/>
                    </a:cubicBezTo>
                    <a:cubicBezTo>
                      <a:pt x="5646" y="9175"/>
                      <a:pt x="5883" y="9199"/>
                      <a:pt x="6144" y="9199"/>
                    </a:cubicBezTo>
                    <a:lnTo>
                      <a:pt x="6144" y="9222"/>
                    </a:lnTo>
                    <a:cubicBezTo>
                      <a:pt x="6595" y="9199"/>
                      <a:pt x="7022" y="9080"/>
                      <a:pt x="7401" y="8867"/>
                    </a:cubicBezTo>
                    <a:cubicBezTo>
                      <a:pt x="7994" y="8558"/>
                      <a:pt x="8398" y="7989"/>
                      <a:pt x="8516" y="7349"/>
                    </a:cubicBezTo>
                    <a:cubicBezTo>
                      <a:pt x="8635" y="6755"/>
                      <a:pt x="8540" y="6139"/>
                      <a:pt x="8232" y="5617"/>
                    </a:cubicBezTo>
                    <a:cubicBezTo>
                      <a:pt x="7977" y="5152"/>
                      <a:pt x="7684" y="5009"/>
                      <a:pt x="7413" y="5009"/>
                    </a:cubicBezTo>
                    <a:close/>
                    <a:moveTo>
                      <a:pt x="8176" y="316"/>
                    </a:moveTo>
                    <a:cubicBezTo>
                      <a:pt x="8936" y="316"/>
                      <a:pt x="9679" y="576"/>
                      <a:pt x="10272" y="1062"/>
                    </a:cubicBezTo>
                    <a:lnTo>
                      <a:pt x="10295" y="1062"/>
                    </a:lnTo>
                    <a:cubicBezTo>
                      <a:pt x="10367" y="1086"/>
                      <a:pt x="10414" y="1134"/>
                      <a:pt x="10485" y="1205"/>
                    </a:cubicBezTo>
                    <a:cubicBezTo>
                      <a:pt x="10675" y="1347"/>
                      <a:pt x="10841" y="1513"/>
                      <a:pt x="10983" y="1727"/>
                    </a:cubicBezTo>
                    <a:cubicBezTo>
                      <a:pt x="10983" y="1727"/>
                      <a:pt x="11007" y="1750"/>
                      <a:pt x="11007" y="1750"/>
                    </a:cubicBezTo>
                    <a:lnTo>
                      <a:pt x="11031" y="1774"/>
                    </a:lnTo>
                    <a:cubicBezTo>
                      <a:pt x="11197" y="2011"/>
                      <a:pt x="11315" y="2249"/>
                      <a:pt x="11434" y="2509"/>
                    </a:cubicBezTo>
                    <a:cubicBezTo>
                      <a:pt x="11671" y="3150"/>
                      <a:pt x="11790" y="3814"/>
                      <a:pt x="11813" y="4478"/>
                    </a:cubicBezTo>
                    <a:cubicBezTo>
                      <a:pt x="11885" y="5949"/>
                      <a:pt x="11458" y="7396"/>
                      <a:pt x="10556" y="8582"/>
                    </a:cubicBezTo>
                    <a:cubicBezTo>
                      <a:pt x="9702" y="9744"/>
                      <a:pt x="8398" y="10527"/>
                      <a:pt x="6974" y="10717"/>
                    </a:cubicBezTo>
                    <a:cubicBezTo>
                      <a:pt x="6650" y="10769"/>
                      <a:pt x="6323" y="10795"/>
                      <a:pt x="5998" y="10795"/>
                    </a:cubicBezTo>
                    <a:cubicBezTo>
                      <a:pt x="4847" y="10795"/>
                      <a:pt x="3708" y="10473"/>
                      <a:pt x="2728" y="9863"/>
                    </a:cubicBezTo>
                    <a:cubicBezTo>
                      <a:pt x="1661" y="9222"/>
                      <a:pt x="902" y="8155"/>
                      <a:pt x="475" y="6732"/>
                    </a:cubicBezTo>
                    <a:cubicBezTo>
                      <a:pt x="309" y="6257"/>
                      <a:pt x="309" y="5925"/>
                      <a:pt x="451" y="5783"/>
                    </a:cubicBezTo>
                    <a:cubicBezTo>
                      <a:pt x="530" y="5684"/>
                      <a:pt x="659" y="5635"/>
                      <a:pt x="782" y="5635"/>
                    </a:cubicBezTo>
                    <a:cubicBezTo>
                      <a:pt x="806" y="5635"/>
                      <a:pt x="831" y="5637"/>
                      <a:pt x="854" y="5641"/>
                    </a:cubicBezTo>
                    <a:cubicBezTo>
                      <a:pt x="973" y="5641"/>
                      <a:pt x="1068" y="5664"/>
                      <a:pt x="1187" y="5688"/>
                    </a:cubicBezTo>
                    <a:cubicBezTo>
                      <a:pt x="1851" y="5641"/>
                      <a:pt x="2515" y="5498"/>
                      <a:pt x="3155" y="5237"/>
                    </a:cubicBezTo>
                    <a:cubicBezTo>
                      <a:pt x="3938" y="4953"/>
                      <a:pt x="4745" y="4075"/>
                      <a:pt x="5551" y="2557"/>
                    </a:cubicBezTo>
                    <a:cubicBezTo>
                      <a:pt x="6310" y="1157"/>
                      <a:pt x="7117" y="398"/>
                      <a:pt x="7900" y="327"/>
                    </a:cubicBezTo>
                    <a:cubicBezTo>
                      <a:pt x="7992" y="319"/>
                      <a:pt x="8084" y="316"/>
                      <a:pt x="8176" y="316"/>
                    </a:cubicBezTo>
                    <a:close/>
                    <a:moveTo>
                      <a:pt x="8220" y="1"/>
                    </a:moveTo>
                    <a:cubicBezTo>
                      <a:pt x="8105" y="1"/>
                      <a:pt x="7990" y="7"/>
                      <a:pt x="7876" y="19"/>
                    </a:cubicBezTo>
                    <a:cubicBezTo>
                      <a:pt x="6974" y="90"/>
                      <a:pt x="6097" y="896"/>
                      <a:pt x="5290" y="2415"/>
                    </a:cubicBezTo>
                    <a:cubicBezTo>
                      <a:pt x="4531" y="3838"/>
                      <a:pt x="3748" y="4692"/>
                      <a:pt x="3037" y="4953"/>
                    </a:cubicBezTo>
                    <a:cubicBezTo>
                      <a:pt x="2444" y="5190"/>
                      <a:pt x="1827" y="5332"/>
                      <a:pt x="1187" y="5380"/>
                    </a:cubicBezTo>
                    <a:cubicBezTo>
                      <a:pt x="1044" y="5350"/>
                      <a:pt x="915" y="5334"/>
                      <a:pt x="800" y="5334"/>
                    </a:cubicBezTo>
                    <a:cubicBezTo>
                      <a:pt x="550" y="5334"/>
                      <a:pt x="360" y="5407"/>
                      <a:pt x="214" y="5569"/>
                    </a:cubicBezTo>
                    <a:cubicBezTo>
                      <a:pt x="1" y="5830"/>
                      <a:pt x="1" y="6234"/>
                      <a:pt x="190" y="6827"/>
                    </a:cubicBezTo>
                    <a:cubicBezTo>
                      <a:pt x="641" y="8321"/>
                      <a:pt x="1447" y="9436"/>
                      <a:pt x="2586" y="10124"/>
                    </a:cubicBezTo>
                    <a:cubicBezTo>
                      <a:pt x="3606" y="10741"/>
                      <a:pt x="4792" y="11096"/>
                      <a:pt x="5978" y="11096"/>
                    </a:cubicBezTo>
                    <a:cubicBezTo>
                      <a:pt x="6334" y="11096"/>
                      <a:pt x="6666" y="11073"/>
                      <a:pt x="7022" y="11025"/>
                    </a:cubicBezTo>
                    <a:cubicBezTo>
                      <a:pt x="8516" y="10788"/>
                      <a:pt x="9892" y="9982"/>
                      <a:pt x="10793" y="8772"/>
                    </a:cubicBezTo>
                    <a:cubicBezTo>
                      <a:pt x="11719" y="7538"/>
                      <a:pt x="12193" y="5996"/>
                      <a:pt x="12098" y="4455"/>
                    </a:cubicBezTo>
                    <a:cubicBezTo>
                      <a:pt x="12098" y="3790"/>
                      <a:pt x="11956" y="3126"/>
                      <a:pt x="11742" y="2509"/>
                    </a:cubicBezTo>
                    <a:lnTo>
                      <a:pt x="12383" y="1940"/>
                    </a:lnTo>
                    <a:cubicBezTo>
                      <a:pt x="12430" y="1916"/>
                      <a:pt x="12454" y="1845"/>
                      <a:pt x="12430" y="1798"/>
                    </a:cubicBezTo>
                    <a:cubicBezTo>
                      <a:pt x="12430" y="1727"/>
                      <a:pt x="12383" y="1703"/>
                      <a:pt x="12312" y="1679"/>
                    </a:cubicBezTo>
                    <a:lnTo>
                      <a:pt x="11363" y="1537"/>
                    </a:lnTo>
                    <a:lnTo>
                      <a:pt x="11885" y="802"/>
                    </a:lnTo>
                    <a:cubicBezTo>
                      <a:pt x="11973" y="713"/>
                      <a:pt x="11896" y="562"/>
                      <a:pt x="11770" y="562"/>
                    </a:cubicBezTo>
                    <a:cubicBezTo>
                      <a:pt x="11761" y="562"/>
                      <a:pt x="11752" y="563"/>
                      <a:pt x="11742" y="564"/>
                    </a:cubicBezTo>
                    <a:cubicBezTo>
                      <a:pt x="11458" y="636"/>
                      <a:pt x="11126" y="683"/>
                      <a:pt x="10817" y="730"/>
                    </a:cubicBezTo>
                    <a:lnTo>
                      <a:pt x="10414" y="778"/>
                    </a:lnTo>
                    <a:cubicBezTo>
                      <a:pt x="9793" y="281"/>
                      <a:pt x="9009" y="1"/>
                      <a:pt x="82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0" name="Google Shape;3480;p29"/>
              <p:cNvSpPr/>
              <p:nvPr/>
            </p:nvSpPr>
            <p:spPr>
              <a:xfrm>
                <a:off x="3176350" y="3528150"/>
                <a:ext cx="27300" cy="27350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1094" extrusionOk="0">
                    <a:moveTo>
                      <a:pt x="507" y="1"/>
                    </a:moveTo>
                    <a:cubicBezTo>
                      <a:pt x="218" y="1"/>
                      <a:pt x="0" y="253"/>
                      <a:pt x="0" y="548"/>
                    </a:cubicBezTo>
                    <a:cubicBezTo>
                      <a:pt x="0" y="690"/>
                      <a:pt x="71" y="809"/>
                      <a:pt x="166" y="927"/>
                    </a:cubicBezTo>
                    <a:cubicBezTo>
                      <a:pt x="261" y="1022"/>
                      <a:pt x="404" y="1070"/>
                      <a:pt x="546" y="1093"/>
                    </a:cubicBezTo>
                    <a:cubicBezTo>
                      <a:pt x="831" y="1070"/>
                      <a:pt x="1068" y="833"/>
                      <a:pt x="1091" y="548"/>
                    </a:cubicBezTo>
                    <a:cubicBezTo>
                      <a:pt x="1091" y="406"/>
                      <a:pt x="1020" y="263"/>
                      <a:pt x="925" y="145"/>
                    </a:cubicBezTo>
                    <a:cubicBezTo>
                      <a:pt x="831" y="50"/>
                      <a:pt x="688" y="2"/>
                      <a:pt x="546" y="2"/>
                    </a:cubicBezTo>
                    <a:cubicBezTo>
                      <a:pt x="533" y="1"/>
                      <a:pt x="520" y="1"/>
                      <a:pt x="5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81" name="Google Shape;3481;p29"/>
            <p:cNvGrpSpPr/>
            <p:nvPr/>
          </p:nvGrpSpPr>
          <p:grpSpPr>
            <a:xfrm rot="-1126794">
              <a:off x="257820" y="831109"/>
              <a:ext cx="208774" cy="289295"/>
              <a:chOff x="3109925" y="3233975"/>
              <a:chExt cx="149425" cy="207075"/>
            </a:xfrm>
          </p:grpSpPr>
          <p:sp>
            <p:nvSpPr>
              <p:cNvPr id="3482" name="Google Shape;3482;p29"/>
              <p:cNvSpPr/>
              <p:nvPr/>
            </p:nvSpPr>
            <p:spPr>
              <a:xfrm>
                <a:off x="3127125" y="3284475"/>
                <a:ext cx="122175" cy="119200"/>
              </a:xfrm>
              <a:custGeom>
                <a:avLst/>
                <a:gdLst/>
                <a:ahLst/>
                <a:cxnLst/>
                <a:rect l="l" t="t" r="r" b="b"/>
                <a:pathLst>
                  <a:path w="4887" h="4768" extrusionOk="0">
                    <a:moveTo>
                      <a:pt x="3179" y="0"/>
                    </a:moveTo>
                    <a:lnTo>
                      <a:pt x="3084" y="24"/>
                    </a:lnTo>
                    <a:lnTo>
                      <a:pt x="2800" y="24"/>
                    </a:lnTo>
                    <a:cubicBezTo>
                      <a:pt x="2633" y="71"/>
                      <a:pt x="2491" y="95"/>
                      <a:pt x="2325" y="119"/>
                    </a:cubicBezTo>
                    <a:cubicBezTo>
                      <a:pt x="2254" y="119"/>
                      <a:pt x="2159" y="95"/>
                      <a:pt x="2088" y="71"/>
                    </a:cubicBezTo>
                    <a:lnTo>
                      <a:pt x="1637" y="71"/>
                    </a:lnTo>
                    <a:cubicBezTo>
                      <a:pt x="1708" y="285"/>
                      <a:pt x="1851" y="451"/>
                      <a:pt x="2040" y="569"/>
                    </a:cubicBezTo>
                    <a:cubicBezTo>
                      <a:pt x="2159" y="617"/>
                      <a:pt x="2278" y="640"/>
                      <a:pt x="2420" y="664"/>
                    </a:cubicBezTo>
                    <a:lnTo>
                      <a:pt x="2586" y="664"/>
                    </a:lnTo>
                    <a:cubicBezTo>
                      <a:pt x="2604" y="666"/>
                      <a:pt x="2622" y="667"/>
                      <a:pt x="2640" y="667"/>
                    </a:cubicBezTo>
                    <a:cubicBezTo>
                      <a:pt x="2827" y="667"/>
                      <a:pt x="2974" y="555"/>
                      <a:pt x="3060" y="403"/>
                    </a:cubicBezTo>
                    <a:lnTo>
                      <a:pt x="3060" y="380"/>
                    </a:lnTo>
                    <a:cubicBezTo>
                      <a:pt x="3108" y="261"/>
                      <a:pt x="3155" y="119"/>
                      <a:pt x="3179" y="0"/>
                    </a:cubicBezTo>
                    <a:close/>
                    <a:moveTo>
                      <a:pt x="166" y="1589"/>
                    </a:moveTo>
                    <a:cubicBezTo>
                      <a:pt x="48" y="1589"/>
                      <a:pt x="0" y="1684"/>
                      <a:pt x="0" y="1827"/>
                    </a:cubicBezTo>
                    <a:cubicBezTo>
                      <a:pt x="0" y="2230"/>
                      <a:pt x="333" y="2680"/>
                      <a:pt x="1044" y="3155"/>
                    </a:cubicBezTo>
                    <a:cubicBezTo>
                      <a:pt x="1376" y="3416"/>
                      <a:pt x="1756" y="3606"/>
                      <a:pt x="2183" y="3748"/>
                    </a:cubicBezTo>
                    <a:cubicBezTo>
                      <a:pt x="1993" y="3321"/>
                      <a:pt x="1756" y="2918"/>
                      <a:pt x="1471" y="2562"/>
                    </a:cubicBezTo>
                    <a:cubicBezTo>
                      <a:pt x="973" y="1921"/>
                      <a:pt x="546" y="1589"/>
                      <a:pt x="166" y="1589"/>
                    </a:cubicBezTo>
                    <a:close/>
                    <a:moveTo>
                      <a:pt x="4623" y="2168"/>
                    </a:moveTo>
                    <a:cubicBezTo>
                      <a:pt x="4602" y="2168"/>
                      <a:pt x="4580" y="2172"/>
                      <a:pt x="4555" y="2182"/>
                    </a:cubicBezTo>
                    <a:cubicBezTo>
                      <a:pt x="4199" y="2254"/>
                      <a:pt x="3867" y="2680"/>
                      <a:pt x="3535" y="3440"/>
                    </a:cubicBezTo>
                    <a:cubicBezTo>
                      <a:pt x="3369" y="3867"/>
                      <a:pt x="3226" y="4317"/>
                      <a:pt x="3132" y="4768"/>
                    </a:cubicBezTo>
                    <a:cubicBezTo>
                      <a:pt x="3511" y="4531"/>
                      <a:pt x="3820" y="4222"/>
                      <a:pt x="4104" y="3890"/>
                    </a:cubicBezTo>
                    <a:cubicBezTo>
                      <a:pt x="4650" y="3250"/>
                      <a:pt x="4887" y="2728"/>
                      <a:pt x="4768" y="2348"/>
                    </a:cubicBezTo>
                    <a:cubicBezTo>
                      <a:pt x="4750" y="2236"/>
                      <a:pt x="4701" y="2168"/>
                      <a:pt x="4623" y="21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3" name="Google Shape;3483;p29"/>
              <p:cNvSpPr/>
              <p:nvPr/>
            </p:nvSpPr>
            <p:spPr>
              <a:xfrm>
                <a:off x="3113475" y="3237550"/>
                <a:ext cx="141175" cy="49300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1972" extrusionOk="0">
                    <a:moveTo>
                      <a:pt x="2919" y="1"/>
                    </a:moveTo>
                    <a:cubicBezTo>
                      <a:pt x="2895" y="1"/>
                      <a:pt x="2871" y="1"/>
                      <a:pt x="2847" y="3"/>
                    </a:cubicBezTo>
                    <a:cubicBezTo>
                      <a:pt x="2278" y="3"/>
                      <a:pt x="1922" y="122"/>
                      <a:pt x="1780" y="359"/>
                    </a:cubicBezTo>
                    <a:cubicBezTo>
                      <a:pt x="1709" y="454"/>
                      <a:pt x="1685" y="572"/>
                      <a:pt x="1685" y="667"/>
                    </a:cubicBezTo>
                    <a:cubicBezTo>
                      <a:pt x="1685" y="833"/>
                      <a:pt x="1732" y="999"/>
                      <a:pt x="1804" y="1142"/>
                    </a:cubicBezTo>
                    <a:cubicBezTo>
                      <a:pt x="1519" y="999"/>
                      <a:pt x="1187" y="928"/>
                      <a:pt x="879" y="904"/>
                    </a:cubicBezTo>
                    <a:lnTo>
                      <a:pt x="665" y="904"/>
                    </a:lnTo>
                    <a:cubicBezTo>
                      <a:pt x="238" y="904"/>
                      <a:pt x="1" y="999"/>
                      <a:pt x="1" y="1213"/>
                    </a:cubicBezTo>
                    <a:cubicBezTo>
                      <a:pt x="1" y="1403"/>
                      <a:pt x="167" y="1545"/>
                      <a:pt x="499" y="1711"/>
                    </a:cubicBezTo>
                    <a:cubicBezTo>
                      <a:pt x="902" y="1877"/>
                      <a:pt x="1329" y="1948"/>
                      <a:pt x="1756" y="1948"/>
                    </a:cubicBezTo>
                    <a:lnTo>
                      <a:pt x="2634" y="1948"/>
                    </a:lnTo>
                    <a:cubicBezTo>
                      <a:pt x="2397" y="1853"/>
                      <a:pt x="2183" y="1711"/>
                      <a:pt x="2041" y="1497"/>
                    </a:cubicBezTo>
                    <a:lnTo>
                      <a:pt x="2041" y="1497"/>
                    </a:lnTo>
                    <a:cubicBezTo>
                      <a:pt x="2207" y="1711"/>
                      <a:pt x="2397" y="1853"/>
                      <a:pt x="2634" y="1948"/>
                    </a:cubicBezTo>
                    <a:cubicBezTo>
                      <a:pt x="2705" y="1972"/>
                      <a:pt x="2800" y="1972"/>
                      <a:pt x="2871" y="1972"/>
                    </a:cubicBezTo>
                    <a:cubicBezTo>
                      <a:pt x="3037" y="1972"/>
                      <a:pt x="3179" y="1948"/>
                      <a:pt x="3346" y="1901"/>
                    </a:cubicBezTo>
                    <a:lnTo>
                      <a:pt x="3630" y="1901"/>
                    </a:lnTo>
                    <a:lnTo>
                      <a:pt x="3701" y="1877"/>
                    </a:lnTo>
                    <a:cubicBezTo>
                      <a:pt x="4128" y="1853"/>
                      <a:pt x="4532" y="1758"/>
                      <a:pt x="4935" y="1616"/>
                    </a:cubicBezTo>
                    <a:cubicBezTo>
                      <a:pt x="5409" y="1426"/>
                      <a:pt x="5646" y="1189"/>
                      <a:pt x="5646" y="928"/>
                    </a:cubicBezTo>
                    <a:cubicBezTo>
                      <a:pt x="5646" y="738"/>
                      <a:pt x="5552" y="644"/>
                      <a:pt x="5362" y="644"/>
                    </a:cubicBezTo>
                    <a:cubicBezTo>
                      <a:pt x="5101" y="667"/>
                      <a:pt x="4864" y="738"/>
                      <a:pt x="4626" y="833"/>
                    </a:cubicBezTo>
                    <a:cubicBezTo>
                      <a:pt x="4413" y="904"/>
                      <a:pt x="4152" y="1023"/>
                      <a:pt x="3844" y="1165"/>
                    </a:cubicBezTo>
                    <a:cubicBezTo>
                      <a:pt x="3915" y="928"/>
                      <a:pt x="3867" y="667"/>
                      <a:pt x="3749" y="430"/>
                    </a:cubicBezTo>
                    <a:cubicBezTo>
                      <a:pt x="3749" y="406"/>
                      <a:pt x="3725" y="383"/>
                      <a:pt x="3701" y="383"/>
                    </a:cubicBezTo>
                    <a:cubicBezTo>
                      <a:pt x="3503" y="141"/>
                      <a:pt x="3223" y="1"/>
                      <a:pt x="29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4" name="Google Shape;3484;p29"/>
              <p:cNvSpPr/>
              <p:nvPr/>
            </p:nvSpPr>
            <p:spPr>
              <a:xfrm>
                <a:off x="3134825" y="3240500"/>
                <a:ext cx="95500" cy="26200"/>
              </a:xfrm>
              <a:custGeom>
                <a:avLst/>
                <a:gdLst/>
                <a:ahLst/>
                <a:cxnLst/>
                <a:rect l="l" t="t" r="r" b="b"/>
                <a:pathLst>
                  <a:path w="3820" h="1048" extrusionOk="0">
                    <a:moveTo>
                      <a:pt x="594" y="122"/>
                    </a:moveTo>
                    <a:cubicBezTo>
                      <a:pt x="191" y="122"/>
                      <a:pt x="1" y="288"/>
                      <a:pt x="1" y="549"/>
                    </a:cubicBezTo>
                    <a:cubicBezTo>
                      <a:pt x="1" y="620"/>
                      <a:pt x="1" y="715"/>
                      <a:pt x="25" y="763"/>
                    </a:cubicBezTo>
                    <a:cubicBezTo>
                      <a:pt x="357" y="810"/>
                      <a:pt x="665" y="881"/>
                      <a:pt x="950" y="1000"/>
                    </a:cubicBezTo>
                    <a:cubicBezTo>
                      <a:pt x="878" y="881"/>
                      <a:pt x="831" y="715"/>
                      <a:pt x="831" y="549"/>
                    </a:cubicBezTo>
                    <a:cubicBezTo>
                      <a:pt x="831" y="454"/>
                      <a:pt x="855" y="336"/>
                      <a:pt x="926" y="241"/>
                    </a:cubicBezTo>
                    <a:cubicBezTo>
                      <a:pt x="831" y="170"/>
                      <a:pt x="712" y="122"/>
                      <a:pt x="594" y="122"/>
                    </a:cubicBezTo>
                    <a:close/>
                    <a:moveTo>
                      <a:pt x="3556" y="0"/>
                    </a:moveTo>
                    <a:cubicBezTo>
                      <a:pt x="3541" y="0"/>
                      <a:pt x="3526" y="1"/>
                      <a:pt x="3512" y="4"/>
                    </a:cubicBezTo>
                    <a:cubicBezTo>
                      <a:pt x="3274" y="4"/>
                      <a:pt x="3037" y="99"/>
                      <a:pt x="2847" y="241"/>
                    </a:cubicBezTo>
                    <a:cubicBezTo>
                      <a:pt x="2871" y="265"/>
                      <a:pt x="2895" y="288"/>
                      <a:pt x="2895" y="312"/>
                    </a:cubicBezTo>
                    <a:cubicBezTo>
                      <a:pt x="3013" y="549"/>
                      <a:pt x="3061" y="810"/>
                      <a:pt x="3013" y="1047"/>
                    </a:cubicBezTo>
                    <a:cubicBezTo>
                      <a:pt x="3322" y="905"/>
                      <a:pt x="3583" y="786"/>
                      <a:pt x="3796" y="715"/>
                    </a:cubicBezTo>
                    <a:cubicBezTo>
                      <a:pt x="3820" y="620"/>
                      <a:pt x="3820" y="549"/>
                      <a:pt x="3820" y="454"/>
                    </a:cubicBezTo>
                    <a:lnTo>
                      <a:pt x="3820" y="193"/>
                    </a:lnTo>
                    <a:cubicBezTo>
                      <a:pt x="3799" y="87"/>
                      <a:pt x="3682" y="0"/>
                      <a:pt x="35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5" name="Google Shape;3485;p29"/>
              <p:cNvSpPr/>
              <p:nvPr/>
            </p:nvSpPr>
            <p:spPr>
              <a:xfrm>
                <a:off x="3109925" y="3233975"/>
                <a:ext cx="149425" cy="207075"/>
              </a:xfrm>
              <a:custGeom>
                <a:avLst/>
                <a:gdLst/>
                <a:ahLst/>
                <a:cxnLst/>
                <a:rect l="l" t="t" r="r" b="b"/>
                <a:pathLst>
                  <a:path w="5977" h="8283" extrusionOk="0">
                    <a:moveTo>
                      <a:pt x="1566" y="573"/>
                    </a:moveTo>
                    <a:cubicBezTo>
                      <a:pt x="1614" y="573"/>
                      <a:pt x="1661" y="573"/>
                      <a:pt x="1708" y="597"/>
                    </a:cubicBezTo>
                    <a:cubicBezTo>
                      <a:pt x="1685" y="668"/>
                      <a:pt x="1661" y="739"/>
                      <a:pt x="1661" y="834"/>
                    </a:cubicBezTo>
                    <a:cubicBezTo>
                      <a:pt x="1661" y="905"/>
                      <a:pt x="1685" y="976"/>
                      <a:pt x="1685" y="1047"/>
                    </a:cubicBezTo>
                    <a:cubicBezTo>
                      <a:pt x="1519" y="1000"/>
                      <a:pt x="1329" y="953"/>
                      <a:pt x="1139" y="929"/>
                    </a:cubicBezTo>
                    <a:lnTo>
                      <a:pt x="1139" y="905"/>
                    </a:lnTo>
                    <a:cubicBezTo>
                      <a:pt x="1139" y="881"/>
                      <a:pt x="1115" y="858"/>
                      <a:pt x="1115" y="834"/>
                    </a:cubicBezTo>
                    <a:cubicBezTo>
                      <a:pt x="1115" y="739"/>
                      <a:pt x="1115" y="573"/>
                      <a:pt x="1566" y="573"/>
                    </a:cubicBezTo>
                    <a:close/>
                    <a:moveTo>
                      <a:pt x="4484" y="431"/>
                    </a:moveTo>
                    <a:cubicBezTo>
                      <a:pt x="4602" y="431"/>
                      <a:pt x="4650" y="478"/>
                      <a:pt x="4650" y="502"/>
                    </a:cubicBezTo>
                    <a:lnTo>
                      <a:pt x="4650" y="739"/>
                    </a:lnTo>
                    <a:cubicBezTo>
                      <a:pt x="4650" y="787"/>
                      <a:pt x="4650" y="834"/>
                      <a:pt x="4650" y="881"/>
                    </a:cubicBezTo>
                    <a:cubicBezTo>
                      <a:pt x="4508" y="929"/>
                      <a:pt x="4341" y="1000"/>
                      <a:pt x="4152" y="1095"/>
                    </a:cubicBezTo>
                    <a:cubicBezTo>
                      <a:pt x="4152" y="905"/>
                      <a:pt x="4128" y="739"/>
                      <a:pt x="4033" y="573"/>
                    </a:cubicBezTo>
                    <a:lnTo>
                      <a:pt x="4057" y="549"/>
                    </a:lnTo>
                    <a:cubicBezTo>
                      <a:pt x="4175" y="478"/>
                      <a:pt x="4341" y="431"/>
                      <a:pt x="4484" y="431"/>
                    </a:cubicBezTo>
                    <a:close/>
                    <a:moveTo>
                      <a:pt x="5504" y="953"/>
                    </a:moveTo>
                    <a:cubicBezTo>
                      <a:pt x="5622" y="953"/>
                      <a:pt x="5646" y="1000"/>
                      <a:pt x="5646" y="1095"/>
                    </a:cubicBezTo>
                    <a:cubicBezTo>
                      <a:pt x="5646" y="1332"/>
                      <a:pt x="5314" y="1522"/>
                      <a:pt x="5029" y="1617"/>
                    </a:cubicBezTo>
                    <a:cubicBezTo>
                      <a:pt x="4721" y="1735"/>
                      <a:pt x="4389" y="1830"/>
                      <a:pt x="4057" y="1878"/>
                    </a:cubicBezTo>
                    <a:cubicBezTo>
                      <a:pt x="4057" y="1830"/>
                      <a:pt x="4033" y="1807"/>
                      <a:pt x="4009" y="1783"/>
                    </a:cubicBezTo>
                    <a:lnTo>
                      <a:pt x="4033" y="1783"/>
                    </a:lnTo>
                    <a:cubicBezTo>
                      <a:pt x="4081" y="1664"/>
                      <a:pt x="4104" y="1546"/>
                      <a:pt x="4128" y="1427"/>
                    </a:cubicBezTo>
                    <a:cubicBezTo>
                      <a:pt x="4389" y="1308"/>
                      <a:pt x="4626" y="1190"/>
                      <a:pt x="4840" y="1119"/>
                    </a:cubicBezTo>
                    <a:cubicBezTo>
                      <a:pt x="5029" y="1024"/>
                      <a:pt x="5267" y="976"/>
                      <a:pt x="5504" y="953"/>
                    </a:cubicBezTo>
                    <a:close/>
                    <a:moveTo>
                      <a:pt x="997" y="1190"/>
                    </a:moveTo>
                    <a:cubicBezTo>
                      <a:pt x="1281" y="1214"/>
                      <a:pt x="1566" y="1285"/>
                      <a:pt x="1827" y="1403"/>
                    </a:cubicBezTo>
                    <a:cubicBezTo>
                      <a:pt x="1898" y="1522"/>
                      <a:pt x="1969" y="1640"/>
                      <a:pt x="2064" y="1735"/>
                    </a:cubicBezTo>
                    <a:cubicBezTo>
                      <a:pt x="2112" y="1807"/>
                      <a:pt x="2183" y="1878"/>
                      <a:pt x="2230" y="1949"/>
                    </a:cubicBezTo>
                    <a:lnTo>
                      <a:pt x="1874" y="1949"/>
                    </a:lnTo>
                    <a:cubicBezTo>
                      <a:pt x="1471" y="1949"/>
                      <a:pt x="1068" y="1878"/>
                      <a:pt x="688" y="1712"/>
                    </a:cubicBezTo>
                    <a:cubicBezTo>
                      <a:pt x="451" y="1593"/>
                      <a:pt x="285" y="1522"/>
                      <a:pt x="285" y="1356"/>
                    </a:cubicBezTo>
                    <a:cubicBezTo>
                      <a:pt x="285" y="1214"/>
                      <a:pt x="617" y="1190"/>
                      <a:pt x="807" y="1190"/>
                    </a:cubicBezTo>
                    <a:close/>
                    <a:moveTo>
                      <a:pt x="3056" y="309"/>
                    </a:moveTo>
                    <a:cubicBezTo>
                      <a:pt x="3298" y="309"/>
                      <a:pt x="3549" y="425"/>
                      <a:pt x="3701" y="620"/>
                    </a:cubicBezTo>
                    <a:cubicBezTo>
                      <a:pt x="3725" y="644"/>
                      <a:pt x="3725" y="668"/>
                      <a:pt x="3748" y="668"/>
                    </a:cubicBezTo>
                    <a:cubicBezTo>
                      <a:pt x="3843" y="881"/>
                      <a:pt x="3867" y="1095"/>
                      <a:pt x="3843" y="1308"/>
                    </a:cubicBezTo>
                    <a:cubicBezTo>
                      <a:pt x="3843" y="1332"/>
                      <a:pt x="3843" y="1356"/>
                      <a:pt x="3843" y="1356"/>
                    </a:cubicBezTo>
                    <a:cubicBezTo>
                      <a:pt x="3820" y="1593"/>
                      <a:pt x="3677" y="1783"/>
                      <a:pt x="3464" y="1878"/>
                    </a:cubicBezTo>
                    <a:lnTo>
                      <a:pt x="3416" y="1901"/>
                    </a:lnTo>
                    <a:cubicBezTo>
                      <a:pt x="3274" y="1949"/>
                      <a:pt x="3155" y="1973"/>
                      <a:pt x="3013" y="1996"/>
                    </a:cubicBezTo>
                    <a:cubicBezTo>
                      <a:pt x="2942" y="1973"/>
                      <a:pt x="2871" y="1973"/>
                      <a:pt x="2800" y="1949"/>
                    </a:cubicBezTo>
                    <a:cubicBezTo>
                      <a:pt x="2586" y="1878"/>
                      <a:pt x="2420" y="1759"/>
                      <a:pt x="2278" y="1569"/>
                    </a:cubicBezTo>
                    <a:cubicBezTo>
                      <a:pt x="2207" y="1474"/>
                      <a:pt x="2135" y="1356"/>
                      <a:pt x="2064" y="1237"/>
                    </a:cubicBezTo>
                    <a:cubicBezTo>
                      <a:pt x="1993" y="1119"/>
                      <a:pt x="1969" y="976"/>
                      <a:pt x="1969" y="834"/>
                    </a:cubicBezTo>
                    <a:cubicBezTo>
                      <a:pt x="1969" y="763"/>
                      <a:pt x="1969" y="668"/>
                      <a:pt x="2017" y="597"/>
                    </a:cubicBezTo>
                    <a:cubicBezTo>
                      <a:pt x="2135" y="407"/>
                      <a:pt x="2468" y="312"/>
                      <a:pt x="2989" y="312"/>
                    </a:cubicBezTo>
                    <a:cubicBezTo>
                      <a:pt x="3011" y="310"/>
                      <a:pt x="3034" y="309"/>
                      <a:pt x="3056" y="309"/>
                    </a:cubicBezTo>
                    <a:close/>
                    <a:moveTo>
                      <a:pt x="3654" y="2186"/>
                    </a:moveTo>
                    <a:cubicBezTo>
                      <a:pt x="3630" y="2234"/>
                      <a:pt x="3606" y="2257"/>
                      <a:pt x="3582" y="2352"/>
                    </a:cubicBezTo>
                    <a:cubicBezTo>
                      <a:pt x="3559" y="2423"/>
                      <a:pt x="3488" y="2518"/>
                      <a:pt x="3274" y="2518"/>
                    </a:cubicBezTo>
                    <a:lnTo>
                      <a:pt x="3108" y="2518"/>
                    </a:lnTo>
                    <a:cubicBezTo>
                      <a:pt x="3013" y="2518"/>
                      <a:pt x="2894" y="2494"/>
                      <a:pt x="2800" y="2447"/>
                    </a:cubicBezTo>
                    <a:cubicBezTo>
                      <a:pt x="2705" y="2376"/>
                      <a:pt x="2634" y="2305"/>
                      <a:pt x="2586" y="2234"/>
                    </a:cubicBezTo>
                    <a:lnTo>
                      <a:pt x="2752" y="2234"/>
                    </a:lnTo>
                    <a:cubicBezTo>
                      <a:pt x="2823" y="2257"/>
                      <a:pt x="2918" y="2257"/>
                      <a:pt x="2989" y="2257"/>
                    </a:cubicBezTo>
                    <a:cubicBezTo>
                      <a:pt x="3155" y="2257"/>
                      <a:pt x="3321" y="2234"/>
                      <a:pt x="3488" y="2186"/>
                    </a:cubicBezTo>
                    <a:close/>
                    <a:moveTo>
                      <a:pt x="831" y="3752"/>
                    </a:moveTo>
                    <a:cubicBezTo>
                      <a:pt x="1163" y="3752"/>
                      <a:pt x="1566" y="4060"/>
                      <a:pt x="2017" y="4653"/>
                    </a:cubicBezTo>
                    <a:cubicBezTo>
                      <a:pt x="2230" y="4914"/>
                      <a:pt x="2396" y="5175"/>
                      <a:pt x="2562" y="5483"/>
                    </a:cubicBezTo>
                    <a:cubicBezTo>
                      <a:pt x="2301" y="5341"/>
                      <a:pt x="2041" y="5199"/>
                      <a:pt x="1803" y="5033"/>
                    </a:cubicBezTo>
                    <a:cubicBezTo>
                      <a:pt x="1139" y="4582"/>
                      <a:pt x="831" y="4179"/>
                      <a:pt x="831" y="3847"/>
                    </a:cubicBezTo>
                    <a:cubicBezTo>
                      <a:pt x="831" y="3775"/>
                      <a:pt x="831" y="3752"/>
                      <a:pt x="831" y="3752"/>
                    </a:cubicBezTo>
                    <a:close/>
                    <a:moveTo>
                      <a:pt x="5290" y="4321"/>
                    </a:moveTo>
                    <a:cubicBezTo>
                      <a:pt x="5290" y="4321"/>
                      <a:pt x="5314" y="4345"/>
                      <a:pt x="5314" y="4416"/>
                    </a:cubicBezTo>
                    <a:cubicBezTo>
                      <a:pt x="5409" y="4724"/>
                      <a:pt x="5195" y="5222"/>
                      <a:pt x="4674" y="5815"/>
                    </a:cubicBezTo>
                    <a:cubicBezTo>
                      <a:pt x="4484" y="6029"/>
                      <a:pt x="4270" y="6242"/>
                      <a:pt x="4057" y="6432"/>
                    </a:cubicBezTo>
                    <a:cubicBezTo>
                      <a:pt x="4128" y="6124"/>
                      <a:pt x="4247" y="5815"/>
                      <a:pt x="4365" y="5507"/>
                    </a:cubicBezTo>
                    <a:cubicBezTo>
                      <a:pt x="4650" y="4819"/>
                      <a:pt x="4982" y="4416"/>
                      <a:pt x="5290" y="4321"/>
                    </a:cubicBezTo>
                    <a:close/>
                    <a:moveTo>
                      <a:pt x="3073" y="1"/>
                    </a:moveTo>
                    <a:cubicBezTo>
                      <a:pt x="3045" y="1"/>
                      <a:pt x="3017" y="2"/>
                      <a:pt x="2989" y="4"/>
                    </a:cubicBezTo>
                    <a:cubicBezTo>
                      <a:pt x="2444" y="4"/>
                      <a:pt x="2088" y="99"/>
                      <a:pt x="1874" y="312"/>
                    </a:cubicBezTo>
                    <a:cubicBezTo>
                      <a:pt x="1780" y="265"/>
                      <a:pt x="1685" y="241"/>
                      <a:pt x="1566" y="241"/>
                    </a:cubicBezTo>
                    <a:cubicBezTo>
                      <a:pt x="926" y="241"/>
                      <a:pt x="831" y="597"/>
                      <a:pt x="831" y="810"/>
                    </a:cubicBezTo>
                    <a:lnTo>
                      <a:pt x="831" y="905"/>
                    </a:lnTo>
                    <a:cubicBezTo>
                      <a:pt x="800" y="904"/>
                      <a:pt x="770" y="903"/>
                      <a:pt x="741" y="903"/>
                    </a:cubicBezTo>
                    <a:cubicBezTo>
                      <a:pt x="152" y="903"/>
                      <a:pt x="1" y="1130"/>
                      <a:pt x="1" y="1356"/>
                    </a:cubicBezTo>
                    <a:cubicBezTo>
                      <a:pt x="1" y="1617"/>
                      <a:pt x="190" y="1807"/>
                      <a:pt x="570" y="1996"/>
                    </a:cubicBezTo>
                    <a:cubicBezTo>
                      <a:pt x="953" y="2145"/>
                      <a:pt x="1356" y="2237"/>
                      <a:pt x="1760" y="2237"/>
                    </a:cubicBezTo>
                    <a:cubicBezTo>
                      <a:pt x="1806" y="2237"/>
                      <a:pt x="1852" y="2236"/>
                      <a:pt x="1898" y="2234"/>
                    </a:cubicBezTo>
                    <a:lnTo>
                      <a:pt x="2230" y="2234"/>
                    </a:lnTo>
                    <a:cubicBezTo>
                      <a:pt x="2325" y="2423"/>
                      <a:pt x="2468" y="2589"/>
                      <a:pt x="2657" y="2708"/>
                    </a:cubicBezTo>
                    <a:cubicBezTo>
                      <a:pt x="2752" y="2755"/>
                      <a:pt x="2847" y="2779"/>
                      <a:pt x="2942" y="2803"/>
                    </a:cubicBezTo>
                    <a:cubicBezTo>
                      <a:pt x="2942" y="3752"/>
                      <a:pt x="2989" y="4700"/>
                      <a:pt x="3084" y="5649"/>
                    </a:cubicBezTo>
                    <a:cubicBezTo>
                      <a:pt x="3061" y="5649"/>
                      <a:pt x="3013" y="5626"/>
                      <a:pt x="2966" y="5626"/>
                    </a:cubicBezTo>
                    <a:cubicBezTo>
                      <a:pt x="2776" y="5222"/>
                      <a:pt x="2539" y="4843"/>
                      <a:pt x="2278" y="4487"/>
                    </a:cubicBezTo>
                    <a:cubicBezTo>
                      <a:pt x="1732" y="3799"/>
                      <a:pt x="1281" y="3467"/>
                      <a:pt x="854" y="3467"/>
                    </a:cubicBezTo>
                    <a:cubicBezTo>
                      <a:pt x="783" y="3467"/>
                      <a:pt x="522" y="3491"/>
                      <a:pt x="522" y="3847"/>
                    </a:cubicBezTo>
                    <a:cubicBezTo>
                      <a:pt x="522" y="4297"/>
                      <a:pt x="902" y="4772"/>
                      <a:pt x="1637" y="5293"/>
                    </a:cubicBezTo>
                    <a:cubicBezTo>
                      <a:pt x="2017" y="5554"/>
                      <a:pt x="2396" y="5768"/>
                      <a:pt x="2823" y="5887"/>
                    </a:cubicBezTo>
                    <a:cubicBezTo>
                      <a:pt x="2918" y="5934"/>
                      <a:pt x="3037" y="5934"/>
                      <a:pt x="3132" y="5958"/>
                    </a:cubicBezTo>
                    <a:cubicBezTo>
                      <a:pt x="3179" y="6313"/>
                      <a:pt x="3227" y="6646"/>
                      <a:pt x="3298" y="6978"/>
                    </a:cubicBezTo>
                    <a:cubicBezTo>
                      <a:pt x="3393" y="7381"/>
                      <a:pt x="3511" y="7784"/>
                      <a:pt x="3630" y="8187"/>
                    </a:cubicBezTo>
                    <a:cubicBezTo>
                      <a:pt x="3654" y="8235"/>
                      <a:pt x="3701" y="8282"/>
                      <a:pt x="3772" y="8282"/>
                    </a:cubicBezTo>
                    <a:lnTo>
                      <a:pt x="3820" y="8282"/>
                    </a:lnTo>
                    <a:cubicBezTo>
                      <a:pt x="3891" y="8259"/>
                      <a:pt x="3938" y="8187"/>
                      <a:pt x="3914" y="8116"/>
                    </a:cubicBezTo>
                    <a:cubicBezTo>
                      <a:pt x="3796" y="7760"/>
                      <a:pt x="3701" y="7405"/>
                      <a:pt x="3606" y="7049"/>
                    </a:cubicBezTo>
                    <a:cubicBezTo>
                      <a:pt x="3701" y="7025"/>
                      <a:pt x="3796" y="6978"/>
                      <a:pt x="3891" y="6930"/>
                    </a:cubicBezTo>
                    <a:cubicBezTo>
                      <a:pt x="4270" y="6693"/>
                      <a:pt x="4602" y="6385"/>
                      <a:pt x="4887" y="6029"/>
                    </a:cubicBezTo>
                    <a:cubicBezTo>
                      <a:pt x="5480" y="5341"/>
                      <a:pt x="5717" y="4795"/>
                      <a:pt x="5599" y="4368"/>
                    </a:cubicBezTo>
                    <a:cubicBezTo>
                      <a:pt x="5575" y="4250"/>
                      <a:pt x="5528" y="4155"/>
                      <a:pt x="5433" y="4084"/>
                    </a:cubicBezTo>
                    <a:cubicBezTo>
                      <a:pt x="5391" y="4056"/>
                      <a:pt x="5341" y="4044"/>
                      <a:pt x="5293" y="4044"/>
                    </a:cubicBezTo>
                    <a:cubicBezTo>
                      <a:pt x="5258" y="4044"/>
                      <a:pt x="5225" y="4050"/>
                      <a:pt x="5195" y="4060"/>
                    </a:cubicBezTo>
                    <a:cubicBezTo>
                      <a:pt x="4768" y="4155"/>
                      <a:pt x="4413" y="4606"/>
                      <a:pt x="4081" y="5412"/>
                    </a:cubicBezTo>
                    <a:cubicBezTo>
                      <a:pt x="3914" y="5839"/>
                      <a:pt x="3772" y="6266"/>
                      <a:pt x="3677" y="6717"/>
                    </a:cubicBezTo>
                    <a:cubicBezTo>
                      <a:pt x="3630" y="6717"/>
                      <a:pt x="3606" y="6740"/>
                      <a:pt x="3559" y="6764"/>
                    </a:cubicBezTo>
                    <a:cubicBezTo>
                      <a:pt x="3488" y="6456"/>
                      <a:pt x="3440" y="6147"/>
                      <a:pt x="3393" y="5815"/>
                    </a:cubicBezTo>
                    <a:cubicBezTo>
                      <a:pt x="3274" y="4819"/>
                      <a:pt x="3227" y="3823"/>
                      <a:pt x="3227" y="2850"/>
                    </a:cubicBezTo>
                    <a:lnTo>
                      <a:pt x="3274" y="2850"/>
                    </a:lnTo>
                    <a:cubicBezTo>
                      <a:pt x="3535" y="2850"/>
                      <a:pt x="3772" y="2708"/>
                      <a:pt x="3867" y="2471"/>
                    </a:cubicBezTo>
                    <a:cubicBezTo>
                      <a:pt x="3914" y="2352"/>
                      <a:pt x="3962" y="2257"/>
                      <a:pt x="3986" y="2186"/>
                    </a:cubicBezTo>
                    <a:cubicBezTo>
                      <a:pt x="4389" y="2139"/>
                      <a:pt x="4768" y="2044"/>
                      <a:pt x="5124" y="1901"/>
                    </a:cubicBezTo>
                    <a:cubicBezTo>
                      <a:pt x="5694" y="1688"/>
                      <a:pt x="5954" y="1427"/>
                      <a:pt x="5954" y="1095"/>
                    </a:cubicBezTo>
                    <a:cubicBezTo>
                      <a:pt x="5977" y="847"/>
                      <a:pt x="5786" y="642"/>
                      <a:pt x="5543" y="642"/>
                    </a:cubicBezTo>
                    <a:cubicBezTo>
                      <a:pt x="5530" y="642"/>
                      <a:pt x="5517" y="643"/>
                      <a:pt x="5504" y="644"/>
                    </a:cubicBezTo>
                    <a:cubicBezTo>
                      <a:pt x="5314" y="668"/>
                      <a:pt x="5124" y="692"/>
                      <a:pt x="4958" y="763"/>
                    </a:cubicBezTo>
                    <a:lnTo>
                      <a:pt x="4958" y="478"/>
                    </a:lnTo>
                    <a:cubicBezTo>
                      <a:pt x="4958" y="454"/>
                      <a:pt x="4958" y="454"/>
                      <a:pt x="4958" y="431"/>
                    </a:cubicBezTo>
                    <a:cubicBezTo>
                      <a:pt x="4914" y="255"/>
                      <a:pt x="4748" y="120"/>
                      <a:pt x="4554" y="120"/>
                    </a:cubicBezTo>
                    <a:cubicBezTo>
                      <a:pt x="4539" y="120"/>
                      <a:pt x="4523" y="121"/>
                      <a:pt x="4508" y="122"/>
                    </a:cubicBezTo>
                    <a:cubicBezTo>
                      <a:pt x="4270" y="122"/>
                      <a:pt x="4057" y="194"/>
                      <a:pt x="3867" y="312"/>
                    </a:cubicBezTo>
                    <a:cubicBezTo>
                      <a:pt x="3650" y="117"/>
                      <a:pt x="3373" y="1"/>
                      <a:pt x="30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86" name="Google Shape;3486;p29"/>
            <p:cNvGrpSpPr/>
            <p:nvPr/>
          </p:nvGrpSpPr>
          <p:grpSpPr>
            <a:xfrm>
              <a:off x="215779" y="208192"/>
              <a:ext cx="54561" cy="54522"/>
              <a:chOff x="2943275" y="3531300"/>
              <a:chExt cx="39050" cy="39025"/>
            </a:xfrm>
          </p:grpSpPr>
          <p:sp>
            <p:nvSpPr>
              <p:cNvPr id="3487" name="Google Shape;3487;p29"/>
              <p:cNvSpPr/>
              <p:nvPr/>
            </p:nvSpPr>
            <p:spPr>
              <a:xfrm>
                <a:off x="2946500" y="3534625"/>
                <a:ext cx="35825" cy="32150"/>
              </a:xfrm>
              <a:custGeom>
                <a:avLst/>
                <a:gdLst/>
                <a:ahLst/>
                <a:cxnLst/>
                <a:rect l="l" t="t" r="r" b="b"/>
                <a:pathLst>
                  <a:path w="1433" h="1286" extrusionOk="0">
                    <a:moveTo>
                      <a:pt x="657" y="0"/>
                    </a:moveTo>
                    <a:cubicBezTo>
                      <a:pt x="330" y="0"/>
                      <a:pt x="0" y="241"/>
                      <a:pt x="14" y="645"/>
                    </a:cubicBezTo>
                    <a:cubicBezTo>
                      <a:pt x="14" y="811"/>
                      <a:pt x="85" y="977"/>
                      <a:pt x="204" y="1095"/>
                    </a:cubicBezTo>
                    <a:cubicBezTo>
                      <a:pt x="337" y="1228"/>
                      <a:pt x="491" y="1285"/>
                      <a:pt x="642" y="1285"/>
                    </a:cubicBezTo>
                    <a:cubicBezTo>
                      <a:pt x="1055" y="1285"/>
                      <a:pt x="1433" y="854"/>
                      <a:pt x="1224" y="384"/>
                    </a:cubicBezTo>
                    <a:cubicBezTo>
                      <a:pt x="1116" y="119"/>
                      <a:pt x="887" y="0"/>
                      <a:pt x="6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8" name="Google Shape;3488;p29"/>
              <p:cNvSpPr/>
              <p:nvPr/>
            </p:nvSpPr>
            <p:spPr>
              <a:xfrm>
                <a:off x="2943275" y="3531300"/>
                <a:ext cx="38575" cy="39025"/>
              </a:xfrm>
              <a:custGeom>
                <a:avLst/>
                <a:gdLst/>
                <a:ahLst/>
                <a:cxnLst/>
                <a:rect l="l" t="t" r="r" b="b"/>
                <a:pathLst>
                  <a:path w="1543" h="1561" extrusionOk="0">
                    <a:moveTo>
                      <a:pt x="760" y="303"/>
                    </a:moveTo>
                    <a:cubicBezTo>
                      <a:pt x="879" y="303"/>
                      <a:pt x="1021" y="351"/>
                      <a:pt x="1092" y="446"/>
                    </a:cubicBezTo>
                    <a:cubicBezTo>
                      <a:pt x="1439" y="774"/>
                      <a:pt x="1126" y="1257"/>
                      <a:pt x="758" y="1257"/>
                    </a:cubicBezTo>
                    <a:cubicBezTo>
                      <a:pt x="647" y="1257"/>
                      <a:pt x="532" y="1214"/>
                      <a:pt x="428" y="1110"/>
                    </a:cubicBezTo>
                    <a:cubicBezTo>
                      <a:pt x="238" y="920"/>
                      <a:pt x="238" y="612"/>
                      <a:pt x="428" y="446"/>
                    </a:cubicBezTo>
                    <a:cubicBezTo>
                      <a:pt x="523" y="351"/>
                      <a:pt x="641" y="303"/>
                      <a:pt x="760" y="303"/>
                    </a:cubicBezTo>
                    <a:close/>
                    <a:moveTo>
                      <a:pt x="769" y="1"/>
                    </a:moveTo>
                    <a:cubicBezTo>
                      <a:pt x="570" y="1"/>
                      <a:pt x="369" y="78"/>
                      <a:pt x="214" y="232"/>
                    </a:cubicBezTo>
                    <a:cubicBezTo>
                      <a:pt x="72" y="374"/>
                      <a:pt x="1" y="564"/>
                      <a:pt x="1" y="778"/>
                    </a:cubicBezTo>
                    <a:cubicBezTo>
                      <a:pt x="1" y="967"/>
                      <a:pt x="72" y="1181"/>
                      <a:pt x="214" y="1323"/>
                    </a:cubicBezTo>
                    <a:cubicBezTo>
                      <a:pt x="357" y="1466"/>
                      <a:pt x="547" y="1560"/>
                      <a:pt x="760" y="1560"/>
                    </a:cubicBezTo>
                    <a:cubicBezTo>
                      <a:pt x="1187" y="1537"/>
                      <a:pt x="1519" y="1205"/>
                      <a:pt x="1543" y="778"/>
                    </a:cubicBezTo>
                    <a:cubicBezTo>
                      <a:pt x="1543" y="564"/>
                      <a:pt x="1448" y="374"/>
                      <a:pt x="1306" y="232"/>
                    </a:cubicBezTo>
                    <a:cubicBezTo>
                      <a:pt x="1163" y="78"/>
                      <a:pt x="968" y="1"/>
                      <a:pt x="7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89" name="Google Shape;3489;p29"/>
            <p:cNvGrpSpPr/>
            <p:nvPr/>
          </p:nvGrpSpPr>
          <p:grpSpPr>
            <a:xfrm rot="1652002">
              <a:off x="1632602" y="166179"/>
              <a:ext cx="190620" cy="344249"/>
              <a:chOff x="2808075" y="3551650"/>
              <a:chExt cx="136425" cy="246400"/>
            </a:xfrm>
          </p:grpSpPr>
          <p:sp>
            <p:nvSpPr>
              <p:cNvPr id="3490" name="Google Shape;3490;p29"/>
              <p:cNvSpPr/>
              <p:nvPr/>
            </p:nvSpPr>
            <p:spPr>
              <a:xfrm>
                <a:off x="2843200" y="3576175"/>
                <a:ext cx="82925" cy="221875"/>
              </a:xfrm>
              <a:custGeom>
                <a:avLst/>
                <a:gdLst/>
                <a:ahLst/>
                <a:cxnLst/>
                <a:rect l="l" t="t" r="r" b="b"/>
                <a:pathLst>
                  <a:path w="3317" h="8875" extrusionOk="0">
                    <a:moveTo>
                      <a:pt x="207" y="1"/>
                    </a:moveTo>
                    <a:cubicBezTo>
                      <a:pt x="105" y="1"/>
                      <a:pt x="1" y="109"/>
                      <a:pt x="66" y="240"/>
                    </a:cubicBezTo>
                    <a:cubicBezTo>
                      <a:pt x="517" y="999"/>
                      <a:pt x="873" y="1805"/>
                      <a:pt x="1134" y="2659"/>
                    </a:cubicBezTo>
                    <a:cubicBezTo>
                      <a:pt x="1324" y="3229"/>
                      <a:pt x="1466" y="3822"/>
                      <a:pt x="1561" y="4438"/>
                    </a:cubicBezTo>
                    <a:cubicBezTo>
                      <a:pt x="1300" y="4272"/>
                      <a:pt x="968" y="4083"/>
                      <a:pt x="612" y="3893"/>
                    </a:cubicBezTo>
                    <a:cubicBezTo>
                      <a:pt x="592" y="3880"/>
                      <a:pt x="570" y="3874"/>
                      <a:pt x="549" y="3874"/>
                    </a:cubicBezTo>
                    <a:cubicBezTo>
                      <a:pt x="493" y="3874"/>
                      <a:pt x="439" y="3913"/>
                      <a:pt x="422" y="3964"/>
                    </a:cubicBezTo>
                    <a:cubicBezTo>
                      <a:pt x="375" y="4035"/>
                      <a:pt x="398" y="4106"/>
                      <a:pt x="470" y="4154"/>
                    </a:cubicBezTo>
                    <a:cubicBezTo>
                      <a:pt x="920" y="4391"/>
                      <a:pt x="1300" y="4628"/>
                      <a:pt x="1608" y="4818"/>
                    </a:cubicBezTo>
                    <a:cubicBezTo>
                      <a:pt x="1679" y="5316"/>
                      <a:pt x="1703" y="5814"/>
                      <a:pt x="1703" y="6312"/>
                    </a:cubicBezTo>
                    <a:cubicBezTo>
                      <a:pt x="1703" y="6526"/>
                      <a:pt x="1679" y="6739"/>
                      <a:pt x="1679" y="6953"/>
                    </a:cubicBezTo>
                    <a:lnTo>
                      <a:pt x="991" y="6407"/>
                    </a:lnTo>
                    <a:cubicBezTo>
                      <a:pt x="964" y="6385"/>
                      <a:pt x="935" y="6375"/>
                      <a:pt x="908" y="6375"/>
                    </a:cubicBezTo>
                    <a:cubicBezTo>
                      <a:pt x="790" y="6375"/>
                      <a:pt x="691" y="6549"/>
                      <a:pt x="825" y="6645"/>
                    </a:cubicBezTo>
                    <a:lnTo>
                      <a:pt x="1632" y="7309"/>
                    </a:lnTo>
                    <a:cubicBezTo>
                      <a:pt x="1608" y="7783"/>
                      <a:pt x="1537" y="8234"/>
                      <a:pt x="1442" y="8708"/>
                    </a:cubicBezTo>
                    <a:cubicBezTo>
                      <a:pt x="1418" y="8779"/>
                      <a:pt x="1466" y="8851"/>
                      <a:pt x="1561" y="8874"/>
                    </a:cubicBezTo>
                    <a:lnTo>
                      <a:pt x="1584" y="8874"/>
                    </a:lnTo>
                    <a:cubicBezTo>
                      <a:pt x="1679" y="8874"/>
                      <a:pt x="1727" y="8803"/>
                      <a:pt x="1727" y="8732"/>
                    </a:cubicBezTo>
                    <a:cubicBezTo>
                      <a:pt x="1822" y="8234"/>
                      <a:pt x="1893" y="7736"/>
                      <a:pt x="1940" y="7238"/>
                    </a:cubicBezTo>
                    <a:cubicBezTo>
                      <a:pt x="1964" y="6953"/>
                      <a:pt x="1988" y="6645"/>
                      <a:pt x="1988" y="6360"/>
                    </a:cubicBezTo>
                    <a:cubicBezTo>
                      <a:pt x="2154" y="6170"/>
                      <a:pt x="2296" y="5980"/>
                      <a:pt x="2438" y="5814"/>
                    </a:cubicBezTo>
                    <a:cubicBezTo>
                      <a:pt x="2747" y="5435"/>
                      <a:pt x="3031" y="5032"/>
                      <a:pt x="3269" y="4605"/>
                    </a:cubicBezTo>
                    <a:cubicBezTo>
                      <a:pt x="3316" y="4533"/>
                      <a:pt x="3292" y="4438"/>
                      <a:pt x="3221" y="4391"/>
                    </a:cubicBezTo>
                    <a:cubicBezTo>
                      <a:pt x="3203" y="4385"/>
                      <a:pt x="3184" y="4382"/>
                      <a:pt x="3165" y="4382"/>
                    </a:cubicBezTo>
                    <a:cubicBezTo>
                      <a:pt x="3107" y="4382"/>
                      <a:pt x="3049" y="4409"/>
                      <a:pt x="3031" y="4462"/>
                    </a:cubicBezTo>
                    <a:cubicBezTo>
                      <a:pt x="2771" y="4865"/>
                      <a:pt x="2510" y="5269"/>
                      <a:pt x="2225" y="5648"/>
                    </a:cubicBezTo>
                    <a:cubicBezTo>
                      <a:pt x="2154" y="5719"/>
                      <a:pt x="2059" y="5814"/>
                      <a:pt x="1988" y="5909"/>
                    </a:cubicBezTo>
                    <a:cubicBezTo>
                      <a:pt x="1988" y="5506"/>
                      <a:pt x="1964" y="5103"/>
                      <a:pt x="1893" y="4699"/>
                    </a:cubicBezTo>
                    <a:cubicBezTo>
                      <a:pt x="1822" y="3988"/>
                      <a:pt x="1656" y="3300"/>
                      <a:pt x="1442" y="2612"/>
                    </a:cubicBezTo>
                    <a:cubicBezTo>
                      <a:pt x="1751" y="1995"/>
                      <a:pt x="2011" y="1331"/>
                      <a:pt x="2249" y="691"/>
                    </a:cubicBezTo>
                    <a:cubicBezTo>
                      <a:pt x="2308" y="557"/>
                      <a:pt x="2209" y="470"/>
                      <a:pt x="2110" y="470"/>
                    </a:cubicBezTo>
                    <a:cubicBezTo>
                      <a:pt x="2050" y="470"/>
                      <a:pt x="1991" y="501"/>
                      <a:pt x="1964" y="572"/>
                    </a:cubicBezTo>
                    <a:cubicBezTo>
                      <a:pt x="1751" y="1189"/>
                      <a:pt x="1537" y="1734"/>
                      <a:pt x="1300" y="2209"/>
                    </a:cubicBezTo>
                    <a:cubicBezTo>
                      <a:pt x="1039" y="1473"/>
                      <a:pt x="707" y="762"/>
                      <a:pt x="327" y="74"/>
                    </a:cubicBezTo>
                    <a:cubicBezTo>
                      <a:pt x="298" y="22"/>
                      <a:pt x="253" y="1"/>
                      <a:pt x="2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1" name="Google Shape;3491;p29"/>
              <p:cNvSpPr/>
              <p:nvPr/>
            </p:nvSpPr>
            <p:spPr>
              <a:xfrm>
                <a:off x="2811625" y="3555175"/>
                <a:ext cx="129325" cy="190975"/>
              </a:xfrm>
              <a:custGeom>
                <a:avLst/>
                <a:gdLst/>
                <a:ahLst/>
                <a:cxnLst/>
                <a:rect l="l" t="t" r="r" b="b"/>
                <a:pathLst>
                  <a:path w="5173" h="7639" extrusionOk="0">
                    <a:moveTo>
                      <a:pt x="1005" y="0"/>
                    </a:moveTo>
                    <a:cubicBezTo>
                      <a:pt x="832" y="0"/>
                      <a:pt x="672" y="89"/>
                      <a:pt x="594" y="226"/>
                    </a:cubicBezTo>
                    <a:cubicBezTo>
                      <a:pt x="452" y="368"/>
                      <a:pt x="380" y="605"/>
                      <a:pt x="428" y="795"/>
                    </a:cubicBezTo>
                    <a:cubicBezTo>
                      <a:pt x="475" y="1080"/>
                      <a:pt x="618" y="1317"/>
                      <a:pt x="855" y="1459"/>
                    </a:cubicBezTo>
                    <a:cubicBezTo>
                      <a:pt x="1059" y="1645"/>
                      <a:pt x="1321" y="1743"/>
                      <a:pt x="1596" y="1743"/>
                    </a:cubicBezTo>
                    <a:cubicBezTo>
                      <a:pt x="1673" y="1743"/>
                      <a:pt x="1750" y="1736"/>
                      <a:pt x="1827" y="1720"/>
                    </a:cubicBezTo>
                    <a:lnTo>
                      <a:pt x="1851" y="1649"/>
                    </a:lnTo>
                    <a:cubicBezTo>
                      <a:pt x="1946" y="1412"/>
                      <a:pt x="1970" y="1151"/>
                      <a:pt x="1946" y="890"/>
                    </a:cubicBezTo>
                    <a:cubicBezTo>
                      <a:pt x="1922" y="653"/>
                      <a:pt x="1827" y="439"/>
                      <a:pt x="1638" y="273"/>
                    </a:cubicBezTo>
                    <a:cubicBezTo>
                      <a:pt x="1495" y="131"/>
                      <a:pt x="1306" y="36"/>
                      <a:pt x="1116" y="12"/>
                    </a:cubicBezTo>
                    <a:cubicBezTo>
                      <a:pt x="1079" y="4"/>
                      <a:pt x="1041" y="0"/>
                      <a:pt x="1005" y="0"/>
                    </a:cubicBezTo>
                    <a:close/>
                    <a:moveTo>
                      <a:pt x="3383" y="626"/>
                    </a:moveTo>
                    <a:cubicBezTo>
                      <a:pt x="3311" y="626"/>
                      <a:pt x="3240" y="642"/>
                      <a:pt x="3180" y="677"/>
                    </a:cubicBezTo>
                    <a:cubicBezTo>
                      <a:pt x="2966" y="772"/>
                      <a:pt x="2824" y="914"/>
                      <a:pt x="2705" y="1080"/>
                    </a:cubicBezTo>
                    <a:cubicBezTo>
                      <a:pt x="2587" y="1293"/>
                      <a:pt x="2563" y="1531"/>
                      <a:pt x="2587" y="1744"/>
                    </a:cubicBezTo>
                    <a:cubicBezTo>
                      <a:pt x="2634" y="2005"/>
                      <a:pt x="2729" y="2242"/>
                      <a:pt x="2895" y="2456"/>
                    </a:cubicBezTo>
                    <a:cubicBezTo>
                      <a:pt x="2895" y="2479"/>
                      <a:pt x="2919" y="2503"/>
                      <a:pt x="2942" y="2527"/>
                    </a:cubicBezTo>
                    <a:cubicBezTo>
                      <a:pt x="3298" y="2503"/>
                      <a:pt x="3630" y="2313"/>
                      <a:pt x="3820" y="2029"/>
                    </a:cubicBezTo>
                    <a:cubicBezTo>
                      <a:pt x="4010" y="1815"/>
                      <a:pt x="4081" y="1554"/>
                      <a:pt x="4081" y="1270"/>
                    </a:cubicBezTo>
                    <a:lnTo>
                      <a:pt x="4057" y="1270"/>
                    </a:lnTo>
                    <a:cubicBezTo>
                      <a:pt x="4034" y="1056"/>
                      <a:pt x="3915" y="866"/>
                      <a:pt x="3725" y="748"/>
                    </a:cubicBezTo>
                    <a:cubicBezTo>
                      <a:pt x="3635" y="673"/>
                      <a:pt x="3507" y="626"/>
                      <a:pt x="3383" y="626"/>
                    </a:cubicBezTo>
                    <a:close/>
                    <a:moveTo>
                      <a:pt x="737" y="3609"/>
                    </a:moveTo>
                    <a:cubicBezTo>
                      <a:pt x="644" y="3609"/>
                      <a:pt x="548" y="3620"/>
                      <a:pt x="452" y="3642"/>
                    </a:cubicBezTo>
                    <a:cubicBezTo>
                      <a:pt x="262" y="3689"/>
                      <a:pt x="120" y="3832"/>
                      <a:pt x="72" y="4021"/>
                    </a:cubicBezTo>
                    <a:cubicBezTo>
                      <a:pt x="1" y="4235"/>
                      <a:pt x="25" y="4448"/>
                      <a:pt x="143" y="4638"/>
                    </a:cubicBezTo>
                    <a:cubicBezTo>
                      <a:pt x="286" y="4875"/>
                      <a:pt x="523" y="5041"/>
                      <a:pt x="784" y="5089"/>
                    </a:cubicBezTo>
                    <a:cubicBezTo>
                      <a:pt x="902" y="5120"/>
                      <a:pt x="1021" y="5136"/>
                      <a:pt x="1138" y="5136"/>
                    </a:cubicBezTo>
                    <a:cubicBezTo>
                      <a:pt x="1372" y="5136"/>
                      <a:pt x="1598" y="5073"/>
                      <a:pt x="1804" y="4946"/>
                    </a:cubicBezTo>
                    <a:lnTo>
                      <a:pt x="1804" y="4852"/>
                    </a:lnTo>
                    <a:cubicBezTo>
                      <a:pt x="1780" y="4591"/>
                      <a:pt x="1709" y="4330"/>
                      <a:pt x="1567" y="4116"/>
                    </a:cubicBezTo>
                    <a:cubicBezTo>
                      <a:pt x="1448" y="3903"/>
                      <a:pt x="1282" y="3760"/>
                      <a:pt x="1068" y="3665"/>
                    </a:cubicBezTo>
                    <a:cubicBezTo>
                      <a:pt x="964" y="3626"/>
                      <a:pt x="852" y="3609"/>
                      <a:pt x="737" y="3609"/>
                    </a:cubicBezTo>
                    <a:close/>
                    <a:moveTo>
                      <a:pt x="4539" y="4626"/>
                    </a:moveTo>
                    <a:cubicBezTo>
                      <a:pt x="4505" y="4626"/>
                      <a:pt x="4470" y="4630"/>
                      <a:pt x="4437" y="4638"/>
                    </a:cubicBezTo>
                    <a:cubicBezTo>
                      <a:pt x="4223" y="4662"/>
                      <a:pt x="4034" y="4757"/>
                      <a:pt x="3867" y="4899"/>
                    </a:cubicBezTo>
                    <a:cubicBezTo>
                      <a:pt x="3725" y="5065"/>
                      <a:pt x="3630" y="5278"/>
                      <a:pt x="3607" y="5516"/>
                    </a:cubicBezTo>
                    <a:cubicBezTo>
                      <a:pt x="3559" y="5777"/>
                      <a:pt x="3607" y="6038"/>
                      <a:pt x="3701" y="6275"/>
                    </a:cubicBezTo>
                    <a:lnTo>
                      <a:pt x="3725" y="6370"/>
                    </a:lnTo>
                    <a:cubicBezTo>
                      <a:pt x="3785" y="6378"/>
                      <a:pt x="3845" y="6382"/>
                      <a:pt x="3905" y="6382"/>
                    </a:cubicBezTo>
                    <a:cubicBezTo>
                      <a:pt x="4199" y="6382"/>
                      <a:pt x="4481" y="6286"/>
                      <a:pt x="4698" y="6109"/>
                    </a:cubicBezTo>
                    <a:cubicBezTo>
                      <a:pt x="4935" y="5943"/>
                      <a:pt x="5077" y="5705"/>
                      <a:pt x="5125" y="5421"/>
                    </a:cubicBezTo>
                    <a:cubicBezTo>
                      <a:pt x="5172" y="5207"/>
                      <a:pt x="5101" y="4994"/>
                      <a:pt x="4959" y="4828"/>
                    </a:cubicBezTo>
                    <a:cubicBezTo>
                      <a:pt x="4861" y="4711"/>
                      <a:pt x="4699" y="4626"/>
                      <a:pt x="4539" y="4626"/>
                    </a:cubicBezTo>
                    <a:close/>
                    <a:moveTo>
                      <a:pt x="1344" y="6066"/>
                    </a:moveTo>
                    <a:cubicBezTo>
                      <a:pt x="1290" y="6066"/>
                      <a:pt x="1238" y="6072"/>
                      <a:pt x="1187" y="6085"/>
                    </a:cubicBezTo>
                    <a:cubicBezTo>
                      <a:pt x="974" y="6085"/>
                      <a:pt x="807" y="6227"/>
                      <a:pt x="736" y="6417"/>
                    </a:cubicBezTo>
                    <a:cubicBezTo>
                      <a:pt x="641" y="6607"/>
                      <a:pt x="641" y="6820"/>
                      <a:pt x="736" y="7010"/>
                    </a:cubicBezTo>
                    <a:cubicBezTo>
                      <a:pt x="855" y="7271"/>
                      <a:pt x="1068" y="7461"/>
                      <a:pt x="1329" y="7532"/>
                    </a:cubicBezTo>
                    <a:cubicBezTo>
                      <a:pt x="1495" y="7603"/>
                      <a:pt x="1673" y="7639"/>
                      <a:pt x="1851" y="7639"/>
                    </a:cubicBezTo>
                    <a:cubicBezTo>
                      <a:pt x="2029" y="7639"/>
                      <a:pt x="2207" y="7603"/>
                      <a:pt x="2373" y="7532"/>
                    </a:cubicBezTo>
                    <a:lnTo>
                      <a:pt x="2373" y="7461"/>
                    </a:lnTo>
                    <a:lnTo>
                      <a:pt x="2349" y="7437"/>
                    </a:lnTo>
                    <a:cubicBezTo>
                      <a:pt x="2373" y="7176"/>
                      <a:pt x="2326" y="6915"/>
                      <a:pt x="2207" y="6678"/>
                    </a:cubicBezTo>
                    <a:cubicBezTo>
                      <a:pt x="2112" y="6465"/>
                      <a:pt x="1970" y="6298"/>
                      <a:pt x="1780" y="6180"/>
                    </a:cubicBezTo>
                    <a:cubicBezTo>
                      <a:pt x="1641" y="6110"/>
                      <a:pt x="1489" y="6066"/>
                      <a:pt x="1344" y="606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2" name="Google Shape;3492;p29"/>
              <p:cNvSpPr/>
              <p:nvPr/>
            </p:nvSpPr>
            <p:spPr>
              <a:xfrm>
                <a:off x="2808075" y="3551650"/>
                <a:ext cx="136425" cy="198350"/>
              </a:xfrm>
              <a:custGeom>
                <a:avLst/>
                <a:gdLst/>
                <a:ahLst/>
                <a:cxnLst/>
                <a:rect l="l" t="t" r="r" b="b"/>
                <a:pathLst>
                  <a:path w="5457" h="7934" extrusionOk="0">
                    <a:moveTo>
                      <a:pt x="1234" y="296"/>
                    </a:moveTo>
                    <a:cubicBezTo>
                      <a:pt x="1400" y="319"/>
                      <a:pt x="1566" y="414"/>
                      <a:pt x="1685" y="533"/>
                    </a:cubicBezTo>
                    <a:cubicBezTo>
                      <a:pt x="1827" y="675"/>
                      <a:pt x="1922" y="865"/>
                      <a:pt x="1922" y="1079"/>
                    </a:cubicBezTo>
                    <a:cubicBezTo>
                      <a:pt x="1969" y="1292"/>
                      <a:pt x="1946" y="1506"/>
                      <a:pt x="1851" y="1719"/>
                    </a:cubicBezTo>
                    <a:cubicBezTo>
                      <a:pt x="1802" y="1727"/>
                      <a:pt x="1753" y="1731"/>
                      <a:pt x="1705" y="1731"/>
                    </a:cubicBezTo>
                    <a:cubicBezTo>
                      <a:pt x="1471" y="1731"/>
                      <a:pt x="1245" y="1639"/>
                      <a:pt x="1068" y="1482"/>
                    </a:cubicBezTo>
                    <a:cubicBezTo>
                      <a:pt x="878" y="1363"/>
                      <a:pt x="736" y="1150"/>
                      <a:pt x="689" y="936"/>
                    </a:cubicBezTo>
                    <a:cubicBezTo>
                      <a:pt x="665" y="770"/>
                      <a:pt x="712" y="580"/>
                      <a:pt x="831" y="462"/>
                    </a:cubicBezTo>
                    <a:cubicBezTo>
                      <a:pt x="902" y="367"/>
                      <a:pt x="1021" y="296"/>
                      <a:pt x="1163" y="296"/>
                    </a:cubicBezTo>
                    <a:close/>
                    <a:moveTo>
                      <a:pt x="1167" y="1"/>
                    </a:moveTo>
                    <a:cubicBezTo>
                      <a:pt x="951" y="1"/>
                      <a:pt x="759" y="111"/>
                      <a:pt x="617" y="272"/>
                    </a:cubicBezTo>
                    <a:cubicBezTo>
                      <a:pt x="451" y="462"/>
                      <a:pt x="356" y="723"/>
                      <a:pt x="404" y="984"/>
                    </a:cubicBezTo>
                    <a:cubicBezTo>
                      <a:pt x="451" y="1268"/>
                      <a:pt x="617" y="1553"/>
                      <a:pt x="878" y="1719"/>
                    </a:cubicBezTo>
                    <a:cubicBezTo>
                      <a:pt x="1095" y="1914"/>
                      <a:pt x="1392" y="2030"/>
                      <a:pt x="1677" y="2030"/>
                    </a:cubicBezTo>
                    <a:cubicBezTo>
                      <a:pt x="1704" y="2030"/>
                      <a:pt x="1730" y="2029"/>
                      <a:pt x="1756" y="2027"/>
                    </a:cubicBezTo>
                    <a:lnTo>
                      <a:pt x="1780" y="2004"/>
                    </a:lnTo>
                    <a:cubicBezTo>
                      <a:pt x="1827" y="2004"/>
                      <a:pt x="1922" y="2004"/>
                      <a:pt x="1969" y="2027"/>
                    </a:cubicBezTo>
                    <a:cubicBezTo>
                      <a:pt x="2017" y="2004"/>
                      <a:pt x="2064" y="1980"/>
                      <a:pt x="2088" y="1933"/>
                    </a:cubicBezTo>
                    <a:lnTo>
                      <a:pt x="2136" y="1838"/>
                    </a:lnTo>
                    <a:cubicBezTo>
                      <a:pt x="2230" y="1577"/>
                      <a:pt x="2278" y="1292"/>
                      <a:pt x="2230" y="1031"/>
                    </a:cubicBezTo>
                    <a:cubicBezTo>
                      <a:pt x="2207" y="770"/>
                      <a:pt x="2088" y="509"/>
                      <a:pt x="1898" y="343"/>
                    </a:cubicBezTo>
                    <a:cubicBezTo>
                      <a:pt x="1732" y="153"/>
                      <a:pt x="1519" y="35"/>
                      <a:pt x="1282" y="11"/>
                    </a:cubicBezTo>
                    <a:cubicBezTo>
                      <a:pt x="1243" y="4"/>
                      <a:pt x="1204" y="1"/>
                      <a:pt x="1167" y="1"/>
                    </a:cubicBezTo>
                    <a:close/>
                    <a:moveTo>
                      <a:pt x="3559" y="913"/>
                    </a:moveTo>
                    <a:cubicBezTo>
                      <a:pt x="3654" y="913"/>
                      <a:pt x="3749" y="960"/>
                      <a:pt x="3820" y="1007"/>
                    </a:cubicBezTo>
                    <a:cubicBezTo>
                      <a:pt x="3962" y="1102"/>
                      <a:pt x="4057" y="1245"/>
                      <a:pt x="4057" y="1411"/>
                    </a:cubicBezTo>
                    <a:cubicBezTo>
                      <a:pt x="4057" y="1648"/>
                      <a:pt x="3986" y="1885"/>
                      <a:pt x="3843" y="2075"/>
                    </a:cubicBezTo>
                    <a:cubicBezTo>
                      <a:pt x="3677" y="2312"/>
                      <a:pt x="3416" y="2478"/>
                      <a:pt x="3132" y="2502"/>
                    </a:cubicBezTo>
                    <a:cubicBezTo>
                      <a:pt x="3013" y="2312"/>
                      <a:pt x="2918" y="2099"/>
                      <a:pt x="2895" y="1885"/>
                    </a:cubicBezTo>
                    <a:cubicBezTo>
                      <a:pt x="2847" y="1672"/>
                      <a:pt x="2895" y="1482"/>
                      <a:pt x="2989" y="1316"/>
                    </a:cubicBezTo>
                    <a:cubicBezTo>
                      <a:pt x="3061" y="1150"/>
                      <a:pt x="3203" y="1031"/>
                      <a:pt x="3369" y="960"/>
                    </a:cubicBezTo>
                    <a:cubicBezTo>
                      <a:pt x="3416" y="936"/>
                      <a:pt x="3488" y="936"/>
                      <a:pt x="3535" y="936"/>
                    </a:cubicBezTo>
                    <a:lnTo>
                      <a:pt x="3559" y="913"/>
                    </a:lnTo>
                    <a:close/>
                    <a:moveTo>
                      <a:pt x="3556" y="627"/>
                    </a:moveTo>
                    <a:cubicBezTo>
                      <a:pt x="3458" y="627"/>
                      <a:pt x="3360" y="651"/>
                      <a:pt x="3274" y="699"/>
                    </a:cubicBezTo>
                    <a:cubicBezTo>
                      <a:pt x="3037" y="770"/>
                      <a:pt x="2847" y="936"/>
                      <a:pt x="2752" y="1150"/>
                    </a:cubicBezTo>
                    <a:cubicBezTo>
                      <a:pt x="2610" y="1387"/>
                      <a:pt x="2562" y="1648"/>
                      <a:pt x="2610" y="1909"/>
                    </a:cubicBezTo>
                    <a:cubicBezTo>
                      <a:pt x="2634" y="2170"/>
                      <a:pt x="2729" y="2454"/>
                      <a:pt x="2895" y="2668"/>
                    </a:cubicBezTo>
                    <a:cubicBezTo>
                      <a:pt x="2918" y="2715"/>
                      <a:pt x="2942" y="2739"/>
                      <a:pt x="2966" y="2786"/>
                    </a:cubicBezTo>
                    <a:cubicBezTo>
                      <a:pt x="2989" y="2810"/>
                      <a:pt x="3037" y="2810"/>
                      <a:pt x="3084" y="2810"/>
                    </a:cubicBezTo>
                    <a:lnTo>
                      <a:pt x="3108" y="2810"/>
                    </a:lnTo>
                    <a:cubicBezTo>
                      <a:pt x="3511" y="2786"/>
                      <a:pt x="3867" y="2573"/>
                      <a:pt x="4081" y="2265"/>
                    </a:cubicBezTo>
                    <a:cubicBezTo>
                      <a:pt x="4270" y="2004"/>
                      <a:pt x="4365" y="1719"/>
                      <a:pt x="4342" y="1411"/>
                    </a:cubicBezTo>
                    <a:cubicBezTo>
                      <a:pt x="4318" y="1150"/>
                      <a:pt x="4176" y="913"/>
                      <a:pt x="3962" y="794"/>
                    </a:cubicBezTo>
                    <a:cubicBezTo>
                      <a:pt x="3849" y="681"/>
                      <a:pt x="3702" y="627"/>
                      <a:pt x="3556" y="627"/>
                    </a:cubicBezTo>
                    <a:close/>
                    <a:moveTo>
                      <a:pt x="878" y="3901"/>
                    </a:moveTo>
                    <a:cubicBezTo>
                      <a:pt x="973" y="3925"/>
                      <a:pt x="1092" y="3949"/>
                      <a:pt x="1163" y="3996"/>
                    </a:cubicBezTo>
                    <a:cubicBezTo>
                      <a:pt x="1353" y="4067"/>
                      <a:pt x="1495" y="4186"/>
                      <a:pt x="1590" y="4376"/>
                    </a:cubicBezTo>
                    <a:cubicBezTo>
                      <a:pt x="1709" y="4566"/>
                      <a:pt x="1780" y="4803"/>
                      <a:pt x="1803" y="5016"/>
                    </a:cubicBezTo>
                    <a:cubicBezTo>
                      <a:pt x="1623" y="5114"/>
                      <a:pt x="1432" y="5168"/>
                      <a:pt x="1237" y="5168"/>
                    </a:cubicBezTo>
                    <a:cubicBezTo>
                      <a:pt x="1149" y="5168"/>
                      <a:pt x="1061" y="5157"/>
                      <a:pt x="973" y="5135"/>
                    </a:cubicBezTo>
                    <a:cubicBezTo>
                      <a:pt x="760" y="5064"/>
                      <a:pt x="546" y="4945"/>
                      <a:pt x="428" y="4732"/>
                    </a:cubicBezTo>
                    <a:cubicBezTo>
                      <a:pt x="333" y="4589"/>
                      <a:pt x="309" y="4399"/>
                      <a:pt x="356" y="4233"/>
                    </a:cubicBezTo>
                    <a:cubicBezTo>
                      <a:pt x="380" y="4091"/>
                      <a:pt x="499" y="3973"/>
                      <a:pt x="641" y="3949"/>
                    </a:cubicBezTo>
                    <a:cubicBezTo>
                      <a:pt x="712" y="3925"/>
                      <a:pt x="783" y="3925"/>
                      <a:pt x="878" y="3925"/>
                    </a:cubicBezTo>
                    <a:lnTo>
                      <a:pt x="878" y="3901"/>
                    </a:lnTo>
                    <a:close/>
                    <a:moveTo>
                      <a:pt x="875" y="3621"/>
                    </a:moveTo>
                    <a:cubicBezTo>
                      <a:pt x="773" y="3621"/>
                      <a:pt x="669" y="3634"/>
                      <a:pt x="570" y="3664"/>
                    </a:cubicBezTo>
                    <a:cubicBezTo>
                      <a:pt x="333" y="3712"/>
                      <a:pt x="143" y="3901"/>
                      <a:pt x="96" y="4139"/>
                    </a:cubicBezTo>
                    <a:cubicBezTo>
                      <a:pt x="1" y="4399"/>
                      <a:pt x="24" y="4660"/>
                      <a:pt x="190" y="4874"/>
                    </a:cubicBezTo>
                    <a:cubicBezTo>
                      <a:pt x="333" y="5135"/>
                      <a:pt x="594" y="5325"/>
                      <a:pt x="902" y="5396"/>
                    </a:cubicBezTo>
                    <a:cubicBezTo>
                      <a:pt x="997" y="5443"/>
                      <a:pt x="1116" y="5467"/>
                      <a:pt x="1234" y="5467"/>
                    </a:cubicBezTo>
                    <a:lnTo>
                      <a:pt x="1234" y="5443"/>
                    </a:lnTo>
                    <a:cubicBezTo>
                      <a:pt x="1519" y="5443"/>
                      <a:pt x="1780" y="5372"/>
                      <a:pt x="2017" y="5230"/>
                    </a:cubicBezTo>
                    <a:cubicBezTo>
                      <a:pt x="2064" y="5206"/>
                      <a:pt x="2112" y="5159"/>
                      <a:pt x="2112" y="5087"/>
                    </a:cubicBezTo>
                    <a:lnTo>
                      <a:pt x="2112" y="4993"/>
                    </a:lnTo>
                    <a:cubicBezTo>
                      <a:pt x="2088" y="4708"/>
                      <a:pt x="1993" y="4447"/>
                      <a:pt x="1851" y="4210"/>
                    </a:cubicBezTo>
                    <a:cubicBezTo>
                      <a:pt x="1732" y="3973"/>
                      <a:pt x="1519" y="3783"/>
                      <a:pt x="1282" y="3688"/>
                    </a:cubicBezTo>
                    <a:cubicBezTo>
                      <a:pt x="1158" y="3647"/>
                      <a:pt x="1017" y="3621"/>
                      <a:pt x="875" y="3621"/>
                    </a:cubicBezTo>
                    <a:close/>
                    <a:moveTo>
                      <a:pt x="4659" y="4917"/>
                    </a:moveTo>
                    <a:cubicBezTo>
                      <a:pt x="4786" y="4917"/>
                      <a:pt x="4920" y="4984"/>
                      <a:pt x="4982" y="5087"/>
                    </a:cubicBezTo>
                    <a:cubicBezTo>
                      <a:pt x="5101" y="5206"/>
                      <a:pt x="5148" y="5396"/>
                      <a:pt x="5124" y="5562"/>
                    </a:cubicBezTo>
                    <a:cubicBezTo>
                      <a:pt x="5077" y="5799"/>
                      <a:pt x="4935" y="6013"/>
                      <a:pt x="4745" y="6155"/>
                    </a:cubicBezTo>
                    <a:cubicBezTo>
                      <a:pt x="4558" y="6300"/>
                      <a:pt x="4317" y="6373"/>
                      <a:pt x="4069" y="6373"/>
                    </a:cubicBezTo>
                    <a:cubicBezTo>
                      <a:pt x="4033" y="6373"/>
                      <a:pt x="3998" y="6371"/>
                      <a:pt x="3962" y="6368"/>
                    </a:cubicBezTo>
                    <a:lnTo>
                      <a:pt x="3986" y="6345"/>
                    </a:lnTo>
                    <a:cubicBezTo>
                      <a:pt x="3891" y="6131"/>
                      <a:pt x="3867" y="5894"/>
                      <a:pt x="3891" y="5680"/>
                    </a:cubicBezTo>
                    <a:cubicBezTo>
                      <a:pt x="3915" y="5277"/>
                      <a:pt x="4223" y="4969"/>
                      <a:pt x="4602" y="4921"/>
                    </a:cubicBezTo>
                    <a:cubicBezTo>
                      <a:pt x="4621" y="4918"/>
                      <a:pt x="4640" y="4917"/>
                      <a:pt x="4659" y="4917"/>
                    </a:cubicBezTo>
                    <a:close/>
                    <a:moveTo>
                      <a:pt x="4687" y="4648"/>
                    </a:moveTo>
                    <a:cubicBezTo>
                      <a:pt x="4643" y="4648"/>
                      <a:pt x="4599" y="4652"/>
                      <a:pt x="4555" y="4660"/>
                    </a:cubicBezTo>
                    <a:cubicBezTo>
                      <a:pt x="4318" y="4684"/>
                      <a:pt x="4104" y="4779"/>
                      <a:pt x="3915" y="4945"/>
                    </a:cubicBezTo>
                    <a:cubicBezTo>
                      <a:pt x="3749" y="5135"/>
                      <a:pt x="3630" y="5372"/>
                      <a:pt x="3606" y="5633"/>
                    </a:cubicBezTo>
                    <a:cubicBezTo>
                      <a:pt x="3559" y="5918"/>
                      <a:pt x="3582" y="6226"/>
                      <a:pt x="3701" y="6487"/>
                    </a:cubicBezTo>
                    <a:cubicBezTo>
                      <a:pt x="3725" y="6511"/>
                      <a:pt x="3725" y="6534"/>
                      <a:pt x="3725" y="6558"/>
                    </a:cubicBezTo>
                    <a:cubicBezTo>
                      <a:pt x="3749" y="6606"/>
                      <a:pt x="3796" y="6653"/>
                      <a:pt x="3867" y="6653"/>
                    </a:cubicBezTo>
                    <a:lnTo>
                      <a:pt x="4033" y="6653"/>
                    </a:lnTo>
                    <a:cubicBezTo>
                      <a:pt x="4064" y="6655"/>
                      <a:pt x="4096" y="6657"/>
                      <a:pt x="4127" y="6657"/>
                    </a:cubicBezTo>
                    <a:cubicBezTo>
                      <a:pt x="4408" y="6657"/>
                      <a:pt x="4700" y="6563"/>
                      <a:pt x="4935" y="6392"/>
                    </a:cubicBezTo>
                    <a:cubicBezTo>
                      <a:pt x="5196" y="6202"/>
                      <a:pt x="5362" y="5918"/>
                      <a:pt x="5409" y="5609"/>
                    </a:cubicBezTo>
                    <a:cubicBezTo>
                      <a:pt x="5456" y="5372"/>
                      <a:pt x="5385" y="5111"/>
                      <a:pt x="5219" y="4921"/>
                    </a:cubicBezTo>
                    <a:cubicBezTo>
                      <a:pt x="5101" y="4744"/>
                      <a:pt x="4901" y="4648"/>
                      <a:pt x="4687" y="4648"/>
                    </a:cubicBezTo>
                    <a:close/>
                    <a:moveTo>
                      <a:pt x="1584" y="6359"/>
                    </a:moveTo>
                    <a:cubicBezTo>
                      <a:pt x="1673" y="6359"/>
                      <a:pt x="1762" y="6386"/>
                      <a:pt x="1851" y="6439"/>
                    </a:cubicBezTo>
                    <a:cubicBezTo>
                      <a:pt x="2017" y="6534"/>
                      <a:pt x="2159" y="6700"/>
                      <a:pt x="2230" y="6890"/>
                    </a:cubicBezTo>
                    <a:cubicBezTo>
                      <a:pt x="2325" y="7080"/>
                      <a:pt x="2373" y="7317"/>
                      <a:pt x="2349" y="7554"/>
                    </a:cubicBezTo>
                    <a:cubicBezTo>
                      <a:pt x="2219" y="7602"/>
                      <a:pt x="2082" y="7626"/>
                      <a:pt x="1946" y="7626"/>
                    </a:cubicBezTo>
                    <a:cubicBezTo>
                      <a:pt x="1809" y="7626"/>
                      <a:pt x="1673" y="7602"/>
                      <a:pt x="1542" y="7554"/>
                    </a:cubicBezTo>
                    <a:cubicBezTo>
                      <a:pt x="1305" y="7459"/>
                      <a:pt x="1116" y="7317"/>
                      <a:pt x="1021" y="7104"/>
                    </a:cubicBezTo>
                    <a:cubicBezTo>
                      <a:pt x="926" y="6938"/>
                      <a:pt x="926" y="6772"/>
                      <a:pt x="1021" y="6606"/>
                    </a:cubicBezTo>
                    <a:cubicBezTo>
                      <a:pt x="1068" y="6463"/>
                      <a:pt x="1187" y="6368"/>
                      <a:pt x="1353" y="6368"/>
                    </a:cubicBezTo>
                    <a:lnTo>
                      <a:pt x="1495" y="6368"/>
                    </a:lnTo>
                    <a:cubicBezTo>
                      <a:pt x="1525" y="6362"/>
                      <a:pt x="1554" y="6359"/>
                      <a:pt x="1584" y="6359"/>
                    </a:cubicBezTo>
                    <a:close/>
                    <a:moveTo>
                      <a:pt x="1512" y="6065"/>
                    </a:moveTo>
                    <a:cubicBezTo>
                      <a:pt x="1452" y="6065"/>
                      <a:pt x="1390" y="6071"/>
                      <a:pt x="1329" y="6084"/>
                    </a:cubicBezTo>
                    <a:cubicBezTo>
                      <a:pt x="1068" y="6107"/>
                      <a:pt x="855" y="6250"/>
                      <a:pt x="760" y="6487"/>
                    </a:cubicBezTo>
                    <a:cubicBezTo>
                      <a:pt x="641" y="6724"/>
                      <a:pt x="641" y="6985"/>
                      <a:pt x="760" y="7222"/>
                    </a:cubicBezTo>
                    <a:cubicBezTo>
                      <a:pt x="902" y="7507"/>
                      <a:pt x="1139" y="7720"/>
                      <a:pt x="1424" y="7815"/>
                    </a:cubicBezTo>
                    <a:cubicBezTo>
                      <a:pt x="1566" y="7910"/>
                      <a:pt x="1732" y="7934"/>
                      <a:pt x="1922" y="7934"/>
                    </a:cubicBezTo>
                    <a:cubicBezTo>
                      <a:pt x="2136" y="7934"/>
                      <a:pt x="2349" y="7886"/>
                      <a:pt x="2562" y="7815"/>
                    </a:cubicBezTo>
                    <a:cubicBezTo>
                      <a:pt x="2634" y="7792"/>
                      <a:pt x="2681" y="7744"/>
                      <a:pt x="2681" y="7673"/>
                    </a:cubicBezTo>
                    <a:lnTo>
                      <a:pt x="2681" y="7602"/>
                    </a:lnTo>
                    <a:cubicBezTo>
                      <a:pt x="2705" y="7317"/>
                      <a:pt x="2657" y="7032"/>
                      <a:pt x="2515" y="6772"/>
                    </a:cubicBezTo>
                    <a:cubicBezTo>
                      <a:pt x="2420" y="6534"/>
                      <a:pt x="2230" y="6321"/>
                      <a:pt x="2017" y="6202"/>
                    </a:cubicBezTo>
                    <a:cubicBezTo>
                      <a:pt x="1859" y="6114"/>
                      <a:pt x="1687" y="6065"/>
                      <a:pt x="1512" y="60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93" name="Google Shape;3493;p29"/>
            <p:cNvGrpSpPr/>
            <p:nvPr/>
          </p:nvGrpSpPr>
          <p:grpSpPr>
            <a:xfrm>
              <a:off x="799584" y="199551"/>
              <a:ext cx="441515" cy="532225"/>
              <a:chOff x="2475575" y="3443625"/>
              <a:chExt cx="316000" cy="380950"/>
            </a:xfrm>
          </p:grpSpPr>
          <p:sp>
            <p:nvSpPr>
              <p:cNvPr id="3494" name="Google Shape;3494;p29"/>
              <p:cNvSpPr/>
              <p:nvPr/>
            </p:nvSpPr>
            <p:spPr>
              <a:xfrm>
                <a:off x="2550700" y="3560575"/>
                <a:ext cx="200450" cy="234300"/>
              </a:xfrm>
              <a:custGeom>
                <a:avLst/>
                <a:gdLst/>
                <a:ahLst/>
                <a:cxnLst/>
                <a:rect l="l" t="t" r="r" b="b"/>
                <a:pathLst>
                  <a:path w="8018" h="9372" extrusionOk="0">
                    <a:moveTo>
                      <a:pt x="4095" y="1"/>
                    </a:moveTo>
                    <a:cubicBezTo>
                      <a:pt x="4074" y="1"/>
                      <a:pt x="4054" y="1"/>
                      <a:pt x="4033" y="1"/>
                    </a:cubicBezTo>
                    <a:cubicBezTo>
                      <a:pt x="2372" y="72"/>
                      <a:pt x="1257" y="974"/>
                      <a:pt x="664" y="2682"/>
                    </a:cubicBezTo>
                    <a:cubicBezTo>
                      <a:pt x="546" y="3038"/>
                      <a:pt x="451" y="3393"/>
                      <a:pt x="356" y="3702"/>
                    </a:cubicBezTo>
                    <a:cubicBezTo>
                      <a:pt x="261" y="4034"/>
                      <a:pt x="190" y="4342"/>
                      <a:pt x="143" y="4627"/>
                    </a:cubicBezTo>
                    <a:cubicBezTo>
                      <a:pt x="119" y="4769"/>
                      <a:pt x="95" y="4912"/>
                      <a:pt x="95" y="5054"/>
                    </a:cubicBezTo>
                    <a:lnTo>
                      <a:pt x="95" y="5078"/>
                    </a:lnTo>
                    <a:cubicBezTo>
                      <a:pt x="48" y="5315"/>
                      <a:pt x="24" y="5528"/>
                      <a:pt x="24" y="5766"/>
                    </a:cubicBezTo>
                    <a:cubicBezTo>
                      <a:pt x="24" y="5813"/>
                      <a:pt x="24" y="5884"/>
                      <a:pt x="24" y="5932"/>
                    </a:cubicBezTo>
                    <a:cubicBezTo>
                      <a:pt x="0" y="6501"/>
                      <a:pt x="119" y="7046"/>
                      <a:pt x="332" y="7545"/>
                    </a:cubicBezTo>
                    <a:cubicBezTo>
                      <a:pt x="380" y="7663"/>
                      <a:pt x="451" y="7782"/>
                      <a:pt x="522" y="7900"/>
                    </a:cubicBezTo>
                    <a:cubicBezTo>
                      <a:pt x="1044" y="8778"/>
                      <a:pt x="1993" y="9276"/>
                      <a:pt x="3392" y="9371"/>
                    </a:cubicBezTo>
                    <a:lnTo>
                      <a:pt x="3962" y="9371"/>
                    </a:lnTo>
                    <a:cubicBezTo>
                      <a:pt x="5812" y="9347"/>
                      <a:pt x="7022" y="8707"/>
                      <a:pt x="7662" y="7497"/>
                    </a:cubicBezTo>
                    <a:cubicBezTo>
                      <a:pt x="7876" y="7023"/>
                      <a:pt x="7994" y="6525"/>
                      <a:pt x="8018" y="6003"/>
                    </a:cubicBezTo>
                    <a:lnTo>
                      <a:pt x="8018" y="5599"/>
                    </a:lnTo>
                    <a:cubicBezTo>
                      <a:pt x="8018" y="5457"/>
                      <a:pt x="7994" y="5315"/>
                      <a:pt x="7970" y="5149"/>
                    </a:cubicBezTo>
                    <a:cubicBezTo>
                      <a:pt x="7970" y="5125"/>
                      <a:pt x="7970" y="5078"/>
                      <a:pt x="7947" y="5030"/>
                    </a:cubicBezTo>
                    <a:cubicBezTo>
                      <a:pt x="7947" y="4912"/>
                      <a:pt x="7923" y="4793"/>
                      <a:pt x="7923" y="4698"/>
                    </a:cubicBezTo>
                    <a:lnTo>
                      <a:pt x="7899" y="4579"/>
                    </a:lnTo>
                    <a:cubicBezTo>
                      <a:pt x="7757" y="3892"/>
                      <a:pt x="7567" y="3251"/>
                      <a:pt x="7330" y="2611"/>
                    </a:cubicBezTo>
                    <a:cubicBezTo>
                      <a:pt x="6698" y="856"/>
                      <a:pt x="5605" y="1"/>
                      <a:pt x="40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5" name="Google Shape;3495;p29"/>
              <p:cNvSpPr/>
              <p:nvPr/>
            </p:nvSpPr>
            <p:spPr>
              <a:xfrm>
                <a:off x="2546550" y="3557050"/>
                <a:ext cx="208175" cy="241375"/>
              </a:xfrm>
              <a:custGeom>
                <a:avLst/>
                <a:gdLst/>
                <a:ahLst/>
                <a:cxnLst/>
                <a:rect l="l" t="t" r="r" b="b"/>
                <a:pathLst>
                  <a:path w="8327" h="9655" extrusionOk="0">
                    <a:moveTo>
                      <a:pt x="4270" y="285"/>
                    </a:moveTo>
                    <a:cubicBezTo>
                      <a:pt x="5717" y="285"/>
                      <a:pt x="6737" y="1115"/>
                      <a:pt x="7354" y="2799"/>
                    </a:cubicBezTo>
                    <a:cubicBezTo>
                      <a:pt x="7591" y="3440"/>
                      <a:pt x="7781" y="4104"/>
                      <a:pt x="7923" y="4768"/>
                    </a:cubicBezTo>
                    <a:cubicBezTo>
                      <a:pt x="7923" y="4792"/>
                      <a:pt x="7947" y="4815"/>
                      <a:pt x="7947" y="4863"/>
                    </a:cubicBezTo>
                    <a:lnTo>
                      <a:pt x="7970" y="5195"/>
                    </a:lnTo>
                    <a:cubicBezTo>
                      <a:pt x="7970" y="5219"/>
                      <a:pt x="7970" y="5266"/>
                      <a:pt x="7970" y="5290"/>
                    </a:cubicBezTo>
                    <a:lnTo>
                      <a:pt x="7970" y="5313"/>
                    </a:lnTo>
                    <a:cubicBezTo>
                      <a:pt x="7994" y="5456"/>
                      <a:pt x="8018" y="5598"/>
                      <a:pt x="8018" y="5740"/>
                    </a:cubicBezTo>
                    <a:lnTo>
                      <a:pt x="8018" y="6120"/>
                    </a:lnTo>
                    <a:cubicBezTo>
                      <a:pt x="7994" y="6618"/>
                      <a:pt x="7875" y="7093"/>
                      <a:pt x="7662" y="7543"/>
                    </a:cubicBezTo>
                    <a:cubicBezTo>
                      <a:pt x="7069" y="8706"/>
                      <a:pt x="5883" y="9322"/>
                      <a:pt x="4104" y="9346"/>
                    </a:cubicBezTo>
                    <a:lnTo>
                      <a:pt x="3535" y="9346"/>
                    </a:lnTo>
                    <a:cubicBezTo>
                      <a:pt x="2206" y="9251"/>
                      <a:pt x="1305" y="8777"/>
                      <a:pt x="807" y="7946"/>
                    </a:cubicBezTo>
                    <a:cubicBezTo>
                      <a:pt x="735" y="7852"/>
                      <a:pt x="664" y="7733"/>
                      <a:pt x="617" y="7614"/>
                    </a:cubicBezTo>
                    <a:cubicBezTo>
                      <a:pt x="403" y="7116"/>
                      <a:pt x="309" y="6594"/>
                      <a:pt x="332" y="6073"/>
                    </a:cubicBezTo>
                    <a:cubicBezTo>
                      <a:pt x="332" y="6001"/>
                      <a:pt x="332" y="5954"/>
                      <a:pt x="356" y="5907"/>
                    </a:cubicBezTo>
                    <a:cubicBezTo>
                      <a:pt x="356" y="5669"/>
                      <a:pt x="380" y="5432"/>
                      <a:pt x="427" y="5219"/>
                    </a:cubicBezTo>
                    <a:lnTo>
                      <a:pt x="427" y="5195"/>
                    </a:lnTo>
                    <a:cubicBezTo>
                      <a:pt x="427" y="5053"/>
                      <a:pt x="451" y="4934"/>
                      <a:pt x="475" y="4792"/>
                    </a:cubicBezTo>
                    <a:cubicBezTo>
                      <a:pt x="522" y="4483"/>
                      <a:pt x="593" y="4175"/>
                      <a:pt x="688" y="3867"/>
                    </a:cubicBezTo>
                    <a:cubicBezTo>
                      <a:pt x="759" y="3558"/>
                      <a:pt x="854" y="3226"/>
                      <a:pt x="973" y="2870"/>
                    </a:cubicBezTo>
                    <a:cubicBezTo>
                      <a:pt x="1542" y="1186"/>
                      <a:pt x="2609" y="356"/>
                      <a:pt x="4199" y="285"/>
                    </a:cubicBezTo>
                    <a:close/>
                    <a:moveTo>
                      <a:pt x="4175" y="0"/>
                    </a:moveTo>
                    <a:cubicBezTo>
                      <a:pt x="2467" y="71"/>
                      <a:pt x="1305" y="996"/>
                      <a:pt x="688" y="2799"/>
                    </a:cubicBezTo>
                    <a:cubicBezTo>
                      <a:pt x="569" y="3131"/>
                      <a:pt x="475" y="3487"/>
                      <a:pt x="380" y="3819"/>
                    </a:cubicBezTo>
                    <a:cubicBezTo>
                      <a:pt x="309" y="4127"/>
                      <a:pt x="214" y="4436"/>
                      <a:pt x="166" y="4744"/>
                    </a:cubicBezTo>
                    <a:cubicBezTo>
                      <a:pt x="142" y="4887"/>
                      <a:pt x="119" y="5029"/>
                      <a:pt x="119" y="5195"/>
                    </a:cubicBezTo>
                    <a:cubicBezTo>
                      <a:pt x="71" y="5408"/>
                      <a:pt x="48" y="5646"/>
                      <a:pt x="48" y="5883"/>
                    </a:cubicBezTo>
                    <a:cubicBezTo>
                      <a:pt x="24" y="5930"/>
                      <a:pt x="24" y="6001"/>
                      <a:pt x="24" y="6073"/>
                    </a:cubicBezTo>
                    <a:cubicBezTo>
                      <a:pt x="0" y="6642"/>
                      <a:pt x="119" y="7211"/>
                      <a:pt x="356" y="7733"/>
                    </a:cubicBezTo>
                    <a:cubicBezTo>
                      <a:pt x="403" y="7852"/>
                      <a:pt x="475" y="7994"/>
                      <a:pt x="546" y="8113"/>
                    </a:cubicBezTo>
                    <a:cubicBezTo>
                      <a:pt x="1091" y="9014"/>
                      <a:pt x="2088" y="9536"/>
                      <a:pt x="3535" y="9654"/>
                    </a:cubicBezTo>
                    <a:lnTo>
                      <a:pt x="4128" y="9654"/>
                    </a:lnTo>
                    <a:cubicBezTo>
                      <a:pt x="6025" y="9607"/>
                      <a:pt x="7306" y="8943"/>
                      <a:pt x="7947" y="7686"/>
                    </a:cubicBezTo>
                    <a:cubicBezTo>
                      <a:pt x="8184" y="7187"/>
                      <a:pt x="8302" y="6666"/>
                      <a:pt x="8326" y="6144"/>
                    </a:cubicBezTo>
                    <a:lnTo>
                      <a:pt x="8326" y="5740"/>
                    </a:lnTo>
                    <a:cubicBezTo>
                      <a:pt x="8326" y="5574"/>
                      <a:pt x="8302" y="5432"/>
                      <a:pt x="8279" y="5290"/>
                    </a:cubicBezTo>
                    <a:cubicBezTo>
                      <a:pt x="8279" y="5242"/>
                      <a:pt x="8279" y="5171"/>
                      <a:pt x="8255" y="5124"/>
                    </a:cubicBezTo>
                    <a:lnTo>
                      <a:pt x="8231" y="4815"/>
                    </a:lnTo>
                    <a:lnTo>
                      <a:pt x="8231" y="4792"/>
                    </a:lnTo>
                    <a:cubicBezTo>
                      <a:pt x="8231" y="4744"/>
                      <a:pt x="8208" y="4720"/>
                      <a:pt x="8208" y="4697"/>
                    </a:cubicBezTo>
                    <a:cubicBezTo>
                      <a:pt x="8065" y="4009"/>
                      <a:pt x="7875" y="3345"/>
                      <a:pt x="7638" y="2704"/>
                    </a:cubicBezTo>
                    <a:cubicBezTo>
                      <a:pt x="6974" y="901"/>
                      <a:pt x="5835" y="0"/>
                      <a:pt x="42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6" name="Google Shape;3496;p29"/>
              <p:cNvSpPr/>
              <p:nvPr/>
            </p:nvSpPr>
            <p:spPr>
              <a:xfrm>
                <a:off x="2593975" y="3617525"/>
                <a:ext cx="112700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928" extrusionOk="0">
                    <a:moveTo>
                      <a:pt x="4057" y="1"/>
                    </a:moveTo>
                    <a:cubicBezTo>
                      <a:pt x="3938" y="1"/>
                      <a:pt x="3820" y="48"/>
                      <a:pt x="3725" y="119"/>
                    </a:cubicBezTo>
                    <a:cubicBezTo>
                      <a:pt x="3630" y="214"/>
                      <a:pt x="3583" y="333"/>
                      <a:pt x="3583" y="451"/>
                    </a:cubicBezTo>
                    <a:cubicBezTo>
                      <a:pt x="3583" y="570"/>
                      <a:pt x="3630" y="688"/>
                      <a:pt x="3725" y="783"/>
                    </a:cubicBezTo>
                    <a:cubicBezTo>
                      <a:pt x="3796" y="878"/>
                      <a:pt x="3915" y="926"/>
                      <a:pt x="4057" y="926"/>
                    </a:cubicBezTo>
                    <a:cubicBezTo>
                      <a:pt x="4176" y="926"/>
                      <a:pt x="4294" y="878"/>
                      <a:pt x="4365" y="783"/>
                    </a:cubicBezTo>
                    <a:cubicBezTo>
                      <a:pt x="4460" y="688"/>
                      <a:pt x="4508" y="594"/>
                      <a:pt x="4508" y="475"/>
                    </a:cubicBezTo>
                    <a:cubicBezTo>
                      <a:pt x="4508" y="356"/>
                      <a:pt x="4460" y="214"/>
                      <a:pt x="4365" y="143"/>
                    </a:cubicBezTo>
                    <a:cubicBezTo>
                      <a:pt x="4294" y="48"/>
                      <a:pt x="4176" y="1"/>
                      <a:pt x="4057" y="1"/>
                    </a:cubicBezTo>
                    <a:close/>
                    <a:moveTo>
                      <a:pt x="452" y="1"/>
                    </a:moveTo>
                    <a:cubicBezTo>
                      <a:pt x="333" y="1"/>
                      <a:pt x="214" y="48"/>
                      <a:pt x="119" y="143"/>
                    </a:cubicBezTo>
                    <a:cubicBezTo>
                      <a:pt x="48" y="238"/>
                      <a:pt x="1" y="356"/>
                      <a:pt x="1" y="475"/>
                    </a:cubicBezTo>
                    <a:cubicBezTo>
                      <a:pt x="1" y="723"/>
                      <a:pt x="193" y="927"/>
                      <a:pt x="415" y="927"/>
                    </a:cubicBezTo>
                    <a:cubicBezTo>
                      <a:pt x="427" y="927"/>
                      <a:pt x="439" y="927"/>
                      <a:pt x="452" y="926"/>
                    </a:cubicBezTo>
                    <a:cubicBezTo>
                      <a:pt x="594" y="926"/>
                      <a:pt x="689" y="878"/>
                      <a:pt x="784" y="783"/>
                    </a:cubicBezTo>
                    <a:cubicBezTo>
                      <a:pt x="878" y="712"/>
                      <a:pt x="926" y="594"/>
                      <a:pt x="926" y="475"/>
                    </a:cubicBezTo>
                    <a:cubicBezTo>
                      <a:pt x="926" y="356"/>
                      <a:pt x="878" y="214"/>
                      <a:pt x="784" y="143"/>
                    </a:cubicBezTo>
                    <a:cubicBezTo>
                      <a:pt x="689" y="48"/>
                      <a:pt x="570" y="1"/>
                      <a:pt x="4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7" name="Google Shape;3497;p29"/>
              <p:cNvSpPr/>
              <p:nvPr/>
            </p:nvSpPr>
            <p:spPr>
              <a:xfrm>
                <a:off x="2633725" y="3643025"/>
                <a:ext cx="34400" cy="34425"/>
              </a:xfrm>
              <a:custGeom>
                <a:avLst/>
                <a:gdLst/>
                <a:ahLst/>
                <a:cxnLst/>
                <a:rect l="l" t="t" r="r" b="b"/>
                <a:pathLst>
                  <a:path w="1376" h="1377" extrusionOk="0">
                    <a:moveTo>
                      <a:pt x="830" y="1"/>
                    </a:moveTo>
                    <a:cubicBezTo>
                      <a:pt x="735" y="24"/>
                      <a:pt x="617" y="95"/>
                      <a:pt x="546" y="167"/>
                    </a:cubicBezTo>
                    <a:cubicBezTo>
                      <a:pt x="332" y="356"/>
                      <a:pt x="166" y="546"/>
                      <a:pt x="0" y="760"/>
                    </a:cubicBezTo>
                    <a:lnTo>
                      <a:pt x="332" y="736"/>
                    </a:lnTo>
                    <a:cubicBezTo>
                      <a:pt x="593" y="712"/>
                      <a:pt x="854" y="712"/>
                      <a:pt x="1115" y="712"/>
                    </a:cubicBezTo>
                    <a:lnTo>
                      <a:pt x="1376" y="712"/>
                    </a:lnTo>
                    <a:cubicBezTo>
                      <a:pt x="1328" y="594"/>
                      <a:pt x="1257" y="475"/>
                      <a:pt x="1162" y="333"/>
                    </a:cubicBezTo>
                    <a:cubicBezTo>
                      <a:pt x="1020" y="119"/>
                      <a:pt x="925" y="1"/>
                      <a:pt x="830" y="1"/>
                    </a:cubicBezTo>
                    <a:close/>
                    <a:moveTo>
                      <a:pt x="1115" y="736"/>
                    </a:moveTo>
                    <a:cubicBezTo>
                      <a:pt x="854" y="736"/>
                      <a:pt x="617" y="736"/>
                      <a:pt x="332" y="760"/>
                    </a:cubicBezTo>
                    <a:lnTo>
                      <a:pt x="759" y="1376"/>
                    </a:lnTo>
                    <a:cubicBezTo>
                      <a:pt x="902" y="1187"/>
                      <a:pt x="1044" y="973"/>
                      <a:pt x="1115" y="736"/>
                    </a:cubicBezTo>
                    <a:close/>
                  </a:path>
                </a:pathLst>
              </a:custGeom>
              <a:solidFill>
                <a:srgbClr val="FFA4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8" name="Google Shape;3498;p29"/>
              <p:cNvSpPr/>
              <p:nvPr/>
            </p:nvSpPr>
            <p:spPr>
              <a:xfrm>
                <a:off x="2627775" y="3639475"/>
                <a:ext cx="47475" cy="41525"/>
              </a:xfrm>
              <a:custGeom>
                <a:avLst/>
                <a:gdLst/>
                <a:ahLst/>
                <a:cxnLst/>
                <a:rect l="l" t="t" r="r" b="b"/>
                <a:pathLst>
                  <a:path w="1899" h="1661" extrusionOk="0">
                    <a:moveTo>
                      <a:pt x="1092" y="285"/>
                    </a:moveTo>
                    <a:cubicBezTo>
                      <a:pt x="1163" y="356"/>
                      <a:pt x="1234" y="451"/>
                      <a:pt x="1306" y="546"/>
                    </a:cubicBezTo>
                    <a:lnTo>
                      <a:pt x="1400" y="712"/>
                    </a:lnTo>
                    <a:cubicBezTo>
                      <a:pt x="1389" y="700"/>
                      <a:pt x="1377" y="694"/>
                      <a:pt x="1365" y="694"/>
                    </a:cubicBezTo>
                    <a:cubicBezTo>
                      <a:pt x="1353" y="694"/>
                      <a:pt x="1341" y="700"/>
                      <a:pt x="1329" y="712"/>
                    </a:cubicBezTo>
                    <a:cubicBezTo>
                      <a:pt x="1092" y="712"/>
                      <a:pt x="831" y="712"/>
                      <a:pt x="594" y="736"/>
                    </a:cubicBezTo>
                    <a:cubicBezTo>
                      <a:pt x="665" y="617"/>
                      <a:pt x="784" y="522"/>
                      <a:pt x="879" y="427"/>
                    </a:cubicBezTo>
                    <a:cubicBezTo>
                      <a:pt x="1021" y="332"/>
                      <a:pt x="1092" y="285"/>
                      <a:pt x="1092" y="285"/>
                    </a:cubicBezTo>
                    <a:close/>
                    <a:moveTo>
                      <a:pt x="1140" y="996"/>
                    </a:moveTo>
                    <a:cubicBezTo>
                      <a:pt x="1116" y="1044"/>
                      <a:pt x="1116" y="1068"/>
                      <a:pt x="1092" y="1139"/>
                    </a:cubicBezTo>
                    <a:cubicBezTo>
                      <a:pt x="1045" y="1186"/>
                      <a:pt x="1021" y="1234"/>
                      <a:pt x="997" y="1257"/>
                    </a:cubicBezTo>
                    <a:lnTo>
                      <a:pt x="855" y="1020"/>
                    </a:lnTo>
                    <a:lnTo>
                      <a:pt x="1140" y="996"/>
                    </a:lnTo>
                    <a:close/>
                    <a:moveTo>
                      <a:pt x="1092" y="0"/>
                    </a:moveTo>
                    <a:cubicBezTo>
                      <a:pt x="1021" y="0"/>
                      <a:pt x="926" y="24"/>
                      <a:pt x="689" y="214"/>
                    </a:cubicBezTo>
                    <a:cubicBezTo>
                      <a:pt x="499" y="356"/>
                      <a:pt x="333" y="546"/>
                      <a:pt x="167" y="759"/>
                    </a:cubicBezTo>
                    <a:lnTo>
                      <a:pt x="143" y="759"/>
                    </a:lnTo>
                    <a:cubicBezTo>
                      <a:pt x="72" y="759"/>
                      <a:pt x="1" y="830"/>
                      <a:pt x="1" y="925"/>
                    </a:cubicBezTo>
                    <a:cubicBezTo>
                      <a:pt x="1" y="996"/>
                      <a:pt x="72" y="1068"/>
                      <a:pt x="143" y="1068"/>
                    </a:cubicBezTo>
                    <a:lnTo>
                      <a:pt x="262" y="1068"/>
                    </a:lnTo>
                    <a:lnTo>
                      <a:pt x="499" y="1044"/>
                    </a:lnTo>
                    <a:lnTo>
                      <a:pt x="879" y="1590"/>
                    </a:lnTo>
                    <a:cubicBezTo>
                      <a:pt x="902" y="1637"/>
                      <a:pt x="926" y="1661"/>
                      <a:pt x="973" y="1661"/>
                    </a:cubicBezTo>
                    <a:lnTo>
                      <a:pt x="997" y="1661"/>
                    </a:lnTo>
                    <a:cubicBezTo>
                      <a:pt x="1045" y="1661"/>
                      <a:pt x="1068" y="1637"/>
                      <a:pt x="1092" y="1613"/>
                    </a:cubicBezTo>
                    <a:cubicBezTo>
                      <a:pt x="1187" y="1518"/>
                      <a:pt x="1282" y="1400"/>
                      <a:pt x="1353" y="1257"/>
                    </a:cubicBezTo>
                    <a:cubicBezTo>
                      <a:pt x="1400" y="1139"/>
                      <a:pt x="1448" y="1044"/>
                      <a:pt x="1472" y="973"/>
                    </a:cubicBezTo>
                    <a:lnTo>
                      <a:pt x="1756" y="973"/>
                    </a:lnTo>
                    <a:cubicBezTo>
                      <a:pt x="1827" y="973"/>
                      <a:pt x="1899" y="925"/>
                      <a:pt x="1899" y="830"/>
                    </a:cubicBezTo>
                    <a:cubicBezTo>
                      <a:pt x="1899" y="759"/>
                      <a:pt x="1827" y="688"/>
                      <a:pt x="1756" y="688"/>
                    </a:cubicBezTo>
                    <a:lnTo>
                      <a:pt x="1709" y="688"/>
                    </a:lnTo>
                    <a:cubicBezTo>
                      <a:pt x="1661" y="593"/>
                      <a:pt x="1614" y="498"/>
                      <a:pt x="1543" y="380"/>
                    </a:cubicBezTo>
                    <a:cubicBezTo>
                      <a:pt x="1377" y="119"/>
                      <a:pt x="1234" y="0"/>
                      <a:pt x="10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9" name="Google Shape;3499;p29"/>
              <p:cNvSpPr/>
              <p:nvPr/>
            </p:nvSpPr>
            <p:spPr>
              <a:xfrm>
                <a:off x="2535275" y="3696400"/>
                <a:ext cx="229525" cy="124625"/>
              </a:xfrm>
              <a:custGeom>
                <a:avLst/>
                <a:gdLst/>
                <a:ahLst/>
                <a:cxnLst/>
                <a:rect l="l" t="t" r="r" b="b"/>
                <a:pathLst>
                  <a:path w="9181" h="4985" extrusionOk="0">
                    <a:moveTo>
                      <a:pt x="9157" y="0"/>
                    </a:moveTo>
                    <a:lnTo>
                      <a:pt x="5883" y="807"/>
                    </a:lnTo>
                    <a:cubicBezTo>
                      <a:pt x="3321" y="1400"/>
                      <a:pt x="1353" y="1898"/>
                      <a:pt x="0" y="2278"/>
                    </a:cubicBezTo>
                    <a:cubicBezTo>
                      <a:pt x="166" y="2728"/>
                      <a:pt x="404" y="3132"/>
                      <a:pt x="712" y="3511"/>
                    </a:cubicBezTo>
                    <a:lnTo>
                      <a:pt x="5409" y="2349"/>
                    </a:lnTo>
                    <a:cubicBezTo>
                      <a:pt x="6856" y="1969"/>
                      <a:pt x="8066" y="1661"/>
                      <a:pt x="9062" y="1400"/>
                    </a:cubicBezTo>
                    <a:cubicBezTo>
                      <a:pt x="9133" y="926"/>
                      <a:pt x="9180" y="475"/>
                      <a:pt x="9157" y="0"/>
                    </a:cubicBezTo>
                    <a:close/>
                    <a:moveTo>
                      <a:pt x="8730" y="2539"/>
                    </a:moveTo>
                    <a:lnTo>
                      <a:pt x="8730" y="2539"/>
                    </a:lnTo>
                    <a:cubicBezTo>
                      <a:pt x="6951" y="3060"/>
                      <a:pt x="4650" y="3701"/>
                      <a:pt x="1851" y="4484"/>
                    </a:cubicBezTo>
                    <a:cubicBezTo>
                      <a:pt x="2540" y="4810"/>
                      <a:pt x="3271" y="4984"/>
                      <a:pt x="4012" y="4984"/>
                    </a:cubicBezTo>
                    <a:cubicBezTo>
                      <a:pt x="4240" y="4984"/>
                      <a:pt x="4469" y="4968"/>
                      <a:pt x="4697" y="4934"/>
                    </a:cubicBezTo>
                    <a:cubicBezTo>
                      <a:pt x="6429" y="4768"/>
                      <a:pt x="7591" y="4270"/>
                      <a:pt x="8232" y="3416"/>
                    </a:cubicBezTo>
                    <a:cubicBezTo>
                      <a:pt x="8445" y="3155"/>
                      <a:pt x="8611" y="2847"/>
                      <a:pt x="8730" y="253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0" name="Google Shape;3500;p29"/>
              <p:cNvSpPr/>
              <p:nvPr/>
            </p:nvSpPr>
            <p:spPr>
              <a:xfrm>
                <a:off x="2524000" y="3669125"/>
                <a:ext cx="240800" cy="139375"/>
              </a:xfrm>
              <a:custGeom>
                <a:avLst/>
                <a:gdLst/>
                <a:ahLst/>
                <a:cxnLst/>
                <a:rect l="l" t="t" r="r" b="b"/>
                <a:pathLst>
                  <a:path w="9632" h="5575" extrusionOk="0">
                    <a:moveTo>
                      <a:pt x="9608" y="0"/>
                    </a:moveTo>
                    <a:lnTo>
                      <a:pt x="8493" y="973"/>
                    </a:lnTo>
                    <a:cubicBezTo>
                      <a:pt x="8161" y="736"/>
                      <a:pt x="7829" y="475"/>
                      <a:pt x="7520" y="214"/>
                    </a:cubicBezTo>
                    <a:cubicBezTo>
                      <a:pt x="7141" y="617"/>
                      <a:pt x="6785" y="997"/>
                      <a:pt x="6382" y="1329"/>
                    </a:cubicBezTo>
                    <a:lnTo>
                      <a:pt x="5528" y="854"/>
                    </a:lnTo>
                    <a:cubicBezTo>
                      <a:pt x="4982" y="1305"/>
                      <a:pt x="4650" y="1590"/>
                      <a:pt x="4531" y="1661"/>
                    </a:cubicBezTo>
                    <a:cubicBezTo>
                      <a:pt x="4057" y="1400"/>
                      <a:pt x="3606" y="1068"/>
                      <a:pt x="3203" y="688"/>
                    </a:cubicBezTo>
                    <a:lnTo>
                      <a:pt x="1875" y="2064"/>
                    </a:lnTo>
                    <a:cubicBezTo>
                      <a:pt x="1258" y="1708"/>
                      <a:pt x="641" y="1352"/>
                      <a:pt x="1" y="1068"/>
                    </a:cubicBezTo>
                    <a:lnTo>
                      <a:pt x="1" y="1068"/>
                    </a:lnTo>
                    <a:cubicBezTo>
                      <a:pt x="1" y="1850"/>
                      <a:pt x="167" y="2633"/>
                      <a:pt x="451" y="3369"/>
                    </a:cubicBezTo>
                    <a:cubicBezTo>
                      <a:pt x="1804" y="2989"/>
                      <a:pt x="3772" y="2491"/>
                      <a:pt x="6334" y="1874"/>
                    </a:cubicBezTo>
                    <a:lnTo>
                      <a:pt x="9608" y="1091"/>
                    </a:lnTo>
                    <a:cubicBezTo>
                      <a:pt x="9631" y="997"/>
                      <a:pt x="9631" y="925"/>
                      <a:pt x="9608" y="830"/>
                    </a:cubicBezTo>
                    <a:lnTo>
                      <a:pt x="9608" y="0"/>
                    </a:lnTo>
                    <a:close/>
                    <a:moveTo>
                      <a:pt x="9513" y="2467"/>
                    </a:moveTo>
                    <a:cubicBezTo>
                      <a:pt x="8540" y="2728"/>
                      <a:pt x="7307" y="3037"/>
                      <a:pt x="5860" y="3416"/>
                    </a:cubicBezTo>
                    <a:lnTo>
                      <a:pt x="1163" y="4602"/>
                    </a:lnTo>
                    <a:lnTo>
                      <a:pt x="1329" y="4816"/>
                    </a:lnTo>
                    <a:cubicBezTo>
                      <a:pt x="1590" y="5124"/>
                      <a:pt x="1922" y="5385"/>
                      <a:pt x="2302" y="5575"/>
                    </a:cubicBezTo>
                    <a:cubicBezTo>
                      <a:pt x="5124" y="4792"/>
                      <a:pt x="7425" y="4128"/>
                      <a:pt x="9204" y="3630"/>
                    </a:cubicBezTo>
                    <a:cubicBezTo>
                      <a:pt x="9347" y="3250"/>
                      <a:pt x="9442" y="2870"/>
                      <a:pt x="9513" y="246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1" name="Google Shape;3501;p29"/>
              <p:cNvSpPr/>
              <p:nvPr/>
            </p:nvSpPr>
            <p:spPr>
              <a:xfrm>
                <a:off x="2520450" y="3666250"/>
                <a:ext cx="247900" cy="158325"/>
              </a:xfrm>
              <a:custGeom>
                <a:avLst/>
                <a:gdLst/>
                <a:ahLst/>
                <a:cxnLst/>
                <a:rect l="l" t="t" r="r" b="b"/>
                <a:pathLst>
                  <a:path w="9916" h="6333" extrusionOk="0">
                    <a:moveTo>
                      <a:pt x="9607" y="424"/>
                    </a:moveTo>
                    <a:lnTo>
                      <a:pt x="9607" y="945"/>
                    </a:lnTo>
                    <a:lnTo>
                      <a:pt x="9607" y="1088"/>
                    </a:lnTo>
                    <a:cubicBezTo>
                      <a:pt x="8635" y="1325"/>
                      <a:pt x="7591" y="1562"/>
                      <a:pt x="6429" y="1847"/>
                    </a:cubicBezTo>
                    <a:cubicBezTo>
                      <a:pt x="3962" y="2440"/>
                      <a:pt x="2040" y="2938"/>
                      <a:pt x="688" y="3318"/>
                    </a:cubicBezTo>
                    <a:cubicBezTo>
                      <a:pt x="451" y="2701"/>
                      <a:pt x="333" y="2060"/>
                      <a:pt x="309" y="1420"/>
                    </a:cubicBezTo>
                    <a:lnTo>
                      <a:pt x="309" y="1420"/>
                    </a:lnTo>
                    <a:cubicBezTo>
                      <a:pt x="854" y="1705"/>
                      <a:pt x="1424" y="1989"/>
                      <a:pt x="1969" y="2321"/>
                    </a:cubicBezTo>
                    <a:cubicBezTo>
                      <a:pt x="1989" y="2331"/>
                      <a:pt x="2013" y="2337"/>
                      <a:pt x="2037" y="2337"/>
                    </a:cubicBezTo>
                    <a:cubicBezTo>
                      <a:pt x="2072" y="2337"/>
                      <a:pt x="2108" y="2325"/>
                      <a:pt x="2135" y="2298"/>
                    </a:cubicBezTo>
                    <a:lnTo>
                      <a:pt x="3345" y="1040"/>
                    </a:lnTo>
                    <a:cubicBezTo>
                      <a:pt x="3748" y="1372"/>
                      <a:pt x="4152" y="1657"/>
                      <a:pt x="4602" y="1918"/>
                    </a:cubicBezTo>
                    <a:cubicBezTo>
                      <a:pt x="4626" y="1930"/>
                      <a:pt x="4650" y="1936"/>
                      <a:pt x="4673" y="1936"/>
                    </a:cubicBezTo>
                    <a:cubicBezTo>
                      <a:pt x="4697" y="1936"/>
                      <a:pt x="4721" y="1930"/>
                      <a:pt x="4745" y="1918"/>
                    </a:cubicBezTo>
                    <a:cubicBezTo>
                      <a:pt x="4887" y="1847"/>
                      <a:pt x="5195" y="1586"/>
                      <a:pt x="5693" y="1159"/>
                    </a:cubicBezTo>
                    <a:lnTo>
                      <a:pt x="6476" y="1562"/>
                    </a:lnTo>
                    <a:cubicBezTo>
                      <a:pt x="6496" y="1582"/>
                      <a:pt x="6521" y="1590"/>
                      <a:pt x="6546" y="1590"/>
                    </a:cubicBezTo>
                    <a:cubicBezTo>
                      <a:pt x="6580" y="1590"/>
                      <a:pt x="6615" y="1576"/>
                      <a:pt x="6642" y="1562"/>
                    </a:cubicBezTo>
                    <a:cubicBezTo>
                      <a:pt x="6998" y="1230"/>
                      <a:pt x="7330" y="898"/>
                      <a:pt x="7686" y="519"/>
                    </a:cubicBezTo>
                    <a:cubicBezTo>
                      <a:pt x="7876" y="708"/>
                      <a:pt x="8160" y="922"/>
                      <a:pt x="8540" y="1183"/>
                    </a:cubicBezTo>
                    <a:cubicBezTo>
                      <a:pt x="8564" y="1206"/>
                      <a:pt x="8599" y="1218"/>
                      <a:pt x="8635" y="1218"/>
                    </a:cubicBezTo>
                    <a:cubicBezTo>
                      <a:pt x="8670" y="1218"/>
                      <a:pt x="8706" y="1206"/>
                      <a:pt x="8730" y="1183"/>
                    </a:cubicBezTo>
                    <a:lnTo>
                      <a:pt x="9607" y="424"/>
                    </a:lnTo>
                    <a:close/>
                    <a:moveTo>
                      <a:pt x="9607" y="1396"/>
                    </a:moveTo>
                    <a:lnTo>
                      <a:pt x="9607" y="1396"/>
                    </a:lnTo>
                    <a:cubicBezTo>
                      <a:pt x="9584" y="1752"/>
                      <a:pt x="9560" y="2108"/>
                      <a:pt x="9512" y="2464"/>
                    </a:cubicBezTo>
                    <a:cubicBezTo>
                      <a:pt x="8564" y="2725"/>
                      <a:pt x="7378" y="3033"/>
                      <a:pt x="5954" y="3389"/>
                    </a:cubicBezTo>
                    <a:lnTo>
                      <a:pt x="1353" y="4551"/>
                    </a:lnTo>
                    <a:cubicBezTo>
                      <a:pt x="1139" y="4243"/>
                      <a:pt x="949" y="3911"/>
                      <a:pt x="783" y="3578"/>
                    </a:cubicBezTo>
                    <a:cubicBezTo>
                      <a:pt x="2159" y="3223"/>
                      <a:pt x="4057" y="2725"/>
                      <a:pt x="6476" y="2132"/>
                    </a:cubicBezTo>
                    <a:cubicBezTo>
                      <a:pt x="7615" y="1871"/>
                      <a:pt x="8659" y="1610"/>
                      <a:pt x="9607" y="1396"/>
                    </a:cubicBezTo>
                    <a:close/>
                    <a:moveTo>
                      <a:pt x="9465" y="2796"/>
                    </a:moveTo>
                    <a:cubicBezTo>
                      <a:pt x="9394" y="3057"/>
                      <a:pt x="9323" y="3341"/>
                      <a:pt x="9228" y="3602"/>
                    </a:cubicBezTo>
                    <a:lnTo>
                      <a:pt x="2467" y="5547"/>
                    </a:lnTo>
                    <a:cubicBezTo>
                      <a:pt x="2135" y="5358"/>
                      <a:pt x="1827" y="5097"/>
                      <a:pt x="1590" y="4812"/>
                    </a:cubicBezTo>
                    <a:lnTo>
                      <a:pt x="1566" y="4788"/>
                    </a:lnTo>
                    <a:lnTo>
                      <a:pt x="6026" y="3673"/>
                    </a:lnTo>
                    <a:lnTo>
                      <a:pt x="9465" y="2796"/>
                    </a:lnTo>
                    <a:close/>
                    <a:moveTo>
                      <a:pt x="9086" y="3958"/>
                    </a:moveTo>
                    <a:lnTo>
                      <a:pt x="9086" y="3958"/>
                    </a:lnTo>
                    <a:cubicBezTo>
                      <a:pt x="8967" y="4148"/>
                      <a:pt x="8848" y="4361"/>
                      <a:pt x="8730" y="4551"/>
                    </a:cubicBezTo>
                    <a:cubicBezTo>
                      <a:pt x="8113" y="5358"/>
                      <a:pt x="6951" y="5832"/>
                      <a:pt x="5290" y="5998"/>
                    </a:cubicBezTo>
                    <a:cubicBezTo>
                      <a:pt x="5085" y="6022"/>
                      <a:pt x="4879" y="6034"/>
                      <a:pt x="4672" y="6034"/>
                    </a:cubicBezTo>
                    <a:cubicBezTo>
                      <a:pt x="4066" y="6034"/>
                      <a:pt x="3461" y="5932"/>
                      <a:pt x="2894" y="5737"/>
                    </a:cubicBezTo>
                    <a:lnTo>
                      <a:pt x="9086" y="3958"/>
                    </a:lnTo>
                    <a:close/>
                    <a:moveTo>
                      <a:pt x="9776" y="1"/>
                    </a:moveTo>
                    <a:cubicBezTo>
                      <a:pt x="9743" y="1"/>
                      <a:pt x="9708" y="14"/>
                      <a:pt x="9679" y="44"/>
                    </a:cubicBezTo>
                    <a:lnTo>
                      <a:pt x="8635" y="945"/>
                    </a:lnTo>
                    <a:cubicBezTo>
                      <a:pt x="8232" y="637"/>
                      <a:pt x="7947" y="424"/>
                      <a:pt x="7781" y="258"/>
                    </a:cubicBezTo>
                    <a:cubicBezTo>
                      <a:pt x="7745" y="234"/>
                      <a:pt x="7704" y="222"/>
                      <a:pt x="7665" y="222"/>
                    </a:cubicBezTo>
                    <a:cubicBezTo>
                      <a:pt x="7627" y="222"/>
                      <a:pt x="7591" y="234"/>
                      <a:pt x="7567" y="258"/>
                    </a:cubicBezTo>
                    <a:cubicBezTo>
                      <a:pt x="7212" y="637"/>
                      <a:pt x="6879" y="969"/>
                      <a:pt x="6524" y="1301"/>
                    </a:cubicBezTo>
                    <a:lnTo>
                      <a:pt x="5765" y="874"/>
                    </a:lnTo>
                    <a:cubicBezTo>
                      <a:pt x="5741" y="851"/>
                      <a:pt x="5711" y="839"/>
                      <a:pt x="5682" y="839"/>
                    </a:cubicBezTo>
                    <a:cubicBezTo>
                      <a:pt x="5652" y="839"/>
                      <a:pt x="5622" y="851"/>
                      <a:pt x="5599" y="874"/>
                    </a:cubicBezTo>
                    <a:cubicBezTo>
                      <a:pt x="5148" y="1254"/>
                      <a:pt x="4839" y="1491"/>
                      <a:pt x="4673" y="1610"/>
                    </a:cubicBezTo>
                    <a:cubicBezTo>
                      <a:pt x="4246" y="1372"/>
                      <a:pt x="3819" y="1088"/>
                      <a:pt x="3464" y="732"/>
                    </a:cubicBezTo>
                    <a:cubicBezTo>
                      <a:pt x="3440" y="708"/>
                      <a:pt x="3398" y="696"/>
                      <a:pt x="3357" y="696"/>
                    </a:cubicBezTo>
                    <a:cubicBezTo>
                      <a:pt x="3315" y="696"/>
                      <a:pt x="3274" y="708"/>
                      <a:pt x="3250" y="732"/>
                    </a:cubicBezTo>
                    <a:lnTo>
                      <a:pt x="2017" y="2013"/>
                    </a:lnTo>
                    <a:cubicBezTo>
                      <a:pt x="1424" y="1657"/>
                      <a:pt x="807" y="1372"/>
                      <a:pt x="214" y="1064"/>
                    </a:cubicBezTo>
                    <a:cubicBezTo>
                      <a:pt x="190" y="1052"/>
                      <a:pt x="166" y="1046"/>
                      <a:pt x="143" y="1046"/>
                    </a:cubicBezTo>
                    <a:cubicBezTo>
                      <a:pt x="119" y="1046"/>
                      <a:pt x="95" y="1052"/>
                      <a:pt x="72" y="1064"/>
                    </a:cubicBezTo>
                    <a:cubicBezTo>
                      <a:pt x="24" y="1112"/>
                      <a:pt x="0" y="1159"/>
                      <a:pt x="0" y="1206"/>
                    </a:cubicBezTo>
                    <a:cubicBezTo>
                      <a:pt x="0" y="2013"/>
                      <a:pt x="166" y="2796"/>
                      <a:pt x="451" y="3555"/>
                    </a:cubicBezTo>
                    <a:cubicBezTo>
                      <a:pt x="641" y="4005"/>
                      <a:pt x="878" y="4432"/>
                      <a:pt x="1186" y="4812"/>
                    </a:cubicBezTo>
                    <a:cubicBezTo>
                      <a:pt x="1234" y="4883"/>
                      <a:pt x="1305" y="4954"/>
                      <a:pt x="1353" y="5025"/>
                    </a:cubicBezTo>
                    <a:cubicBezTo>
                      <a:pt x="1637" y="5358"/>
                      <a:pt x="1993" y="5618"/>
                      <a:pt x="2396" y="5832"/>
                    </a:cubicBezTo>
                    <a:cubicBezTo>
                      <a:pt x="3046" y="6145"/>
                      <a:pt x="3758" y="6332"/>
                      <a:pt x="4495" y="6332"/>
                    </a:cubicBezTo>
                    <a:cubicBezTo>
                      <a:pt x="4538" y="6332"/>
                      <a:pt x="4582" y="6331"/>
                      <a:pt x="4626" y="6330"/>
                    </a:cubicBezTo>
                    <a:cubicBezTo>
                      <a:pt x="4839" y="6330"/>
                      <a:pt x="5077" y="6306"/>
                      <a:pt x="5314" y="6306"/>
                    </a:cubicBezTo>
                    <a:cubicBezTo>
                      <a:pt x="7069" y="6140"/>
                      <a:pt x="8303" y="5618"/>
                      <a:pt x="8967" y="4765"/>
                    </a:cubicBezTo>
                    <a:cubicBezTo>
                      <a:pt x="9180" y="4456"/>
                      <a:pt x="9346" y="4148"/>
                      <a:pt x="9489" y="3816"/>
                    </a:cubicBezTo>
                    <a:cubicBezTo>
                      <a:pt x="9631" y="3436"/>
                      <a:pt x="9726" y="3057"/>
                      <a:pt x="9797" y="2653"/>
                    </a:cubicBezTo>
                    <a:cubicBezTo>
                      <a:pt x="9868" y="2179"/>
                      <a:pt x="9916" y="1728"/>
                      <a:pt x="9916" y="1254"/>
                    </a:cubicBezTo>
                    <a:lnTo>
                      <a:pt x="9916" y="993"/>
                    </a:lnTo>
                    <a:lnTo>
                      <a:pt x="9916" y="163"/>
                    </a:lnTo>
                    <a:cubicBezTo>
                      <a:pt x="9916" y="65"/>
                      <a:pt x="9849" y="1"/>
                      <a:pt x="97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2" name="Google Shape;3502;p29"/>
              <p:cNvSpPr/>
              <p:nvPr/>
            </p:nvSpPr>
            <p:spPr>
              <a:xfrm>
                <a:off x="2527575" y="3446575"/>
                <a:ext cx="196900" cy="118800"/>
              </a:xfrm>
              <a:custGeom>
                <a:avLst/>
                <a:gdLst/>
                <a:ahLst/>
                <a:cxnLst/>
                <a:rect l="l" t="t" r="r" b="b"/>
                <a:pathLst>
                  <a:path w="7876" h="4752" extrusionOk="0">
                    <a:moveTo>
                      <a:pt x="3712" y="1"/>
                    </a:moveTo>
                    <a:cubicBezTo>
                      <a:pt x="3529" y="1"/>
                      <a:pt x="3345" y="19"/>
                      <a:pt x="3155" y="54"/>
                    </a:cubicBezTo>
                    <a:cubicBezTo>
                      <a:pt x="2088" y="173"/>
                      <a:pt x="1281" y="861"/>
                      <a:pt x="712" y="2094"/>
                    </a:cubicBezTo>
                    <a:cubicBezTo>
                      <a:pt x="1589" y="1573"/>
                      <a:pt x="2775" y="885"/>
                      <a:pt x="4270" y="54"/>
                    </a:cubicBezTo>
                    <a:cubicBezTo>
                      <a:pt x="4080" y="19"/>
                      <a:pt x="3896" y="1"/>
                      <a:pt x="3712" y="1"/>
                    </a:cubicBezTo>
                    <a:close/>
                    <a:moveTo>
                      <a:pt x="5503" y="386"/>
                    </a:moveTo>
                    <a:cubicBezTo>
                      <a:pt x="3250" y="1667"/>
                      <a:pt x="1494" y="2735"/>
                      <a:pt x="214" y="3541"/>
                    </a:cubicBezTo>
                    <a:cubicBezTo>
                      <a:pt x="119" y="3921"/>
                      <a:pt x="48" y="4348"/>
                      <a:pt x="0" y="4751"/>
                    </a:cubicBezTo>
                    <a:cubicBezTo>
                      <a:pt x="403" y="4324"/>
                      <a:pt x="901" y="3850"/>
                      <a:pt x="1423" y="3328"/>
                    </a:cubicBezTo>
                    <a:cubicBezTo>
                      <a:pt x="1803" y="3518"/>
                      <a:pt x="2135" y="3707"/>
                      <a:pt x="2467" y="3921"/>
                    </a:cubicBezTo>
                    <a:cubicBezTo>
                      <a:pt x="2538" y="3945"/>
                      <a:pt x="2633" y="3992"/>
                      <a:pt x="2704" y="4039"/>
                    </a:cubicBezTo>
                    <a:cubicBezTo>
                      <a:pt x="3013" y="3589"/>
                      <a:pt x="3321" y="3162"/>
                      <a:pt x="3629" y="2759"/>
                    </a:cubicBezTo>
                    <a:cubicBezTo>
                      <a:pt x="3701" y="2640"/>
                      <a:pt x="3772" y="2569"/>
                      <a:pt x="3819" y="2498"/>
                    </a:cubicBezTo>
                    <a:lnTo>
                      <a:pt x="5076" y="3423"/>
                    </a:lnTo>
                    <a:cubicBezTo>
                      <a:pt x="5242" y="3114"/>
                      <a:pt x="5432" y="2735"/>
                      <a:pt x="5669" y="2332"/>
                    </a:cubicBezTo>
                    <a:cubicBezTo>
                      <a:pt x="5741" y="2213"/>
                      <a:pt x="5788" y="2118"/>
                      <a:pt x="5859" y="2023"/>
                    </a:cubicBezTo>
                    <a:lnTo>
                      <a:pt x="7875" y="2332"/>
                    </a:lnTo>
                    <a:cubicBezTo>
                      <a:pt x="7591" y="1999"/>
                      <a:pt x="7306" y="1691"/>
                      <a:pt x="6974" y="1406"/>
                    </a:cubicBezTo>
                    <a:cubicBezTo>
                      <a:pt x="6547" y="1003"/>
                      <a:pt x="6049" y="671"/>
                      <a:pt x="5503" y="3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3" name="Google Shape;3503;p29"/>
              <p:cNvSpPr/>
              <p:nvPr/>
            </p:nvSpPr>
            <p:spPr>
              <a:xfrm>
                <a:off x="2532900" y="3447925"/>
                <a:ext cx="132275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5291" h="3488" extrusionOk="0">
                    <a:moveTo>
                      <a:pt x="4033" y="0"/>
                    </a:moveTo>
                    <a:cubicBezTo>
                      <a:pt x="2562" y="831"/>
                      <a:pt x="1376" y="1519"/>
                      <a:pt x="475" y="2040"/>
                    </a:cubicBezTo>
                    <a:cubicBezTo>
                      <a:pt x="380" y="2301"/>
                      <a:pt x="261" y="2586"/>
                      <a:pt x="167" y="2871"/>
                    </a:cubicBezTo>
                    <a:lnTo>
                      <a:pt x="1" y="3487"/>
                    </a:lnTo>
                    <a:cubicBezTo>
                      <a:pt x="1258" y="2681"/>
                      <a:pt x="3037" y="1613"/>
                      <a:pt x="5290" y="332"/>
                    </a:cubicBezTo>
                    <a:cubicBezTo>
                      <a:pt x="4887" y="166"/>
                      <a:pt x="4484" y="48"/>
                      <a:pt x="40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4" name="Google Shape;3504;p29"/>
              <p:cNvSpPr/>
              <p:nvPr/>
            </p:nvSpPr>
            <p:spPr>
              <a:xfrm>
                <a:off x="2523425" y="3443625"/>
                <a:ext cx="204000" cy="125900"/>
              </a:xfrm>
              <a:custGeom>
                <a:avLst/>
                <a:gdLst/>
                <a:ahLst/>
                <a:cxnLst/>
                <a:rect l="l" t="t" r="r" b="b"/>
                <a:pathLst>
                  <a:path w="8160" h="5036" extrusionOk="0">
                    <a:moveTo>
                      <a:pt x="3938" y="267"/>
                    </a:moveTo>
                    <a:cubicBezTo>
                      <a:pt x="2894" y="884"/>
                      <a:pt x="1969" y="1406"/>
                      <a:pt x="1234" y="1833"/>
                    </a:cubicBezTo>
                    <a:cubicBezTo>
                      <a:pt x="1755" y="931"/>
                      <a:pt x="2467" y="410"/>
                      <a:pt x="3345" y="315"/>
                    </a:cubicBezTo>
                    <a:cubicBezTo>
                      <a:pt x="3534" y="291"/>
                      <a:pt x="3700" y="267"/>
                      <a:pt x="3867" y="267"/>
                    </a:cubicBezTo>
                    <a:close/>
                    <a:moveTo>
                      <a:pt x="4460" y="315"/>
                    </a:moveTo>
                    <a:cubicBezTo>
                      <a:pt x="4744" y="362"/>
                      <a:pt x="5053" y="433"/>
                      <a:pt x="5337" y="552"/>
                    </a:cubicBezTo>
                    <a:cubicBezTo>
                      <a:pt x="3392" y="1643"/>
                      <a:pt x="1803" y="2592"/>
                      <a:pt x="617" y="3327"/>
                    </a:cubicBezTo>
                    <a:lnTo>
                      <a:pt x="688" y="3090"/>
                    </a:lnTo>
                    <a:cubicBezTo>
                      <a:pt x="783" y="2829"/>
                      <a:pt x="878" y="2568"/>
                      <a:pt x="973" y="2331"/>
                    </a:cubicBezTo>
                    <a:lnTo>
                      <a:pt x="973" y="2307"/>
                    </a:lnTo>
                    <a:cubicBezTo>
                      <a:pt x="1874" y="1785"/>
                      <a:pt x="3036" y="1121"/>
                      <a:pt x="4460" y="315"/>
                    </a:cubicBezTo>
                    <a:close/>
                    <a:moveTo>
                      <a:pt x="5693" y="694"/>
                    </a:moveTo>
                    <a:cubicBezTo>
                      <a:pt x="6191" y="955"/>
                      <a:pt x="6642" y="1264"/>
                      <a:pt x="7069" y="1643"/>
                    </a:cubicBezTo>
                    <a:cubicBezTo>
                      <a:pt x="7259" y="1833"/>
                      <a:pt x="7472" y="2023"/>
                      <a:pt x="7662" y="2236"/>
                    </a:cubicBezTo>
                    <a:lnTo>
                      <a:pt x="6049" y="1999"/>
                    </a:lnTo>
                    <a:cubicBezTo>
                      <a:pt x="6030" y="1993"/>
                      <a:pt x="6012" y="1990"/>
                      <a:pt x="5997" y="1990"/>
                    </a:cubicBezTo>
                    <a:cubicBezTo>
                      <a:pt x="5954" y="1990"/>
                      <a:pt x="5924" y="2012"/>
                      <a:pt x="5907" y="2046"/>
                    </a:cubicBezTo>
                    <a:cubicBezTo>
                      <a:pt x="5835" y="2165"/>
                      <a:pt x="5764" y="2260"/>
                      <a:pt x="5693" y="2378"/>
                    </a:cubicBezTo>
                    <a:cubicBezTo>
                      <a:pt x="5503" y="2711"/>
                      <a:pt x="5337" y="3043"/>
                      <a:pt x="5195" y="3304"/>
                    </a:cubicBezTo>
                    <a:lnTo>
                      <a:pt x="4080" y="2497"/>
                    </a:lnTo>
                    <a:cubicBezTo>
                      <a:pt x="4048" y="2476"/>
                      <a:pt x="4011" y="2464"/>
                      <a:pt x="3976" y="2464"/>
                    </a:cubicBezTo>
                    <a:cubicBezTo>
                      <a:pt x="3933" y="2464"/>
                      <a:pt x="3893" y="2482"/>
                      <a:pt x="3867" y="2521"/>
                    </a:cubicBezTo>
                    <a:cubicBezTo>
                      <a:pt x="3819" y="2592"/>
                      <a:pt x="3748" y="2687"/>
                      <a:pt x="3677" y="2782"/>
                    </a:cubicBezTo>
                    <a:cubicBezTo>
                      <a:pt x="3392" y="3185"/>
                      <a:pt x="3107" y="3564"/>
                      <a:pt x="2823" y="3968"/>
                    </a:cubicBezTo>
                    <a:lnTo>
                      <a:pt x="2704" y="3920"/>
                    </a:lnTo>
                    <a:cubicBezTo>
                      <a:pt x="2372" y="3707"/>
                      <a:pt x="2016" y="3517"/>
                      <a:pt x="1660" y="3327"/>
                    </a:cubicBezTo>
                    <a:cubicBezTo>
                      <a:pt x="1641" y="3317"/>
                      <a:pt x="1617" y="3312"/>
                      <a:pt x="1593" y="3312"/>
                    </a:cubicBezTo>
                    <a:cubicBezTo>
                      <a:pt x="1558" y="3312"/>
                      <a:pt x="1522" y="3323"/>
                      <a:pt x="1494" y="3351"/>
                    </a:cubicBezTo>
                    <a:cubicBezTo>
                      <a:pt x="1091" y="3730"/>
                      <a:pt x="712" y="4110"/>
                      <a:pt x="380" y="4442"/>
                    </a:cubicBezTo>
                    <a:cubicBezTo>
                      <a:pt x="403" y="4205"/>
                      <a:pt x="451" y="3968"/>
                      <a:pt x="498" y="3754"/>
                    </a:cubicBezTo>
                    <a:lnTo>
                      <a:pt x="498" y="3730"/>
                    </a:lnTo>
                    <a:cubicBezTo>
                      <a:pt x="1755" y="2948"/>
                      <a:pt x="3487" y="1928"/>
                      <a:pt x="5693" y="694"/>
                    </a:cubicBezTo>
                    <a:close/>
                    <a:moveTo>
                      <a:pt x="3867" y="0"/>
                    </a:moveTo>
                    <a:cubicBezTo>
                      <a:pt x="3677" y="0"/>
                      <a:pt x="3487" y="18"/>
                      <a:pt x="3297" y="54"/>
                    </a:cubicBezTo>
                    <a:cubicBezTo>
                      <a:pt x="2182" y="196"/>
                      <a:pt x="1328" y="908"/>
                      <a:pt x="735" y="2189"/>
                    </a:cubicBezTo>
                    <a:cubicBezTo>
                      <a:pt x="617" y="2450"/>
                      <a:pt x="498" y="2734"/>
                      <a:pt x="403" y="3043"/>
                    </a:cubicBezTo>
                    <a:lnTo>
                      <a:pt x="237" y="3636"/>
                    </a:lnTo>
                    <a:cubicBezTo>
                      <a:pt x="142" y="4039"/>
                      <a:pt x="71" y="4442"/>
                      <a:pt x="0" y="4869"/>
                    </a:cubicBezTo>
                    <a:cubicBezTo>
                      <a:pt x="0" y="4940"/>
                      <a:pt x="24" y="4988"/>
                      <a:pt x="95" y="5035"/>
                    </a:cubicBezTo>
                    <a:lnTo>
                      <a:pt x="166" y="5035"/>
                    </a:lnTo>
                    <a:cubicBezTo>
                      <a:pt x="190" y="5011"/>
                      <a:pt x="190" y="5011"/>
                      <a:pt x="214" y="4988"/>
                    </a:cubicBezTo>
                    <a:cubicBezTo>
                      <a:pt x="617" y="4584"/>
                      <a:pt x="1067" y="4134"/>
                      <a:pt x="1566" y="3659"/>
                    </a:cubicBezTo>
                    <a:cubicBezTo>
                      <a:pt x="1898" y="3825"/>
                      <a:pt x="2206" y="3991"/>
                      <a:pt x="2514" y="4181"/>
                    </a:cubicBezTo>
                    <a:cubicBezTo>
                      <a:pt x="2586" y="4229"/>
                      <a:pt x="2657" y="4252"/>
                      <a:pt x="2728" y="4300"/>
                    </a:cubicBezTo>
                    <a:cubicBezTo>
                      <a:pt x="2755" y="4318"/>
                      <a:pt x="2786" y="4326"/>
                      <a:pt x="2816" y="4326"/>
                    </a:cubicBezTo>
                    <a:cubicBezTo>
                      <a:pt x="2865" y="4326"/>
                      <a:pt x="2912" y="4305"/>
                      <a:pt x="2941" y="4276"/>
                    </a:cubicBezTo>
                    <a:cubicBezTo>
                      <a:pt x="3226" y="3825"/>
                      <a:pt x="3558" y="3398"/>
                      <a:pt x="3867" y="2995"/>
                    </a:cubicBezTo>
                    <a:lnTo>
                      <a:pt x="3985" y="2829"/>
                    </a:lnTo>
                    <a:lnTo>
                      <a:pt x="5100" y="3683"/>
                    </a:lnTo>
                    <a:cubicBezTo>
                      <a:pt x="5147" y="3707"/>
                      <a:pt x="5195" y="3707"/>
                      <a:pt x="5219" y="3707"/>
                    </a:cubicBezTo>
                    <a:cubicBezTo>
                      <a:pt x="5266" y="3683"/>
                      <a:pt x="5314" y="3659"/>
                      <a:pt x="5337" y="3636"/>
                    </a:cubicBezTo>
                    <a:cubicBezTo>
                      <a:pt x="5503" y="3304"/>
                      <a:pt x="5693" y="2948"/>
                      <a:pt x="5930" y="2544"/>
                    </a:cubicBezTo>
                    <a:cubicBezTo>
                      <a:pt x="5978" y="2450"/>
                      <a:pt x="6001" y="2378"/>
                      <a:pt x="6049" y="2307"/>
                    </a:cubicBezTo>
                    <a:lnTo>
                      <a:pt x="7970" y="2616"/>
                    </a:lnTo>
                    <a:cubicBezTo>
                      <a:pt x="8018" y="2616"/>
                      <a:pt x="8089" y="2592"/>
                      <a:pt x="8113" y="2544"/>
                    </a:cubicBezTo>
                    <a:cubicBezTo>
                      <a:pt x="8160" y="2497"/>
                      <a:pt x="8160" y="2426"/>
                      <a:pt x="8113" y="2378"/>
                    </a:cubicBezTo>
                    <a:cubicBezTo>
                      <a:pt x="7852" y="2046"/>
                      <a:pt x="7543" y="1738"/>
                      <a:pt x="7235" y="1453"/>
                    </a:cubicBezTo>
                    <a:cubicBezTo>
                      <a:pt x="6784" y="1026"/>
                      <a:pt x="6286" y="694"/>
                      <a:pt x="5740" y="410"/>
                    </a:cubicBezTo>
                    <a:cubicBezTo>
                      <a:pt x="5314" y="244"/>
                      <a:pt x="4887" y="101"/>
                      <a:pt x="4436" y="54"/>
                    </a:cubicBezTo>
                    <a:cubicBezTo>
                      <a:pt x="4246" y="18"/>
                      <a:pt x="4056" y="0"/>
                      <a:pt x="38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5" name="Google Shape;3505;p29"/>
              <p:cNvSpPr/>
              <p:nvPr/>
            </p:nvSpPr>
            <p:spPr>
              <a:xfrm>
                <a:off x="2475575" y="3511725"/>
                <a:ext cx="316000" cy="142025"/>
              </a:xfrm>
              <a:custGeom>
                <a:avLst/>
                <a:gdLst/>
                <a:ahLst/>
                <a:cxnLst/>
                <a:rect l="l" t="t" r="r" b="b"/>
                <a:pathLst>
                  <a:path w="12640" h="5681" extrusionOk="0">
                    <a:moveTo>
                      <a:pt x="11559" y="1"/>
                    </a:moveTo>
                    <a:cubicBezTo>
                      <a:pt x="11516" y="1"/>
                      <a:pt x="11476" y="18"/>
                      <a:pt x="11450" y="58"/>
                    </a:cubicBezTo>
                    <a:lnTo>
                      <a:pt x="10548" y="1173"/>
                    </a:lnTo>
                    <a:cubicBezTo>
                      <a:pt x="10501" y="1244"/>
                      <a:pt x="10525" y="1315"/>
                      <a:pt x="10572" y="1386"/>
                    </a:cubicBezTo>
                    <a:cubicBezTo>
                      <a:pt x="10596" y="1386"/>
                      <a:pt x="10643" y="1410"/>
                      <a:pt x="10667" y="1410"/>
                    </a:cubicBezTo>
                    <a:cubicBezTo>
                      <a:pt x="10714" y="1410"/>
                      <a:pt x="10762" y="1386"/>
                      <a:pt x="10786" y="1362"/>
                    </a:cubicBezTo>
                    <a:lnTo>
                      <a:pt x="11687" y="247"/>
                    </a:lnTo>
                    <a:cubicBezTo>
                      <a:pt x="11734" y="176"/>
                      <a:pt x="11711" y="81"/>
                      <a:pt x="11663" y="34"/>
                    </a:cubicBezTo>
                    <a:cubicBezTo>
                      <a:pt x="11631" y="13"/>
                      <a:pt x="11595" y="1"/>
                      <a:pt x="11559" y="1"/>
                    </a:cubicBezTo>
                    <a:close/>
                    <a:moveTo>
                      <a:pt x="10320" y="1543"/>
                    </a:moveTo>
                    <a:cubicBezTo>
                      <a:pt x="10278" y="1543"/>
                      <a:pt x="10232" y="1560"/>
                      <a:pt x="10193" y="1600"/>
                    </a:cubicBezTo>
                    <a:lnTo>
                      <a:pt x="10027" y="1813"/>
                    </a:lnTo>
                    <a:cubicBezTo>
                      <a:pt x="9979" y="1860"/>
                      <a:pt x="9979" y="1955"/>
                      <a:pt x="10050" y="2003"/>
                    </a:cubicBezTo>
                    <a:cubicBezTo>
                      <a:pt x="10074" y="2026"/>
                      <a:pt x="10121" y="2050"/>
                      <a:pt x="10145" y="2050"/>
                    </a:cubicBezTo>
                    <a:cubicBezTo>
                      <a:pt x="10193" y="2050"/>
                      <a:pt x="10240" y="2026"/>
                      <a:pt x="10264" y="2003"/>
                    </a:cubicBezTo>
                    <a:lnTo>
                      <a:pt x="10430" y="1789"/>
                    </a:lnTo>
                    <a:cubicBezTo>
                      <a:pt x="10477" y="1718"/>
                      <a:pt x="10477" y="1623"/>
                      <a:pt x="10406" y="1576"/>
                    </a:cubicBezTo>
                    <a:cubicBezTo>
                      <a:pt x="10385" y="1554"/>
                      <a:pt x="10354" y="1543"/>
                      <a:pt x="10320" y="1543"/>
                    </a:cubicBezTo>
                    <a:close/>
                    <a:moveTo>
                      <a:pt x="12431" y="1777"/>
                    </a:moveTo>
                    <a:cubicBezTo>
                      <a:pt x="12413" y="1777"/>
                      <a:pt x="12395" y="1781"/>
                      <a:pt x="12375" y="1789"/>
                    </a:cubicBezTo>
                    <a:lnTo>
                      <a:pt x="12090" y="1932"/>
                    </a:lnTo>
                    <a:cubicBezTo>
                      <a:pt x="11995" y="1955"/>
                      <a:pt x="11972" y="2050"/>
                      <a:pt x="12019" y="2121"/>
                    </a:cubicBezTo>
                    <a:cubicBezTo>
                      <a:pt x="12043" y="2169"/>
                      <a:pt x="12090" y="2216"/>
                      <a:pt x="12138" y="2216"/>
                    </a:cubicBezTo>
                    <a:cubicBezTo>
                      <a:pt x="12161" y="2216"/>
                      <a:pt x="12185" y="2216"/>
                      <a:pt x="12209" y="2193"/>
                    </a:cubicBezTo>
                    <a:lnTo>
                      <a:pt x="12494" y="2050"/>
                    </a:lnTo>
                    <a:cubicBezTo>
                      <a:pt x="12640" y="1987"/>
                      <a:pt x="12565" y="1777"/>
                      <a:pt x="12431" y="1777"/>
                    </a:cubicBezTo>
                    <a:close/>
                    <a:moveTo>
                      <a:pt x="11298" y="2284"/>
                    </a:moveTo>
                    <a:cubicBezTo>
                      <a:pt x="11272" y="2284"/>
                      <a:pt x="11243" y="2292"/>
                      <a:pt x="11213" y="2311"/>
                    </a:cubicBezTo>
                    <a:lnTo>
                      <a:pt x="10691" y="2548"/>
                    </a:lnTo>
                    <a:cubicBezTo>
                      <a:pt x="10492" y="2570"/>
                      <a:pt x="10540" y="2838"/>
                      <a:pt x="10699" y="2838"/>
                    </a:cubicBezTo>
                    <a:cubicBezTo>
                      <a:pt x="10712" y="2838"/>
                      <a:pt x="10725" y="2836"/>
                      <a:pt x="10738" y="2833"/>
                    </a:cubicBezTo>
                    <a:lnTo>
                      <a:pt x="10738" y="2857"/>
                    </a:lnTo>
                    <a:cubicBezTo>
                      <a:pt x="10762" y="2833"/>
                      <a:pt x="10786" y="2833"/>
                      <a:pt x="10809" y="2809"/>
                    </a:cubicBezTo>
                    <a:lnTo>
                      <a:pt x="11331" y="2572"/>
                    </a:lnTo>
                    <a:cubicBezTo>
                      <a:pt x="11511" y="2512"/>
                      <a:pt x="11439" y="2284"/>
                      <a:pt x="11298" y="2284"/>
                    </a:cubicBezTo>
                    <a:close/>
                    <a:moveTo>
                      <a:pt x="315" y="2974"/>
                    </a:moveTo>
                    <a:cubicBezTo>
                      <a:pt x="263" y="2974"/>
                      <a:pt x="213" y="3001"/>
                      <a:pt x="182" y="3046"/>
                    </a:cubicBezTo>
                    <a:cubicBezTo>
                      <a:pt x="159" y="3118"/>
                      <a:pt x="182" y="3213"/>
                      <a:pt x="254" y="3260"/>
                    </a:cubicBezTo>
                    <a:lnTo>
                      <a:pt x="1131" y="3758"/>
                    </a:lnTo>
                    <a:cubicBezTo>
                      <a:pt x="1155" y="3782"/>
                      <a:pt x="1179" y="3782"/>
                      <a:pt x="1202" y="3782"/>
                    </a:cubicBezTo>
                    <a:cubicBezTo>
                      <a:pt x="1274" y="3782"/>
                      <a:pt x="1321" y="3758"/>
                      <a:pt x="1345" y="3711"/>
                    </a:cubicBezTo>
                    <a:cubicBezTo>
                      <a:pt x="1368" y="3640"/>
                      <a:pt x="1345" y="3545"/>
                      <a:pt x="1274" y="3497"/>
                    </a:cubicBezTo>
                    <a:lnTo>
                      <a:pt x="396" y="2999"/>
                    </a:lnTo>
                    <a:cubicBezTo>
                      <a:pt x="371" y="2982"/>
                      <a:pt x="343" y="2974"/>
                      <a:pt x="315" y="2974"/>
                    </a:cubicBezTo>
                    <a:close/>
                    <a:moveTo>
                      <a:pt x="1917" y="3896"/>
                    </a:moveTo>
                    <a:cubicBezTo>
                      <a:pt x="1773" y="3896"/>
                      <a:pt x="1685" y="4106"/>
                      <a:pt x="1843" y="4185"/>
                    </a:cubicBezTo>
                    <a:lnTo>
                      <a:pt x="2270" y="4422"/>
                    </a:lnTo>
                    <a:cubicBezTo>
                      <a:pt x="2270" y="4422"/>
                      <a:pt x="2317" y="4446"/>
                      <a:pt x="2341" y="4446"/>
                    </a:cubicBezTo>
                    <a:cubicBezTo>
                      <a:pt x="2483" y="4446"/>
                      <a:pt x="2531" y="4233"/>
                      <a:pt x="2412" y="4161"/>
                    </a:cubicBezTo>
                    <a:lnTo>
                      <a:pt x="2009" y="3924"/>
                    </a:lnTo>
                    <a:cubicBezTo>
                      <a:pt x="1977" y="3904"/>
                      <a:pt x="1946" y="3896"/>
                      <a:pt x="1917" y="3896"/>
                    </a:cubicBezTo>
                    <a:close/>
                    <a:moveTo>
                      <a:pt x="2166" y="4986"/>
                    </a:moveTo>
                    <a:cubicBezTo>
                      <a:pt x="2153" y="4986"/>
                      <a:pt x="2140" y="4988"/>
                      <a:pt x="2128" y="4992"/>
                    </a:cubicBezTo>
                    <a:lnTo>
                      <a:pt x="1250" y="5181"/>
                    </a:lnTo>
                    <a:cubicBezTo>
                      <a:pt x="1044" y="5181"/>
                      <a:pt x="1059" y="5467"/>
                      <a:pt x="1251" y="5467"/>
                    </a:cubicBezTo>
                    <a:cubicBezTo>
                      <a:pt x="1258" y="5467"/>
                      <a:pt x="1266" y="5467"/>
                      <a:pt x="1274" y="5466"/>
                    </a:cubicBezTo>
                    <a:lnTo>
                      <a:pt x="1297" y="5466"/>
                    </a:lnTo>
                    <a:lnTo>
                      <a:pt x="2199" y="5276"/>
                    </a:lnTo>
                    <a:cubicBezTo>
                      <a:pt x="2270" y="5253"/>
                      <a:pt x="2317" y="5181"/>
                      <a:pt x="2294" y="5110"/>
                    </a:cubicBezTo>
                    <a:cubicBezTo>
                      <a:pt x="2294" y="5032"/>
                      <a:pt x="2228" y="4986"/>
                      <a:pt x="2166" y="4986"/>
                    </a:cubicBezTo>
                    <a:close/>
                    <a:moveTo>
                      <a:pt x="657" y="5300"/>
                    </a:moveTo>
                    <a:lnTo>
                      <a:pt x="206" y="5395"/>
                    </a:lnTo>
                    <a:cubicBezTo>
                      <a:pt x="1" y="5395"/>
                      <a:pt x="15" y="5681"/>
                      <a:pt x="207" y="5681"/>
                    </a:cubicBezTo>
                    <a:cubicBezTo>
                      <a:pt x="214" y="5681"/>
                      <a:pt x="222" y="5680"/>
                      <a:pt x="230" y="5680"/>
                    </a:cubicBezTo>
                    <a:lnTo>
                      <a:pt x="254" y="5680"/>
                    </a:lnTo>
                    <a:lnTo>
                      <a:pt x="704" y="5608"/>
                    </a:lnTo>
                    <a:cubicBezTo>
                      <a:pt x="775" y="5585"/>
                      <a:pt x="847" y="5513"/>
                      <a:pt x="823" y="5419"/>
                    </a:cubicBezTo>
                    <a:cubicBezTo>
                      <a:pt x="799" y="5347"/>
                      <a:pt x="728" y="5300"/>
                      <a:pt x="657" y="53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06" name="Google Shape;3506;p29"/>
            <p:cNvGrpSpPr/>
            <p:nvPr/>
          </p:nvGrpSpPr>
          <p:grpSpPr>
            <a:xfrm rot="1652002">
              <a:off x="278677" y="2197029"/>
              <a:ext cx="190620" cy="344249"/>
              <a:chOff x="2808075" y="3551650"/>
              <a:chExt cx="136425" cy="246400"/>
            </a:xfrm>
          </p:grpSpPr>
          <p:sp>
            <p:nvSpPr>
              <p:cNvPr id="3507" name="Google Shape;3507;p29"/>
              <p:cNvSpPr/>
              <p:nvPr/>
            </p:nvSpPr>
            <p:spPr>
              <a:xfrm>
                <a:off x="2843200" y="3576175"/>
                <a:ext cx="82925" cy="221875"/>
              </a:xfrm>
              <a:custGeom>
                <a:avLst/>
                <a:gdLst/>
                <a:ahLst/>
                <a:cxnLst/>
                <a:rect l="l" t="t" r="r" b="b"/>
                <a:pathLst>
                  <a:path w="3317" h="8875" extrusionOk="0">
                    <a:moveTo>
                      <a:pt x="207" y="1"/>
                    </a:moveTo>
                    <a:cubicBezTo>
                      <a:pt x="105" y="1"/>
                      <a:pt x="1" y="109"/>
                      <a:pt x="66" y="240"/>
                    </a:cubicBezTo>
                    <a:cubicBezTo>
                      <a:pt x="517" y="999"/>
                      <a:pt x="873" y="1805"/>
                      <a:pt x="1134" y="2659"/>
                    </a:cubicBezTo>
                    <a:cubicBezTo>
                      <a:pt x="1324" y="3229"/>
                      <a:pt x="1466" y="3822"/>
                      <a:pt x="1561" y="4438"/>
                    </a:cubicBezTo>
                    <a:cubicBezTo>
                      <a:pt x="1300" y="4272"/>
                      <a:pt x="968" y="4083"/>
                      <a:pt x="612" y="3893"/>
                    </a:cubicBezTo>
                    <a:cubicBezTo>
                      <a:pt x="592" y="3880"/>
                      <a:pt x="570" y="3874"/>
                      <a:pt x="549" y="3874"/>
                    </a:cubicBezTo>
                    <a:cubicBezTo>
                      <a:pt x="493" y="3874"/>
                      <a:pt x="439" y="3913"/>
                      <a:pt x="422" y="3964"/>
                    </a:cubicBezTo>
                    <a:cubicBezTo>
                      <a:pt x="375" y="4035"/>
                      <a:pt x="398" y="4106"/>
                      <a:pt x="470" y="4154"/>
                    </a:cubicBezTo>
                    <a:cubicBezTo>
                      <a:pt x="920" y="4391"/>
                      <a:pt x="1300" y="4628"/>
                      <a:pt x="1608" y="4818"/>
                    </a:cubicBezTo>
                    <a:cubicBezTo>
                      <a:pt x="1679" y="5316"/>
                      <a:pt x="1703" y="5814"/>
                      <a:pt x="1703" y="6312"/>
                    </a:cubicBezTo>
                    <a:cubicBezTo>
                      <a:pt x="1703" y="6526"/>
                      <a:pt x="1679" y="6739"/>
                      <a:pt x="1679" y="6953"/>
                    </a:cubicBezTo>
                    <a:lnTo>
                      <a:pt x="991" y="6407"/>
                    </a:lnTo>
                    <a:cubicBezTo>
                      <a:pt x="964" y="6385"/>
                      <a:pt x="935" y="6375"/>
                      <a:pt x="908" y="6375"/>
                    </a:cubicBezTo>
                    <a:cubicBezTo>
                      <a:pt x="790" y="6375"/>
                      <a:pt x="691" y="6549"/>
                      <a:pt x="825" y="6645"/>
                    </a:cubicBezTo>
                    <a:lnTo>
                      <a:pt x="1632" y="7309"/>
                    </a:lnTo>
                    <a:cubicBezTo>
                      <a:pt x="1608" y="7783"/>
                      <a:pt x="1537" y="8234"/>
                      <a:pt x="1442" y="8708"/>
                    </a:cubicBezTo>
                    <a:cubicBezTo>
                      <a:pt x="1418" y="8779"/>
                      <a:pt x="1466" y="8851"/>
                      <a:pt x="1561" y="8874"/>
                    </a:cubicBezTo>
                    <a:lnTo>
                      <a:pt x="1584" y="8874"/>
                    </a:lnTo>
                    <a:cubicBezTo>
                      <a:pt x="1679" y="8874"/>
                      <a:pt x="1727" y="8803"/>
                      <a:pt x="1727" y="8732"/>
                    </a:cubicBezTo>
                    <a:cubicBezTo>
                      <a:pt x="1822" y="8234"/>
                      <a:pt x="1893" y="7736"/>
                      <a:pt x="1940" y="7238"/>
                    </a:cubicBezTo>
                    <a:cubicBezTo>
                      <a:pt x="1964" y="6953"/>
                      <a:pt x="1988" y="6645"/>
                      <a:pt x="1988" y="6360"/>
                    </a:cubicBezTo>
                    <a:cubicBezTo>
                      <a:pt x="2154" y="6170"/>
                      <a:pt x="2296" y="5980"/>
                      <a:pt x="2438" y="5814"/>
                    </a:cubicBezTo>
                    <a:cubicBezTo>
                      <a:pt x="2747" y="5435"/>
                      <a:pt x="3031" y="5032"/>
                      <a:pt x="3269" y="4605"/>
                    </a:cubicBezTo>
                    <a:cubicBezTo>
                      <a:pt x="3316" y="4533"/>
                      <a:pt x="3292" y="4438"/>
                      <a:pt x="3221" y="4391"/>
                    </a:cubicBezTo>
                    <a:cubicBezTo>
                      <a:pt x="3203" y="4385"/>
                      <a:pt x="3184" y="4382"/>
                      <a:pt x="3165" y="4382"/>
                    </a:cubicBezTo>
                    <a:cubicBezTo>
                      <a:pt x="3107" y="4382"/>
                      <a:pt x="3049" y="4409"/>
                      <a:pt x="3031" y="4462"/>
                    </a:cubicBezTo>
                    <a:cubicBezTo>
                      <a:pt x="2771" y="4865"/>
                      <a:pt x="2510" y="5269"/>
                      <a:pt x="2225" y="5648"/>
                    </a:cubicBezTo>
                    <a:cubicBezTo>
                      <a:pt x="2154" y="5719"/>
                      <a:pt x="2059" y="5814"/>
                      <a:pt x="1988" y="5909"/>
                    </a:cubicBezTo>
                    <a:cubicBezTo>
                      <a:pt x="1988" y="5506"/>
                      <a:pt x="1964" y="5103"/>
                      <a:pt x="1893" y="4699"/>
                    </a:cubicBezTo>
                    <a:cubicBezTo>
                      <a:pt x="1822" y="3988"/>
                      <a:pt x="1656" y="3300"/>
                      <a:pt x="1442" y="2612"/>
                    </a:cubicBezTo>
                    <a:cubicBezTo>
                      <a:pt x="1751" y="1995"/>
                      <a:pt x="2011" y="1331"/>
                      <a:pt x="2249" y="691"/>
                    </a:cubicBezTo>
                    <a:cubicBezTo>
                      <a:pt x="2308" y="557"/>
                      <a:pt x="2209" y="470"/>
                      <a:pt x="2110" y="470"/>
                    </a:cubicBezTo>
                    <a:cubicBezTo>
                      <a:pt x="2050" y="470"/>
                      <a:pt x="1991" y="501"/>
                      <a:pt x="1964" y="572"/>
                    </a:cubicBezTo>
                    <a:cubicBezTo>
                      <a:pt x="1751" y="1189"/>
                      <a:pt x="1537" y="1734"/>
                      <a:pt x="1300" y="2209"/>
                    </a:cubicBezTo>
                    <a:cubicBezTo>
                      <a:pt x="1039" y="1473"/>
                      <a:pt x="707" y="762"/>
                      <a:pt x="327" y="74"/>
                    </a:cubicBezTo>
                    <a:cubicBezTo>
                      <a:pt x="298" y="22"/>
                      <a:pt x="253" y="1"/>
                      <a:pt x="2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8" name="Google Shape;3508;p29"/>
              <p:cNvSpPr/>
              <p:nvPr/>
            </p:nvSpPr>
            <p:spPr>
              <a:xfrm>
                <a:off x="2811625" y="3555175"/>
                <a:ext cx="129325" cy="190975"/>
              </a:xfrm>
              <a:custGeom>
                <a:avLst/>
                <a:gdLst/>
                <a:ahLst/>
                <a:cxnLst/>
                <a:rect l="l" t="t" r="r" b="b"/>
                <a:pathLst>
                  <a:path w="5173" h="7639" extrusionOk="0">
                    <a:moveTo>
                      <a:pt x="1005" y="0"/>
                    </a:moveTo>
                    <a:cubicBezTo>
                      <a:pt x="832" y="0"/>
                      <a:pt x="672" y="89"/>
                      <a:pt x="594" y="226"/>
                    </a:cubicBezTo>
                    <a:cubicBezTo>
                      <a:pt x="452" y="368"/>
                      <a:pt x="380" y="605"/>
                      <a:pt x="428" y="795"/>
                    </a:cubicBezTo>
                    <a:cubicBezTo>
                      <a:pt x="475" y="1080"/>
                      <a:pt x="618" y="1317"/>
                      <a:pt x="855" y="1459"/>
                    </a:cubicBezTo>
                    <a:cubicBezTo>
                      <a:pt x="1059" y="1645"/>
                      <a:pt x="1321" y="1743"/>
                      <a:pt x="1596" y="1743"/>
                    </a:cubicBezTo>
                    <a:cubicBezTo>
                      <a:pt x="1673" y="1743"/>
                      <a:pt x="1750" y="1736"/>
                      <a:pt x="1827" y="1720"/>
                    </a:cubicBezTo>
                    <a:lnTo>
                      <a:pt x="1851" y="1649"/>
                    </a:lnTo>
                    <a:cubicBezTo>
                      <a:pt x="1946" y="1412"/>
                      <a:pt x="1970" y="1151"/>
                      <a:pt x="1946" y="890"/>
                    </a:cubicBezTo>
                    <a:cubicBezTo>
                      <a:pt x="1922" y="653"/>
                      <a:pt x="1827" y="439"/>
                      <a:pt x="1638" y="273"/>
                    </a:cubicBezTo>
                    <a:cubicBezTo>
                      <a:pt x="1495" y="131"/>
                      <a:pt x="1306" y="36"/>
                      <a:pt x="1116" y="12"/>
                    </a:cubicBezTo>
                    <a:cubicBezTo>
                      <a:pt x="1079" y="4"/>
                      <a:pt x="1041" y="0"/>
                      <a:pt x="1005" y="0"/>
                    </a:cubicBezTo>
                    <a:close/>
                    <a:moveTo>
                      <a:pt x="3383" y="626"/>
                    </a:moveTo>
                    <a:cubicBezTo>
                      <a:pt x="3311" y="626"/>
                      <a:pt x="3240" y="642"/>
                      <a:pt x="3180" y="677"/>
                    </a:cubicBezTo>
                    <a:cubicBezTo>
                      <a:pt x="2966" y="772"/>
                      <a:pt x="2824" y="914"/>
                      <a:pt x="2705" y="1080"/>
                    </a:cubicBezTo>
                    <a:cubicBezTo>
                      <a:pt x="2587" y="1293"/>
                      <a:pt x="2563" y="1531"/>
                      <a:pt x="2587" y="1744"/>
                    </a:cubicBezTo>
                    <a:cubicBezTo>
                      <a:pt x="2634" y="2005"/>
                      <a:pt x="2729" y="2242"/>
                      <a:pt x="2895" y="2456"/>
                    </a:cubicBezTo>
                    <a:cubicBezTo>
                      <a:pt x="2895" y="2479"/>
                      <a:pt x="2919" y="2503"/>
                      <a:pt x="2942" y="2527"/>
                    </a:cubicBezTo>
                    <a:cubicBezTo>
                      <a:pt x="3298" y="2503"/>
                      <a:pt x="3630" y="2313"/>
                      <a:pt x="3820" y="2029"/>
                    </a:cubicBezTo>
                    <a:cubicBezTo>
                      <a:pt x="4010" y="1815"/>
                      <a:pt x="4081" y="1554"/>
                      <a:pt x="4081" y="1270"/>
                    </a:cubicBezTo>
                    <a:lnTo>
                      <a:pt x="4057" y="1270"/>
                    </a:lnTo>
                    <a:cubicBezTo>
                      <a:pt x="4034" y="1056"/>
                      <a:pt x="3915" y="866"/>
                      <a:pt x="3725" y="748"/>
                    </a:cubicBezTo>
                    <a:cubicBezTo>
                      <a:pt x="3635" y="673"/>
                      <a:pt x="3507" y="626"/>
                      <a:pt x="3383" y="626"/>
                    </a:cubicBezTo>
                    <a:close/>
                    <a:moveTo>
                      <a:pt x="737" y="3609"/>
                    </a:moveTo>
                    <a:cubicBezTo>
                      <a:pt x="644" y="3609"/>
                      <a:pt x="548" y="3620"/>
                      <a:pt x="452" y="3642"/>
                    </a:cubicBezTo>
                    <a:cubicBezTo>
                      <a:pt x="262" y="3689"/>
                      <a:pt x="120" y="3832"/>
                      <a:pt x="72" y="4021"/>
                    </a:cubicBezTo>
                    <a:cubicBezTo>
                      <a:pt x="1" y="4235"/>
                      <a:pt x="25" y="4448"/>
                      <a:pt x="143" y="4638"/>
                    </a:cubicBezTo>
                    <a:cubicBezTo>
                      <a:pt x="286" y="4875"/>
                      <a:pt x="523" y="5041"/>
                      <a:pt x="784" y="5089"/>
                    </a:cubicBezTo>
                    <a:cubicBezTo>
                      <a:pt x="902" y="5120"/>
                      <a:pt x="1021" y="5136"/>
                      <a:pt x="1138" y="5136"/>
                    </a:cubicBezTo>
                    <a:cubicBezTo>
                      <a:pt x="1372" y="5136"/>
                      <a:pt x="1598" y="5073"/>
                      <a:pt x="1804" y="4946"/>
                    </a:cubicBezTo>
                    <a:lnTo>
                      <a:pt x="1804" y="4852"/>
                    </a:lnTo>
                    <a:cubicBezTo>
                      <a:pt x="1780" y="4591"/>
                      <a:pt x="1709" y="4330"/>
                      <a:pt x="1567" y="4116"/>
                    </a:cubicBezTo>
                    <a:cubicBezTo>
                      <a:pt x="1448" y="3903"/>
                      <a:pt x="1282" y="3760"/>
                      <a:pt x="1068" y="3665"/>
                    </a:cubicBezTo>
                    <a:cubicBezTo>
                      <a:pt x="964" y="3626"/>
                      <a:pt x="852" y="3609"/>
                      <a:pt x="737" y="3609"/>
                    </a:cubicBezTo>
                    <a:close/>
                    <a:moveTo>
                      <a:pt x="4539" y="4626"/>
                    </a:moveTo>
                    <a:cubicBezTo>
                      <a:pt x="4505" y="4626"/>
                      <a:pt x="4470" y="4630"/>
                      <a:pt x="4437" y="4638"/>
                    </a:cubicBezTo>
                    <a:cubicBezTo>
                      <a:pt x="4223" y="4662"/>
                      <a:pt x="4034" y="4757"/>
                      <a:pt x="3867" y="4899"/>
                    </a:cubicBezTo>
                    <a:cubicBezTo>
                      <a:pt x="3725" y="5065"/>
                      <a:pt x="3630" y="5278"/>
                      <a:pt x="3607" y="5516"/>
                    </a:cubicBezTo>
                    <a:cubicBezTo>
                      <a:pt x="3559" y="5777"/>
                      <a:pt x="3607" y="6038"/>
                      <a:pt x="3701" y="6275"/>
                    </a:cubicBezTo>
                    <a:lnTo>
                      <a:pt x="3725" y="6370"/>
                    </a:lnTo>
                    <a:cubicBezTo>
                      <a:pt x="3785" y="6378"/>
                      <a:pt x="3845" y="6382"/>
                      <a:pt x="3905" y="6382"/>
                    </a:cubicBezTo>
                    <a:cubicBezTo>
                      <a:pt x="4199" y="6382"/>
                      <a:pt x="4481" y="6286"/>
                      <a:pt x="4698" y="6109"/>
                    </a:cubicBezTo>
                    <a:cubicBezTo>
                      <a:pt x="4935" y="5943"/>
                      <a:pt x="5077" y="5705"/>
                      <a:pt x="5125" y="5421"/>
                    </a:cubicBezTo>
                    <a:cubicBezTo>
                      <a:pt x="5172" y="5207"/>
                      <a:pt x="5101" y="4994"/>
                      <a:pt x="4959" y="4828"/>
                    </a:cubicBezTo>
                    <a:cubicBezTo>
                      <a:pt x="4861" y="4711"/>
                      <a:pt x="4699" y="4626"/>
                      <a:pt x="4539" y="4626"/>
                    </a:cubicBezTo>
                    <a:close/>
                    <a:moveTo>
                      <a:pt x="1344" y="6066"/>
                    </a:moveTo>
                    <a:cubicBezTo>
                      <a:pt x="1290" y="6066"/>
                      <a:pt x="1238" y="6072"/>
                      <a:pt x="1187" y="6085"/>
                    </a:cubicBezTo>
                    <a:cubicBezTo>
                      <a:pt x="974" y="6085"/>
                      <a:pt x="807" y="6227"/>
                      <a:pt x="736" y="6417"/>
                    </a:cubicBezTo>
                    <a:cubicBezTo>
                      <a:pt x="641" y="6607"/>
                      <a:pt x="641" y="6820"/>
                      <a:pt x="736" y="7010"/>
                    </a:cubicBezTo>
                    <a:cubicBezTo>
                      <a:pt x="855" y="7271"/>
                      <a:pt x="1068" y="7461"/>
                      <a:pt x="1329" y="7532"/>
                    </a:cubicBezTo>
                    <a:cubicBezTo>
                      <a:pt x="1495" y="7603"/>
                      <a:pt x="1673" y="7639"/>
                      <a:pt x="1851" y="7639"/>
                    </a:cubicBezTo>
                    <a:cubicBezTo>
                      <a:pt x="2029" y="7639"/>
                      <a:pt x="2207" y="7603"/>
                      <a:pt x="2373" y="7532"/>
                    </a:cubicBezTo>
                    <a:lnTo>
                      <a:pt x="2373" y="7461"/>
                    </a:lnTo>
                    <a:lnTo>
                      <a:pt x="2349" y="7437"/>
                    </a:lnTo>
                    <a:cubicBezTo>
                      <a:pt x="2373" y="7176"/>
                      <a:pt x="2326" y="6915"/>
                      <a:pt x="2207" y="6678"/>
                    </a:cubicBezTo>
                    <a:cubicBezTo>
                      <a:pt x="2112" y="6465"/>
                      <a:pt x="1970" y="6298"/>
                      <a:pt x="1780" y="6180"/>
                    </a:cubicBezTo>
                    <a:cubicBezTo>
                      <a:pt x="1641" y="6110"/>
                      <a:pt x="1489" y="6066"/>
                      <a:pt x="1344" y="606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9" name="Google Shape;3509;p29"/>
              <p:cNvSpPr/>
              <p:nvPr/>
            </p:nvSpPr>
            <p:spPr>
              <a:xfrm>
                <a:off x="2808075" y="3551650"/>
                <a:ext cx="136425" cy="198350"/>
              </a:xfrm>
              <a:custGeom>
                <a:avLst/>
                <a:gdLst/>
                <a:ahLst/>
                <a:cxnLst/>
                <a:rect l="l" t="t" r="r" b="b"/>
                <a:pathLst>
                  <a:path w="5457" h="7934" extrusionOk="0">
                    <a:moveTo>
                      <a:pt x="1234" y="296"/>
                    </a:moveTo>
                    <a:cubicBezTo>
                      <a:pt x="1400" y="319"/>
                      <a:pt x="1566" y="414"/>
                      <a:pt x="1685" y="533"/>
                    </a:cubicBezTo>
                    <a:cubicBezTo>
                      <a:pt x="1827" y="675"/>
                      <a:pt x="1922" y="865"/>
                      <a:pt x="1922" y="1079"/>
                    </a:cubicBezTo>
                    <a:cubicBezTo>
                      <a:pt x="1969" y="1292"/>
                      <a:pt x="1946" y="1506"/>
                      <a:pt x="1851" y="1719"/>
                    </a:cubicBezTo>
                    <a:cubicBezTo>
                      <a:pt x="1802" y="1727"/>
                      <a:pt x="1753" y="1731"/>
                      <a:pt x="1705" y="1731"/>
                    </a:cubicBezTo>
                    <a:cubicBezTo>
                      <a:pt x="1471" y="1731"/>
                      <a:pt x="1245" y="1639"/>
                      <a:pt x="1068" y="1482"/>
                    </a:cubicBezTo>
                    <a:cubicBezTo>
                      <a:pt x="878" y="1363"/>
                      <a:pt x="736" y="1150"/>
                      <a:pt x="689" y="936"/>
                    </a:cubicBezTo>
                    <a:cubicBezTo>
                      <a:pt x="665" y="770"/>
                      <a:pt x="712" y="580"/>
                      <a:pt x="831" y="462"/>
                    </a:cubicBezTo>
                    <a:cubicBezTo>
                      <a:pt x="902" y="367"/>
                      <a:pt x="1021" y="296"/>
                      <a:pt x="1163" y="296"/>
                    </a:cubicBezTo>
                    <a:close/>
                    <a:moveTo>
                      <a:pt x="1167" y="1"/>
                    </a:moveTo>
                    <a:cubicBezTo>
                      <a:pt x="951" y="1"/>
                      <a:pt x="759" y="111"/>
                      <a:pt x="617" y="272"/>
                    </a:cubicBezTo>
                    <a:cubicBezTo>
                      <a:pt x="451" y="462"/>
                      <a:pt x="356" y="723"/>
                      <a:pt x="404" y="984"/>
                    </a:cubicBezTo>
                    <a:cubicBezTo>
                      <a:pt x="451" y="1268"/>
                      <a:pt x="617" y="1553"/>
                      <a:pt x="878" y="1719"/>
                    </a:cubicBezTo>
                    <a:cubicBezTo>
                      <a:pt x="1095" y="1914"/>
                      <a:pt x="1392" y="2030"/>
                      <a:pt x="1677" y="2030"/>
                    </a:cubicBezTo>
                    <a:cubicBezTo>
                      <a:pt x="1704" y="2030"/>
                      <a:pt x="1730" y="2029"/>
                      <a:pt x="1756" y="2027"/>
                    </a:cubicBezTo>
                    <a:lnTo>
                      <a:pt x="1780" y="2004"/>
                    </a:lnTo>
                    <a:cubicBezTo>
                      <a:pt x="1827" y="2004"/>
                      <a:pt x="1922" y="2004"/>
                      <a:pt x="1969" y="2027"/>
                    </a:cubicBezTo>
                    <a:cubicBezTo>
                      <a:pt x="2017" y="2004"/>
                      <a:pt x="2064" y="1980"/>
                      <a:pt x="2088" y="1933"/>
                    </a:cubicBezTo>
                    <a:lnTo>
                      <a:pt x="2136" y="1838"/>
                    </a:lnTo>
                    <a:cubicBezTo>
                      <a:pt x="2230" y="1577"/>
                      <a:pt x="2278" y="1292"/>
                      <a:pt x="2230" y="1031"/>
                    </a:cubicBezTo>
                    <a:cubicBezTo>
                      <a:pt x="2207" y="770"/>
                      <a:pt x="2088" y="509"/>
                      <a:pt x="1898" y="343"/>
                    </a:cubicBezTo>
                    <a:cubicBezTo>
                      <a:pt x="1732" y="153"/>
                      <a:pt x="1519" y="35"/>
                      <a:pt x="1282" y="11"/>
                    </a:cubicBezTo>
                    <a:cubicBezTo>
                      <a:pt x="1243" y="4"/>
                      <a:pt x="1204" y="1"/>
                      <a:pt x="1167" y="1"/>
                    </a:cubicBezTo>
                    <a:close/>
                    <a:moveTo>
                      <a:pt x="3559" y="913"/>
                    </a:moveTo>
                    <a:cubicBezTo>
                      <a:pt x="3654" y="913"/>
                      <a:pt x="3749" y="960"/>
                      <a:pt x="3820" y="1007"/>
                    </a:cubicBezTo>
                    <a:cubicBezTo>
                      <a:pt x="3962" y="1102"/>
                      <a:pt x="4057" y="1245"/>
                      <a:pt x="4057" y="1411"/>
                    </a:cubicBezTo>
                    <a:cubicBezTo>
                      <a:pt x="4057" y="1648"/>
                      <a:pt x="3986" y="1885"/>
                      <a:pt x="3843" y="2075"/>
                    </a:cubicBezTo>
                    <a:cubicBezTo>
                      <a:pt x="3677" y="2312"/>
                      <a:pt x="3416" y="2478"/>
                      <a:pt x="3132" y="2502"/>
                    </a:cubicBezTo>
                    <a:cubicBezTo>
                      <a:pt x="3013" y="2312"/>
                      <a:pt x="2918" y="2099"/>
                      <a:pt x="2895" y="1885"/>
                    </a:cubicBezTo>
                    <a:cubicBezTo>
                      <a:pt x="2847" y="1672"/>
                      <a:pt x="2895" y="1482"/>
                      <a:pt x="2989" y="1316"/>
                    </a:cubicBezTo>
                    <a:cubicBezTo>
                      <a:pt x="3061" y="1150"/>
                      <a:pt x="3203" y="1031"/>
                      <a:pt x="3369" y="960"/>
                    </a:cubicBezTo>
                    <a:cubicBezTo>
                      <a:pt x="3416" y="936"/>
                      <a:pt x="3488" y="936"/>
                      <a:pt x="3535" y="936"/>
                    </a:cubicBezTo>
                    <a:lnTo>
                      <a:pt x="3559" y="913"/>
                    </a:lnTo>
                    <a:close/>
                    <a:moveTo>
                      <a:pt x="3556" y="627"/>
                    </a:moveTo>
                    <a:cubicBezTo>
                      <a:pt x="3458" y="627"/>
                      <a:pt x="3360" y="651"/>
                      <a:pt x="3274" y="699"/>
                    </a:cubicBezTo>
                    <a:cubicBezTo>
                      <a:pt x="3037" y="770"/>
                      <a:pt x="2847" y="936"/>
                      <a:pt x="2752" y="1150"/>
                    </a:cubicBezTo>
                    <a:cubicBezTo>
                      <a:pt x="2610" y="1387"/>
                      <a:pt x="2562" y="1648"/>
                      <a:pt x="2610" y="1909"/>
                    </a:cubicBezTo>
                    <a:cubicBezTo>
                      <a:pt x="2634" y="2170"/>
                      <a:pt x="2729" y="2454"/>
                      <a:pt x="2895" y="2668"/>
                    </a:cubicBezTo>
                    <a:cubicBezTo>
                      <a:pt x="2918" y="2715"/>
                      <a:pt x="2942" y="2739"/>
                      <a:pt x="2966" y="2786"/>
                    </a:cubicBezTo>
                    <a:cubicBezTo>
                      <a:pt x="2989" y="2810"/>
                      <a:pt x="3037" y="2810"/>
                      <a:pt x="3084" y="2810"/>
                    </a:cubicBezTo>
                    <a:lnTo>
                      <a:pt x="3108" y="2810"/>
                    </a:lnTo>
                    <a:cubicBezTo>
                      <a:pt x="3511" y="2786"/>
                      <a:pt x="3867" y="2573"/>
                      <a:pt x="4081" y="2265"/>
                    </a:cubicBezTo>
                    <a:cubicBezTo>
                      <a:pt x="4270" y="2004"/>
                      <a:pt x="4365" y="1719"/>
                      <a:pt x="4342" y="1411"/>
                    </a:cubicBezTo>
                    <a:cubicBezTo>
                      <a:pt x="4318" y="1150"/>
                      <a:pt x="4176" y="913"/>
                      <a:pt x="3962" y="794"/>
                    </a:cubicBezTo>
                    <a:cubicBezTo>
                      <a:pt x="3849" y="681"/>
                      <a:pt x="3702" y="627"/>
                      <a:pt x="3556" y="627"/>
                    </a:cubicBezTo>
                    <a:close/>
                    <a:moveTo>
                      <a:pt x="878" y="3901"/>
                    </a:moveTo>
                    <a:cubicBezTo>
                      <a:pt x="973" y="3925"/>
                      <a:pt x="1092" y="3949"/>
                      <a:pt x="1163" y="3996"/>
                    </a:cubicBezTo>
                    <a:cubicBezTo>
                      <a:pt x="1353" y="4067"/>
                      <a:pt x="1495" y="4186"/>
                      <a:pt x="1590" y="4376"/>
                    </a:cubicBezTo>
                    <a:cubicBezTo>
                      <a:pt x="1709" y="4566"/>
                      <a:pt x="1780" y="4803"/>
                      <a:pt x="1803" y="5016"/>
                    </a:cubicBezTo>
                    <a:cubicBezTo>
                      <a:pt x="1623" y="5114"/>
                      <a:pt x="1432" y="5168"/>
                      <a:pt x="1237" y="5168"/>
                    </a:cubicBezTo>
                    <a:cubicBezTo>
                      <a:pt x="1149" y="5168"/>
                      <a:pt x="1061" y="5157"/>
                      <a:pt x="973" y="5135"/>
                    </a:cubicBezTo>
                    <a:cubicBezTo>
                      <a:pt x="760" y="5064"/>
                      <a:pt x="546" y="4945"/>
                      <a:pt x="428" y="4732"/>
                    </a:cubicBezTo>
                    <a:cubicBezTo>
                      <a:pt x="333" y="4589"/>
                      <a:pt x="309" y="4399"/>
                      <a:pt x="356" y="4233"/>
                    </a:cubicBezTo>
                    <a:cubicBezTo>
                      <a:pt x="380" y="4091"/>
                      <a:pt x="499" y="3973"/>
                      <a:pt x="641" y="3949"/>
                    </a:cubicBezTo>
                    <a:cubicBezTo>
                      <a:pt x="712" y="3925"/>
                      <a:pt x="783" y="3925"/>
                      <a:pt x="878" y="3925"/>
                    </a:cubicBezTo>
                    <a:lnTo>
                      <a:pt x="878" y="3901"/>
                    </a:lnTo>
                    <a:close/>
                    <a:moveTo>
                      <a:pt x="875" y="3621"/>
                    </a:moveTo>
                    <a:cubicBezTo>
                      <a:pt x="773" y="3621"/>
                      <a:pt x="669" y="3634"/>
                      <a:pt x="570" y="3664"/>
                    </a:cubicBezTo>
                    <a:cubicBezTo>
                      <a:pt x="333" y="3712"/>
                      <a:pt x="143" y="3901"/>
                      <a:pt x="96" y="4139"/>
                    </a:cubicBezTo>
                    <a:cubicBezTo>
                      <a:pt x="1" y="4399"/>
                      <a:pt x="24" y="4660"/>
                      <a:pt x="190" y="4874"/>
                    </a:cubicBezTo>
                    <a:cubicBezTo>
                      <a:pt x="333" y="5135"/>
                      <a:pt x="594" y="5325"/>
                      <a:pt x="902" y="5396"/>
                    </a:cubicBezTo>
                    <a:cubicBezTo>
                      <a:pt x="997" y="5443"/>
                      <a:pt x="1116" y="5467"/>
                      <a:pt x="1234" y="5467"/>
                    </a:cubicBezTo>
                    <a:lnTo>
                      <a:pt x="1234" y="5443"/>
                    </a:lnTo>
                    <a:cubicBezTo>
                      <a:pt x="1519" y="5443"/>
                      <a:pt x="1780" y="5372"/>
                      <a:pt x="2017" y="5230"/>
                    </a:cubicBezTo>
                    <a:cubicBezTo>
                      <a:pt x="2064" y="5206"/>
                      <a:pt x="2112" y="5159"/>
                      <a:pt x="2112" y="5087"/>
                    </a:cubicBezTo>
                    <a:lnTo>
                      <a:pt x="2112" y="4993"/>
                    </a:lnTo>
                    <a:cubicBezTo>
                      <a:pt x="2088" y="4708"/>
                      <a:pt x="1993" y="4447"/>
                      <a:pt x="1851" y="4210"/>
                    </a:cubicBezTo>
                    <a:cubicBezTo>
                      <a:pt x="1732" y="3973"/>
                      <a:pt x="1519" y="3783"/>
                      <a:pt x="1282" y="3688"/>
                    </a:cubicBezTo>
                    <a:cubicBezTo>
                      <a:pt x="1158" y="3647"/>
                      <a:pt x="1017" y="3621"/>
                      <a:pt x="875" y="3621"/>
                    </a:cubicBezTo>
                    <a:close/>
                    <a:moveTo>
                      <a:pt x="4659" y="4917"/>
                    </a:moveTo>
                    <a:cubicBezTo>
                      <a:pt x="4786" y="4917"/>
                      <a:pt x="4920" y="4984"/>
                      <a:pt x="4982" y="5087"/>
                    </a:cubicBezTo>
                    <a:cubicBezTo>
                      <a:pt x="5101" y="5206"/>
                      <a:pt x="5148" y="5396"/>
                      <a:pt x="5124" y="5562"/>
                    </a:cubicBezTo>
                    <a:cubicBezTo>
                      <a:pt x="5077" y="5799"/>
                      <a:pt x="4935" y="6013"/>
                      <a:pt x="4745" y="6155"/>
                    </a:cubicBezTo>
                    <a:cubicBezTo>
                      <a:pt x="4558" y="6300"/>
                      <a:pt x="4317" y="6373"/>
                      <a:pt x="4069" y="6373"/>
                    </a:cubicBezTo>
                    <a:cubicBezTo>
                      <a:pt x="4033" y="6373"/>
                      <a:pt x="3998" y="6371"/>
                      <a:pt x="3962" y="6368"/>
                    </a:cubicBezTo>
                    <a:lnTo>
                      <a:pt x="3986" y="6345"/>
                    </a:lnTo>
                    <a:cubicBezTo>
                      <a:pt x="3891" y="6131"/>
                      <a:pt x="3867" y="5894"/>
                      <a:pt x="3891" y="5680"/>
                    </a:cubicBezTo>
                    <a:cubicBezTo>
                      <a:pt x="3915" y="5277"/>
                      <a:pt x="4223" y="4969"/>
                      <a:pt x="4602" y="4921"/>
                    </a:cubicBezTo>
                    <a:cubicBezTo>
                      <a:pt x="4621" y="4918"/>
                      <a:pt x="4640" y="4917"/>
                      <a:pt x="4659" y="4917"/>
                    </a:cubicBezTo>
                    <a:close/>
                    <a:moveTo>
                      <a:pt x="4687" y="4648"/>
                    </a:moveTo>
                    <a:cubicBezTo>
                      <a:pt x="4643" y="4648"/>
                      <a:pt x="4599" y="4652"/>
                      <a:pt x="4555" y="4660"/>
                    </a:cubicBezTo>
                    <a:cubicBezTo>
                      <a:pt x="4318" y="4684"/>
                      <a:pt x="4104" y="4779"/>
                      <a:pt x="3915" y="4945"/>
                    </a:cubicBezTo>
                    <a:cubicBezTo>
                      <a:pt x="3749" y="5135"/>
                      <a:pt x="3630" y="5372"/>
                      <a:pt x="3606" y="5633"/>
                    </a:cubicBezTo>
                    <a:cubicBezTo>
                      <a:pt x="3559" y="5918"/>
                      <a:pt x="3582" y="6226"/>
                      <a:pt x="3701" y="6487"/>
                    </a:cubicBezTo>
                    <a:cubicBezTo>
                      <a:pt x="3725" y="6511"/>
                      <a:pt x="3725" y="6534"/>
                      <a:pt x="3725" y="6558"/>
                    </a:cubicBezTo>
                    <a:cubicBezTo>
                      <a:pt x="3749" y="6606"/>
                      <a:pt x="3796" y="6653"/>
                      <a:pt x="3867" y="6653"/>
                    </a:cubicBezTo>
                    <a:lnTo>
                      <a:pt x="4033" y="6653"/>
                    </a:lnTo>
                    <a:cubicBezTo>
                      <a:pt x="4064" y="6655"/>
                      <a:pt x="4096" y="6657"/>
                      <a:pt x="4127" y="6657"/>
                    </a:cubicBezTo>
                    <a:cubicBezTo>
                      <a:pt x="4408" y="6657"/>
                      <a:pt x="4700" y="6563"/>
                      <a:pt x="4935" y="6392"/>
                    </a:cubicBezTo>
                    <a:cubicBezTo>
                      <a:pt x="5196" y="6202"/>
                      <a:pt x="5362" y="5918"/>
                      <a:pt x="5409" y="5609"/>
                    </a:cubicBezTo>
                    <a:cubicBezTo>
                      <a:pt x="5456" y="5372"/>
                      <a:pt x="5385" y="5111"/>
                      <a:pt x="5219" y="4921"/>
                    </a:cubicBezTo>
                    <a:cubicBezTo>
                      <a:pt x="5101" y="4744"/>
                      <a:pt x="4901" y="4648"/>
                      <a:pt x="4687" y="4648"/>
                    </a:cubicBezTo>
                    <a:close/>
                    <a:moveTo>
                      <a:pt x="1584" y="6359"/>
                    </a:moveTo>
                    <a:cubicBezTo>
                      <a:pt x="1673" y="6359"/>
                      <a:pt x="1762" y="6386"/>
                      <a:pt x="1851" y="6439"/>
                    </a:cubicBezTo>
                    <a:cubicBezTo>
                      <a:pt x="2017" y="6534"/>
                      <a:pt x="2159" y="6700"/>
                      <a:pt x="2230" y="6890"/>
                    </a:cubicBezTo>
                    <a:cubicBezTo>
                      <a:pt x="2325" y="7080"/>
                      <a:pt x="2373" y="7317"/>
                      <a:pt x="2349" y="7554"/>
                    </a:cubicBezTo>
                    <a:cubicBezTo>
                      <a:pt x="2219" y="7602"/>
                      <a:pt x="2082" y="7626"/>
                      <a:pt x="1946" y="7626"/>
                    </a:cubicBezTo>
                    <a:cubicBezTo>
                      <a:pt x="1809" y="7626"/>
                      <a:pt x="1673" y="7602"/>
                      <a:pt x="1542" y="7554"/>
                    </a:cubicBezTo>
                    <a:cubicBezTo>
                      <a:pt x="1305" y="7459"/>
                      <a:pt x="1116" y="7317"/>
                      <a:pt x="1021" y="7104"/>
                    </a:cubicBezTo>
                    <a:cubicBezTo>
                      <a:pt x="926" y="6938"/>
                      <a:pt x="926" y="6772"/>
                      <a:pt x="1021" y="6606"/>
                    </a:cubicBezTo>
                    <a:cubicBezTo>
                      <a:pt x="1068" y="6463"/>
                      <a:pt x="1187" y="6368"/>
                      <a:pt x="1353" y="6368"/>
                    </a:cubicBezTo>
                    <a:lnTo>
                      <a:pt x="1495" y="6368"/>
                    </a:lnTo>
                    <a:cubicBezTo>
                      <a:pt x="1525" y="6362"/>
                      <a:pt x="1554" y="6359"/>
                      <a:pt x="1584" y="6359"/>
                    </a:cubicBezTo>
                    <a:close/>
                    <a:moveTo>
                      <a:pt x="1512" y="6065"/>
                    </a:moveTo>
                    <a:cubicBezTo>
                      <a:pt x="1452" y="6065"/>
                      <a:pt x="1390" y="6071"/>
                      <a:pt x="1329" y="6084"/>
                    </a:cubicBezTo>
                    <a:cubicBezTo>
                      <a:pt x="1068" y="6107"/>
                      <a:pt x="855" y="6250"/>
                      <a:pt x="760" y="6487"/>
                    </a:cubicBezTo>
                    <a:cubicBezTo>
                      <a:pt x="641" y="6724"/>
                      <a:pt x="641" y="6985"/>
                      <a:pt x="760" y="7222"/>
                    </a:cubicBezTo>
                    <a:cubicBezTo>
                      <a:pt x="902" y="7507"/>
                      <a:pt x="1139" y="7720"/>
                      <a:pt x="1424" y="7815"/>
                    </a:cubicBezTo>
                    <a:cubicBezTo>
                      <a:pt x="1566" y="7910"/>
                      <a:pt x="1732" y="7934"/>
                      <a:pt x="1922" y="7934"/>
                    </a:cubicBezTo>
                    <a:cubicBezTo>
                      <a:pt x="2136" y="7934"/>
                      <a:pt x="2349" y="7886"/>
                      <a:pt x="2562" y="7815"/>
                    </a:cubicBezTo>
                    <a:cubicBezTo>
                      <a:pt x="2634" y="7792"/>
                      <a:pt x="2681" y="7744"/>
                      <a:pt x="2681" y="7673"/>
                    </a:cubicBezTo>
                    <a:lnTo>
                      <a:pt x="2681" y="7602"/>
                    </a:lnTo>
                    <a:cubicBezTo>
                      <a:pt x="2705" y="7317"/>
                      <a:pt x="2657" y="7032"/>
                      <a:pt x="2515" y="6772"/>
                    </a:cubicBezTo>
                    <a:cubicBezTo>
                      <a:pt x="2420" y="6534"/>
                      <a:pt x="2230" y="6321"/>
                      <a:pt x="2017" y="6202"/>
                    </a:cubicBezTo>
                    <a:cubicBezTo>
                      <a:pt x="1859" y="6114"/>
                      <a:pt x="1687" y="6065"/>
                      <a:pt x="1512" y="60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10" name="Google Shape;3510;p29"/>
            <p:cNvGrpSpPr/>
            <p:nvPr/>
          </p:nvGrpSpPr>
          <p:grpSpPr>
            <a:xfrm>
              <a:off x="141446" y="3199351"/>
              <a:ext cx="441515" cy="532225"/>
              <a:chOff x="2475575" y="3443625"/>
              <a:chExt cx="316000" cy="380950"/>
            </a:xfrm>
          </p:grpSpPr>
          <p:sp>
            <p:nvSpPr>
              <p:cNvPr id="3511" name="Google Shape;3511;p29"/>
              <p:cNvSpPr/>
              <p:nvPr/>
            </p:nvSpPr>
            <p:spPr>
              <a:xfrm>
                <a:off x="2550700" y="3560575"/>
                <a:ext cx="200450" cy="234300"/>
              </a:xfrm>
              <a:custGeom>
                <a:avLst/>
                <a:gdLst/>
                <a:ahLst/>
                <a:cxnLst/>
                <a:rect l="l" t="t" r="r" b="b"/>
                <a:pathLst>
                  <a:path w="8018" h="9372" extrusionOk="0">
                    <a:moveTo>
                      <a:pt x="4095" y="1"/>
                    </a:moveTo>
                    <a:cubicBezTo>
                      <a:pt x="4074" y="1"/>
                      <a:pt x="4054" y="1"/>
                      <a:pt x="4033" y="1"/>
                    </a:cubicBezTo>
                    <a:cubicBezTo>
                      <a:pt x="2372" y="72"/>
                      <a:pt x="1257" y="974"/>
                      <a:pt x="664" y="2682"/>
                    </a:cubicBezTo>
                    <a:cubicBezTo>
                      <a:pt x="546" y="3038"/>
                      <a:pt x="451" y="3393"/>
                      <a:pt x="356" y="3702"/>
                    </a:cubicBezTo>
                    <a:cubicBezTo>
                      <a:pt x="261" y="4034"/>
                      <a:pt x="190" y="4342"/>
                      <a:pt x="143" y="4627"/>
                    </a:cubicBezTo>
                    <a:cubicBezTo>
                      <a:pt x="119" y="4769"/>
                      <a:pt x="95" y="4912"/>
                      <a:pt x="95" y="5054"/>
                    </a:cubicBezTo>
                    <a:lnTo>
                      <a:pt x="95" y="5078"/>
                    </a:lnTo>
                    <a:cubicBezTo>
                      <a:pt x="48" y="5315"/>
                      <a:pt x="24" y="5528"/>
                      <a:pt x="24" y="5766"/>
                    </a:cubicBezTo>
                    <a:cubicBezTo>
                      <a:pt x="24" y="5813"/>
                      <a:pt x="24" y="5884"/>
                      <a:pt x="24" y="5932"/>
                    </a:cubicBezTo>
                    <a:cubicBezTo>
                      <a:pt x="0" y="6501"/>
                      <a:pt x="119" y="7046"/>
                      <a:pt x="332" y="7545"/>
                    </a:cubicBezTo>
                    <a:cubicBezTo>
                      <a:pt x="380" y="7663"/>
                      <a:pt x="451" y="7782"/>
                      <a:pt x="522" y="7900"/>
                    </a:cubicBezTo>
                    <a:cubicBezTo>
                      <a:pt x="1044" y="8778"/>
                      <a:pt x="1993" y="9276"/>
                      <a:pt x="3392" y="9371"/>
                    </a:cubicBezTo>
                    <a:lnTo>
                      <a:pt x="3962" y="9371"/>
                    </a:lnTo>
                    <a:cubicBezTo>
                      <a:pt x="5812" y="9347"/>
                      <a:pt x="7022" y="8707"/>
                      <a:pt x="7662" y="7497"/>
                    </a:cubicBezTo>
                    <a:cubicBezTo>
                      <a:pt x="7876" y="7023"/>
                      <a:pt x="7994" y="6525"/>
                      <a:pt x="8018" y="6003"/>
                    </a:cubicBezTo>
                    <a:lnTo>
                      <a:pt x="8018" y="5599"/>
                    </a:lnTo>
                    <a:cubicBezTo>
                      <a:pt x="8018" y="5457"/>
                      <a:pt x="7994" y="5315"/>
                      <a:pt x="7970" y="5149"/>
                    </a:cubicBezTo>
                    <a:cubicBezTo>
                      <a:pt x="7970" y="5125"/>
                      <a:pt x="7970" y="5078"/>
                      <a:pt x="7947" y="5030"/>
                    </a:cubicBezTo>
                    <a:cubicBezTo>
                      <a:pt x="7947" y="4912"/>
                      <a:pt x="7923" y="4793"/>
                      <a:pt x="7923" y="4698"/>
                    </a:cubicBezTo>
                    <a:lnTo>
                      <a:pt x="7899" y="4579"/>
                    </a:lnTo>
                    <a:cubicBezTo>
                      <a:pt x="7757" y="3892"/>
                      <a:pt x="7567" y="3251"/>
                      <a:pt x="7330" y="2611"/>
                    </a:cubicBezTo>
                    <a:cubicBezTo>
                      <a:pt x="6698" y="856"/>
                      <a:pt x="5605" y="1"/>
                      <a:pt x="40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2" name="Google Shape;3512;p29"/>
              <p:cNvSpPr/>
              <p:nvPr/>
            </p:nvSpPr>
            <p:spPr>
              <a:xfrm>
                <a:off x="2546550" y="3557050"/>
                <a:ext cx="208175" cy="241375"/>
              </a:xfrm>
              <a:custGeom>
                <a:avLst/>
                <a:gdLst/>
                <a:ahLst/>
                <a:cxnLst/>
                <a:rect l="l" t="t" r="r" b="b"/>
                <a:pathLst>
                  <a:path w="8327" h="9655" extrusionOk="0">
                    <a:moveTo>
                      <a:pt x="4270" y="285"/>
                    </a:moveTo>
                    <a:cubicBezTo>
                      <a:pt x="5717" y="285"/>
                      <a:pt x="6737" y="1115"/>
                      <a:pt x="7354" y="2799"/>
                    </a:cubicBezTo>
                    <a:cubicBezTo>
                      <a:pt x="7591" y="3440"/>
                      <a:pt x="7781" y="4104"/>
                      <a:pt x="7923" y="4768"/>
                    </a:cubicBezTo>
                    <a:cubicBezTo>
                      <a:pt x="7923" y="4792"/>
                      <a:pt x="7947" y="4815"/>
                      <a:pt x="7947" y="4863"/>
                    </a:cubicBezTo>
                    <a:lnTo>
                      <a:pt x="7970" y="5195"/>
                    </a:lnTo>
                    <a:cubicBezTo>
                      <a:pt x="7970" y="5219"/>
                      <a:pt x="7970" y="5266"/>
                      <a:pt x="7970" y="5290"/>
                    </a:cubicBezTo>
                    <a:lnTo>
                      <a:pt x="7970" y="5313"/>
                    </a:lnTo>
                    <a:cubicBezTo>
                      <a:pt x="7994" y="5456"/>
                      <a:pt x="8018" y="5598"/>
                      <a:pt x="8018" y="5740"/>
                    </a:cubicBezTo>
                    <a:lnTo>
                      <a:pt x="8018" y="6120"/>
                    </a:lnTo>
                    <a:cubicBezTo>
                      <a:pt x="7994" y="6618"/>
                      <a:pt x="7875" y="7093"/>
                      <a:pt x="7662" y="7543"/>
                    </a:cubicBezTo>
                    <a:cubicBezTo>
                      <a:pt x="7069" y="8706"/>
                      <a:pt x="5883" y="9322"/>
                      <a:pt x="4104" y="9346"/>
                    </a:cubicBezTo>
                    <a:lnTo>
                      <a:pt x="3535" y="9346"/>
                    </a:lnTo>
                    <a:cubicBezTo>
                      <a:pt x="2206" y="9251"/>
                      <a:pt x="1305" y="8777"/>
                      <a:pt x="807" y="7946"/>
                    </a:cubicBezTo>
                    <a:cubicBezTo>
                      <a:pt x="735" y="7852"/>
                      <a:pt x="664" y="7733"/>
                      <a:pt x="617" y="7614"/>
                    </a:cubicBezTo>
                    <a:cubicBezTo>
                      <a:pt x="403" y="7116"/>
                      <a:pt x="309" y="6594"/>
                      <a:pt x="332" y="6073"/>
                    </a:cubicBezTo>
                    <a:cubicBezTo>
                      <a:pt x="332" y="6001"/>
                      <a:pt x="332" y="5954"/>
                      <a:pt x="356" y="5907"/>
                    </a:cubicBezTo>
                    <a:cubicBezTo>
                      <a:pt x="356" y="5669"/>
                      <a:pt x="380" y="5432"/>
                      <a:pt x="427" y="5219"/>
                    </a:cubicBezTo>
                    <a:lnTo>
                      <a:pt x="427" y="5195"/>
                    </a:lnTo>
                    <a:cubicBezTo>
                      <a:pt x="427" y="5053"/>
                      <a:pt x="451" y="4934"/>
                      <a:pt x="475" y="4792"/>
                    </a:cubicBezTo>
                    <a:cubicBezTo>
                      <a:pt x="522" y="4483"/>
                      <a:pt x="593" y="4175"/>
                      <a:pt x="688" y="3867"/>
                    </a:cubicBezTo>
                    <a:cubicBezTo>
                      <a:pt x="759" y="3558"/>
                      <a:pt x="854" y="3226"/>
                      <a:pt x="973" y="2870"/>
                    </a:cubicBezTo>
                    <a:cubicBezTo>
                      <a:pt x="1542" y="1186"/>
                      <a:pt x="2609" y="356"/>
                      <a:pt x="4199" y="285"/>
                    </a:cubicBezTo>
                    <a:close/>
                    <a:moveTo>
                      <a:pt x="4175" y="0"/>
                    </a:moveTo>
                    <a:cubicBezTo>
                      <a:pt x="2467" y="71"/>
                      <a:pt x="1305" y="996"/>
                      <a:pt x="688" y="2799"/>
                    </a:cubicBezTo>
                    <a:cubicBezTo>
                      <a:pt x="569" y="3131"/>
                      <a:pt x="475" y="3487"/>
                      <a:pt x="380" y="3819"/>
                    </a:cubicBezTo>
                    <a:cubicBezTo>
                      <a:pt x="309" y="4127"/>
                      <a:pt x="214" y="4436"/>
                      <a:pt x="166" y="4744"/>
                    </a:cubicBezTo>
                    <a:cubicBezTo>
                      <a:pt x="142" y="4887"/>
                      <a:pt x="119" y="5029"/>
                      <a:pt x="119" y="5195"/>
                    </a:cubicBezTo>
                    <a:cubicBezTo>
                      <a:pt x="71" y="5408"/>
                      <a:pt x="48" y="5646"/>
                      <a:pt x="48" y="5883"/>
                    </a:cubicBezTo>
                    <a:cubicBezTo>
                      <a:pt x="24" y="5930"/>
                      <a:pt x="24" y="6001"/>
                      <a:pt x="24" y="6073"/>
                    </a:cubicBezTo>
                    <a:cubicBezTo>
                      <a:pt x="0" y="6642"/>
                      <a:pt x="119" y="7211"/>
                      <a:pt x="356" y="7733"/>
                    </a:cubicBezTo>
                    <a:cubicBezTo>
                      <a:pt x="403" y="7852"/>
                      <a:pt x="475" y="7994"/>
                      <a:pt x="546" y="8113"/>
                    </a:cubicBezTo>
                    <a:cubicBezTo>
                      <a:pt x="1091" y="9014"/>
                      <a:pt x="2088" y="9536"/>
                      <a:pt x="3535" y="9654"/>
                    </a:cubicBezTo>
                    <a:lnTo>
                      <a:pt x="4128" y="9654"/>
                    </a:lnTo>
                    <a:cubicBezTo>
                      <a:pt x="6025" y="9607"/>
                      <a:pt x="7306" y="8943"/>
                      <a:pt x="7947" y="7686"/>
                    </a:cubicBezTo>
                    <a:cubicBezTo>
                      <a:pt x="8184" y="7187"/>
                      <a:pt x="8302" y="6666"/>
                      <a:pt x="8326" y="6144"/>
                    </a:cubicBezTo>
                    <a:lnTo>
                      <a:pt x="8326" y="5740"/>
                    </a:lnTo>
                    <a:cubicBezTo>
                      <a:pt x="8326" y="5574"/>
                      <a:pt x="8302" y="5432"/>
                      <a:pt x="8279" y="5290"/>
                    </a:cubicBezTo>
                    <a:cubicBezTo>
                      <a:pt x="8279" y="5242"/>
                      <a:pt x="8279" y="5171"/>
                      <a:pt x="8255" y="5124"/>
                    </a:cubicBezTo>
                    <a:lnTo>
                      <a:pt x="8231" y="4815"/>
                    </a:lnTo>
                    <a:lnTo>
                      <a:pt x="8231" y="4792"/>
                    </a:lnTo>
                    <a:cubicBezTo>
                      <a:pt x="8231" y="4744"/>
                      <a:pt x="8208" y="4720"/>
                      <a:pt x="8208" y="4697"/>
                    </a:cubicBezTo>
                    <a:cubicBezTo>
                      <a:pt x="8065" y="4009"/>
                      <a:pt x="7875" y="3345"/>
                      <a:pt x="7638" y="2704"/>
                    </a:cubicBezTo>
                    <a:cubicBezTo>
                      <a:pt x="6974" y="901"/>
                      <a:pt x="5835" y="0"/>
                      <a:pt x="42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3" name="Google Shape;3513;p29"/>
              <p:cNvSpPr/>
              <p:nvPr/>
            </p:nvSpPr>
            <p:spPr>
              <a:xfrm>
                <a:off x="2593975" y="3617525"/>
                <a:ext cx="112700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928" extrusionOk="0">
                    <a:moveTo>
                      <a:pt x="4057" y="1"/>
                    </a:moveTo>
                    <a:cubicBezTo>
                      <a:pt x="3938" y="1"/>
                      <a:pt x="3820" y="48"/>
                      <a:pt x="3725" y="119"/>
                    </a:cubicBezTo>
                    <a:cubicBezTo>
                      <a:pt x="3630" y="214"/>
                      <a:pt x="3583" y="333"/>
                      <a:pt x="3583" y="451"/>
                    </a:cubicBezTo>
                    <a:cubicBezTo>
                      <a:pt x="3583" y="570"/>
                      <a:pt x="3630" y="688"/>
                      <a:pt x="3725" y="783"/>
                    </a:cubicBezTo>
                    <a:cubicBezTo>
                      <a:pt x="3796" y="878"/>
                      <a:pt x="3915" y="926"/>
                      <a:pt x="4057" y="926"/>
                    </a:cubicBezTo>
                    <a:cubicBezTo>
                      <a:pt x="4176" y="926"/>
                      <a:pt x="4294" y="878"/>
                      <a:pt x="4365" y="783"/>
                    </a:cubicBezTo>
                    <a:cubicBezTo>
                      <a:pt x="4460" y="688"/>
                      <a:pt x="4508" y="594"/>
                      <a:pt x="4508" y="475"/>
                    </a:cubicBezTo>
                    <a:cubicBezTo>
                      <a:pt x="4508" y="356"/>
                      <a:pt x="4460" y="214"/>
                      <a:pt x="4365" y="143"/>
                    </a:cubicBezTo>
                    <a:cubicBezTo>
                      <a:pt x="4294" y="48"/>
                      <a:pt x="4176" y="1"/>
                      <a:pt x="4057" y="1"/>
                    </a:cubicBezTo>
                    <a:close/>
                    <a:moveTo>
                      <a:pt x="452" y="1"/>
                    </a:moveTo>
                    <a:cubicBezTo>
                      <a:pt x="333" y="1"/>
                      <a:pt x="214" y="48"/>
                      <a:pt x="119" y="143"/>
                    </a:cubicBezTo>
                    <a:cubicBezTo>
                      <a:pt x="48" y="238"/>
                      <a:pt x="1" y="356"/>
                      <a:pt x="1" y="475"/>
                    </a:cubicBezTo>
                    <a:cubicBezTo>
                      <a:pt x="1" y="723"/>
                      <a:pt x="193" y="927"/>
                      <a:pt x="415" y="927"/>
                    </a:cubicBezTo>
                    <a:cubicBezTo>
                      <a:pt x="427" y="927"/>
                      <a:pt x="439" y="927"/>
                      <a:pt x="452" y="926"/>
                    </a:cubicBezTo>
                    <a:cubicBezTo>
                      <a:pt x="594" y="926"/>
                      <a:pt x="689" y="878"/>
                      <a:pt x="784" y="783"/>
                    </a:cubicBezTo>
                    <a:cubicBezTo>
                      <a:pt x="878" y="712"/>
                      <a:pt x="926" y="594"/>
                      <a:pt x="926" y="475"/>
                    </a:cubicBezTo>
                    <a:cubicBezTo>
                      <a:pt x="926" y="356"/>
                      <a:pt x="878" y="214"/>
                      <a:pt x="784" y="143"/>
                    </a:cubicBezTo>
                    <a:cubicBezTo>
                      <a:pt x="689" y="48"/>
                      <a:pt x="570" y="1"/>
                      <a:pt x="4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4" name="Google Shape;3514;p29"/>
              <p:cNvSpPr/>
              <p:nvPr/>
            </p:nvSpPr>
            <p:spPr>
              <a:xfrm>
                <a:off x="2633725" y="3643025"/>
                <a:ext cx="34400" cy="34425"/>
              </a:xfrm>
              <a:custGeom>
                <a:avLst/>
                <a:gdLst/>
                <a:ahLst/>
                <a:cxnLst/>
                <a:rect l="l" t="t" r="r" b="b"/>
                <a:pathLst>
                  <a:path w="1376" h="1377" extrusionOk="0">
                    <a:moveTo>
                      <a:pt x="830" y="1"/>
                    </a:moveTo>
                    <a:cubicBezTo>
                      <a:pt x="735" y="24"/>
                      <a:pt x="617" y="95"/>
                      <a:pt x="546" y="167"/>
                    </a:cubicBezTo>
                    <a:cubicBezTo>
                      <a:pt x="332" y="356"/>
                      <a:pt x="166" y="546"/>
                      <a:pt x="0" y="760"/>
                    </a:cubicBezTo>
                    <a:lnTo>
                      <a:pt x="332" y="736"/>
                    </a:lnTo>
                    <a:cubicBezTo>
                      <a:pt x="593" y="712"/>
                      <a:pt x="854" y="712"/>
                      <a:pt x="1115" y="712"/>
                    </a:cubicBezTo>
                    <a:lnTo>
                      <a:pt x="1376" y="712"/>
                    </a:lnTo>
                    <a:cubicBezTo>
                      <a:pt x="1328" y="594"/>
                      <a:pt x="1257" y="475"/>
                      <a:pt x="1162" y="333"/>
                    </a:cubicBezTo>
                    <a:cubicBezTo>
                      <a:pt x="1020" y="119"/>
                      <a:pt x="925" y="1"/>
                      <a:pt x="830" y="1"/>
                    </a:cubicBezTo>
                    <a:close/>
                    <a:moveTo>
                      <a:pt x="1115" y="736"/>
                    </a:moveTo>
                    <a:cubicBezTo>
                      <a:pt x="854" y="736"/>
                      <a:pt x="617" y="736"/>
                      <a:pt x="332" y="760"/>
                    </a:cubicBezTo>
                    <a:lnTo>
                      <a:pt x="759" y="1376"/>
                    </a:lnTo>
                    <a:cubicBezTo>
                      <a:pt x="902" y="1187"/>
                      <a:pt x="1044" y="973"/>
                      <a:pt x="1115" y="736"/>
                    </a:cubicBezTo>
                    <a:close/>
                  </a:path>
                </a:pathLst>
              </a:custGeom>
              <a:solidFill>
                <a:srgbClr val="FFA4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5" name="Google Shape;3515;p29"/>
              <p:cNvSpPr/>
              <p:nvPr/>
            </p:nvSpPr>
            <p:spPr>
              <a:xfrm>
                <a:off x="2627775" y="3639475"/>
                <a:ext cx="47475" cy="41525"/>
              </a:xfrm>
              <a:custGeom>
                <a:avLst/>
                <a:gdLst/>
                <a:ahLst/>
                <a:cxnLst/>
                <a:rect l="l" t="t" r="r" b="b"/>
                <a:pathLst>
                  <a:path w="1899" h="1661" extrusionOk="0">
                    <a:moveTo>
                      <a:pt x="1092" y="285"/>
                    </a:moveTo>
                    <a:cubicBezTo>
                      <a:pt x="1163" y="356"/>
                      <a:pt x="1234" y="451"/>
                      <a:pt x="1306" y="546"/>
                    </a:cubicBezTo>
                    <a:lnTo>
                      <a:pt x="1400" y="712"/>
                    </a:lnTo>
                    <a:cubicBezTo>
                      <a:pt x="1389" y="700"/>
                      <a:pt x="1377" y="694"/>
                      <a:pt x="1365" y="694"/>
                    </a:cubicBezTo>
                    <a:cubicBezTo>
                      <a:pt x="1353" y="694"/>
                      <a:pt x="1341" y="700"/>
                      <a:pt x="1329" y="712"/>
                    </a:cubicBezTo>
                    <a:cubicBezTo>
                      <a:pt x="1092" y="712"/>
                      <a:pt x="831" y="712"/>
                      <a:pt x="594" y="736"/>
                    </a:cubicBezTo>
                    <a:cubicBezTo>
                      <a:pt x="665" y="617"/>
                      <a:pt x="784" y="522"/>
                      <a:pt x="879" y="427"/>
                    </a:cubicBezTo>
                    <a:cubicBezTo>
                      <a:pt x="1021" y="332"/>
                      <a:pt x="1092" y="285"/>
                      <a:pt x="1092" y="285"/>
                    </a:cubicBezTo>
                    <a:close/>
                    <a:moveTo>
                      <a:pt x="1140" y="996"/>
                    </a:moveTo>
                    <a:cubicBezTo>
                      <a:pt x="1116" y="1044"/>
                      <a:pt x="1116" y="1068"/>
                      <a:pt x="1092" y="1139"/>
                    </a:cubicBezTo>
                    <a:cubicBezTo>
                      <a:pt x="1045" y="1186"/>
                      <a:pt x="1021" y="1234"/>
                      <a:pt x="997" y="1257"/>
                    </a:cubicBezTo>
                    <a:lnTo>
                      <a:pt x="855" y="1020"/>
                    </a:lnTo>
                    <a:lnTo>
                      <a:pt x="1140" y="996"/>
                    </a:lnTo>
                    <a:close/>
                    <a:moveTo>
                      <a:pt x="1092" y="0"/>
                    </a:moveTo>
                    <a:cubicBezTo>
                      <a:pt x="1021" y="0"/>
                      <a:pt x="926" y="24"/>
                      <a:pt x="689" y="214"/>
                    </a:cubicBezTo>
                    <a:cubicBezTo>
                      <a:pt x="499" y="356"/>
                      <a:pt x="333" y="546"/>
                      <a:pt x="167" y="759"/>
                    </a:cubicBezTo>
                    <a:lnTo>
                      <a:pt x="143" y="759"/>
                    </a:lnTo>
                    <a:cubicBezTo>
                      <a:pt x="72" y="759"/>
                      <a:pt x="1" y="830"/>
                      <a:pt x="1" y="925"/>
                    </a:cubicBezTo>
                    <a:cubicBezTo>
                      <a:pt x="1" y="996"/>
                      <a:pt x="72" y="1068"/>
                      <a:pt x="143" y="1068"/>
                    </a:cubicBezTo>
                    <a:lnTo>
                      <a:pt x="262" y="1068"/>
                    </a:lnTo>
                    <a:lnTo>
                      <a:pt x="499" y="1044"/>
                    </a:lnTo>
                    <a:lnTo>
                      <a:pt x="879" y="1590"/>
                    </a:lnTo>
                    <a:cubicBezTo>
                      <a:pt x="902" y="1637"/>
                      <a:pt x="926" y="1661"/>
                      <a:pt x="973" y="1661"/>
                    </a:cubicBezTo>
                    <a:lnTo>
                      <a:pt x="997" y="1661"/>
                    </a:lnTo>
                    <a:cubicBezTo>
                      <a:pt x="1045" y="1661"/>
                      <a:pt x="1068" y="1637"/>
                      <a:pt x="1092" y="1613"/>
                    </a:cubicBezTo>
                    <a:cubicBezTo>
                      <a:pt x="1187" y="1518"/>
                      <a:pt x="1282" y="1400"/>
                      <a:pt x="1353" y="1257"/>
                    </a:cubicBezTo>
                    <a:cubicBezTo>
                      <a:pt x="1400" y="1139"/>
                      <a:pt x="1448" y="1044"/>
                      <a:pt x="1472" y="973"/>
                    </a:cubicBezTo>
                    <a:lnTo>
                      <a:pt x="1756" y="973"/>
                    </a:lnTo>
                    <a:cubicBezTo>
                      <a:pt x="1827" y="973"/>
                      <a:pt x="1899" y="925"/>
                      <a:pt x="1899" y="830"/>
                    </a:cubicBezTo>
                    <a:cubicBezTo>
                      <a:pt x="1899" y="759"/>
                      <a:pt x="1827" y="688"/>
                      <a:pt x="1756" y="688"/>
                    </a:cubicBezTo>
                    <a:lnTo>
                      <a:pt x="1709" y="688"/>
                    </a:lnTo>
                    <a:cubicBezTo>
                      <a:pt x="1661" y="593"/>
                      <a:pt x="1614" y="498"/>
                      <a:pt x="1543" y="380"/>
                    </a:cubicBezTo>
                    <a:cubicBezTo>
                      <a:pt x="1377" y="119"/>
                      <a:pt x="1234" y="0"/>
                      <a:pt x="10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6" name="Google Shape;3516;p29"/>
              <p:cNvSpPr/>
              <p:nvPr/>
            </p:nvSpPr>
            <p:spPr>
              <a:xfrm>
                <a:off x="2535275" y="3696400"/>
                <a:ext cx="229525" cy="124625"/>
              </a:xfrm>
              <a:custGeom>
                <a:avLst/>
                <a:gdLst/>
                <a:ahLst/>
                <a:cxnLst/>
                <a:rect l="l" t="t" r="r" b="b"/>
                <a:pathLst>
                  <a:path w="9181" h="4985" extrusionOk="0">
                    <a:moveTo>
                      <a:pt x="9157" y="0"/>
                    </a:moveTo>
                    <a:lnTo>
                      <a:pt x="5883" y="807"/>
                    </a:lnTo>
                    <a:cubicBezTo>
                      <a:pt x="3321" y="1400"/>
                      <a:pt x="1353" y="1898"/>
                      <a:pt x="0" y="2278"/>
                    </a:cubicBezTo>
                    <a:cubicBezTo>
                      <a:pt x="166" y="2728"/>
                      <a:pt x="404" y="3132"/>
                      <a:pt x="712" y="3511"/>
                    </a:cubicBezTo>
                    <a:lnTo>
                      <a:pt x="5409" y="2349"/>
                    </a:lnTo>
                    <a:cubicBezTo>
                      <a:pt x="6856" y="1969"/>
                      <a:pt x="8066" y="1661"/>
                      <a:pt x="9062" y="1400"/>
                    </a:cubicBezTo>
                    <a:cubicBezTo>
                      <a:pt x="9133" y="926"/>
                      <a:pt x="9180" y="475"/>
                      <a:pt x="9157" y="0"/>
                    </a:cubicBezTo>
                    <a:close/>
                    <a:moveTo>
                      <a:pt x="8730" y="2539"/>
                    </a:moveTo>
                    <a:lnTo>
                      <a:pt x="8730" y="2539"/>
                    </a:lnTo>
                    <a:cubicBezTo>
                      <a:pt x="6951" y="3060"/>
                      <a:pt x="4650" y="3701"/>
                      <a:pt x="1851" y="4484"/>
                    </a:cubicBezTo>
                    <a:cubicBezTo>
                      <a:pt x="2540" y="4810"/>
                      <a:pt x="3271" y="4984"/>
                      <a:pt x="4012" y="4984"/>
                    </a:cubicBezTo>
                    <a:cubicBezTo>
                      <a:pt x="4240" y="4984"/>
                      <a:pt x="4469" y="4968"/>
                      <a:pt x="4697" y="4934"/>
                    </a:cubicBezTo>
                    <a:cubicBezTo>
                      <a:pt x="6429" y="4768"/>
                      <a:pt x="7591" y="4270"/>
                      <a:pt x="8232" y="3416"/>
                    </a:cubicBezTo>
                    <a:cubicBezTo>
                      <a:pt x="8445" y="3155"/>
                      <a:pt x="8611" y="2847"/>
                      <a:pt x="8730" y="253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7" name="Google Shape;3517;p29"/>
              <p:cNvSpPr/>
              <p:nvPr/>
            </p:nvSpPr>
            <p:spPr>
              <a:xfrm>
                <a:off x="2524000" y="3669125"/>
                <a:ext cx="240800" cy="139375"/>
              </a:xfrm>
              <a:custGeom>
                <a:avLst/>
                <a:gdLst/>
                <a:ahLst/>
                <a:cxnLst/>
                <a:rect l="l" t="t" r="r" b="b"/>
                <a:pathLst>
                  <a:path w="9632" h="5575" extrusionOk="0">
                    <a:moveTo>
                      <a:pt x="9608" y="0"/>
                    </a:moveTo>
                    <a:lnTo>
                      <a:pt x="8493" y="973"/>
                    </a:lnTo>
                    <a:cubicBezTo>
                      <a:pt x="8161" y="736"/>
                      <a:pt x="7829" y="475"/>
                      <a:pt x="7520" y="214"/>
                    </a:cubicBezTo>
                    <a:cubicBezTo>
                      <a:pt x="7141" y="617"/>
                      <a:pt x="6785" y="997"/>
                      <a:pt x="6382" y="1329"/>
                    </a:cubicBezTo>
                    <a:lnTo>
                      <a:pt x="5528" y="854"/>
                    </a:lnTo>
                    <a:cubicBezTo>
                      <a:pt x="4982" y="1305"/>
                      <a:pt x="4650" y="1590"/>
                      <a:pt x="4531" y="1661"/>
                    </a:cubicBezTo>
                    <a:cubicBezTo>
                      <a:pt x="4057" y="1400"/>
                      <a:pt x="3606" y="1068"/>
                      <a:pt x="3203" y="688"/>
                    </a:cubicBezTo>
                    <a:lnTo>
                      <a:pt x="1875" y="2064"/>
                    </a:lnTo>
                    <a:cubicBezTo>
                      <a:pt x="1258" y="1708"/>
                      <a:pt x="641" y="1352"/>
                      <a:pt x="1" y="1068"/>
                    </a:cubicBezTo>
                    <a:lnTo>
                      <a:pt x="1" y="1068"/>
                    </a:lnTo>
                    <a:cubicBezTo>
                      <a:pt x="1" y="1850"/>
                      <a:pt x="167" y="2633"/>
                      <a:pt x="451" y="3369"/>
                    </a:cubicBezTo>
                    <a:cubicBezTo>
                      <a:pt x="1804" y="2989"/>
                      <a:pt x="3772" y="2491"/>
                      <a:pt x="6334" y="1874"/>
                    </a:cubicBezTo>
                    <a:lnTo>
                      <a:pt x="9608" y="1091"/>
                    </a:lnTo>
                    <a:cubicBezTo>
                      <a:pt x="9631" y="997"/>
                      <a:pt x="9631" y="925"/>
                      <a:pt x="9608" y="830"/>
                    </a:cubicBezTo>
                    <a:lnTo>
                      <a:pt x="9608" y="0"/>
                    </a:lnTo>
                    <a:close/>
                    <a:moveTo>
                      <a:pt x="9513" y="2467"/>
                    </a:moveTo>
                    <a:cubicBezTo>
                      <a:pt x="8540" y="2728"/>
                      <a:pt x="7307" y="3037"/>
                      <a:pt x="5860" y="3416"/>
                    </a:cubicBezTo>
                    <a:lnTo>
                      <a:pt x="1163" y="4602"/>
                    </a:lnTo>
                    <a:lnTo>
                      <a:pt x="1329" y="4816"/>
                    </a:lnTo>
                    <a:cubicBezTo>
                      <a:pt x="1590" y="5124"/>
                      <a:pt x="1922" y="5385"/>
                      <a:pt x="2302" y="5575"/>
                    </a:cubicBezTo>
                    <a:cubicBezTo>
                      <a:pt x="5124" y="4792"/>
                      <a:pt x="7425" y="4128"/>
                      <a:pt x="9204" y="3630"/>
                    </a:cubicBezTo>
                    <a:cubicBezTo>
                      <a:pt x="9347" y="3250"/>
                      <a:pt x="9442" y="2870"/>
                      <a:pt x="9513" y="246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8" name="Google Shape;3518;p29"/>
              <p:cNvSpPr/>
              <p:nvPr/>
            </p:nvSpPr>
            <p:spPr>
              <a:xfrm>
                <a:off x="2520450" y="3666250"/>
                <a:ext cx="247900" cy="158325"/>
              </a:xfrm>
              <a:custGeom>
                <a:avLst/>
                <a:gdLst/>
                <a:ahLst/>
                <a:cxnLst/>
                <a:rect l="l" t="t" r="r" b="b"/>
                <a:pathLst>
                  <a:path w="9916" h="6333" extrusionOk="0">
                    <a:moveTo>
                      <a:pt x="9607" y="424"/>
                    </a:moveTo>
                    <a:lnTo>
                      <a:pt x="9607" y="945"/>
                    </a:lnTo>
                    <a:lnTo>
                      <a:pt x="9607" y="1088"/>
                    </a:lnTo>
                    <a:cubicBezTo>
                      <a:pt x="8635" y="1325"/>
                      <a:pt x="7591" y="1562"/>
                      <a:pt x="6429" y="1847"/>
                    </a:cubicBezTo>
                    <a:cubicBezTo>
                      <a:pt x="3962" y="2440"/>
                      <a:pt x="2040" y="2938"/>
                      <a:pt x="688" y="3318"/>
                    </a:cubicBezTo>
                    <a:cubicBezTo>
                      <a:pt x="451" y="2701"/>
                      <a:pt x="333" y="2060"/>
                      <a:pt x="309" y="1420"/>
                    </a:cubicBezTo>
                    <a:lnTo>
                      <a:pt x="309" y="1420"/>
                    </a:lnTo>
                    <a:cubicBezTo>
                      <a:pt x="854" y="1705"/>
                      <a:pt x="1424" y="1989"/>
                      <a:pt x="1969" y="2321"/>
                    </a:cubicBezTo>
                    <a:cubicBezTo>
                      <a:pt x="1989" y="2331"/>
                      <a:pt x="2013" y="2337"/>
                      <a:pt x="2037" y="2337"/>
                    </a:cubicBezTo>
                    <a:cubicBezTo>
                      <a:pt x="2072" y="2337"/>
                      <a:pt x="2108" y="2325"/>
                      <a:pt x="2135" y="2298"/>
                    </a:cubicBezTo>
                    <a:lnTo>
                      <a:pt x="3345" y="1040"/>
                    </a:lnTo>
                    <a:cubicBezTo>
                      <a:pt x="3748" y="1372"/>
                      <a:pt x="4152" y="1657"/>
                      <a:pt x="4602" y="1918"/>
                    </a:cubicBezTo>
                    <a:cubicBezTo>
                      <a:pt x="4626" y="1930"/>
                      <a:pt x="4650" y="1936"/>
                      <a:pt x="4673" y="1936"/>
                    </a:cubicBezTo>
                    <a:cubicBezTo>
                      <a:pt x="4697" y="1936"/>
                      <a:pt x="4721" y="1930"/>
                      <a:pt x="4745" y="1918"/>
                    </a:cubicBezTo>
                    <a:cubicBezTo>
                      <a:pt x="4887" y="1847"/>
                      <a:pt x="5195" y="1586"/>
                      <a:pt x="5693" y="1159"/>
                    </a:cubicBezTo>
                    <a:lnTo>
                      <a:pt x="6476" y="1562"/>
                    </a:lnTo>
                    <a:cubicBezTo>
                      <a:pt x="6496" y="1582"/>
                      <a:pt x="6521" y="1590"/>
                      <a:pt x="6546" y="1590"/>
                    </a:cubicBezTo>
                    <a:cubicBezTo>
                      <a:pt x="6580" y="1590"/>
                      <a:pt x="6615" y="1576"/>
                      <a:pt x="6642" y="1562"/>
                    </a:cubicBezTo>
                    <a:cubicBezTo>
                      <a:pt x="6998" y="1230"/>
                      <a:pt x="7330" y="898"/>
                      <a:pt x="7686" y="519"/>
                    </a:cubicBezTo>
                    <a:cubicBezTo>
                      <a:pt x="7876" y="708"/>
                      <a:pt x="8160" y="922"/>
                      <a:pt x="8540" y="1183"/>
                    </a:cubicBezTo>
                    <a:cubicBezTo>
                      <a:pt x="8564" y="1206"/>
                      <a:pt x="8599" y="1218"/>
                      <a:pt x="8635" y="1218"/>
                    </a:cubicBezTo>
                    <a:cubicBezTo>
                      <a:pt x="8670" y="1218"/>
                      <a:pt x="8706" y="1206"/>
                      <a:pt x="8730" y="1183"/>
                    </a:cubicBezTo>
                    <a:lnTo>
                      <a:pt x="9607" y="424"/>
                    </a:lnTo>
                    <a:close/>
                    <a:moveTo>
                      <a:pt x="9607" y="1396"/>
                    </a:moveTo>
                    <a:lnTo>
                      <a:pt x="9607" y="1396"/>
                    </a:lnTo>
                    <a:cubicBezTo>
                      <a:pt x="9584" y="1752"/>
                      <a:pt x="9560" y="2108"/>
                      <a:pt x="9512" y="2464"/>
                    </a:cubicBezTo>
                    <a:cubicBezTo>
                      <a:pt x="8564" y="2725"/>
                      <a:pt x="7378" y="3033"/>
                      <a:pt x="5954" y="3389"/>
                    </a:cubicBezTo>
                    <a:lnTo>
                      <a:pt x="1353" y="4551"/>
                    </a:lnTo>
                    <a:cubicBezTo>
                      <a:pt x="1139" y="4243"/>
                      <a:pt x="949" y="3911"/>
                      <a:pt x="783" y="3578"/>
                    </a:cubicBezTo>
                    <a:cubicBezTo>
                      <a:pt x="2159" y="3223"/>
                      <a:pt x="4057" y="2725"/>
                      <a:pt x="6476" y="2132"/>
                    </a:cubicBezTo>
                    <a:cubicBezTo>
                      <a:pt x="7615" y="1871"/>
                      <a:pt x="8659" y="1610"/>
                      <a:pt x="9607" y="1396"/>
                    </a:cubicBezTo>
                    <a:close/>
                    <a:moveTo>
                      <a:pt x="9465" y="2796"/>
                    </a:moveTo>
                    <a:cubicBezTo>
                      <a:pt x="9394" y="3057"/>
                      <a:pt x="9323" y="3341"/>
                      <a:pt x="9228" y="3602"/>
                    </a:cubicBezTo>
                    <a:lnTo>
                      <a:pt x="2467" y="5547"/>
                    </a:lnTo>
                    <a:cubicBezTo>
                      <a:pt x="2135" y="5358"/>
                      <a:pt x="1827" y="5097"/>
                      <a:pt x="1590" y="4812"/>
                    </a:cubicBezTo>
                    <a:lnTo>
                      <a:pt x="1566" y="4788"/>
                    </a:lnTo>
                    <a:lnTo>
                      <a:pt x="6026" y="3673"/>
                    </a:lnTo>
                    <a:lnTo>
                      <a:pt x="9465" y="2796"/>
                    </a:lnTo>
                    <a:close/>
                    <a:moveTo>
                      <a:pt x="9086" y="3958"/>
                    </a:moveTo>
                    <a:lnTo>
                      <a:pt x="9086" y="3958"/>
                    </a:lnTo>
                    <a:cubicBezTo>
                      <a:pt x="8967" y="4148"/>
                      <a:pt x="8848" y="4361"/>
                      <a:pt x="8730" y="4551"/>
                    </a:cubicBezTo>
                    <a:cubicBezTo>
                      <a:pt x="8113" y="5358"/>
                      <a:pt x="6951" y="5832"/>
                      <a:pt x="5290" y="5998"/>
                    </a:cubicBezTo>
                    <a:cubicBezTo>
                      <a:pt x="5085" y="6022"/>
                      <a:pt x="4879" y="6034"/>
                      <a:pt x="4672" y="6034"/>
                    </a:cubicBezTo>
                    <a:cubicBezTo>
                      <a:pt x="4066" y="6034"/>
                      <a:pt x="3461" y="5932"/>
                      <a:pt x="2894" y="5737"/>
                    </a:cubicBezTo>
                    <a:lnTo>
                      <a:pt x="9086" y="3958"/>
                    </a:lnTo>
                    <a:close/>
                    <a:moveTo>
                      <a:pt x="9776" y="1"/>
                    </a:moveTo>
                    <a:cubicBezTo>
                      <a:pt x="9743" y="1"/>
                      <a:pt x="9708" y="14"/>
                      <a:pt x="9679" y="44"/>
                    </a:cubicBezTo>
                    <a:lnTo>
                      <a:pt x="8635" y="945"/>
                    </a:lnTo>
                    <a:cubicBezTo>
                      <a:pt x="8232" y="637"/>
                      <a:pt x="7947" y="424"/>
                      <a:pt x="7781" y="258"/>
                    </a:cubicBezTo>
                    <a:cubicBezTo>
                      <a:pt x="7745" y="234"/>
                      <a:pt x="7704" y="222"/>
                      <a:pt x="7665" y="222"/>
                    </a:cubicBezTo>
                    <a:cubicBezTo>
                      <a:pt x="7627" y="222"/>
                      <a:pt x="7591" y="234"/>
                      <a:pt x="7567" y="258"/>
                    </a:cubicBezTo>
                    <a:cubicBezTo>
                      <a:pt x="7212" y="637"/>
                      <a:pt x="6879" y="969"/>
                      <a:pt x="6524" y="1301"/>
                    </a:cubicBezTo>
                    <a:lnTo>
                      <a:pt x="5765" y="874"/>
                    </a:lnTo>
                    <a:cubicBezTo>
                      <a:pt x="5741" y="851"/>
                      <a:pt x="5711" y="839"/>
                      <a:pt x="5682" y="839"/>
                    </a:cubicBezTo>
                    <a:cubicBezTo>
                      <a:pt x="5652" y="839"/>
                      <a:pt x="5622" y="851"/>
                      <a:pt x="5599" y="874"/>
                    </a:cubicBezTo>
                    <a:cubicBezTo>
                      <a:pt x="5148" y="1254"/>
                      <a:pt x="4839" y="1491"/>
                      <a:pt x="4673" y="1610"/>
                    </a:cubicBezTo>
                    <a:cubicBezTo>
                      <a:pt x="4246" y="1372"/>
                      <a:pt x="3819" y="1088"/>
                      <a:pt x="3464" y="732"/>
                    </a:cubicBezTo>
                    <a:cubicBezTo>
                      <a:pt x="3440" y="708"/>
                      <a:pt x="3398" y="696"/>
                      <a:pt x="3357" y="696"/>
                    </a:cubicBezTo>
                    <a:cubicBezTo>
                      <a:pt x="3315" y="696"/>
                      <a:pt x="3274" y="708"/>
                      <a:pt x="3250" y="732"/>
                    </a:cubicBezTo>
                    <a:lnTo>
                      <a:pt x="2017" y="2013"/>
                    </a:lnTo>
                    <a:cubicBezTo>
                      <a:pt x="1424" y="1657"/>
                      <a:pt x="807" y="1372"/>
                      <a:pt x="214" y="1064"/>
                    </a:cubicBezTo>
                    <a:cubicBezTo>
                      <a:pt x="190" y="1052"/>
                      <a:pt x="166" y="1046"/>
                      <a:pt x="143" y="1046"/>
                    </a:cubicBezTo>
                    <a:cubicBezTo>
                      <a:pt x="119" y="1046"/>
                      <a:pt x="95" y="1052"/>
                      <a:pt x="72" y="1064"/>
                    </a:cubicBezTo>
                    <a:cubicBezTo>
                      <a:pt x="24" y="1112"/>
                      <a:pt x="0" y="1159"/>
                      <a:pt x="0" y="1206"/>
                    </a:cubicBezTo>
                    <a:cubicBezTo>
                      <a:pt x="0" y="2013"/>
                      <a:pt x="166" y="2796"/>
                      <a:pt x="451" y="3555"/>
                    </a:cubicBezTo>
                    <a:cubicBezTo>
                      <a:pt x="641" y="4005"/>
                      <a:pt x="878" y="4432"/>
                      <a:pt x="1186" y="4812"/>
                    </a:cubicBezTo>
                    <a:cubicBezTo>
                      <a:pt x="1234" y="4883"/>
                      <a:pt x="1305" y="4954"/>
                      <a:pt x="1353" y="5025"/>
                    </a:cubicBezTo>
                    <a:cubicBezTo>
                      <a:pt x="1637" y="5358"/>
                      <a:pt x="1993" y="5618"/>
                      <a:pt x="2396" y="5832"/>
                    </a:cubicBezTo>
                    <a:cubicBezTo>
                      <a:pt x="3046" y="6145"/>
                      <a:pt x="3758" y="6332"/>
                      <a:pt x="4495" y="6332"/>
                    </a:cubicBezTo>
                    <a:cubicBezTo>
                      <a:pt x="4538" y="6332"/>
                      <a:pt x="4582" y="6331"/>
                      <a:pt x="4626" y="6330"/>
                    </a:cubicBezTo>
                    <a:cubicBezTo>
                      <a:pt x="4839" y="6330"/>
                      <a:pt x="5077" y="6306"/>
                      <a:pt x="5314" y="6306"/>
                    </a:cubicBezTo>
                    <a:cubicBezTo>
                      <a:pt x="7069" y="6140"/>
                      <a:pt x="8303" y="5618"/>
                      <a:pt x="8967" y="4765"/>
                    </a:cubicBezTo>
                    <a:cubicBezTo>
                      <a:pt x="9180" y="4456"/>
                      <a:pt x="9346" y="4148"/>
                      <a:pt x="9489" y="3816"/>
                    </a:cubicBezTo>
                    <a:cubicBezTo>
                      <a:pt x="9631" y="3436"/>
                      <a:pt x="9726" y="3057"/>
                      <a:pt x="9797" y="2653"/>
                    </a:cubicBezTo>
                    <a:cubicBezTo>
                      <a:pt x="9868" y="2179"/>
                      <a:pt x="9916" y="1728"/>
                      <a:pt x="9916" y="1254"/>
                    </a:cubicBezTo>
                    <a:lnTo>
                      <a:pt x="9916" y="993"/>
                    </a:lnTo>
                    <a:lnTo>
                      <a:pt x="9916" y="163"/>
                    </a:lnTo>
                    <a:cubicBezTo>
                      <a:pt x="9916" y="65"/>
                      <a:pt x="9849" y="1"/>
                      <a:pt x="97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9" name="Google Shape;3519;p29"/>
              <p:cNvSpPr/>
              <p:nvPr/>
            </p:nvSpPr>
            <p:spPr>
              <a:xfrm>
                <a:off x="2527575" y="3446575"/>
                <a:ext cx="196900" cy="118800"/>
              </a:xfrm>
              <a:custGeom>
                <a:avLst/>
                <a:gdLst/>
                <a:ahLst/>
                <a:cxnLst/>
                <a:rect l="l" t="t" r="r" b="b"/>
                <a:pathLst>
                  <a:path w="7876" h="4752" extrusionOk="0">
                    <a:moveTo>
                      <a:pt x="3712" y="1"/>
                    </a:moveTo>
                    <a:cubicBezTo>
                      <a:pt x="3529" y="1"/>
                      <a:pt x="3345" y="19"/>
                      <a:pt x="3155" y="54"/>
                    </a:cubicBezTo>
                    <a:cubicBezTo>
                      <a:pt x="2088" y="173"/>
                      <a:pt x="1281" y="861"/>
                      <a:pt x="712" y="2094"/>
                    </a:cubicBezTo>
                    <a:cubicBezTo>
                      <a:pt x="1589" y="1573"/>
                      <a:pt x="2775" y="885"/>
                      <a:pt x="4270" y="54"/>
                    </a:cubicBezTo>
                    <a:cubicBezTo>
                      <a:pt x="4080" y="19"/>
                      <a:pt x="3896" y="1"/>
                      <a:pt x="3712" y="1"/>
                    </a:cubicBezTo>
                    <a:close/>
                    <a:moveTo>
                      <a:pt x="5503" y="386"/>
                    </a:moveTo>
                    <a:cubicBezTo>
                      <a:pt x="3250" y="1667"/>
                      <a:pt x="1494" y="2735"/>
                      <a:pt x="214" y="3541"/>
                    </a:cubicBezTo>
                    <a:cubicBezTo>
                      <a:pt x="119" y="3921"/>
                      <a:pt x="48" y="4348"/>
                      <a:pt x="0" y="4751"/>
                    </a:cubicBezTo>
                    <a:cubicBezTo>
                      <a:pt x="403" y="4324"/>
                      <a:pt x="901" y="3850"/>
                      <a:pt x="1423" y="3328"/>
                    </a:cubicBezTo>
                    <a:cubicBezTo>
                      <a:pt x="1803" y="3518"/>
                      <a:pt x="2135" y="3707"/>
                      <a:pt x="2467" y="3921"/>
                    </a:cubicBezTo>
                    <a:cubicBezTo>
                      <a:pt x="2538" y="3945"/>
                      <a:pt x="2633" y="3992"/>
                      <a:pt x="2704" y="4039"/>
                    </a:cubicBezTo>
                    <a:cubicBezTo>
                      <a:pt x="3013" y="3589"/>
                      <a:pt x="3321" y="3162"/>
                      <a:pt x="3629" y="2759"/>
                    </a:cubicBezTo>
                    <a:cubicBezTo>
                      <a:pt x="3701" y="2640"/>
                      <a:pt x="3772" y="2569"/>
                      <a:pt x="3819" y="2498"/>
                    </a:cubicBezTo>
                    <a:lnTo>
                      <a:pt x="5076" y="3423"/>
                    </a:lnTo>
                    <a:cubicBezTo>
                      <a:pt x="5242" y="3114"/>
                      <a:pt x="5432" y="2735"/>
                      <a:pt x="5669" y="2332"/>
                    </a:cubicBezTo>
                    <a:cubicBezTo>
                      <a:pt x="5741" y="2213"/>
                      <a:pt x="5788" y="2118"/>
                      <a:pt x="5859" y="2023"/>
                    </a:cubicBezTo>
                    <a:lnTo>
                      <a:pt x="7875" y="2332"/>
                    </a:lnTo>
                    <a:cubicBezTo>
                      <a:pt x="7591" y="1999"/>
                      <a:pt x="7306" y="1691"/>
                      <a:pt x="6974" y="1406"/>
                    </a:cubicBezTo>
                    <a:cubicBezTo>
                      <a:pt x="6547" y="1003"/>
                      <a:pt x="6049" y="671"/>
                      <a:pt x="5503" y="3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0" name="Google Shape;3520;p29"/>
              <p:cNvSpPr/>
              <p:nvPr/>
            </p:nvSpPr>
            <p:spPr>
              <a:xfrm>
                <a:off x="2532900" y="3447925"/>
                <a:ext cx="132275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5291" h="3488" extrusionOk="0">
                    <a:moveTo>
                      <a:pt x="4033" y="0"/>
                    </a:moveTo>
                    <a:cubicBezTo>
                      <a:pt x="2562" y="831"/>
                      <a:pt x="1376" y="1519"/>
                      <a:pt x="475" y="2040"/>
                    </a:cubicBezTo>
                    <a:cubicBezTo>
                      <a:pt x="380" y="2301"/>
                      <a:pt x="261" y="2586"/>
                      <a:pt x="167" y="2871"/>
                    </a:cubicBezTo>
                    <a:lnTo>
                      <a:pt x="1" y="3487"/>
                    </a:lnTo>
                    <a:cubicBezTo>
                      <a:pt x="1258" y="2681"/>
                      <a:pt x="3037" y="1613"/>
                      <a:pt x="5290" y="332"/>
                    </a:cubicBezTo>
                    <a:cubicBezTo>
                      <a:pt x="4887" y="166"/>
                      <a:pt x="4484" y="48"/>
                      <a:pt x="40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1" name="Google Shape;3521;p29"/>
              <p:cNvSpPr/>
              <p:nvPr/>
            </p:nvSpPr>
            <p:spPr>
              <a:xfrm>
                <a:off x="2523425" y="3443625"/>
                <a:ext cx="204000" cy="125900"/>
              </a:xfrm>
              <a:custGeom>
                <a:avLst/>
                <a:gdLst/>
                <a:ahLst/>
                <a:cxnLst/>
                <a:rect l="l" t="t" r="r" b="b"/>
                <a:pathLst>
                  <a:path w="8160" h="5036" extrusionOk="0">
                    <a:moveTo>
                      <a:pt x="3938" y="267"/>
                    </a:moveTo>
                    <a:cubicBezTo>
                      <a:pt x="2894" y="884"/>
                      <a:pt x="1969" y="1406"/>
                      <a:pt x="1234" y="1833"/>
                    </a:cubicBezTo>
                    <a:cubicBezTo>
                      <a:pt x="1755" y="931"/>
                      <a:pt x="2467" y="410"/>
                      <a:pt x="3345" y="315"/>
                    </a:cubicBezTo>
                    <a:cubicBezTo>
                      <a:pt x="3534" y="291"/>
                      <a:pt x="3700" y="267"/>
                      <a:pt x="3867" y="267"/>
                    </a:cubicBezTo>
                    <a:close/>
                    <a:moveTo>
                      <a:pt x="4460" y="315"/>
                    </a:moveTo>
                    <a:cubicBezTo>
                      <a:pt x="4744" y="362"/>
                      <a:pt x="5053" y="433"/>
                      <a:pt x="5337" y="552"/>
                    </a:cubicBezTo>
                    <a:cubicBezTo>
                      <a:pt x="3392" y="1643"/>
                      <a:pt x="1803" y="2592"/>
                      <a:pt x="617" y="3327"/>
                    </a:cubicBezTo>
                    <a:lnTo>
                      <a:pt x="688" y="3090"/>
                    </a:lnTo>
                    <a:cubicBezTo>
                      <a:pt x="783" y="2829"/>
                      <a:pt x="878" y="2568"/>
                      <a:pt x="973" y="2331"/>
                    </a:cubicBezTo>
                    <a:lnTo>
                      <a:pt x="973" y="2307"/>
                    </a:lnTo>
                    <a:cubicBezTo>
                      <a:pt x="1874" y="1785"/>
                      <a:pt x="3036" y="1121"/>
                      <a:pt x="4460" y="315"/>
                    </a:cubicBezTo>
                    <a:close/>
                    <a:moveTo>
                      <a:pt x="5693" y="694"/>
                    </a:moveTo>
                    <a:cubicBezTo>
                      <a:pt x="6191" y="955"/>
                      <a:pt x="6642" y="1264"/>
                      <a:pt x="7069" y="1643"/>
                    </a:cubicBezTo>
                    <a:cubicBezTo>
                      <a:pt x="7259" y="1833"/>
                      <a:pt x="7472" y="2023"/>
                      <a:pt x="7662" y="2236"/>
                    </a:cubicBezTo>
                    <a:lnTo>
                      <a:pt x="6049" y="1999"/>
                    </a:lnTo>
                    <a:cubicBezTo>
                      <a:pt x="6030" y="1993"/>
                      <a:pt x="6012" y="1990"/>
                      <a:pt x="5997" y="1990"/>
                    </a:cubicBezTo>
                    <a:cubicBezTo>
                      <a:pt x="5954" y="1990"/>
                      <a:pt x="5924" y="2012"/>
                      <a:pt x="5907" y="2046"/>
                    </a:cubicBezTo>
                    <a:cubicBezTo>
                      <a:pt x="5835" y="2165"/>
                      <a:pt x="5764" y="2260"/>
                      <a:pt x="5693" y="2378"/>
                    </a:cubicBezTo>
                    <a:cubicBezTo>
                      <a:pt x="5503" y="2711"/>
                      <a:pt x="5337" y="3043"/>
                      <a:pt x="5195" y="3304"/>
                    </a:cubicBezTo>
                    <a:lnTo>
                      <a:pt x="4080" y="2497"/>
                    </a:lnTo>
                    <a:cubicBezTo>
                      <a:pt x="4048" y="2476"/>
                      <a:pt x="4011" y="2464"/>
                      <a:pt x="3976" y="2464"/>
                    </a:cubicBezTo>
                    <a:cubicBezTo>
                      <a:pt x="3933" y="2464"/>
                      <a:pt x="3893" y="2482"/>
                      <a:pt x="3867" y="2521"/>
                    </a:cubicBezTo>
                    <a:cubicBezTo>
                      <a:pt x="3819" y="2592"/>
                      <a:pt x="3748" y="2687"/>
                      <a:pt x="3677" y="2782"/>
                    </a:cubicBezTo>
                    <a:cubicBezTo>
                      <a:pt x="3392" y="3185"/>
                      <a:pt x="3107" y="3564"/>
                      <a:pt x="2823" y="3968"/>
                    </a:cubicBezTo>
                    <a:lnTo>
                      <a:pt x="2704" y="3920"/>
                    </a:lnTo>
                    <a:cubicBezTo>
                      <a:pt x="2372" y="3707"/>
                      <a:pt x="2016" y="3517"/>
                      <a:pt x="1660" y="3327"/>
                    </a:cubicBezTo>
                    <a:cubicBezTo>
                      <a:pt x="1641" y="3317"/>
                      <a:pt x="1617" y="3312"/>
                      <a:pt x="1593" y="3312"/>
                    </a:cubicBezTo>
                    <a:cubicBezTo>
                      <a:pt x="1558" y="3312"/>
                      <a:pt x="1522" y="3323"/>
                      <a:pt x="1494" y="3351"/>
                    </a:cubicBezTo>
                    <a:cubicBezTo>
                      <a:pt x="1091" y="3730"/>
                      <a:pt x="712" y="4110"/>
                      <a:pt x="380" y="4442"/>
                    </a:cubicBezTo>
                    <a:cubicBezTo>
                      <a:pt x="403" y="4205"/>
                      <a:pt x="451" y="3968"/>
                      <a:pt x="498" y="3754"/>
                    </a:cubicBezTo>
                    <a:lnTo>
                      <a:pt x="498" y="3730"/>
                    </a:lnTo>
                    <a:cubicBezTo>
                      <a:pt x="1755" y="2948"/>
                      <a:pt x="3487" y="1928"/>
                      <a:pt x="5693" y="694"/>
                    </a:cubicBezTo>
                    <a:close/>
                    <a:moveTo>
                      <a:pt x="3867" y="0"/>
                    </a:moveTo>
                    <a:cubicBezTo>
                      <a:pt x="3677" y="0"/>
                      <a:pt x="3487" y="18"/>
                      <a:pt x="3297" y="54"/>
                    </a:cubicBezTo>
                    <a:cubicBezTo>
                      <a:pt x="2182" y="196"/>
                      <a:pt x="1328" y="908"/>
                      <a:pt x="735" y="2189"/>
                    </a:cubicBezTo>
                    <a:cubicBezTo>
                      <a:pt x="617" y="2450"/>
                      <a:pt x="498" y="2734"/>
                      <a:pt x="403" y="3043"/>
                    </a:cubicBezTo>
                    <a:lnTo>
                      <a:pt x="237" y="3636"/>
                    </a:lnTo>
                    <a:cubicBezTo>
                      <a:pt x="142" y="4039"/>
                      <a:pt x="71" y="4442"/>
                      <a:pt x="0" y="4869"/>
                    </a:cubicBezTo>
                    <a:cubicBezTo>
                      <a:pt x="0" y="4940"/>
                      <a:pt x="24" y="4988"/>
                      <a:pt x="95" y="5035"/>
                    </a:cubicBezTo>
                    <a:lnTo>
                      <a:pt x="166" y="5035"/>
                    </a:lnTo>
                    <a:cubicBezTo>
                      <a:pt x="190" y="5011"/>
                      <a:pt x="190" y="5011"/>
                      <a:pt x="214" y="4988"/>
                    </a:cubicBezTo>
                    <a:cubicBezTo>
                      <a:pt x="617" y="4584"/>
                      <a:pt x="1067" y="4134"/>
                      <a:pt x="1566" y="3659"/>
                    </a:cubicBezTo>
                    <a:cubicBezTo>
                      <a:pt x="1898" y="3825"/>
                      <a:pt x="2206" y="3991"/>
                      <a:pt x="2514" y="4181"/>
                    </a:cubicBezTo>
                    <a:cubicBezTo>
                      <a:pt x="2586" y="4229"/>
                      <a:pt x="2657" y="4252"/>
                      <a:pt x="2728" y="4300"/>
                    </a:cubicBezTo>
                    <a:cubicBezTo>
                      <a:pt x="2755" y="4318"/>
                      <a:pt x="2786" y="4326"/>
                      <a:pt x="2816" y="4326"/>
                    </a:cubicBezTo>
                    <a:cubicBezTo>
                      <a:pt x="2865" y="4326"/>
                      <a:pt x="2912" y="4305"/>
                      <a:pt x="2941" y="4276"/>
                    </a:cubicBezTo>
                    <a:cubicBezTo>
                      <a:pt x="3226" y="3825"/>
                      <a:pt x="3558" y="3398"/>
                      <a:pt x="3867" y="2995"/>
                    </a:cubicBezTo>
                    <a:lnTo>
                      <a:pt x="3985" y="2829"/>
                    </a:lnTo>
                    <a:lnTo>
                      <a:pt x="5100" y="3683"/>
                    </a:lnTo>
                    <a:cubicBezTo>
                      <a:pt x="5147" y="3707"/>
                      <a:pt x="5195" y="3707"/>
                      <a:pt x="5219" y="3707"/>
                    </a:cubicBezTo>
                    <a:cubicBezTo>
                      <a:pt x="5266" y="3683"/>
                      <a:pt x="5314" y="3659"/>
                      <a:pt x="5337" y="3636"/>
                    </a:cubicBezTo>
                    <a:cubicBezTo>
                      <a:pt x="5503" y="3304"/>
                      <a:pt x="5693" y="2948"/>
                      <a:pt x="5930" y="2544"/>
                    </a:cubicBezTo>
                    <a:cubicBezTo>
                      <a:pt x="5978" y="2450"/>
                      <a:pt x="6001" y="2378"/>
                      <a:pt x="6049" y="2307"/>
                    </a:cubicBezTo>
                    <a:lnTo>
                      <a:pt x="7970" y="2616"/>
                    </a:lnTo>
                    <a:cubicBezTo>
                      <a:pt x="8018" y="2616"/>
                      <a:pt x="8089" y="2592"/>
                      <a:pt x="8113" y="2544"/>
                    </a:cubicBezTo>
                    <a:cubicBezTo>
                      <a:pt x="8160" y="2497"/>
                      <a:pt x="8160" y="2426"/>
                      <a:pt x="8113" y="2378"/>
                    </a:cubicBezTo>
                    <a:cubicBezTo>
                      <a:pt x="7852" y="2046"/>
                      <a:pt x="7543" y="1738"/>
                      <a:pt x="7235" y="1453"/>
                    </a:cubicBezTo>
                    <a:cubicBezTo>
                      <a:pt x="6784" y="1026"/>
                      <a:pt x="6286" y="694"/>
                      <a:pt x="5740" y="410"/>
                    </a:cubicBezTo>
                    <a:cubicBezTo>
                      <a:pt x="5314" y="244"/>
                      <a:pt x="4887" y="101"/>
                      <a:pt x="4436" y="54"/>
                    </a:cubicBezTo>
                    <a:cubicBezTo>
                      <a:pt x="4246" y="18"/>
                      <a:pt x="4056" y="0"/>
                      <a:pt x="38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2" name="Google Shape;3522;p29"/>
              <p:cNvSpPr/>
              <p:nvPr/>
            </p:nvSpPr>
            <p:spPr>
              <a:xfrm>
                <a:off x="2475575" y="3511725"/>
                <a:ext cx="316000" cy="142025"/>
              </a:xfrm>
              <a:custGeom>
                <a:avLst/>
                <a:gdLst/>
                <a:ahLst/>
                <a:cxnLst/>
                <a:rect l="l" t="t" r="r" b="b"/>
                <a:pathLst>
                  <a:path w="12640" h="5681" extrusionOk="0">
                    <a:moveTo>
                      <a:pt x="11559" y="1"/>
                    </a:moveTo>
                    <a:cubicBezTo>
                      <a:pt x="11516" y="1"/>
                      <a:pt x="11476" y="18"/>
                      <a:pt x="11450" y="58"/>
                    </a:cubicBezTo>
                    <a:lnTo>
                      <a:pt x="10548" y="1173"/>
                    </a:lnTo>
                    <a:cubicBezTo>
                      <a:pt x="10501" y="1244"/>
                      <a:pt x="10525" y="1315"/>
                      <a:pt x="10572" y="1386"/>
                    </a:cubicBezTo>
                    <a:cubicBezTo>
                      <a:pt x="10596" y="1386"/>
                      <a:pt x="10643" y="1410"/>
                      <a:pt x="10667" y="1410"/>
                    </a:cubicBezTo>
                    <a:cubicBezTo>
                      <a:pt x="10714" y="1410"/>
                      <a:pt x="10762" y="1386"/>
                      <a:pt x="10786" y="1362"/>
                    </a:cubicBezTo>
                    <a:lnTo>
                      <a:pt x="11687" y="247"/>
                    </a:lnTo>
                    <a:cubicBezTo>
                      <a:pt x="11734" y="176"/>
                      <a:pt x="11711" y="81"/>
                      <a:pt x="11663" y="34"/>
                    </a:cubicBezTo>
                    <a:cubicBezTo>
                      <a:pt x="11631" y="13"/>
                      <a:pt x="11595" y="1"/>
                      <a:pt x="11559" y="1"/>
                    </a:cubicBezTo>
                    <a:close/>
                    <a:moveTo>
                      <a:pt x="10320" y="1543"/>
                    </a:moveTo>
                    <a:cubicBezTo>
                      <a:pt x="10278" y="1543"/>
                      <a:pt x="10232" y="1560"/>
                      <a:pt x="10193" y="1600"/>
                    </a:cubicBezTo>
                    <a:lnTo>
                      <a:pt x="10027" y="1813"/>
                    </a:lnTo>
                    <a:cubicBezTo>
                      <a:pt x="9979" y="1860"/>
                      <a:pt x="9979" y="1955"/>
                      <a:pt x="10050" y="2003"/>
                    </a:cubicBezTo>
                    <a:cubicBezTo>
                      <a:pt x="10074" y="2026"/>
                      <a:pt x="10121" y="2050"/>
                      <a:pt x="10145" y="2050"/>
                    </a:cubicBezTo>
                    <a:cubicBezTo>
                      <a:pt x="10193" y="2050"/>
                      <a:pt x="10240" y="2026"/>
                      <a:pt x="10264" y="2003"/>
                    </a:cubicBezTo>
                    <a:lnTo>
                      <a:pt x="10430" y="1789"/>
                    </a:lnTo>
                    <a:cubicBezTo>
                      <a:pt x="10477" y="1718"/>
                      <a:pt x="10477" y="1623"/>
                      <a:pt x="10406" y="1576"/>
                    </a:cubicBezTo>
                    <a:cubicBezTo>
                      <a:pt x="10385" y="1554"/>
                      <a:pt x="10354" y="1543"/>
                      <a:pt x="10320" y="1543"/>
                    </a:cubicBezTo>
                    <a:close/>
                    <a:moveTo>
                      <a:pt x="12431" y="1777"/>
                    </a:moveTo>
                    <a:cubicBezTo>
                      <a:pt x="12413" y="1777"/>
                      <a:pt x="12395" y="1781"/>
                      <a:pt x="12375" y="1789"/>
                    </a:cubicBezTo>
                    <a:lnTo>
                      <a:pt x="12090" y="1932"/>
                    </a:lnTo>
                    <a:cubicBezTo>
                      <a:pt x="11995" y="1955"/>
                      <a:pt x="11972" y="2050"/>
                      <a:pt x="12019" y="2121"/>
                    </a:cubicBezTo>
                    <a:cubicBezTo>
                      <a:pt x="12043" y="2169"/>
                      <a:pt x="12090" y="2216"/>
                      <a:pt x="12138" y="2216"/>
                    </a:cubicBezTo>
                    <a:cubicBezTo>
                      <a:pt x="12161" y="2216"/>
                      <a:pt x="12185" y="2216"/>
                      <a:pt x="12209" y="2193"/>
                    </a:cubicBezTo>
                    <a:lnTo>
                      <a:pt x="12494" y="2050"/>
                    </a:lnTo>
                    <a:cubicBezTo>
                      <a:pt x="12640" y="1987"/>
                      <a:pt x="12565" y="1777"/>
                      <a:pt x="12431" y="1777"/>
                    </a:cubicBezTo>
                    <a:close/>
                    <a:moveTo>
                      <a:pt x="11298" y="2284"/>
                    </a:moveTo>
                    <a:cubicBezTo>
                      <a:pt x="11272" y="2284"/>
                      <a:pt x="11243" y="2292"/>
                      <a:pt x="11213" y="2311"/>
                    </a:cubicBezTo>
                    <a:lnTo>
                      <a:pt x="10691" y="2548"/>
                    </a:lnTo>
                    <a:cubicBezTo>
                      <a:pt x="10492" y="2570"/>
                      <a:pt x="10540" y="2838"/>
                      <a:pt x="10699" y="2838"/>
                    </a:cubicBezTo>
                    <a:cubicBezTo>
                      <a:pt x="10712" y="2838"/>
                      <a:pt x="10725" y="2836"/>
                      <a:pt x="10738" y="2833"/>
                    </a:cubicBezTo>
                    <a:lnTo>
                      <a:pt x="10738" y="2857"/>
                    </a:lnTo>
                    <a:cubicBezTo>
                      <a:pt x="10762" y="2833"/>
                      <a:pt x="10786" y="2833"/>
                      <a:pt x="10809" y="2809"/>
                    </a:cubicBezTo>
                    <a:lnTo>
                      <a:pt x="11331" y="2572"/>
                    </a:lnTo>
                    <a:cubicBezTo>
                      <a:pt x="11511" y="2512"/>
                      <a:pt x="11439" y="2284"/>
                      <a:pt x="11298" y="2284"/>
                    </a:cubicBezTo>
                    <a:close/>
                    <a:moveTo>
                      <a:pt x="315" y="2974"/>
                    </a:moveTo>
                    <a:cubicBezTo>
                      <a:pt x="263" y="2974"/>
                      <a:pt x="213" y="3001"/>
                      <a:pt x="182" y="3046"/>
                    </a:cubicBezTo>
                    <a:cubicBezTo>
                      <a:pt x="159" y="3118"/>
                      <a:pt x="182" y="3213"/>
                      <a:pt x="254" y="3260"/>
                    </a:cubicBezTo>
                    <a:lnTo>
                      <a:pt x="1131" y="3758"/>
                    </a:lnTo>
                    <a:cubicBezTo>
                      <a:pt x="1155" y="3782"/>
                      <a:pt x="1179" y="3782"/>
                      <a:pt x="1202" y="3782"/>
                    </a:cubicBezTo>
                    <a:cubicBezTo>
                      <a:pt x="1274" y="3782"/>
                      <a:pt x="1321" y="3758"/>
                      <a:pt x="1345" y="3711"/>
                    </a:cubicBezTo>
                    <a:cubicBezTo>
                      <a:pt x="1368" y="3640"/>
                      <a:pt x="1345" y="3545"/>
                      <a:pt x="1274" y="3497"/>
                    </a:cubicBezTo>
                    <a:lnTo>
                      <a:pt x="396" y="2999"/>
                    </a:lnTo>
                    <a:cubicBezTo>
                      <a:pt x="371" y="2982"/>
                      <a:pt x="343" y="2974"/>
                      <a:pt x="315" y="2974"/>
                    </a:cubicBezTo>
                    <a:close/>
                    <a:moveTo>
                      <a:pt x="1917" y="3896"/>
                    </a:moveTo>
                    <a:cubicBezTo>
                      <a:pt x="1773" y="3896"/>
                      <a:pt x="1685" y="4106"/>
                      <a:pt x="1843" y="4185"/>
                    </a:cubicBezTo>
                    <a:lnTo>
                      <a:pt x="2270" y="4422"/>
                    </a:lnTo>
                    <a:cubicBezTo>
                      <a:pt x="2270" y="4422"/>
                      <a:pt x="2317" y="4446"/>
                      <a:pt x="2341" y="4446"/>
                    </a:cubicBezTo>
                    <a:cubicBezTo>
                      <a:pt x="2483" y="4446"/>
                      <a:pt x="2531" y="4233"/>
                      <a:pt x="2412" y="4161"/>
                    </a:cubicBezTo>
                    <a:lnTo>
                      <a:pt x="2009" y="3924"/>
                    </a:lnTo>
                    <a:cubicBezTo>
                      <a:pt x="1977" y="3904"/>
                      <a:pt x="1946" y="3896"/>
                      <a:pt x="1917" y="3896"/>
                    </a:cubicBezTo>
                    <a:close/>
                    <a:moveTo>
                      <a:pt x="2166" y="4986"/>
                    </a:moveTo>
                    <a:cubicBezTo>
                      <a:pt x="2153" y="4986"/>
                      <a:pt x="2140" y="4988"/>
                      <a:pt x="2128" y="4992"/>
                    </a:cubicBezTo>
                    <a:lnTo>
                      <a:pt x="1250" y="5181"/>
                    </a:lnTo>
                    <a:cubicBezTo>
                      <a:pt x="1044" y="5181"/>
                      <a:pt x="1059" y="5467"/>
                      <a:pt x="1251" y="5467"/>
                    </a:cubicBezTo>
                    <a:cubicBezTo>
                      <a:pt x="1258" y="5467"/>
                      <a:pt x="1266" y="5467"/>
                      <a:pt x="1274" y="5466"/>
                    </a:cubicBezTo>
                    <a:lnTo>
                      <a:pt x="1297" y="5466"/>
                    </a:lnTo>
                    <a:lnTo>
                      <a:pt x="2199" y="5276"/>
                    </a:lnTo>
                    <a:cubicBezTo>
                      <a:pt x="2270" y="5253"/>
                      <a:pt x="2317" y="5181"/>
                      <a:pt x="2294" y="5110"/>
                    </a:cubicBezTo>
                    <a:cubicBezTo>
                      <a:pt x="2294" y="5032"/>
                      <a:pt x="2228" y="4986"/>
                      <a:pt x="2166" y="4986"/>
                    </a:cubicBezTo>
                    <a:close/>
                    <a:moveTo>
                      <a:pt x="657" y="5300"/>
                    </a:moveTo>
                    <a:lnTo>
                      <a:pt x="206" y="5395"/>
                    </a:lnTo>
                    <a:cubicBezTo>
                      <a:pt x="1" y="5395"/>
                      <a:pt x="15" y="5681"/>
                      <a:pt x="207" y="5681"/>
                    </a:cubicBezTo>
                    <a:cubicBezTo>
                      <a:pt x="214" y="5681"/>
                      <a:pt x="222" y="5680"/>
                      <a:pt x="230" y="5680"/>
                    </a:cubicBezTo>
                    <a:lnTo>
                      <a:pt x="254" y="5680"/>
                    </a:lnTo>
                    <a:lnTo>
                      <a:pt x="704" y="5608"/>
                    </a:lnTo>
                    <a:cubicBezTo>
                      <a:pt x="775" y="5585"/>
                      <a:pt x="847" y="5513"/>
                      <a:pt x="823" y="5419"/>
                    </a:cubicBezTo>
                    <a:cubicBezTo>
                      <a:pt x="799" y="5347"/>
                      <a:pt x="728" y="5300"/>
                      <a:pt x="657" y="53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23" name="Google Shape;3523;p29"/>
            <p:cNvGrpSpPr/>
            <p:nvPr/>
          </p:nvGrpSpPr>
          <p:grpSpPr>
            <a:xfrm rot="1652002">
              <a:off x="1457990" y="4100779"/>
              <a:ext cx="190620" cy="344249"/>
              <a:chOff x="2808075" y="3551650"/>
              <a:chExt cx="136425" cy="246400"/>
            </a:xfrm>
          </p:grpSpPr>
          <p:sp>
            <p:nvSpPr>
              <p:cNvPr id="3524" name="Google Shape;3524;p29"/>
              <p:cNvSpPr/>
              <p:nvPr/>
            </p:nvSpPr>
            <p:spPr>
              <a:xfrm>
                <a:off x="2843200" y="3576175"/>
                <a:ext cx="82925" cy="221875"/>
              </a:xfrm>
              <a:custGeom>
                <a:avLst/>
                <a:gdLst/>
                <a:ahLst/>
                <a:cxnLst/>
                <a:rect l="l" t="t" r="r" b="b"/>
                <a:pathLst>
                  <a:path w="3317" h="8875" extrusionOk="0">
                    <a:moveTo>
                      <a:pt x="207" y="1"/>
                    </a:moveTo>
                    <a:cubicBezTo>
                      <a:pt x="105" y="1"/>
                      <a:pt x="1" y="109"/>
                      <a:pt x="66" y="240"/>
                    </a:cubicBezTo>
                    <a:cubicBezTo>
                      <a:pt x="517" y="999"/>
                      <a:pt x="873" y="1805"/>
                      <a:pt x="1134" y="2659"/>
                    </a:cubicBezTo>
                    <a:cubicBezTo>
                      <a:pt x="1324" y="3229"/>
                      <a:pt x="1466" y="3822"/>
                      <a:pt x="1561" y="4438"/>
                    </a:cubicBezTo>
                    <a:cubicBezTo>
                      <a:pt x="1300" y="4272"/>
                      <a:pt x="968" y="4083"/>
                      <a:pt x="612" y="3893"/>
                    </a:cubicBezTo>
                    <a:cubicBezTo>
                      <a:pt x="592" y="3880"/>
                      <a:pt x="570" y="3874"/>
                      <a:pt x="549" y="3874"/>
                    </a:cubicBezTo>
                    <a:cubicBezTo>
                      <a:pt x="493" y="3874"/>
                      <a:pt x="439" y="3913"/>
                      <a:pt x="422" y="3964"/>
                    </a:cubicBezTo>
                    <a:cubicBezTo>
                      <a:pt x="375" y="4035"/>
                      <a:pt x="398" y="4106"/>
                      <a:pt x="470" y="4154"/>
                    </a:cubicBezTo>
                    <a:cubicBezTo>
                      <a:pt x="920" y="4391"/>
                      <a:pt x="1300" y="4628"/>
                      <a:pt x="1608" y="4818"/>
                    </a:cubicBezTo>
                    <a:cubicBezTo>
                      <a:pt x="1679" y="5316"/>
                      <a:pt x="1703" y="5814"/>
                      <a:pt x="1703" y="6312"/>
                    </a:cubicBezTo>
                    <a:cubicBezTo>
                      <a:pt x="1703" y="6526"/>
                      <a:pt x="1679" y="6739"/>
                      <a:pt x="1679" y="6953"/>
                    </a:cubicBezTo>
                    <a:lnTo>
                      <a:pt x="991" y="6407"/>
                    </a:lnTo>
                    <a:cubicBezTo>
                      <a:pt x="964" y="6385"/>
                      <a:pt x="935" y="6375"/>
                      <a:pt x="908" y="6375"/>
                    </a:cubicBezTo>
                    <a:cubicBezTo>
                      <a:pt x="790" y="6375"/>
                      <a:pt x="691" y="6549"/>
                      <a:pt x="825" y="6645"/>
                    </a:cubicBezTo>
                    <a:lnTo>
                      <a:pt x="1632" y="7309"/>
                    </a:lnTo>
                    <a:cubicBezTo>
                      <a:pt x="1608" y="7783"/>
                      <a:pt x="1537" y="8234"/>
                      <a:pt x="1442" y="8708"/>
                    </a:cubicBezTo>
                    <a:cubicBezTo>
                      <a:pt x="1418" y="8779"/>
                      <a:pt x="1466" y="8851"/>
                      <a:pt x="1561" y="8874"/>
                    </a:cubicBezTo>
                    <a:lnTo>
                      <a:pt x="1584" y="8874"/>
                    </a:lnTo>
                    <a:cubicBezTo>
                      <a:pt x="1679" y="8874"/>
                      <a:pt x="1727" y="8803"/>
                      <a:pt x="1727" y="8732"/>
                    </a:cubicBezTo>
                    <a:cubicBezTo>
                      <a:pt x="1822" y="8234"/>
                      <a:pt x="1893" y="7736"/>
                      <a:pt x="1940" y="7238"/>
                    </a:cubicBezTo>
                    <a:cubicBezTo>
                      <a:pt x="1964" y="6953"/>
                      <a:pt x="1988" y="6645"/>
                      <a:pt x="1988" y="6360"/>
                    </a:cubicBezTo>
                    <a:cubicBezTo>
                      <a:pt x="2154" y="6170"/>
                      <a:pt x="2296" y="5980"/>
                      <a:pt x="2438" y="5814"/>
                    </a:cubicBezTo>
                    <a:cubicBezTo>
                      <a:pt x="2747" y="5435"/>
                      <a:pt x="3031" y="5032"/>
                      <a:pt x="3269" y="4605"/>
                    </a:cubicBezTo>
                    <a:cubicBezTo>
                      <a:pt x="3316" y="4533"/>
                      <a:pt x="3292" y="4438"/>
                      <a:pt x="3221" y="4391"/>
                    </a:cubicBezTo>
                    <a:cubicBezTo>
                      <a:pt x="3203" y="4385"/>
                      <a:pt x="3184" y="4382"/>
                      <a:pt x="3165" y="4382"/>
                    </a:cubicBezTo>
                    <a:cubicBezTo>
                      <a:pt x="3107" y="4382"/>
                      <a:pt x="3049" y="4409"/>
                      <a:pt x="3031" y="4462"/>
                    </a:cubicBezTo>
                    <a:cubicBezTo>
                      <a:pt x="2771" y="4865"/>
                      <a:pt x="2510" y="5269"/>
                      <a:pt x="2225" y="5648"/>
                    </a:cubicBezTo>
                    <a:cubicBezTo>
                      <a:pt x="2154" y="5719"/>
                      <a:pt x="2059" y="5814"/>
                      <a:pt x="1988" y="5909"/>
                    </a:cubicBezTo>
                    <a:cubicBezTo>
                      <a:pt x="1988" y="5506"/>
                      <a:pt x="1964" y="5103"/>
                      <a:pt x="1893" y="4699"/>
                    </a:cubicBezTo>
                    <a:cubicBezTo>
                      <a:pt x="1822" y="3988"/>
                      <a:pt x="1656" y="3300"/>
                      <a:pt x="1442" y="2612"/>
                    </a:cubicBezTo>
                    <a:cubicBezTo>
                      <a:pt x="1751" y="1995"/>
                      <a:pt x="2011" y="1331"/>
                      <a:pt x="2249" y="691"/>
                    </a:cubicBezTo>
                    <a:cubicBezTo>
                      <a:pt x="2308" y="557"/>
                      <a:pt x="2209" y="470"/>
                      <a:pt x="2110" y="470"/>
                    </a:cubicBezTo>
                    <a:cubicBezTo>
                      <a:pt x="2050" y="470"/>
                      <a:pt x="1991" y="501"/>
                      <a:pt x="1964" y="572"/>
                    </a:cubicBezTo>
                    <a:cubicBezTo>
                      <a:pt x="1751" y="1189"/>
                      <a:pt x="1537" y="1734"/>
                      <a:pt x="1300" y="2209"/>
                    </a:cubicBezTo>
                    <a:cubicBezTo>
                      <a:pt x="1039" y="1473"/>
                      <a:pt x="707" y="762"/>
                      <a:pt x="327" y="74"/>
                    </a:cubicBezTo>
                    <a:cubicBezTo>
                      <a:pt x="298" y="22"/>
                      <a:pt x="253" y="1"/>
                      <a:pt x="2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5" name="Google Shape;3525;p29"/>
              <p:cNvSpPr/>
              <p:nvPr/>
            </p:nvSpPr>
            <p:spPr>
              <a:xfrm>
                <a:off x="2811625" y="3555175"/>
                <a:ext cx="129325" cy="190975"/>
              </a:xfrm>
              <a:custGeom>
                <a:avLst/>
                <a:gdLst/>
                <a:ahLst/>
                <a:cxnLst/>
                <a:rect l="l" t="t" r="r" b="b"/>
                <a:pathLst>
                  <a:path w="5173" h="7639" extrusionOk="0">
                    <a:moveTo>
                      <a:pt x="1005" y="0"/>
                    </a:moveTo>
                    <a:cubicBezTo>
                      <a:pt x="832" y="0"/>
                      <a:pt x="672" y="89"/>
                      <a:pt x="594" y="226"/>
                    </a:cubicBezTo>
                    <a:cubicBezTo>
                      <a:pt x="452" y="368"/>
                      <a:pt x="380" y="605"/>
                      <a:pt x="428" y="795"/>
                    </a:cubicBezTo>
                    <a:cubicBezTo>
                      <a:pt x="475" y="1080"/>
                      <a:pt x="618" y="1317"/>
                      <a:pt x="855" y="1459"/>
                    </a:cubicBezTo>
                    <a:cubicBezTo>
                      <a:pt x="1059" y="1645"/>
                      <a:pt x="1321" y="1743"/>
                      <a:pt x="1596" y="1743"/>
                    </a:cubicBezTo>
                    <a:cubicBezTo>
                      <a:pt x="1673" y="1743"/>
                      <a:pt x="1750" y="1736"/>
                      <a:pt x="1827" y="1720"/>
                    </a:cubicBezTo>
                    <a:lnTo>
                      <a:pt x="1851" y="1649"/>
                    </a:lnTo>
                    <a:cubicBezTo>
                      <a:pt x="1946" y="1412"/>
                      <a:pt x="1970" y="1151"/>
                      <a:pt x="1946" y="890"/>
                    </a:cubicBezTo>
                    <a:cubicBezTo>
                      <a:pt x="1922" y="653"/>
                      <a:pt x="1827" y="439"/>
                      <a:pt x="1638" y="273"/>
                    </a:cubicBezTo>
                    <a:cubicBezTo>
                      <a:pt x="1495" y="131"/>
                      <a:pt x="1306" y="36"/>
                      <a:pt x="1116" y="12"/>
                    </a:cubicBezTo>
                    <a:cubicBezTo>
                      <a:pt x="1079" y="4"/>
                      <a:pt x="1041" y="0"/>
                      <a:pt x="1005" y="0"/>
                    </a:cubicBezTo>
                    <a:close/>
                    <a:moveTo>
                      <a:pt x="3383" y="626"/>
                    </a:moveTo>
                    <a:cubicBezTo>
                      <a:pt x="3311" y="626"/>
                      <a:pt x="3240" y="642"/>
                      <a:pt x="3180" y="677"/>
                    </a:cubicBezTo>
                    <a:cubicBezTo>
                      <a:pt x="2966" y="772"/>
                      <a:pt x="2824" y="914"/>
                      <a:pt x="2705" y="1080"/>
                    </a:cubicBezTo>
                    <a:cubicBezTo>
                      <a:pt x="2587" y="1293"/>
                      <a:pt x="2563" y="1531"/>
                      <a:pt x="2587" y="1744"/>
                    </a:cubicBezTo>
                    <a:cubicBezTo>
                      <a:pt x="2634" y="2005"/>
                      <a:pt x="2729" y="2242"/>
                      <a:pt x="2895" y="2456"/>
                    </a:cubicBezTo>
                    <a:cubicBezTo>
                      <a:pt x="2895" y="2479"/>
                      <a:pt x="2919" y="2503"/>
                      <a:pt x="2942" y="2527"/>
                    </a:cubicBezTo>
                    <a:cubicBezTo>
                      <a:pt x="3298" y="2503"/>
                      <a:pt x="3630" y="2313"/>
                      <a:pt x="3820" y="2029"/>
                    </a:cubicBezTo>
                    <a:cubicBezTo>
                      <a:pt x="4010" y="1815"/>
                      <a:pt x="4081" y="1554"/>
                      <a:pt x="4081" y="1270"/>
                    </a:cubicBezTo>
                    <a:lnTo>
                      <a:pt x="4057" y="1270"/>
                    </a:lnTo>
                    <a:cubicBezTo>
                      <a:pt x="4034" y="1056"/>
                      <a:pt x="3915" y="866"/>
                      <a:pt x="3725" y="748"/>
                    </a:cubicBezTo>
                    <a:cubicBezTo>
                      <a:pt x="3635" y="673"/>
                      <a:pt x="3507" y="626"/>
                      <a:pt x="3383" y="626"/>
                    </a:cubicBezTo>
                    <a:close/>
                    <a:moveTo>
                      <a:pt x="737" y="3609"/>
                    </a:moveTo>
                    <a:cubicBezTo>
                      <a:pt x="644" y="3609"/>
                      <a:pt x="548" y="3620"/>
                      <a:pt x="452" y="3642"/>
                    </a:cubicBezTo>
                    <a:cubicBezTo>
                      <a:pt x="262" y="3689"/>
                      <a:pt x="120" y="3832"/>
                      <a:pt x="72" y="4021"/>
                    </a:cubicBezTo>
                    <a:cubicBezTo>
                      <a:pt x="1" y="4235"/>
                      <a:pt x="25" y="4448"/>
                      <a:pt x="143" y="4638"/>
                    </a:cubicBezTo>
                    <a:cubicBezTo>
                      <a:pt x="286" y="4875"/>
                      <a:pt x="523" y="5041"/>
                      <a:pt x="784" y="5089"/>
                    </a:cubicBezTo>
                    <a:cubicBezTo>
                      <a:pt x="902" y="5120"/>
                      <a:pt x="1021" y="5136"/>
                      <a:pt x="1138" y="5136"/>
                    </a:cubicBezTo>
                    <a:cubicBezTo>
                      <a:pt x="1372" y="5136"/>
                      <a:pt x="1598" y="5073"/>
                      <a:pt x="1804" y="4946"/>
                    </a:cubicBezTo>
                    <a:lnTo>
                      <a:pt x="1804" y="4852"/>
                    </a:lnTo>
                    <a:cubicBezTo>
                      <a:pt x="1780" y="4591"/>
                      <a:pt x="1709" y="4330"/>
                      <a:pt x="1567" y="4116"/>
                    </a:cubicBezTo>
                    <a:cubicBezTo>
                      <a:pt x="1448" y="3903"/>
                      <a:pt x="1282" y="3760"/>
                      <a:pt x="1068" y="3665"/>
                    </a:cubicBezTo>
                    <a:cubicBezTo>
                      <a:pt x="964" y="3626"/>
                      <a:pt x="852" y="3609"/>
                      <a:pt x="737" y="3609"/>
                    </a:cubicBezTo>
                    <a:close/>
                    <a:moveTo>
                      <a:pt x="4539" y="4626"/>
                    </a:moveTo>
                    <a:cubicBezTo>
                      <a:pt x="4505" y="4626"/>
                      <a:pt x="4470" y="4630"/>
                      <a:pt x="4437" y="4638"/>
                    </a:cubicBezTo>
                    <a:cubicBezTo>
                      <a:pt x="4223" y="4662"/>
                      <a:pt x="4034" y="4757"/>
                      <a:pt x="3867" y="4899"/>
                    </a:cubicBezTo>
                    <a:cubicBezTo>
                      <a:pt x="3725" y="5065"/>
                      <a:pt x="3630" y="5278"/>
                      <a:pt x="3607" y="5516"/>
                    </a:cubicBezTo>
                    <a:cubicBezTo>
                      <a:pt x="3559" y="5777"/>
                      <a:pt x="3607" y="6038"/>
                      <a:pt x="3701" y="6275"/>
                    </a:cubicBezTo>
                    <a:lnTo>
                      <a:pt x="3725" y="6370"/>
                    </a:lnTo>
                    <a:cubicBezTo>
                      <a:pt x="3785" y="6378"/>
                      <a:pt x="3845" y="6382"/>
                      <a:pt x="3905" y="6382"/>
                    </a:cubicBezTo>
                    <a:cubicBezTo>
                      <a:pt x="4199" y="6382"/>
                      <a:pt x="4481" y="6286"/>
                      <a:pt x="4698" y="6109"/>
                    </a:cubicBezTo>
                    <a:cubicBezTo>
                      <a:pt x="4935" y="5943"/>
                      <a:pt x="5077" y="5705"/>
                      <a:pt x="5125" y="5421"/>
                    </a:cubicBezTo>
                    <a:cubicBezTo>
                      <a:pt x="5172" y="5207"/>
                      <a:pt x="5101" y="4994"/>
                      <a:pt x="4959" y="4828"/>
                    </a:cubicBezTo>
                    <a:cubicBezTo>
                      <a:pt x="4861" y="4711"/>
                      <a:pt x="4699" y="4626"/>
                      <a:pt x="4539" y="4626"/>
                    </a:cubicBezTo>
                    <a:close/>
                    <a:moveTo>
                      <a:pt x="1344" y="6066"/>
                    </a:moveTo>
                    <a:cubicBezTo>
                      <a:pt x="1290" y="6066"/>
                      <a:pt x="1238" y="6072"/>
                      <a:pt x="1187" y="6085"/>
                    </a:cubicBezTo>
                    <a:cubicBezTo>
                      <a:pt x="974" y="6085"/>
                      <a:pt x="807" y="6227"/>
                      <a:pt x="736" y="6417"/>
                    </a:cubicBezTo>
                    <a:cubicBezTo>
                      <a:pt x="641" y="6607"/>
                      <a:pt x="641" y="6820"/>
                      <a:pt x="736" y="7010"/>
                    </a:cubicBezTo>
                    <a:cubicBezTo>
                      <a:pt x="855" y="7271"/>
                      <a:pt x="1068" y="7461"/>
                      <a:pt x="1329" y="7532"/>
                    </a:cubicBezTo>
                    <a:cubicBezTo>
                      <a:pt x="1495" y="7603"/>
                      <a:pt x="1673" y="7639"/>
                      <a:pt x="1851" y="7639"/>
                    </a:cubicBezTo>
                    <a:cubicBezTo>
                      <a:pt x="2029" y="7639"/>
                      <a:pt x="2207" y="7603"/>
                      <a:pt x="2373" y="7532"/>
                    </a:cubicBezTo>
                    <a:lnTo>
                      <a:pt x="2373" y="7461"/>
                    </a:lnTo>
                    <a:lnTo>
                      <a:pt x="2349" y="7437"/>
                    </a:lnTo>
                    <a:cubicBezTo>
                      <a:pt x="2373" y="7176"/>
                      <a:pt x="2326" y="6915"/>
                      <a:pt x="2207" y="6678"/>
                    </a:cubicBezTo>
                    <a:cubicBezTo>
                      <a:pt x="2112" y="6465"/>
                      <a:pt x="1970" y="6298"/>
                      <a:pt x="1780" y="6180"/>
                    </a:cubicBezTo>
                    <a:cubicBezTo>
                      <a:pt x="1641" y="6110"/>
                      <a:pt x="1489" y="6066"/>
                      <a:pt x="1344" y="606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6" name="Google Shape;3526;p29"/>
              <p:cNvSpPr/>
              <p:nvPr/>
            </p:nvSpPr>
            <p:spPr>
              <a:xfrm>
                <a:off x="2808075" y="3551650"/>
                <a:ext cx="136425" cy="198350"/>
              </a:xfrm>
              <a:custGeom>
                <a:avLst/>
                <a:gdLst/>
                <a:ahLst/>
                <a:cxnLst/>
                <a:rect l="l" t="t" r="r" b="b"/>
                <a:pathLst>
                  <a:path w="5457" h="7934" extrusionOk="0">
                    <a:moveTo>
                      <a:pt x="1234" y="296"/>
                    </a:moveTo>
                    <a:cubicBezTo>
                      <a:pt x="1400" y="319"/>
                      <a:pt x="1566" y="414"/>
                      <a:pt x="1685" y="533"/>
                    </a:cubicBezTo>
                    <a:cubicBezTo>
                      <a:pt x="1827" y="675"/>
                      <a:pt x="1922" y="865"/>
                      <a:pt x="1922" y="1079"/>
                    </a:cubicBezTo>
                    <a:cubicBezTo>
                      <a:pt x="1969" y="1292"/>
                      <a:pt x="1946" y="1506"/>
                      <a:pt x="1851" y="1719"/>
                    </a:cubicBezTo>
                    <a:cubicBezTo>
                      <a:pt x="1802" y="1727"/>
                      <a:pt x="1753" y="1731"/>
                      <a:pt x="1705" y="1731"/>
                    </a:cubicBezTo>
                    <a:cubicBezTo>
                      <a:pt x="1471" y="1731"/>
                      <a:pt x="1245" y="1639"/>
                      <a:pt x="1068" y="1482"/>
                    </a:cubicBezTo>
                    <a:cubicBezTo>
                      <a:pt x="878" y="1363"/>
                      <a:pt x="736" y="1150"/>
                      <a:pt x="689" y="936"/>
                    </a:cubicBezTo>
                    <a:cubicBezTo>
                      <a:pt x="665" y="770"/>
                      <a:pt x="712" y="580"/>
                      <a:pt x="831" y="462"/>
                    </a:cubicBezTo>
                    <a:cubicBezTo>
                      <a:pt x="902" y="367"/>
                      <a:pt x="1021" y="296"/>
                      <a:pt x="1163" y="296"/>
                    </a:cubicBezTo>
                    <a:close/>
                    <a:moveTo>
                      <a:pt x="1167" y="1"/>
                    </a:moveTo>
                    <a:cubicBezTo>
                      <a:pt x="951" y="1"/>
                      <a:pt x="759" y="111"/>
                      <a:pt x="617" y="272"/>
                    </a:cubicBezTo>
                    <a:cubicBezTo>
                      <a:pt x="451" y="462"/>
                      <a:pt x="356" y="723"/>
                      <a:pt x="404" y="984"/>
                    </a:cubicBezTo>
                    <a:cubicBezTo>
                      <a:pt x="451" y="1268"/>
                      <a:pt x="617" y="1553"/>
                      <a:pt x="878" y="1719"/>
                    </a:cubicBezTo>
                    <a:cubicBezTo>
                      <a:pt x="1095" y="1914"/>
                      <a:pt x="1392" y="2030"/>
                      <a:pt x="1677" y="2030"/>
                    </a:cubicBezTo>
                    <a:cubicBezTo>
                      <a:pt x="1704" y="2030"/>
                      <a:pt x="1730" y="2029"/>
                      <a:pt x="1756" y="2027"/>
                    </a:cubicBezTo>
                    <a:lnTo>
                      <a:pt x="1780" y="2004"/>
                    </a:lnTo>
                    <a:cubicBezTo>
                      <a:pt x="1827" y="2004"/>
                      <a:pt x="1922" y="2004"/>
                      <a:pt x="1969" y="2027"/>
                    </a:cubicBezTo>
                    <a:cubicBezTo>
                      <a:pt x="2017" y="2004"/>
                      <a:pt x="2064" y="1980"/>
                      <a:pt x="2088" y="1933"/>
                    </a:cubicBezTo>
                    <a:lnTo>
                      <a:pt x="2136" y="1838"/>
                    </a:lnTo>
                    <a:cubicBezTo>
                      <a:pt x="2230" y="1577"/>
                      <a:pt x="2278" y="1292"/>
                      <a:pt x="2230" y="1031"/>
                    </a:cubicBezTo>
                    <a:cubicBezTo>
                      <a:pt x="2207" y="770"/>
                      <a:pt x="2088" y="509"/>
                      <a:pt x="1898" y="343"/>
                    </a:cubicBezTo>
                    <a:cubicBezTo>
                      <a:pt x="1732" y="153"/>
                      <a:pt x="1519" y="35"/>
                      <a:pt x="1282" y="11"/>
                    </a:cubicBezTo>
                    <a:cubicBezTo>
                      <a:pt x="1243" y="4"/>
                      <a:pt x="1204" y="1"/>
                      <a:pt x="1167" y="1"/>
                    </a:cubicBezTo>
                    <a:close/>
                    <a:moveTo>
                      <a:pt x="3559" y="913"/>
                    </a:moveTo>
                    <a:cubicBezTo>
                      <a:pt x="3654" y="913"/>
                      <a:pt x="3749" y="960"/>
                      <a:pt x="3820" y="1007"/>
                    </a:cubicBezTo>
                    <a:cubicBezTo>
                      <a:pt x="3962" y="1102"/>
                      <a:pt x="4057" y="1245"/>
                      <a:pt x="4057" y="1411"/>
                    </a:cubicBezTo>
                    <a:cubicBezTo>
                      <a:pt x="4057" y="1648"/>
                      <a:pt x="3986" y="1885"/>
                      <a:pt x="3843" y="2075"/>
                    </a:cubicBezTo>
                    <a:cubicBezTo>
                      <a:pt x="3677" y="2312"/>
                      <a:pt x="3416" y="2478"/>
                      <a:pt x="3132" y="2502"/>
                    </a:cubicBezTo>
                    <a:cubicBezTo>
                      <a:pt x="3013" y="2312"/>
                      <a:pt x="2918" y="2099"/>
                      <a:pt x="2895" y="1885"/>
                    </a:cubicBezTo>
                    <a:cubicBezTo>
                      <a:pt x="2847" y="1672"/>
                      <a:pt x="2895" y="1482"/>
                      <a:pt x="2989" y="1316"/>
                    </a:cubicBezTo>
                    <a:cubicBezTo>
                      <a:pt x="3061" y="1150"/>
                      <a:pt x="3203" y="1031"/>
                      <a:pt x="3369" y="960"/>
                    </a:cubicBezTo>
                    <a:cubicBezTo>
                      <a:pt x="3416" y="936"/>
                      <a:pt x="3488" y="936"/>
                      <a:pt x="3535" y="936"/>
                    </a:cubicBezTo>
                    <a:lnTo>
                      <a:pt x="3559" y="913"/>
                    </a:lnTo>
                    <a:close/>
                    <a:moveTo>
                      <a:pt x="3556" y="627"/>
                    </a:moveTo>
                    <a:cubicBezTo>
                      <a:pt x="3458" y="627"/>
                      <a:pt x="3360" y="651"/>
                      <a:pt x="3274" y="699"/>
                    </a:cubicBezTo>
                    <a:cubicBezTo>
                      <a:pt x="3037" y="770"/>
                      <a:pt x="2847" y="936"/>
                      <a:pt x="2752" y="1150"/>
                    </a:cubicBezTo>
                    <a:cubicBezTo>
                      <a:pt x="2610" y="1387"/>
                      <a:pt x="2562" y="1648"/>
                      <a:pt x="2610" y="1909"/>
                    </a:cubicBezTo>
                    <a:cubicBezTo>
                      <a:pt x="2634" y="2170"/>
                      <a:pt x="2729" y="2454"/>
                      <a:pt x="2895" y="2668"/>
                    </a:cubicBezTo>
                    <a:cubicBezTo>
                      <a:pt x="2918" y="2715"/>
                      <a:pt x="2942" y="2739"/>
                      <a:pt x="2966" y="2786"/>
                    </a:cubicBezTo>
                    <a:cubicBezTo>
                      <a:pt x="2989" y="2810"/>
                      <a:pt x="3037" y="2810"/>
                      <a:pt x="3084" y="2810"/>
                    </a:cubicBezTo>
                    <a:lnTo>
                      <a:pt x="3108" y="2810"/>
                    </a:lnTo>
                    <a:cubicBezTo>
                      <a:pt x="3511" y="2786"/>
                      <a:pt x="3867" y="2573"/>
                      <a:pt x="4081" y="2265"/>
                    </a:cubicBezTo>
                    <a:cubicBezTo>
                      <a:pt x="4270" y="2004"/>
                      <a:pt x="4365" y="1719"/>
                      <a:pt x="4342" y="1411"/>
                    </a:cubicBezTo>
                    <a:cubicBezTo>
                      <a:pt x="4318" y="1150"/>
                      <a:pt x="4176" y="913"/>
                      <a:pt x="3962" y="794"/>
                    </a:cubicBezTo>
                    <a:cubicBezTo>
                      <a:pt x="3849" y="681"/>
                      <a:pt x="3702" y="627"/>
                      <a:pt x="3556" y="627"/>
                    </a:cubicBezTo>
                    <a:close/>
                    <a:moveTo>
                      <a:pt x="878" y="3901"/>
                    </a:moveTo>
                    <a:cubicBezTo>
                      <a:pt x="973" y="3925"/>
                      <a:pt x="1092" y="3949"/>
                      <a:pt x="1163" y="3996"/>
                    </a:cubicBezTo>
                    <a:cubicBezTo>
                      <a:pt x="1353" y="4067"/>
                      <a:pt x="1495" y="4186"/>
                      <a:pt x="1590" y="4376"/>
                    </a:cubicBezTo>
                    <a:cubicBezTo>
                      <a:pt x="1709" y="4566"/>
                      <a:pt x="1780" y="4803"/>
                      <a:pt x="1803" y="5016"/>
                    </a:cubicBezTo>
                    <a:cubicBezTo>
                      <a:pt x="1623" y="5114"/>
                      <a:pt x="1432" y="5168"/>
                      <a:pt x="1237" y="5168"/>
                    </a:cubicBezTo>
                    <a:cubicBezTo>
                      <a:pt x="1149" y="5168"/>
                      <a:pt x="1061" y="5157"/>
                      <a:pt x="973" y="5135"/>
                    </a:cubicBezTo>
                    <a:cubicBezTo>
                      <a:pt x="760" y="5064"/>
                      <a:pt x="546" y="4945"/>
                      <a:pt x="428" y="4732"/>
                    </a:cubicBezTo>
                    <a:cubicBezTo>
                      <a:pt x="333" y="4589"/>
                      <a:pt x="309" y="4399"/>
                      <a:pt x="356" y="4233"/>
                    </a:cubicBezTo>
                    <a:cubicBezTo>
                      <a:pt x="380" y="4091"/>
                      <a:pt x="499" y="3973"/>
                      <a:pt x="641" y="3949"/>
                    </a:cubicBezTo>
                    <a:cubicBezTo>
                      <a:pt x="712" y="3925"/>
                      <a:pt x="783" y="3925"/>
                      <a:pt x="878" y="3925"/>
                    </a:cubicBezTo>
                    <a:lnTo>
                      <a:pt x="878" y="3901"/>
                    </a:lnTo>
                    <a:close/>
                    <a:moveTo>
                      <a:pt x="875" y="3621"/>
                    </a:moveTo>
                    <a:cubicBezTo>
                      <a:pt x="773" y="3621"/>
                      <a:pt x="669" y="3634"/>
                      <a:pt x="570" y="3664"/>
                    </a:cubicBezTo>
                    <a:cubicBezTo>
                      <a:pt x="333" y="3712"/>
                      <a:pt x="143" y="3901"/>
                      <a:pt x="96" y="4139"/>
                    </a:cubicBezTo>
                    <a:cubicBezTo>
                      <a:pt x="1" y="4399"/>
                      <a:pt x="24" y="4660"/>
                      <a:pt x="190" y="4874"/>
                    </a:cubicBezTo>
                    <a:cubicBezTo>
                      <a:pt x="333" y="5135"/>
                      <a:pt x="594" y="5325"/>
                      <a:pt x="902" y="5396"/>
                    </a:cubicBezTo>
                    <a:cubicBezTo>
                      <a:pt x="997" y="5443"/>
                      <a:pt x="1116" y="5467"/>
                      <a:pt x="1234" y="5467"/>
                    </a:cubicBezTo>
                    <a:lnTo>
                      <a:pt x="1234" y="5443"/>
                    </a:lnTo>
                    <a:cubicBezTo>
                      <a:pt x="1519" y="5443"/>
                      <a:pt x="1780" y="5372"/>
                      <a:pt x="2017" y="5230"/>
                    </a:cubicBezTo>
                    <a:cubicBezTo>
                      <a:pt x="2064" y="5206"/>
                      <a:pt x="2112" y="5159"/>
                      <a:pt x="2112" y="5087"/>
                    </a:cubicBezTo>
                    <a:lnTo>
                      <a:pt x="2112" y="4993"/>
                    </a:lnTo>
                    <a:cubicBezTo>
                      <a:pt x="2088" y="4708"/>
                      <a:pt x="1993" y="4447"/>
                      <a:pt x="1851" y="4210"/>
                    </a:cubicBezTo>
                    <a:cubicBezTo>
                      <a:pt x="1732" y="3973"/>
                      <a:pt x="1519" y="3783"/>
                      <a:pt x="1282" y="3688"/>
                    </a:cubicBezTo>
                    <a:cubicBezTo>
                      <a:pt x="1158" y="3647"/>
                      <a:pt x="1017" y="3621"/>
                      <a:pt x="875" y="3621"/>
                    </a:cubicBezTo>
                    <a:close/>
                    <a:moveTo>
                      <a:pt x="4659" y="4917"/>
                    </a:moveTo>
                    <a:cubicBezTo>
                      <a:pt x="4786" y="4917"/>
                      <a:pt x="4920" y="4984"/>
                      <a:pt x="4982" y="5087"/>
                    </a:cubicBezTo>
                    <a:cubicBezTo>
                      <a:pt x="5101" y="5206"/>
                      <a:pt x="5148" y="5396"/>
                      <a:pt x="5124" y="5562"/>
                    </a:cubicBezTo>
                    <a:cubicBezTo>
                      <a:pt x="5077" y="5799"/>
                      <a:pt x="4935" y="6013"/>
                      <a:pt x="4745" y="6155"/>
                    </a:cubicBezTo>
                    <a:cubicBezTo>
                      <a:pt x="4558" y="6300"/>
                      <a:pt x="4317" y="6373"/>
                      <a:pt x="4069" y="6373"/>
                    </a:cubicBezTo>
                    <a:cubicBezTo>
                      <a:pt x="4033" y="6373"/>
                      <a:pt x="3998" y="6371"/>
                      <a:pt x="3962" y="6368"/>
                    </a:cubicBezTo>
                    <a:lnTo>
                      <a:pt x="3986" y="6345"/>
                    </a:lnTo>
                    <a:cubicBezTo>
                      <a:pt x="3891" y="6131"/>
                      <a:pt x="3867" y="5894"/>
                      <a:pt x="3891" y="5680"/>
                    </a:cubicBezTo>
                    <a:cubicBezTo>
                      <a:pt x="3915" y="5277"/>
                      <a:pt x="4223" y="4969"/>
                      <a:pt x="4602" y="4921"/>
                    </a:cubicBezTo>
                    <a:cubicBezTo>
                      <a:pt x="4621" y="4918"/>
                      <a:pt x="4640" y="4917"/>
                      <a:pt x="4659" y="4917"/>
                    </a:cubicBezTo>
                    <a:close/>
                    <a:moveTo>
                      <a:pt x="4687" y="4648"/>
                    </a:moveTo>
                    <a:cubicBezTo>
                      <a:pt x="4643" y="4648"/>
                      <a:pt x="4599" y="4652"/>
                      <a:pt x="4555" y="4660"/>
                    </a:cubicBezTo>
                    <a:cubicBezTo>
                      <a:pt x="4318" y="4684"/>
                      <a:pt x="4104" y="4779"/>
                      <a:pt x="3915" y="4945"/>
                    </a:cubicBezTo>
                    <a:cubicBezTo>
                      <a:pt x="3749" y="5135"/>
                      <a:pt x="3630" y="5372"/>
                      <a:pt x="3606" y="5633"/>
                    </a:cubicBezTo>
                    <a:cubicBezTo>
                      <a:pt x="3559" y="5918"/>
                      <a:pt x="3582" y="6226"/>
                      <a:pt x="3701" y="6487"/>
                    </a:cubicBezTo>
                    <a:cubicBezTo>
                      <a:pt x="3725" y="6511"/>
                      <a:pt x="3725" y="6534"/>
                      <a:pt x="3725" y="6558"/>
                    </a:cubicBezTo>
                    <a:cubicBezTo>
                      <a:pt x="3749" y="6606"/>
                      <a:pt x="3796" y="6653"/>
                      <a:pt x="3867" y="6653"/>
                    </a:cubicBezTo>
                    <a:lnTo>
                      <a:pt x="4033" y="6653"/>
                    </a:lnTo>
                    <a:cubicBezTo>
                      <a:pt x="4064" y="6655"/>
                      <a:pt x="4096" y="6657"/>
                      <a:pt x="4127" y="6657"/>
                    </a:cubicBezTo>
                    <a:cubicBezTo>
                      <a:pt x="4408" y="6657"/>
                      <a:pt x="4700" y="6563"/>
                      <a:pt x="4935" y="6392"/>
                    </a:cubicBezTo>
                    <a:cubicBezTo>
                      <a:pt x="5196" y="6202"/>
                      <a:pt x="5362" y="5918"/>
                      <a:pt x="5409" y="5609"/>
                    </a:cubicBezTo>
                    <a:cubicBezTo>
                      <a:pt x="5456" y="5372"/>
                      <a:pt x="5385" y="5111"/>
                      <a:pt x="5219" y="4921"/>
                    </a:cubicBezTo>
                    <a:cubicBezTo>
                      <a:pt x="5101" y="4744"/>
                      <a:pt x="4901" y="4648"/>
                      <a:pt x="4687" y="4648"/>
                    </a:cubicBezTo>
                    <a:close/>
                    <a:moveTo>
                      <a:pt x="1584" y="6359"/>
                    </a:moveTo>
                    <a:cubicBezTo>
                      <a:pt x="1673" y="6359"/>
                      <a:pt x="1762" y="6386"/>
                      <a:pt x="1851" y="6439"/>
                    </a:cubicBezTo>
                    <a:cubicBezTo>
                      <a:pt x="2017" y="6534"/>
                      <a:pt x="2159" y="6700"/>
                      <a:pt x="2230" y="6890"/>
                    </a:cubicBezTo>
                    <a:cubicBezTo>
                      <a:pt x="2325" y="7080"/>
                      <a:pt x="2373" y="7317"/>
                      <a:pt x="2349" y="7554"/>
                    </a:cubicBezTo>
                    <a:cubicBezTo>
                      <a:pt x="2219" y="7602"/>
                      <a:pt x="2082" y="7626"/>
                      <a:pt x="1946" y="7626"/>
                    </a:cubicBezTo>
                    <a:cubicBezTo>
                      <a:pt x="1809" y="7626"/>
                      <a:pt x="1673" y="7602"/>
                      <a:pt x="1542" y="7554"/>
                    </a:cubicBezTo>
                    <a:cubicBezTo>
                      <a:pt x="1305" y="7459"/>
                      <a:pt x="1116" y="7317"/>
                      <a:pt x="1021" y="7104"/>
                    </a:cubicBezTo>
                    <a:cubicBezTo>
                      <a:pt x="926" y="6938"/>
                      <a:pt x="926" y="6772"/>
                      <a:pt x="1021" y="6606"/>
                    </a:cubicBezTo>
                    <a:cubicBezTo>
                      <a:pt x="1068" y="6463"/>
                      <a:pt x="1187" y="6368"/>
                      <a:pt x="1353" y="6368"/>
                    </a:cubicBezTo>
                    <a:lnTo>
                      <a:pt x="1495" y="6368"/>
                    </a:lnTo>
                    <a:cubicBezTo>
                      <a:pt x="1525" y="6362"/>
                      <a:pt x="1554" y="6359"/>
                      <a:pt x="1584" y="6359"/>
                    </a:cubicBezTo>
                    <a:close/>
                    <a:moveTo>
                      <a:pt x="1512" y="6065"/>
                    </a:moveTo>
                    <a:cubicBezTo>
                      <a:pt x="1452" y="6065"/>
                      <a:pt x="1390" y="6071"/>
                      <a:pt x="1329" y="6084"/>
                    </a:cubicBezTo>
                    <a:cubicBezTo>
                      <a:pt x="1068" y="6107"/>
                      <a:pt x="855" y="6250"/>
                      <a:pt x="760" y="6487"/>
                    </a:cubicBezTo>
                    <a:cubicBezTo>
                      <a:pt x="641" y="6724"/>
                      <a:pt x="641" y="6985"/>
                      <a:pt x="760" y="7222"/>
                    </a:cubicBezTo>
                    <a:cubicBezTo>
                      <a:pt x="902" y="7507"/>
                      <a:pt x="1139" y="7720"/>
                      <a:pt x="1424" y="7815"/>
                    </a:cubicBezTo>
                    <a:cubicBezTo>
                      <a:pt x="1566" y="7910"/>
                      <a:pt x="1732" y="7934"/>
                      <a:pt x="1922" y="7934"/>
                    </a:cubicBezTo>
                    <a:cubicBezTo>
                      <a:pt x="2136" y="7934"/>
                      <a:pt x="2349" y="7886"/>
                      <a:pt x="2562" y="7815"/>
                    </a:cubicBezTo>
                    <a:cubicBezTo>
                      <a:pt x="2634" y="7792"/>
                      <a:pt x="2681" y="7744"/>
                      <a:pt x="2681" y="7673"/>
                    </a:cubicBezTo>
                    <a:lnTo>
                      <a:pt x="2681" y="7602"/>
                    </a:lnTo>
                    <a:cubicBezTo>
                      <a:pt x="2705" y="7317"/>
                      <a:pt x="2657" y="7032"/>
                      <a:pt x="2515" y="6772"/>
                    </a:cubicBezTo>
                    <a:cubicBezTo>
                      <a:pt x="2420" y="6534"/>
                      <a:pt x="2230" y="6321"/>
                      <a:pt x="2017" y="6202"/>
                    </a:cubicBezTo>
                    <a:cubicBezTo>
                      <a:pt x="1859" y="6114"/>
                      <a:pt x="1687" y="6065"/>
                      <a:pt x="1512" y="60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27" name="Google Shape;3527;p29"/>
            <p:cNvGrpSpPr/>
            <p:nvPr/>
          </p:nvGrpSpPr>
          <p:grpSpPr>
            <a:xfrm>
              <a:off x="153229" y="1548117"/>
              <a:ext cx="54561" cy="54522"/>
              <a:chOff x="2943275" y="3531300"/>
              <a:chExt cx="39050" cy="39025"/>
            </a:xfrm>
          </p:grpSpPr>
          <p:sp>
            <p:nvSpPr>
              <p:cNvPr id="3528" name="Google Shape;3528;p29"/>
              <p:cNvSpPr/>
              <p:nvPr/>
            </p:nvSpPr>
            <p:spPr>
              <a:xfrm>
                <a:off x="2946500" y="3534625"/>
                <a:ext cx="35825" cy="32150"/>
              </a:xfrm>
              <a:custGeom>
                <a:avLst/>
                <a:gdLst/>
                <a:ahLst/>
                <a:cxnLst/>
                <a:rect l="l" t="t" r="r" b="b"/>
                <a:pathLst>
                  <a:path w="1433" h="1286" extrusionOk="0">
                    <a:moveTo>
                      <a:pt x="657" y="0"/>
                    </a:moveTo>
                    <a:cubicBezTo>
                      <a:pt x="330" y="0"/>
                      <a:pt x="0" y="241"/>
                      <a:pt x="14" y="645"/>
                    </a:cubicBezTo>
                    <a:cubicBezTo>
                      <a:pt x="14" y="811"/>
                      <a:pt x="85" y="977"/>
                      <a:pt x="204" y="1095"/>
                    </a:cubicBezTo>
                    <a:cubicBezTo>
                      <a:pt x="337" y="1228"/>
                      <a:pt x="491" y="1285"/>
                      <a:pt x="642" y="1285"/>
                    </a:cubicBezTo>
                    <a:cubicBezTo>
                      <a:pt x="1055" y="1285"/>
                      <a:pt x="1433" y="854"/>
                      <a:pt x="1224" y="384"/>
                    </a:cubicBezTo>
                    <a:cubicBezTo>
                      <a:pt x="1116" y="119"/>
                      <a:pt x="887" y="0"/>
                      <a:pt x="6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9" name="Google Shape;3529;p29"/>
              <p:cNvSpPr/>
              <p:nvPr/>
            </p:nvSpPr>
            <p:spPr>
              <a:xfrm>
                <a:off x="2943275" y="3531300"/>
                <a:ext cx="38575" cy="39025"/>
              </a:xfrm>
              <a:custGeom>
                <a:avLst/>
                <a:gdLst/>
                <a:ahLst/>
                <a:cxnLst/>
                <a:rect l="l" t="t" r="r" b="b"/>
                <a:pathLst>
                  <a:path w="1543" h="1561" extrusionOk="0">
                    <a:moveTo>
                      <a:pt x="760" y="303"/>
                    </a:moveTo>
                    <a:cubicBezTo>
                      <a:pt x="879" y="303"/>
                      <a:pt x="1021" y="351"/>
                      <a:pt x="1092" y="446"/>
                    </a:cubicBezTo>
                    <a:cubicBezTo>
                      <a:pt x="1439" y="774"/>
                      <a:pt x="1126" y="1257"/>
                      <a:pt x="758" y="1257"/>
                    </a:cubicBezTo>
                    <a:cubicBezTo>
                      <a:pt x="647" y="1257"/>
                      <a:pt x="532" y="1214"/>
                      <a:pt x="428" y="1110"/>
                    </a:cubicBezTo>
                    <a:cubicBezTo>
                      <a:pt x="238" y="920"/>
                      <a:pt x="238" y="612"/>
                      <a:pt x="428" y="446"/>
                    </a:cubicBezTo>
                    <a:cubicBezTo>
                      <a:pt x="523" y="351"/>
                      <a:pt x="641" y="303"/>
                      <a:pt x="760" y="303"/>
                    </a:cubicBezTo>
                    <a:close/>
                    <a:moveTo>
                      <a:pt x="769" y="1"/>
                    </a:moveTo>
                    <a:cubicBezTo>
                      <a:pt x="570" y="1"/>
                      <a:pt x="369" y="78"/>
                      <a:pt x="214" y="232"/>
                    </a:cubicBezTo>
                    <a:cubicBezTo>
                      <a:pt x="72" y="374"/>
                      <a:pt x="1" y="564"/>
                      <a:pt x="1" y="778"/>
                    </a:cubicBezTo>
                    <a:cubicBezTo>
                      <a:pt x="1" y="967"/>
                      <a:pt x="72" y="1181"/>
                      <a:pt x="214" y="1323"/>
                    </a:cubicBezTo>
                    <a:cubicBezTo>
                      <a:pt x="357" y="1466"/>
                      <a:pt x="547" y="1560"/>
                      <a:pt x="760" y="1560"/>
                    </a:cubicBezTo>
                    <a:cubicBezTo>
                      <a:pt x="1187" y="1537"/>
                      <a:pt x="1519" y="1205"/>
                      <a:pt x="1543" y="778"/>
                    </a:cubicBezTo>
                    <a:cubicBezTo>
                      <a:pt x="1543" y="564"/>
                      <a:pt x="1448" y="374"/>
                      <a:pt x="1306" y="232"/>
                    </a:cubicBezTo>
                    <a:cubicBezTo>
                      <a:pt x="1163" y="78"/>
                      <a:pt x="968" y="1"/>
                      <a:pt x="7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30" name="Google Shape;3530;p29"/>
            <p:cNvGrpSpPr/>
            <p:nvPr/>
          </p:nvGrpSpPr>
          <p:grpSpPr>
            <a:xfrm>
              <a:off x="1054329" y="1091767"/>
              <a:ext cx="54561" cy="54522"/>
              <a:chOff x="2943275" y="3531300"/>
              <a:chExt cx="39050" cy="39025"/>
            </a:xfrm>
          </p:grpSpPr>
          <p:sp>
            <p:nvSpPr>
              <p:cNvPr id="3531" name="Google Shape;3531;p29"/>
              <p:cNvSpPr/>
              <p:nvPr/>
            </p:nvSpPr>
            <p:spPr>
              <a:xfrm>
                <a:off x="2946500" y="3534625"/>
                <a:ext cx="35825" cy="32150"/>
              </a:xfrm>
              <a:custGeom>
                <a:avLst/>
                <a:gdLst/>
                <a:ahLst/>
                <a:cxnLst/>
                <a:rect l="l" t="t" r="r" b="b"/>
                <a:pathLst>
                  <a:path w="1433" h="1286" extrusionOk="0">
                    <a:moveTo>
                      <a:pt x="657" y="0"/>
                    </a:moveTo>
                    <a:cubicBezTo>
                      <a:pt x="330" y="0"/>
                      <a:pt x="0" y="241"/>
                      <a:pt x="14" y="645"/>
                    </a:cubicBezTo>
                    <a:cubicBezTo>
                      <a:pt x="14" y="811"/>
                      <a:pt x="85" y="977"/>
                      <a:pt x="204" y="1095"/>
                    </a:cubicBezTo>
                    <a:cubicBezTo>
                      <a:pt x="337" y="1228"/>
                      <a:pt x="491" y="1285"/>
                      <a:pt x="642" y="1285"/>
                    </a:cubicBezTo>
                    <a:cubicBezTo>
                      <a:pt x="1055" y="1285"/>
                      <a:pt x="1433" y="854"/>
                      <a:pt x="1224" y="384"/>
                    </a:cubicBezTo>
                    <a:cubicBezTo>
                      <a:pt x="1116" y="119"/>
                      <a:pt x="887" y="0"/>
                      <a:pt x="6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2" name="Google Shape;3532;p29"/>
              <p:cNvSpPr/>
              <p:nvPr/>
            </p:nvSpPr>
            <p:spPr>
              <a:xfrm>
                <a:off x="2943275" y="3531300"/>
                <a:ext cx="38575" cy="39025"/>
              </a:xfrm>
              <a:custGeom>
                <a:avLst/>
                <a:gdLst/>
                <a:ahLst/>
                <a:cxnLst/>
                <a:rect l="l" t="t" r="r" b="b"/>
                <a:pathLst>
                  <a:path w="1543" h="1561" extrusionOk="0">
                    <a:moveTo>
                      <a:pt x="760" y="303"/>
                    </a:moveTo>
                    <a:cubicBezTo>
                      <a:pt x="879" y="303"/>
                      <a:pt x="1021" y="351"/>
                      <a:pt x="1092" y="446"/>
                    </a:cubicBezTo>
                    <a:cubicBezTo>
                      <a:pt x="1439" y="774"/>
                      <a:pt x="1126" y="1257"/>
                      <a:pt x="758" y="1257"/>
                    </a:cubicBezTo>
                    <a:cubicBezTo>
                      <a:pt x="647" y="1257"/>
                      <a:pt x="532" y="1214"/>
                      <a:pt x="428" y="1110"/>
                    </a:cubicBezTo>
                    <a:cubicBezTo>
                      <a:pt x="238" y="920"/>
                      <a:pt x="238" y="612"/>
                      <a:pt x="428" y="446"/>
                    </a:cubicBezTo>
                    <a:cubicBezTo>
                      <a:pt x="523" y="351"/>
                      <a:pt x="641" y="303"/>
                      <a:pt x="760" y="303"/>
                    </a:cubicBezTo>
                    <a:close/>
                    <a:moveTo>
                      <a:pt x="769" y="1"/>
                    </a:moveTo>
                    <a:cubicBezTo>
                      <a:pt x="570" y="1"/>
                      <a:pt x="369" y="78"/>
                      <a:pt x="214" y="232"/>
                    </a:cubicBezTo>
                    <a:cubicBezTo>
                      <a:pt x="72" y="374"/>
                      <a:pt x="1" y="564"/>
                      <a:pt x="1" y="778"/>
                    </a:cubicBezTo>
                    <a:cubicBezTo>
                      <a:pt x="1" y="967"/>
                      <a:pt x="72" y="1181"/>
                      <a:pt x="214" y="1323"/>
                    </a:cubicBezTo>
                    <a:cubicBezTo>
                      <a:pt x="357" y="1466"/>
                      <a:pt x="547" y="1560"/>
                      <a:pt x="760" y="1560"/>
                    </a:cubicBezTo>
                    <a:cubicBezTo>
                      <a:pt x="1187" y="1537"/>
                      <a:pt x="1519" y="1205"/>
                      <a:pt x="1543" y="778"/>
                    </a:cubicBezTo>
                    <a:cubicBezTo>
                      <a:pt x="1543" y="564"/>
                      <a:pt x="1448" y="374"/>
                      <a:pt x="1306" y="232"/>
                    </a:cubicBezTo>
                    <a:cubicBezTo>
                      <a:pt x="1163" y="78"/>
                      <a:pt x="968" y="1"/>
                      <a:pt x="7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33" name="Google Shape;3533;p29"/>
            <p:cNvGrpSpPr/>
            <p:nvPr/>
          </p:nvGrpSpPr>
          <p:grpSpPr>
            <a:xfrm>
              <a:off x="507579" y="2881879"/>
              <a:ext cx="54561" cy="54522"/>
              <a:chOff x="2943275" y="3531300"/>
              <a:chExt cx="39050" cy="39025"/>
            </a:xfrm>
          </p:grpSpPr>
          <p:sp>
            <p:nvSpPr>
              <p:cNvPr id="3534" name="Google Shape;3534;p29"/>
              <p:cNvSpPr/>
              <p:nvPr/>
            </p:nvSpPr>
            <p:spPr>
              <a:xfrm>
                <a:off x="2946500" y="3534625"/>
                <a:ext cx="35825" cy="32150"/>
              </a:xfrm>
              <a:custGeom>
                <a:avLst/>
                <a:gdLst/>
                <a:ahLst/>
                <a:cxnLst/>
                <a:rect l="l" t="t" r="r" b="b"/>
                <a:pathLst>
                  <a:path w="1433" h="1286" extrusionOk="0">
                    <a:moveTo>
                      <a:pt x="657" y="0"/>
                    </a:moveTo>
                    <a:cubicBezTo>
                      <a:pt x="330" y="0"/>
                      <a:pt x="0" y="241"/>
                      <a:pt x="14" y="645"/>
                    </a:cubicBezTo>
                    <a:cubicBezTo>
                      <a:pt x="14" y="811"/>
                      <a:pt x="85" y="977"/>
                      <a:pt x="204" y="1095"/>
                    </a:cubicBezTo>
                    <a:cubicBezTo>
                      <a:pt x="337" y="1228"/>
                      <a:pt x="491" y="1285"/>
                      <a:pt x="642" y="1285"/>
                    </a:cubicBezTo>
                    <a:cubicBezTo>
                      <a:pt x="1055" y="1285"/>
                      <a:pt x="1433" y="854"/>
                      <a:pt x="1224" y="384"/>
                    </a:cubicBezTo>
                    <a:cubicBezTo>
                      <a:pt x="1116" y="119"/>
                      <a:pt x="887" y="0"/>
                      <a:pt x="6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5" name="Google Shape;3535;p29"/>
              <p:cNvSpPr/>
              <p:nvPr/>
            </p:nvSpPr>
            <p:spPr>
              <a:xfrm>
                <a:off x="2943275" y="3531300"/>
                <a:ext cx="38575" cy="39025"/>
              </a:xfrm>
              <a:custGeom>
                <a:avLst/>
                <a:gdLst/>
                <a:ahLst/>
                <a:cxnLst/>
                <a:rect l="l" t="t" r="r" b="b"/>
                <a:pathLst>
                  <a:path w="1543" h="1561" extrusionOk="0">
                    <a:moveTo>
                      <a:pt x="760" y="303"/>
                    </a:moveTo>
                    <a:cubicBezTo>
                      <a:pt x="879" y="303"/>
                      <a:pt x="1021" y="351"/>
                      <a:pt x="1092" y="446"/>
                    </a:cubicBezTo>
                    <a:cubicBezTo>
                      <a:pt x="1439" y="774"/>
                      <a:pt x="1126" y="1257"/>
                      <a:pt x="758" y="1257"/>
                    </a:cubicBezTo>
                    <a:cubicBezTo>
                      <a:pt x="647" y="1257"/>
                      <a:pt x="532" y="1214"/>
                      <a:pt x="428" y="1110"/>
                    </a:cubicBezTo>
                    <a:cubicBezTo>
                      <a:pt x="238" y="920"/>
                      <a:pt x="238" y="612"/>
                      <a:pt x="428" y="446"/>
                    </a:cubicBezTo>
                    <a:cubicBezTo>
                      <a:pt x="523" y="351"/>
                      <a:pt x="641" y="303"/>
                      <a:pt x="760" y="303"/>
                    </a:cubicBezTo>
                    <a:close/>
                    <a:moveTo>
                      <a:pt x="769" y="1"/>
                    </a:moveTo>
                    <a:cubicBezTo>
                      <a:pt x="570" y="1"/>
                      <a:pt x="369" y="78"/>
                      <a:pt x="214" y="232"/>
                    </a:cubicBezTo>
                    <a:cubicBezTo>
                      <a:pt x="72" y="374"/>
                      <a:pt x="1" y="564"/>
                      <a:pt x="1" y="778"/>
                    </a:cubicBezTo>
                    <a:cubicBezTo>
                      <a:pt x="1" y="967"/>
                      <a:pt x="72" y="1181"/>
                      <a:pt x="214" y="1323"/>
                    </a:cubicBezTo>
                    <a:cubicBezTo>
                      <a:pt x="357" y="1466"/>
                      <a:pt x="547" y="1560"/>
                      <a:pt x="760" y="1560"/>
                    </a:cubicBezTo>
                    <a:cubicBezTo>
                      <a:pt x="1187" y="1537"/>
                      <a:pt x="1519" y="1205"/>
                      <a:pt x="1543" y="778"/>
                    </a:cubicBezTo>
                    <a:cubicBezTo>
                      <a:pt x="1543" y="564"/>
                      <a:pt x="1448" y="374"/>
                      <a:pt x="1306" y="232"/>
                    </a:cubicBezTo>
                    <a:cubicBezTo>
                      <a:pt x="1163" y="78"/>
                      <a:pt x="968" y="1"/>
                      <a:pt x="7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36" name="Google Shape;3536;p29"/>
            <p:cNvGrpSpPr/>
            <p:nvPr/>
          </p:nvGrpSpPr>
          <p:grpSpPr>
            <a:xfrm>
              <a:off x="665267" y="4151354"/>
              <a:ext cx="54561" cy="54522"/>
              <a:chOff x="2943275" y="3531300"/>
              <a:chExt cx="39050" cy="39025"/>
            </a:xfrm>
          </p:grpSpPr>
          <p:sp>
            <p:nvSpPr>
              <p:cNvPr id="3537" name="Google Shape;3537;p29"/>
              <p:cNvSpPr/>
              <p:nvPr/>
            </p:nvSpPr>
            <p:spPr>
              <a:xfrm>
                <a:off x="2946500" y="3534625"/>
                <a:ext cx="35825" cy="32150"/>
              </a:xfrm>
              <a:custGeom>
                <a:avLst/>
                <a:gdLst/>
                <a:ahLst/>
                <a:cxnLst/>
                <a:rect l="l" t="t" r="r" b="b"/>
                <a:pathLst>
                  <a:path w="1433" h="1286" extrusionOk="0">
                    <a:moveTo>
                      <a:pt x="657" y="0"/>
                    </a:moveTo>
                    <a:cubicBezTo>
                      <a:pt x="330" y="0"/>
                      <a:pt x="0" y="241"/>
                      <a:pt x="14" y="645"/>
                    </a:cubicBezTo>
                    <a:cubicBezTo>
                      <a:pt x="14" y="811"/>
                      <a:pt x="85" y="977"/>
                      <a:pt x="204" y="1095"/>
                    </a:cubicBezTo>
                    <a:cubicBezTo>
                      <a:pt x="337" y="1228"/>
                      <a:pt x="491" y="1285"/>
                      <a:pt x="642" y="1285"/>
                    </a:cubicBezTo>
                    <a:cubicBezTo>
                      <a:pt x="1055" y="1285"/>
                      <a:pt x="1433" y="854"/>
                      <a:pt x="1224" y="384"/>
                    </a:cubicBezTo>
                    <a:cubicBezTo>
                      <a:pt x="1116" y="119"/>
                      <a:pt x="887" y="0"/>
                      <a:pt x="6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8" name="Google Shape;3538;p29"/>
              <p:cNvSpPr/>
              <p:nvPr/>
            </p:nvSpPr>
            <p:spPr>
              <a:xfrm>
                <a:off x="2943275" y="3531300"/>
                <a:ext cx="38575" cy="39025"/>
              </a:xfrm>
              <a:custGeom>
                <a:avLst/>
                <a:gdLst/>
                <a:ahLst/>
                <a:cxnLst/>
                <a:rect l="l" t="t" r="r" b="b"/>
                <a:pathLst>
                  <a:path w="1543" h="1561" extrusionOk="0">
                    <a:moveTo>
                      <a:pt x="760" y="303"/>
                    </a:moveTo>
                    <a:cubicBezTo>
                      <a:pt x="879" y="303"/>
                      <a:pt x="1021" y="351"/>
                      <a:pt x="1092" y="446"/>
                    </a:cubicBezTo>
                    <a:cubicBezTo>
                      <a:pt x="1439" y="774"/>
                      <a:pt x="1126" y="1257"/>
                      <a:pt x="758" y="1257"/>
                    </a:cubicBezTo>
                    <a:cubicBezTo>
                      <a:pt x="647" y="1257"/>
                      <a:pt x="532" y="1214"/>
                      <a:pt x="428" y="1110"/>
                    </a:cubicBezTo>
                    <a:cubicBezTo>
                      <a:pt x="238" y="920"/>
                      <a:pt x="238" y="612"/>
                      <a:pt x="428" y="446"/>
                    </a:cubicBezTo>
                    <a:cubicBezTo>
                      <a:pt x="523" y="351"/>
                      <a:pt x="641" y="303"/>
                      <a:pt x="760" y="303"/>
                    </a:cubicBezTo>
                    <a:close/>
                    <a:moveTo>
                      <a:pt x="769" y="1"/>
                    </a:moveTo>
                    <a:cubicBezTo>
                      <a:pt x="570" y="1"/>
                      <a:pt x="369" y="78"/>
                      <a:pt x="214" y="232"/>
                    </a:cubicBezTo>
                    <a:cubicBezTo>
                      <a:pt x="72" y="374"/>
                      <a:pt x="1" y="564"/>
                      <a:pt x="1" y="778"/>
                    </a:cubicBezTo>
                    <a:cubicBezTo>
                      <a:pt x="1" y="967"/>
                      <a:pt x="72" y="1181"/>
                      <a:pt x="214" y="1323"/>
                    </a:cubicBezTo>
                    <a:cubicBezTo>
                      <a:pt x="357" y="1466"/>
                      <a:pt x="547" y="1560"/>
                      <a:pt x="760" y="1560"/>
                    </a:cubicBezTo>
                    <a:cubicBezTo>
                      <a:pt x="1187" y="1537"/>
                      <a:pt x="1519" y="1205"/>
                      <a:pt x="1543" y="778"/>
                    </a:cubicBezTo>
                    <a:cubicBezTo>
                      <a:pt x="1543" y="564"/>
                      <a:pt x="1448" y="374"/>
                      <a:pt x="1306" y="232"/>
                    </a:cubicBezTo>
                    <a:cubicBezTo>
                      <a:pt x="1163" y="78"/>
                      <a:pt x="968" y="1"/>
                      <a:pt x="7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39" name="Google Shape;3539;p29"/>
            <p:cNvSpPr/>
            <p:nvPr/>
          </p:nvSpPr>
          <p:spPr>
            <a:xfrm>
              <a:off x="716863" y="805200"/>
              <a:ext cx="66300" cy="66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29"/>
            <p:cNvSpPr/>
            <p:nvPr/>
          </p:nvSpPr>
          <p:spPr>
            <a:xfrm>
              <a:off x="790325" y="2271925"/>
              <a:ext cx="66300" cy="66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29"/>
            <p:cNvSpPr/>
            <p:nvPr/>
          </p:nvSpPr>
          <p:spPr>
            <a:xfrm>
              <a:off x="209900" y="4200075"/>
              <a:ext cx="66300" cy="66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42" name="Google Shape;3542;p29"/>
            <p:cNvGrpSpPr/>
            <p:nvPr/>
          </p:nvGrpSpPr>
          <p:grpSpPr>
            <a:xfrm>
              <a:off x="1980280" y="4630571"/>
              <a:ext cx="435018" cy="444103"/>
              <a:chOff x="2963450" y="3492750"/>
              <a:chExt cx="311350" cy="317875"/>
            </a:xfrm>
          </p:grpSpPr>
          <p:sp>
            <p:nvSpPr>
              <p:cNvPr id="3543" name="Google Shape;3543;p29"/>
              <p:cNvSpPr/>
              <p:nvPr/>
            </p:nvSpPr>
            <p:spPr>
              <a:xfrm>
                <a:off x="3105775" y="3752950"/>
                <a:ext cx="77700" cy="57675"/>
              </a:xfrm>
              <a:custGeom>
                <a:avLst/>
                <a:gdLst/>
                <a:ahLst/>
                <a:cxnLst/>
                <a:rect l="l" t="t" r="r" b="b"/>
                <a:pathLst>
                  <a:path w="3108" h="2307" extrusionOk="0">
                    <a:moveTo>
                      <a:pt x="1803" y="0"/>
                    </a:moveTo>
                    <a:cubicBezTo>
                      <a:pt x="1708" y="0"/>
                      <a:pt x="1637" y="48"/>
                      <a:pt x="1637" y="143"/>
                    </a:cubicBezTo>
                    <a:cubicBezTo>
                      <a:pt x="1614" y="451"/>
                      <a:pt x="1685" y="783"/>
                      <a:pt x="1803" y="1068"/>
                    </a:cubicBezTo>
                    <a:cubicBezTo>
                      <a:pt x="1803" y="1092"/>
                      <a:pt x="1827" y="1139"/>
                      <a:pt x="2088" y="1803"/>
                    </a:cubicBezTo>
                    <a:cubicBezTo>
                      <a:pt x="2112" y="1851"/>
                      <a:pt x="2159" y="1898"/>
                      <a:pt x="2230" y="1898"/>
                    </a:cubicBezTo>
                    <a:lnTo>
                      <a:pt x="2278" y="1874"/>
                    </a:lnTo>
                    <a:cubicBezTo>
                      <a:pt x="2539" y="1780"/>
                      <a:pt x="2776" y="1661"/>
                      <a:pt x="3013" y="1542"/>
                    </a:cubicBezTo>
                    <a:cubicBezTo>
                      <a:pt x="3084" y="1495"/>
                      <a:pt x="3108" y="1400"/>
                      <a:pt x="3060" y="1329"/>
                    </a:cubicBezTo>
                    <a:cubicBezTo>
                      <a:pt x="3045" y="1283"/>
                      <a:pt x="3000" y="1257"/>
                      <a:pt x="2951" y="1257"/>
                    </a:cubicBezTo>
                    <a:cubicBezTo>
                      <a:pt x="2924" y="1257"/>
                      <a:pt x="2896" y="1265"/>
                      <a:pt x="2871" y="1281"/>
                    </a:cubicBezTo>
                    <a:cubicBezTo>
                      <a:pt x="2681" y="1376"/>
                      <a:pt x="2491" y="1471"/>
                      <a:pt x="2301" y="1542"/>
                    </a:cubicBezTo>
                    <a:cubicBezTo>
                      <a:pt x="2135" y="1115"/>
                      <a:pt x="2088" y="1020"/>
                      <a:pt x="2088" y="973"/>
                    </a:cubicBezTo>
                    <a:cubicBezTo>
                      <a:pt x="1969" y="736"/>
                      <a:pt x="1922" y="451"/>
                      <a:pt x="1922" y="167"/>
                    </a:cubicBezTo>
                    <a:cubicBezTo>
                      <a:pt x="1922" y="95"/>
                      <a:pt x="1874" y="24"/>
                      <a:pt x="1803" y="0"/>
                    </a:cubicBezTo>
                    <a:close/>
                    <a:moveTo>
                      <a:pt x="460" y="87"/>
                    </a:moveTo>
                    <a:cubicBezTo>
                      <a:pt x="398" y="87"/>
                      <a:pt x="336" y="118"/>
                      <a:pt x="309" y="190"/>
                    </a:cubicBezTo>
                    <a:cubicBezTo>
                      <a:pt x="309" y="261"/>
                      <a:pt x="261" y="499"/>
                      <a:pt x="24" y="1803"/>
                    </a:cubicBezTo>
                    <a:cubicBezTo>
                      <a:pt x="1" y="1874"/>
                      <a:pt x="48" y="1946"/>
                      <a:pt x="95" y="1969"/>
                    </a:cubicBezTo>
                    <a:cubicBezTo>
                      <a:pt x="380" y="2088"/>
                      <a:pt x="665" y="2207"/>
                      <a:pt x="949" y="2301"/>
                    </a:cubicBezTo>
                    <a:lnTo>
                      <a:pt x="997" y="2301"/>
                    </a:lnTo>
                    <a:cubicBezTo>
                      <a:pt x="1010" y="2305"/>
                      <a:pt x="1023" y="2306"/>
                      <a:pt x="1035" y="2306"/>
                    </a:cubicBezTo>
                    <a:cubicBezTo>
                      <a:pt x="1192" y="2306"/>
                      <a:pt x="1220" y="2039"/>
                      <a:pt x="1044" y="2017"/>
                    </a:cubicBezTo>
                    <a:cubicBezTo>
                      <a:pt x="736" y="1922"/>
                      <a:pt x="499" y="1827"/>
                      <a:pt x="333" y="1756"/>
                    </a:cubicBezTo>
                    <a:cubicBezTo>
                      <a:pt x="546" y="594"/>
                      <a:pt x="594" y="333"/>
                      <a:pt x="617" y="285"/>
                    </a:cubicBezTo>
                    <a:cubicBezTo>
                      <a:pt x="661" y="168"/>
                      <a:pt x="560" y="87"/>
                      <a:pt x="460" y="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4" name="Google Shape;3544;p29"/>
              <p:cNvSpPr/>
              <p:nvPr/>
            </p:nvSpPr>
            <p:spPr>
              <a:xfrm>
                <a:off x="3222600" y="3511000"/>
                <a:ext cx="48650" cy="43300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1732" extrusionOk="0">
                    <a:moveTo>
                      <a:pt x="1400" y="0"/>
                    </a:moveTo>
                    <a:cubicBezTo>
                      <a:pt x="1092" y="48"/>
                      <a:pt x="783" y="95"/>
                      <a:pt x="451" y="143"/>
                    </a:cubicBezTo>
                    <a:lnTo>
                      <a:pt x="1" y="190"/>
                    </a:lnTo>
                    <a:cubicBezTo>
                      <a:pt x="72" y="238"/>
                      <a:pt x="143" y="285"/>
                      <a:pt x="214" y="356"/>
                    </a:cubicBezTo>
                    <a:cubicBezTo>
                      <a:pt x="427" y="522"/>
                      <a:pt x="594" y="712"/>
                      <a:pt x="760" y="925"/>
                    </a:cubicBezTo>
                    <a:lnTo>
                      <a:pt x="1400" y="0"/>
                    </a:lnTo>
                    <a:close/>
                    <a:moveTo>
                      <a:pt x="760" y="925"/>
                    </a:moveTo>
                    <a:lnTo>
                      <a:pt x="783" y="949"/>
                    </a:lnTo>
                    <a:cubicBezTo>
                      <a:pt x="949" y="1210"/>
                      <a:pt x="1092" y="1471"/>
                      <a:pt x="1210" y="1732"/>
                    </a:cubicBezTo>
                    <a:lnTo>
                      <a:pt x="1946" y="1115"/>
                    </a:lnTo>
                    <a:lnTo>
                      <a:pt x="760" y="925"/>
                    </a:lnTo>
                    <a:close/>
                  </a:path>
                </a:pathLst>
              </a:custGeom>
              <a:solidFill>
                <a:srgbClr val="FCB0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5" name="Google Shape;3545;p29"/>
              <p:cNvSpPr/>
              <p:nvPr/>
            </p:nvSpPr>
            <p:spPr>
              <a:xfrm>
                <a:off x="2964525" y="3496500"/>
                <a:ext cx="299600" cy="270200"/>
              </a:xfrm>
              <a:custGeom>
                <a:avLst/>
                <a:gdLst/>
                <a:ahLst/>
                <a:cxnLst/>
                <a:rect l="l" t="t" r="r" b="b"/>
                <a:pathLst>
                  <a:path w="11984" h="10808" extrusionOk="0">
                    <a:moveTo>
                      <a:pt x="7368" y="5015"/>
                    </a:moveTo>
                    <a:cubicBezTo>
                      <a:pt x="7637" y="5015"/>
                      <a:pt x="7871" y="5189"/>
                      <a:pt x="8070" y="5538"/>
                    </a:cubicBezTo>
                    <a:cubicBezTo>
                      <a:pt x="8355" y="6036"/>
                      <a:pt x="8450" y="6605"/>
                      <a:pt x="8331" y="7175"/>
                    </a:cubicBezTo>
                    <a:cubicBezTo>
                      <a:pt x="8236" y="7792"/>
                      <a:pt x="7857" y="8313"/>
                      <a:pt x="7311" y="8598"/>
                    </a:cubicBezTo>
                    <a:cubicBezTo>
                      <a:pt x="6928" y="8805"/>
                      <a:pt x="6492" y="8916"/>
                      <a:pt x="6060" y="8916"/>
                    </a:cubicBezTo>
                    <a:cubicBezTo>
                      <a:pt x="5849" y="8916"/>
                      <a:pt x="5639" y="8890"/>
                      <a:pt x="5437" y="8835"/>
                    </a:cubicBezTo>
                    <a:cubicBezTo>
                      <a:pt x="4654" y="8598"/>
                      <a:pt x="3990" y="8147"/>
                      <a:pt x="3468" y="7554"/>
                    </a:cubicBezTo>
                    <a:cubicBezTo>
                      <a:pt x="2828" y="6843"/>
                      <a:pt x="2709" y="6297"/>
                      <a:pt x="3112" y="5941"/>
                    </a:cubicBezTo>
                    <a:cubicBezTo>
                      <a:pt x="3634" y="5941"/>
                      <a:pt x="4180" y="5894"/>
                      <a:pt x="4702" y="5799"/>
                    </a:cubicBezTo>
                    <a:cubicBezTo>
                      <a:pt x="5484" y="5680"/>
                      <a:pt x="6267" y="5443"/>
                      <a:pt x="7003" y="5111"/>
                    </a:cubicBezTo>
                    <a:cubicBezTo>
                      <a:pt x="7131" y="5047"/>
                      <a:pt x="7252" y="5015"/>
                      <a:pt x="7368" y="5015"/>
                    </a:cubicBezTo>
                    <a:close/>
                    <a:moveTo>
                      <a:pt x="8107" y="0"/>
                    </a:moveTo>
                    <a:cubicBezTo>
                      <a:pt x="8016" y="0"/>
                      <a:pt x="7924" y="4"/>
                      <a:pt x="7833" y="11"/>
                    </a:cubicBezTo>
                    <a:cubicBezTo>
                      <a:pt x="6979" y="106"/>
                      <a:pt x="6172" y="865"/>
                      <a:pt x="5366" y="2336"/>
                    </a:cubicBezTo>
                    <a:lnTo>
                      <a:pt x="5366" y="2312"/>
                    </a:lnTo>
                    <a:cubicBezTo>
                      <a:pt x="4583" y="3783"/>
                      <a:pt x="3800" y="4660"/>
                      <a:pt x="3041" y="4945"/>
                    </a:cubicBezTo>
                    <a:cubicBezTo>
                      <a:pt x="2424" y="5182"/>
                      <a:pt x="1784" y="5325"/>
                      <a:pt x="1120" y="5372"/>
                    </a:cubicBezTo>
                    <a:cubicBezTo>
                      <a:pt x="997" y="5349"/>
                      <a:pt x="885" y="5337"/>
                      <a:pt x="785" y="5337"/>
                    </a:cubicBezTo>
                    <a:cubicBezTo>
                      <a:pt x="174" y="5337"/>
                      <a:pt x="1" y="5773"/>
                      <a:pt x="266" y="6629"/>
                    </a:cubicBezTo>
                    <a:cubicBezTo>
                      <a:pt x="717" y="8100"/>
                      <a:pt x="1499" y="9167"/>
                      <a:pt x="2614" y="9832"/>
                    </a:cubicBezTo>
                    <a:cubicBezTo>
                      <a:pt x="3624" y="10467"/>
                      <a:pt x="4795" y="10808"/>
                      <a:pt x="5989" y="10808"/>
                    </a:cubicBezTo>
                    <a:cubicBezTo>
                      <a:pt x="6310" y="10808"/>
                      <a:pt x="6633" y="10783"/>
                      <a:pt x="6955" y="10733"/>
                    </a:cubicBezTo>
                    <a:cubicBezTo>
                      <a:pt x="8426" y="10519"/>
                      <a:pt x="9754" y="9737"/>
                      <a:pt x="10632" y="8527"/>
                    </a:cubicBezTo>
                    <a:cubicBezTo>
                      <a:pt x="11533" y="7317"/>
                      <a:pt x="11984" y="5846"/>
                      <a:pt x="11913" y="4328"/>
                    </a:cubicBezTo>
                    <a:cubicBezTo>
                      <a:pt x="11889" y="3640"/>
                      <a:pt x="11770" y="2952"/>
                      <a:pt x="11533" y="2312"/>
                    </a:cubicBezTo>
                    <a:cubicBezTo>
                      <a:pt x="11415" y="2051"/>
                      <a:pt x="11272" y="1790"/>
                      <a:pt x="11106" y="1529"/>
                    </a:cubicBezTo>
                    <a:lnTo>
                      <a:pt x="11059" y="1505"/>
                    </a:lnTo>
                    <a:cubicBezTo>
                      <a:pt x="10917" y="1292"/>
                      <a:pt x="10727" y="1102"/>
                      <a:pt x="10537" y="936"/>
                    </a:cubicBezTo>
                    <a:cubicBezTo>
                      <a:pt x="10466" y="865"/>
                      <a:pt x="10395" y="818"/>
                      <a:pt x="10324" y="770"/>
                    </a:cubicBezTo>
                    <a:cubicBezTo>
                      <a:pt x="9705" y="280"/>
                      <a:pt x="8915" y="0"/>
                      <a:pt x="81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6" name="Google Shape;3546;p29"/>
              <p:cNvSpPr/>
              <p:nvPr/>
            </p:nvSpPr>
            <p:spPr>
              <a:xfrm>
                <a:off x="3032250" y="3621850"/>
                <a:ext cx="143525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3908" extrusionOk="0">
                    <a:moveTo>
                      <a:pt x="4659" y="1"/>
                    </a:moveTo>
                    <a:cubicBezTo>
                      <a:pt x="4543" y="1"/>
                      <a:pt x="4422" y="33"/>
                      <a:pt x="4294" y="97"/>
                    </a:cubicBezTo>
                    <a:cubicBezTo>
                      <a:pt x="3558" y="429"/>
                      <a:pt x="2775" y="666"/>
                      <a:pt x="1993" y="809"/>
                    </a:cubicBezTo>
                    <a:cubicBezTo>
                      <a:pt x="1471" y="880"/>
                      <a:pt x="925" y="927"/>
                      <a:pt x="403" y="927"/>
                    </a:cubicBezTo>
                    <a:cubicBezTo>
                      <a:pt x="0" y="1283"/>
                      <a:pt x="119" y="1829"/>
                      <a:pt x="759" y="2540"/>
                    </a:cubicBezTo>
                    <a:cubicBezTo>
                      <a:pt x="1281" y="3133"/>
                      <a:pt x="1945" y="3584"/>
                      <a:pt x="2704" y="3821"/>
                    </a:cubicBezTo>
                    <a:cubicBezTo>
                      <a:pt x="2925" y="3878"/>
                      <a:pt x="3151" y="3907"/>
                      <a:pt x="3375" y="3907"/>
                    </a:cubicBezTo>
                    <a:cubicBezTo>
                      <a:pt x="3801" y="3907"/>
                      <a:pt x="4220" y="3802"/>
                      <a:pt x="4578" y="3584"/>
                    </a:cubicBezTo>
                    <a:cubicBezTo>
                      <a:pt x="5148" y="3299"/>
                      <a:pt x="5527" y="2778"/>
                      <a:pt x="5622" y="2161"/>
                    </a:cubicBezTo>
                    <a:cubicBezTo>
                      <a:pt x="5741" y="1615"/>
                      <a:pt x="5646" y="1022"/>
                      <a:pt x="5361" y="524"/>
                    </a:cubicBezTo>
                    <a:cubicBezTo>
                      <a:pt x="5162" y="175"/>
                      <a:pt x="4928" y="1"/>
                      <a:pt x="46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7" name="Google Shape;3547;p29"/>
              <p:cNvSpPr/>
              <p:nvPr/>
            </p:nvSpPr>
            <p:spPr>
              <a:xfrm>
                <a:off x="2963450" y="3492750"/>
                <a:ext cx="311350" cy="277425"/>
              </a:xfrm>
              <a:custGeom>
                <a:avLst/>
                <a:gdLst/>
                <a:ahLst/>
                <a:cxnLst/>
                <a:rect l="l" t="t" r="r" b="b"/>
                <a:pathLst>
                  <a:path w="12454" h="11097" extrusionOk="0">
                    <a:moveTo>
                      <a:pt x="11434" y="920"/>
                    </a:moveTo>
                    <a:lnTo>
                      <a:pt x="11102" y="1395"/>
                    </a:lnTo>
                    <a:cubicBezTo>
                      <a:pt x="10983" y="1252"/>
                      <a:pt x="10865" y="1134"/>
                      <a:pt x="10746" y="1039"/>
                    </a:cubicBezTo>
                    <a:lnTo>
                      <a:pt x="10841" y="1015"/>
                    </a:lnTo>
                    <a:lnTo>
                      <a:pt x="11434" y="920"/>
                    </a:lnTo>
                    <a:close/>
                    <a:moveTo>
                      <a:pt x="11410" y="1845"/>
                    </a:moveTo>
                    <a:lnTo>
                      <a:pt x="11956" y="1916"/>
                    </a:lnTo>
                    <a:lnTo>
                      <a:pt x="11600" y="2225"/>
                    </a:lnTo>
                    <a:cubicBezTo>
                      <a:pt x="11553" y="2082"/>
                      <a:pt x="11481" y="1964"/>
                      <a:pt x="11410" y="1845"/>
                    </a:cubicBezTo>
                    <a:close/>
                    <a:moveTo>
                      <a:pt x="7407" y="5310"/>
                    </a:moveTo>
                    <a:cubicBezTo>
                      <a:pt x="7590" y="5310"/>
                      <a:pt x="7788" y="5419"/>
                      <a:pt x="7994" y="5759"/>
                    </a:cubicBezTo>
                    <a:cubicBezTo>
                      <a:pt x="8232" y="6234"/>
                      <a:pt x="8327" y="6779"/>
                      <a:pt x="8232" y="7301"/>
                    </a:cubicBezTo>
                    <a:cubicBezTo>
                      <a:pt x="8137" y="7870"/>
                      <a:pt x="7781" y="8369"/>
                      <a:pt x="7259" y="8629"/>
                    </a:cubicBezTo>
                    <a:cubicBezTo>
                      <a:pt x="6920" y="8830"/>
                      <a:pt x="6531" y="8930"/>
                      <a:pt x="6137" y="8930"/>
                    </a:cubicBezTo>
                    <a:cubicBezTo>
                      <a:pt x="5925" y="8930"/>
                      <a:pt x="5711" y="8901"/>
                      <a:pt x="5504" y="8843"/>
                    </a:cubicBezTo>
                    <a:cubicBezTo>
                      <a:pt x="4768" y="8629"/>
                      <a:pt x="4104" y="8179"/>
                      <a:pt x="3606" y="7609"/>
                    </a:cubicBezTo>
                    <a:cubicBezTo>
                      <a:pt x="2847" y="6732"/>
                      <a:pt x="3084" y="6376"/>
                      <a:pt x="3203" y="6234"/>
                    </a:cubicBezTo>
                    <a:lnTo>
                      <a:pt x="3227" y="6234"/>
                    </a:lnTo>
                    <a:cubicBezTo>
                      <a:pt x="3725" y="6234"/>
                      <a:pt x="4247" y="6186"/>
                      <a:pt x="4768" y="6115"/>
                    </a:cubicBezTo>
                    <a:cubicBezTo>
                      <a:pt x="5575" y="5973"/>
                      <a:pt x="6358" y="5735"/>
                      <a:pt x="7093" y="5403"/>
                    </a:cubicBezTo>
                    <a:cubicBezTo>
                      <a:pt x="7191" y="5350"/>
                      <a:pt x="7297" y="5310"/>
                      <a:pt x="7407" y="5310"/>
                    </a:cubicBezTo>
                    <a:close/>
                    <a:moveTo>
                      <a:pt x="7413" y="5009"/>
                    </a:moveTo>
                    <a:cubicBezTo>
                      <a:pt x="7255" y="5009"/>
                      <a:pt x="7105" y="5058"/>
                      <a:pt x="6974" y="5119"/>
                    </a:cubicBezTo>
                    <a:cubicBezTo>
                      <a:pt x="6239" y="5451"/>
                      <a:pt x="5480" y="5688"/>
                      <a:pt x="4697" y="5807"/>
                    </a:cubicBezTo>
                    <a:cubicBezTo>
                      <a:pt x="4199" y="5902"/>
                      <a:pt x="3677" y="5925"/>
                      <a:pt x="3155" y="5949"/>
                    </a:cubicBezTo>
                    <a:cubicBezTo>
                      <a:pt x="3108" y="5949"/>
                      <a:pt x="3084" y="5949"/>
                      <a:pt x="3037" y="5973"/>
                    </a:cubicBezTo>
                    <a:cubicBezTo>
                      <a:pt x="2586" y="6400"/>
                      <a:pt x="2705" y="7016"/>
                      <a:pt x="3393" y="7799"/>
                    </a:cubicBezTo>
                    <a:cubicBezTo>
                      <a:pt x="3938" y="8416"/>
                      <a:pt x="4626" y="8890"/>
                      <a:pt x="5433" y="9128"/>
                    </a:cubicBezTo>
                    <a:cubicBezTo>
                      <a:pt x="5646" y="9175"/>
                      <a:pt x="5883" y="9199"/>
                      <a:pt x="6144" y="9199"/>
                    </a:cubicBezTo>
                    <a:lnTo>
                      <a:pt x="6144" y="9222"/>
                    </a:lnTo>
                    <a:cubicBezTo>
                      <a:pt x="6595" y="9199"/>
                      <a:pt x="7022" y="9080"/>
                      <a:pt x="7401" y="8867"/>
                    </a:cubicBezTo>
                    <a:cubicBezTo>
                      <a:pt x="7994" y="8558"/>
                      <a:pt x="8398" y="7989"/>
                      <a:pt x="8516" y="7349"/>
                    </a:cubicBezTo>
                    <a:cubicBezTo>
                      <a:pt x="8635" y="6755"/>
                      <a:pt x="8540" y="6139"/>
                      <a:pt x="8232" y="5617"/>
                    </a:cubicBezTo>
                    <a:cubicBezTo>
                      <a:pt x="7977" y="5152"/>
                      <a:pt x="7684" y="5009"/>
                      <a:pt x="7413" y="5009"/>
                    </a:cubicBezTo>
                    <a:close/>
                    <a:moveTo>
                      <a:pt x="8176" y="316"/>
                    </a:moveTo>
                    <a:cubicBezTo>
                      <a:pt x="8936" y="316"/>
                      <a:pt x="9679" y="576"/>
                      <a:pt x="10272" y="1062"/>
                    </a:cubicBezTo>
                    <a:lnTo>
                      <a:pt x="10295" y="1062"/>
                    </a:lnTo>
                    <a:cubicBezTo>
                      <a:pt x="10367" y="1086"/>
                      <a:pt x="10414" y="1134"/>
                      <a:pt x="10485" y="1205"/>
                    </a:cubicBezTo>
                    <a:cubicBezTo>
                      <a:pt x="10675" y="1347"/>
                      <a:pt x="10841" y="1513"/>
                      <a:pt x="10983" y="1727"/>
                    </a:cubicBezTo>
                    <a:cubicBezTo>
                      <a:pt x="10983" y="1727"/>
                      <a:pt x="11007" y="1750"/>
                      <a:pt x="11007" y="1750"/>
                    </a:cubicBezTo>
                    <a:lnTo>
                      <a:pt x="11031" y="1774"/>
                    </a:lnTo>
                    <a:cubicBezTo>
                      <a:pt x="11197" y="2011"/>
                      <a:pt x="11315" y="2249"/>
                      <a:pt x="11434" y="2509"/>
                    </a:cubicBezTo>
                    <a:cubicBezTo>
                      <a:pt x="11671" y="3150"/>
                      <a:pt x="11790" y="3814"/>
                      <a:pt x="11813" y="4478"/>
                    </a:cubicBezTo>
                    <a:cubicBezTo>
                      <a:pt x="11885" y="5949"/>
                      <a:pt x="11458" y="7396"/>
                      <a:pt x="10556" y="8582"/>
                    </a:cubicBezTo>
                    <a:cubicBezTo>
                      <a:pt x="9702" y="9744"/>
                      <a:pt x="8398" y="10527"/>
                      <a:pt x="6974" y="10717"/>
                    </a:cubicBezTo>
                    <a:cubicBezTo>
                      <a:pt x="6650" y="10769"/>
                      <a:pt x="6323" y="10795"/>
                      <a:pt x="5998" y="10795"/>
                    </a:cubicBezTo>
                    <a:cubicBezTo>
                      <a:pt x="4847" y="10795"/>
                      <a:pt x="3708" y="10473"/>
                      <a:pt x="2728" y="9863"/>
                    </a:cubicBezTo>
                    <a:cubicBezTo>
                      <a:pt x="1661" y="9222"/>
                      <a:pt x="902" y="8155"/>
                      <a:pt x="475" y="6732"/>
                    </a:cubicBezTo>
                    <a:cubicBezTo>
                      <a:pt x="309" y="6257"/>
                      <a:pt x="309" y="5925"/>
                      <a:pt x="451" y="5783"/>
                    </a:cubicBezTo>
                    <a:cubicBezTo>
                      <a:pt x="530" y="5684"/>
                      <a:pt x="659" y="5635"/>
                      <a:pt x="782" y="5635"/>
                    </a:cubicBezTo>
                    <a:cubicBezTo>
                      <a:pt x="806" y="5635"/>
                      <a:pt x="831" y="5637"/>
                      <a:pt x="854" y="5641"/>
                    </a:cubicBezTo>
                    <a:cubicBezTo>
                      <a:pt x="973" y="5641"/>
                      <a:pt x="1068" y="5664"/>
                      <a:pt x="1187" y="5688"/>
                    </a:cubicBezTo>
                    <a:cubicBezTo>
                      <a:pt x="1851" y="5641"/>
                      <a:pt x="2515" y="5498"/>
                      <a:pt x="3155" y="5237"/>
                    </a:cubicBezTo>
                    <a:cubicBezTo>
                      <a:pt x="3938" y="4953"/>
                      <a:pt x="4745" y="4075"/>
                      <a:pt x="5551" y="2557"/>
                    </a:cubicBezTo>
                    <a:cubicBezTo>
                      <a:pt x="6310" y="1157"/>
                      <a:pt x="7117" y="398"/>
                      <a:pt x="7900" y="327"/>
                    </a:cubicBezTo>
                    <a:cubicBezTo>
                      <a:pt x="7992" y="319"/>
                      <a:pt x="8084" y="316"/>
                      <a:pt x="8176" y="316"/>
                    </a:cubicBezTo>
                    <a:close/>
                    <a:moveTo>
                      <a:pt x="8220" y="1"/>
                    </a:moveTo>
                    <a:cubicBezTo>
                      <a:pt x="8105" y="1"/>
                      <a:pt x="7990" y="7"/>
                      <a:pt x="7876" y="19"/>
                    </a:cubicBezTo>
                    <a:cubicBezTo>
                      <a:pt x="6974" y="90"/>
                      <a:pt x="6097" y="896"/>
                      <a:pt x="5290" y="2415"/>
                    </a:cubicBezTo>
                    <a:cubicBezTo>
                      <a:pt x="4531" y="3838"/>
                      <a:pt x="3748" y="4692"/>
                      <a:pt x="3037" y="4953"/>
                    </a:cubicBezTo>
                    <a:cubicBezTo>
                      <a:pt x="2444" y="5190"/>
                      <a:pt x="1827" y="5332"/>
                      <a:pt x="1187" y="5380"/>
                    </a:cubicBezTo>
                    <a:cubicBezTo>
                      <a:pt x="1044" y="5350"/>
                      <a:pt x="915" y="5334"/>
                      <a:pt x="800" y="5334"/>
                    </a:cubicBezTo>
                    <a:cubicBezTo>
                      <a:pt x="550" y="5334"/>
                      <a:pt x="360" y="5407"/>
                      <a:pt x="214" y="5569"/>
                    </a:cubicBezTo>
                    <a:cubicBezTo>
                      <a:pt x="1" y="5830"/>
                      <a:pt x="1" y="6234"/>
                      <a:pt x="190" y="6827"/>
                    </a:cubicBezTo>
                    <a:cubicBezTo>
                      <a:pt x="641" y="8321"/>
                      <a:pt x="1447" y="9436"/>
                      <a:pt x="2586" y="10124"/>
                    </a:cubicBezTo>
                    <a:cubicBezTo>
                      <a:pt x="3606" y="10741"/>
                      <a:pt x="4792" y="11096"/>
                      <a:pt x="5978" y="11096"/>
                    </a:cubicBezTo>
                    <a:cubicBezTo>
                      <a:pt x="6334" y="11096"/>
                      <a:pt x="6666" y="11073"/>
                      <a:pt x="7022" y="11025"/>
                    </a:cubicBezTo>
                    <a:cubicBezTo>
                      <a:pt x="8516" y="10788"/>
                      <a:pt x="9892" y="9982"/>
                      <a:pt x="10793" y="8772"/>
                    </a:cubicBezTo>
                    <a:cubicBezTo>
                      <a:pt x="11719" y="7538"/>
                      <a:pt x="12193" y="5996"/>
                      <a:pt x="12098" y="4455"/>
                    </a:cubicBezTo>
                    <a:cubicBezTo>
                      <a:pt x="12098" y="3790"/>
                      <a:pt x="11956" y="3126"/>
                      <a:pt x="11742" y="2509"/>
                    </a:cubicBezTo>
                    <a:lnTo>
                      <a:pt x="12383" y="1940"/>
                    </a:lnTo>
                    <a:cubicBezTo>
                      <a:pt x="12430" y="1916"/>
                      <a:pt x="12454" y="1845"/>
                      <a:pt x="12430" y="1798"/>
                    </a:cubicBezTo>
                    <a:cubicBezTo>
                      <a:pt x="12430" y="1727"/>
                      <a:pt x="12383" y="1703"/>
                      <a:pt x="12312" y="1679"/>
                    </a:cubicBezTo>
                    <a:lnTo>
                      <a:pt x="11363" y="1537"/>
                    </a:lnTo>
                    <a:lnTo>
                      <a:pt x="11885" y="802"/>
                    </a:lnTo>
                    <a:cubicBezTo>
                      <a:pt x="11973" y="713"/>
                      <a:pt x="11896" y="562"/>
                      <a:pt x="11770" y="562"/>
                    </a:cubicBezTo>
                    <a:cubicBezTo>
                      <a:pt x="11761" y="562"/>
                      <a:pt x="11752" y="563"/>
                      <a:pt x="11742" y="564"/>
                    </a:cubicBezTo>
                    <a:cubicBezTo>
                      <a:pt x="11458" y="636"/>
                      <a:pt x="11126" y="683"/>
                      <a:pt x="10817" y="730"/>
                    </a:cubicBezTo>
                    <a:lnTo>
                      <a:pt x="10414" y="778"/>
                    </a:lnTo>
                    <a:cubicBezTo>
                      <a:pt x="9793" y="281"/>
                      <a:pt x="9009" y="1"/>
                      <a:pt x="82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8" name="Google Shape;3548;p29"/>
              <p:cNvSpPr/>
              <p:nvPr/>
            </p:nvSpPr>
            <p:spPr>
              <a:xfrm>
                <a:off x="3176350" y="3528150"/>
                <a:ext cx="27300" cy="27350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1094" extrusionOk="0">
                    <a:moveTo>
                      <a:pt x="507" y="1"/>
                    </a:moveTo>
                    <a:cubicBezTo>
                      <a:pt x="218" y="1"/>
                      <a:pt x="0" y="253"/>
                      <a:pt x="0" y="548"/>
                    </a:cubicBezTo>
                    <a:cubicBezTo>
                      <a:pt x="0" y="690"/>
                      <a:pt x="71" y="809"/>
                      <a:pt x="166" y="927"/>
                    </a:cubicBezTo>
                    <a:cubicBezTo>
                      <a:pt x="261" y="1022"/>
                      <a:pt x="404" y="1070"/>
                      <a:pt x="546" y="1093"/>
                    </a:cubicBezTo>
                    <a:cubicBezTo>
                      <a:pt x="831" y="1070"/>
                      <a:pt x="1068" y="833"/>
                      <a:pt x="1091" y="548"/>
                    </a:cubicBezTo>
                    <a:cubicBezTo>
                      <a:pt x="1091" y="406"/>
                      <a:pt x="1020" y="263"/>
                      <a:pt x="925" y="145"/>
                    </a:cubicBezTo>
                    <a:cubicBezTo>
                      <a:pt x="831" y="50"/>
                      <a:pt x="688" y="2"/>
                      <a:pt x="546" y="2"/>
                    </a:cubicBezTo>
                    <a:cubicBezTo>
                      <a:pt x="533" y="1"/>
                      <a:pt x="520" y="1"/>
                      <a:pt x="5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49" name="Google Shape;3549;p29"/>
            <p:cNvGrpSpPr/>
            <p:nvPr/>
          </p:nvGrpSpPr>
          <p:grpSpPr>
            <a:xfrm rot="-1126794">
              <a:off x="969032" y="3636422"/>
              <a:ext cx="208774" cy="289295"/>
              <a:chOff x="3109925" y="3233975"/>
              <a:chExt cx="149425" cy="207075"/>
            </a:xfrm>
          </p:grpSpPr>
          <p:sp>
            <p:nvSpPr>
              <p:cNvPr id="3550" name="Google Shape;3550;p29"/>
              <p:cNvSpPr/>
              <p:nvPr/>
            </p:nvSpPr>
            <p:spPr>
              <a:xfrm>
                <a:off x="3127125" y="3284475"/>
                <a:ext cx="122175" cy="119200"/>
              </a:xfrm>
              <a:custGeom>
                <a:avLst/>
                <a:gdLst/>
                <a:ahLst/>
                <a:cxnLst/>
                <a:rect l="l" t="t" r="r" b="b"/>
                <a:pathLst>
                  <a:path w="4887" h="4768" extrusionOk="0">
                    <a:moveTo>
                      <a:pt x="3179" y="0"/>
                    </a:moveTo>
                    <a:lnTo>
                      <a:pt x="3084" y="24"/>
                    </a:lnTo>
                    <a:lnTo>
                      <a:pt x="2800" y="24"/>
                    </a:lnTo>
                    <a:cubicBezTo>
                      <a:pt x="2633" y="71"/>
                      <a:pt x="2491" y="95"/>
                      <a:pt x="2325" y="119"/>
                    </a:cubicBezTo>
                    <a:cubicBezTo>
                      <a:pt x="2254" y="119"/>
                      <a:pt x="2159" y="95"/>
                      <a:pt x="2088" y="71"/>
                    </a:cubicBezTo>
                    <a:lnTo>
                      <a:pt x="1637" y="71"/>
                    </a:lnTo>
                    <a:cubicBezTo>
                      <a:pt x="1708" y="285"/>
                      <a:pt x="1851" y="451"/>
                      <a:pt x="2040" y="569"/>
                    </a:cubicBezTo>
                    <a:cubicBezTo>
                      <a:pt x="2159" y="617"/>
                      <a:pt x="2278" y="640"/>
                      <a:pt x="2420" y="664"/>
                    </a:cubicBezTo>
                    <a:lnTo>
                      <a:pt x="2586" y="664"/>
                    </a:lnTo>
                    <a:cubicBezTo>
                      <a:pt x="2604" y="666"/>
                      <a:pt x="2622" y="667"/>
                      <a:pt x="2640" y="667"/>
                    </a:cubicBezTo>
                    <a:cubicBezTo>
                      <a:pt x="2827" y="667"/>
                      <a:pt x="2974" y="555"/>
                      <a:pt x="3060" y="403"/>
                    </a:cubicBezTo>
                    <a:lnTo>
                      <a:pt x="3060" y="380"/>
                    </a:lnTo>
                    <a:cubicBezTo>
                      <a:pt x="3108" y="261"/>
                      <a:pt x="3155" y="119"/>
                      <a:pt x="3179" y="0"/>
                    </a:cubicBezTo>
                    <a:close/>
                    <a:moveTo>
                      <a:pt x="166" y="1589"/>
                    </a:moveTo>
                    <a:cubicBezTo>
                      <a:pt x="48" y="1589"/>
                      <a:pt x="0" y="1684"/>
                      <a:pt x="0" y="1827"/>
                    </a:cubicBezTo>
                    <a:cubicBezTo>
                      <a:pt x="0" y="2230"/>
                      <a:pt x="333" y="2680"/>
                      <a:pt x="1044" y="3155"/>
                    </a:cubicBezTo>
                    <a:cubicBezTo>
                      <a:pt x="1376" y="3416"/>
                      <a:pt x="1756" y="3606"/>
                      <a:pt x="2183" y="3748"/>
                    </a:cubicBezTo>
                    <a:cubicBezTo>
                      <a:pt x="1993" y="3321"/>
                      <a:pt x="1756" y="2918"/>
                      <a:pt x="1471" y="2562"/>
                    </a:cubicBezTo>
                    <a:cubicBezTo>
                      <a:pt x="973" y="1921"/>
                      <a:pt x="546" y="1589"/>
                      <a:pt x="166" y="1589"/>
                    </a:cubicBezTo>
                    <a:close/>
                    <a:moveTo>
                      <a:pt x="4623" y="2168"/>
                    </a:moveTo>
                    <a:cubicBezTo>
                      <a:pt x="4602" y="2168"/>
                      <a:pt x="4580" y="2172"/>
                      <a:pt x="4555" y="2182"/>
                    </a:cubicBezTo>
                    <a:cubicBezTo>
                      <a:pt x="4199" y="2254"/>
                      <a:pt x="3867" y="2680"/>
                      <a:pt x="3535" y="3440"/>
                    </a:cubicBezTo>
                    <a:cubicBezTo>
                      <a:pt x="3369" y="3867"/>
                      <a:pt x="3226" y="4317"/>
                      <a:pt x="3132" y="4768"/>
                    </a:cubicBezTo>
                    <a:cubicBezTo>
                      <a:pt x="3511" y="4531"/>
                      <a:pt x="3820" y="4222"/>
                      <a:pt x="4104" y="3890"/>
                    </a:cubicBezTo>
                    <a:cubicBezTo>
                      <a:pt x="4650" y="3250"/>
                      <a:pt x="4887" y="2728"/>
                      <a:pt x="4768" y="2348"/>
                    </a:cubicBezTo>
                    <a:cubicBezTo>
                      <a:pt x="4750" y="2236"/>
                      <a:pt x="4701" y="2168"/>
                      <a:pt x="4623" y="21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1" name="Google Shape;3551;p29"/>
              <p:cNvSpPr/>
              <p:nvPr/>
            </p:nvSpPr>
            <p:spPr>
              <a:xfrm>
                <a:off x="3113475" y="3237550"/>
                <a:ext cx="141175" cy="49300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1972" extrusionOk="0">
                    <a:moveTo>
                      <a:pt x="2919" y="1"/>
                    </a:moveTo>
                    <a:cubicBezTo>
                      <a:pt x="2895" y="1"/>
                      <a:pt x="2871" y="1"/>
                      <a:pt x="2847" y="3"/>
                    </a:cubicBezTo>
                    <a:cubicBezTo>
                      <a:pt x="2278" y="3"/>
                      <a:pt x="1922" y="122"/>
                      <a:pt x="1780" y="359"/>
                    </a:cubicBezTo>
                    <a:cubicBezTo>
                      <a:pt x="1709" y="454"/>
                      <a:pt x="1685" y="572"/>
                      <a:pt x="1685" y="667"/>
                    </a:cubicBezTo>
                    <a:cubicBezTo>
                      <a:pt x="1685" y="833"/>
                      <a:pt x="1732" y="999"/>
                      <a:pt x="1804" y="1142"/>
                    </a:cubicBezTo>
                    <a:cubicBezTo>
                      <a:pt x="1519" y="999"/>
                      <a:pt x="1187" y="928"/>
                      <a:pt x="879" y="904"/>
                    </a:cubicBezTo>
                    <a:lnTo>
                      <a:pt x="665" y="904"/>
                    </a:lnTo>
                    <a:cubicBezTo>
                      <a:pt x="238" y="904"/>
                      <a:pt x="1" y="999"/>
                      <a:pt x="1" y="1213"/>
                    </a:cubicBezTo>
                    <a:cubicBezTo>
                      <a:pt x="1" y="1403"/>
                      <a:pt x="167" y="1545"/>
                      <a:pt x="499" y="1711"/>
                    </a:cubicBezTo>
                    <a:cubicBezTo>
                      <a:pt x="902" y="1877"/>
                      <a:pt x="1329" y="1948"/>
                      <a:pt x="1756" y="1948"/>
                    </a:cubicBezTo>
                    <a:lnTo>
                      <a:pt x="2634" y="1948"/>
                    </a:lnTo>
                    <a:cubicBezTo>
                      <a:pt x="2397" y="1853"/>
                      <a:pt x="2183" y="1711"/>
                      <a:pt x="2041" y="1497"/>
                    </a:cubicBezTo>
                    <a:lnTo>
                      <a:pt x="2041" y="1497"/>
                    </a:lnTo>
                    <a:cubicBezTo>
                      <a:pt x="2207" y="1711"/>
                      <a:pt x="2397" y="1853"/>
                      <a:pt x="2634" y="1948"/>
                    </a:cubicBezTo>
                    <a:cubicBezTo>
                      <a:pt x="2705" y="1972"/>
                      <a:pt x="2800" y="1972"/>
                      <a:pt x="2871" y="1972"/>
                    </a:cubicBezTo>
                    <a:cubicBezTo>
                      <a:pt x="3037" y="1972"/>
                      <a:pt x="3179" y="1948"/>
                      <a:pt x="3346" y="1901"/>
                    </a:cubicBezTo>
                    <a:lnTo>
                      <a:pt x="3630" y="1901"/>
                    </a:lnTo>
                    <a:lnTo>
                      <a:pt x="3701" y="1877"/>
                    </a:lnTo>
                    <a:cubicBezTo>
                      <a:pt x="4128" y="1853"/>
                      <a:pt x="4532" y="1758"/>
                      <a:pt x="4935" y="1616"/>
                    </a:cubicBezTo>
                    <a:cubicBezTo>
                      <a:pt x="5409" y="1426"/>
                      <a:pt x="5646" y="1189"/>
                      <a:pt x="5646" y="928"/>
                    </a:cubicBezTo>
                    <a:cubicBezTo>
                      <a:pt x="5646" y="738"/>
                      <a:pt x="5552" y="644"/>
                      <a:pt x="5362" y="644"/>
                    </a:cubicBezTo>
                    <a:cubicBezTo>
                      <a:pt x="5101" y="667"/>
                      <a:pt x="4864" y="738"/>
                      <a:pt x="4626" y="833"/>
                    </a:cubicBezTo>
                    <a:cubicBezTo>
                      <a:pt x="4413" y="904"/>
                      <a:pt x="4152" y="1023"/>
                      <a:pt x="3844" y="1165"/>
                    </a:cubicBezTo>
                    <a:cubicBezTo>
                      <a:pt x="3915" y="928"/>
                      <a:pt x="3867" y="667"/>
                      <a:pt x="3749" y="430"/>
                    </a:cubicBezTo>
                    <a:cubicBezTo>
                      <a:pt x="3749" y="406"/>
                      <a:pt x="3725" y="383"/>
                      <a:pt x="3701" y="383"/>
                    </a:cubicBezTo>
                    <a:cubicBezTo>
                      <a:pt x="3503" y="141"/>
                      <a:pt x="3223" y="1"/>
                      <a:pt x="29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2" name="Google Shape;3552;p29"/>
              <p:cNvSpPr/>
              <p:nvPr/>
            </p:nvSpPr>
            <p:spPr>
              <a:xfrm>
                <a:off x="3134825" y="3240500"/>
                <a:ext cx="95500" cy="26200"/>
              </a:xfrm>
              <a:custGeom>
                <a:avLst/>
                <a:gdLst/>
                <a:ahLst/>
                <a:cxnLst/>
                <a:rect l="l" t="t" r="r" b="b"/>
                <a:pathLst>
                  <a:path w="3820" h="1048" extrusionOk="0">
                    <a:moveTo>
                      <a:pt x="594" y="122"/>
                    </a:moveTo>
                    <a:cubicBezTo>
                      <a:pt x="191" y="122"/>
                      <a:pt x="1" y="288"/>
                      <a:pt x="1" y="549"/>
                    </a:cubicBezTo>
                    <a:cubicBezTo>
                      <a:pt x="1" y="620"/>
                      <a:pt x="1" y="715"/>
                      <a:pt x="25" y="763"/>
                    </a:cubicBezTo>
                    <a:cubicBezTo>
                      <a:pt x="357" y="810"/>
                      <a:pt x="665" y="881"/>
                      <a:pt x="950" y="1000"/>
                    </a:cubicBezTo>
                    <a:cubicBezTo>
                      <a:pt x="878" y="881"/>
                      <a:pt x="831" y="715"/>
                      <a:pt x="831" y="549"/>
                    </a:cubicBezTo>
                    <a:cubicBezTo>
                      <a:pt x="831" y="454"/>
                      <a:pt x="855" y="336"/>
                      <a:pt x="926" y="241"/>
                    </a:cubicBezTo>
                    <a:cubicBezTo>
                      <a:pt x="831" y="170"/>
                      <a:pt x="712" y="122"/>
                      <a:pt x="594" y="122"/>
                    </a:cubicBezTo>
                    <a:close/>
                    <a:moveTo>
                      <a:pt x="3556" y="0"/>
                    </a:moveTo>
                    <a:cubicBezTo>
                      <a:pt x="3541" y="0"/>
                      <a:pt x="3526" y="1"/>
                      <a:pt x="3512" y="4"/>
                    </a:cubicBezTo>
                    <a:cubicBezTo>
                      <a:pt x="3274" y="4"/>
                      <a:pt x="3037" y="99"/>
                      <a:pt x="2847" y="241"/>
                    </a:cubicBezTo>
                    <a:cubicBezTo>
                      <a:pt x="2871" y="265"/>
                      <a:pt x="2895" y="288"/>
                      <a:pt x="2895" y="312"/>
                    </a:cubicBezTo>
                    <a:cubicBezTo>
                      <a:pt x="3013" y="549"/>
                      <a:pt x="3061" y="810"/>
                      <a:pt x="3013" y="1047"/>
                    </a:cubicBezTo>
                    <a:cubicBezTo>
                      <a:pt x="3322" y="905"/>
                      <a:pt x="3583" y="786"/>
                      <a:pt x="3796" y="715"/>
                    </a:cubicBezTo>
                    <a:cubicBezTo>
                      <a:pt x="3820" y="620"/>
                      <a:pt x="3820" y="549"/>
                      <a:pt x="3820" y="454"/>
                    </a:cubicBezTo>
                    <a:lnTo>
                      <a:pt x="3820" y="193"/>
                    </a:lnTo>
                    <a:cubicBezTo>
                      <a:pt x="3799" y="87"/>
                      <a:pt x="3682" y="0"/>
                      <a:pt x="35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3" name="Google Shape;3553;p29"/>
              <p:cNvSpPr/>
              <p:nvPr/>
            </p:nvSpPr>
            <p:spPr>
              <a:xfrm>
                <a:off x="3109925" y="3233975"/>
                <a:ext cx="149425" cy="207075"/>
              </a:xfrm>
              <a:custGeom>
                <a:avLst/>
                <a:gdLst/>
                <a:ahLst/>
                <a:cxnLst/>
                <a:rect l="l" t="t" r="r" b="b"/>
                <a:pathLst>
                  <a:path w="5977" h="8283" extrusionOk="0">
                    <a:moveTo>
                      <a:pt x="1566" y="573"/>
                    </a:moveTo>
                    <a:cubicBezTo>
                      <a:pt x="1614" y="573"/>
                      <a:pt x="1661" y="573"/>
                      <a:pt x="1708" y="597"/>
                    </a:cubicBezTo>
                    <a:cubicBezTo>
                      <a:pt x="1685" y="668"/>
                      <a:pt x="1661" y="739"/>
                      <a:pt x="1661" y="834"/>
                    </a:cubicBezTo>
                    <a:cubicBezTo>
                      <a:pt x="1661" y="905"/>
                      <a:pt x="1685" y="976"/>
                      <a:pt x="1685" y="1047"/>
                    </a:cubicBezTo>
                    <a:cubicBezTo>
                      <a:pt x="1519" y="1000"/>
                      <a:pt x="1329" y="953"/>
                      <a:pt x="1139" y="929"/>
                    </a:cubicBezTo>
                    <a:lnTo>
                      <a:pt x="1139" y="905"/>
                    </a:lnTo>
                    <a:cubicBezTo>
                      <a:pt x="1139" y="881"/>
                      <a:pt x="1115" y="858"/>
                      <a:pt x="1115" y="834"/>
                    </a:cubicBezTo>
                    <a:cubicBezTo>
                      <a:pt x="1115" y="739"/>
                      <a:pt x="1115" y="573"/>
                      <a:pt x="1566" y="573"/>
                    </a:cubicBezTo>
                    <a:close/>
                    <a:moveTo>
                      <a:pt x="4484" y="431"/>
                    </a:moveTo>
                    <a:cubicBezTo>
                      <a:pt x="4602" y="431"/>
                      <a:pt x="4650" y="478"/>
                      <a:pt x="4650" y="502"/>
                    </a:cubicBezTo>
                    <a:lnTo>
                      <a:pt x="4650" y="739"/>
                    </a:lnTo>
                    <a:cubicBezTo>
                      <a:pt x="4650" y="787"/>
                      <a:pt x="4650" y="834"/>
                      <a:pt x="4650" y="881"/>
                    </a:cubicBezTo>
                    <a:cubicBezTo>
                      <a:pt x="4508" y="929"/>
                      <a:pt x="4341" y="1000"/>
                      <a:pt x="4152" y="1095"/>
                    </a:cubicBezTo>
                    <a:cubicBezTo>
                      <a:pt x="4152" y="905"/>
                      <a:pt x="4128" y="739"/>
                      <a:pt x="4033" y="573"/>
                    </a:cubicBezTo>
                    <a:lnTo>
                      <a:pt x="4057" y="549"/>
                    </a:lnTo>
                    <a:cubicBezTo>
                      <a:pt x="4175" y="478"/>
                      <a:pt x="4341" y="431"/>
                      <a:pt x="4484" y="431"/>
                    </a:cubicBezTo>
                    <a:close/>
                    <a:moveTo>
                      <a:pt x="5504" y="953"/>
                    </a:moveTo>
                    <a:cubicBezTo>
                      <a:pt x="5622" y="953"/>
                      <a:pt x="5646" y="1000"/>
                      <a:pt x="5646" y="1095"/>
                    </a:cubicBezTo>
                    <a:cubicBezTo>
                      <a:pt x="5646" y="1332"/>
                      <a:pt x="5314" y="1522"/>
                      <a:pt x="5029" y="1617"/>
                    </a:cubicBezTo>
                    <a:cubicBezTo>
                      <a:pt x="4721" y="1735"/>
                      <a:pt x="4389" y="1830"/>
                      <a:pt x="4057" y="1878"/>
                    </a:cubicBezTo>
                    <a:cubicBezTo>
                      <a:pt x="4057" y="1830"/>
                      <a:pt x="4033" y="1807"/>
                      <a:pt x="4009" y="1783"/>
                    </a:cubicBezTo>
                    <a:lnTo>
                      <a:pt x="4033" y="1783"/>
                    </a:lnTo>
                    <a:cubicBezTo>
                      <a:pt x="4081" y="1664"/>
                      <a:pt x="4104" y="1546"/>
                      <a:pt x="4128" y="1427"/>
                    </a:cubicBezTo>
                    <a:cubicBezTo>
                      <a:pt x="4389" y="1308"/>
                      <a:pt x="4626" y="1190"/>
                      <a:pt x="4840" y="1119"/>
                    </a:cubicBezTo>
                    <a:cubicBezTo>
                      <a:pt x="5029" y="1024"/>
                      <a:pt x="5267" y="976"/>
                      <a:pt x="5504" y="953"/>
                    </a:cubicBezTo>
                    <a:close/>
                    <a:moveTo>
                      <a:pt x="997" y="1190"/>
                    </a:moveTo>
                    <a:cubicBezTo>
                      <a:pt x="1281" y="1214"/>
                      <a:pt x="1566" y="1285"/>
                      <a:pt x="1827" y="1403"/>
                    </a:cubicBezTo>
                    <a:cubicBezTo>
                      <a:pt x="1898" y="1522"/>
                      <a:pt x="1969" y="1640"/>
                      <a:pt x="2064" y="1735"/>
                    </a:cubicBezTo>
                    <a:cubicBezTo>
                      <a:pt x="2112" y="1807"/>
                      <a:pt x="2183" y="1878"/>
                      <a:pt x="2230" y="1949"/>
                    </a:cubicBezTo>
                    <a:lnTo>
                      <a:pt x="1874" y="1949"/>
                    </a:lnTo>
                    <a:cubicBezTo>
                      <a:pt x="1471" y="1949"/>
                      <a:pt x="1068" y="1878"/>
                      <a:pt x="688" y="1712"/>
                    </a:cubicBezTo>
                    <a:cubicBezTo>
                      <a:pt x="451" y="1593"/>
                      <a:pt x="285" y="1522"/>
                      <a:pt x="285" y="1356"/>
                    </a:cubicBezTo>
                    <a:cubicBezTo>
                      <a:pt x="285" y="1214"/>
                      <a:pt x="617" y="1190"/>
                      <a:pt x="807" y="1190"/>
                    </a:cubicBezTo>
                    <a:close/>
                    <a:moveTo>
                      <a:pt x="3056" y="309"/>
                    </a:moveTo>
                    <a:cubicBezTo>
                      <a:pt x="3298" y="309"/>
                      <a:pt x="3549" y="425"/>
                      <a:pt x="3701" y="620"/>
                    </a:cubicBezTo>
                    <a:cubicBezTo>
                      <a:pt x="3725" y="644"/>
                      <a:pt x="3725" y="668"/>
                      <a:pt x="3748" y="668"/>
                    </a:cubicBezTo>
                    <a:cubicBezTo>
                      <a:pt x="3843" y="881"/>
                      <a:pt x="3867" y="1095"/>
                      <a:pt x="3843" y="1308"/>
                    </a:cubicBezTo>
                    <a:cubicBezTo>
                      <a:pt x="3843" y="1332"/>
                      <a:pt x="3843" y="1356"/>
                      <a:pt x="3843" y="1356"/>
                    </a:cubicBezTo>
                    <a:cubicBezTo>
                      <a:pt x="3820" y="1593"/>
                      <a:pt x="3677" y="1783"/>
                      <a:pt x="3464" y="1878"/>
                    </a:cubicBezTo>
                    <a:lnTo>
                      <a:pt x="3416" y="1901"/>
                    </a:lnTo>
                    <a:cubicBezTo>
                      <a:pt x="3274" y="1949"/>
                      <a:pt x="3155" y="1973"/>
                      <a:pt x="3013" y="1996"/>
                    </a:cubicBezTo>
                    <a:cubicBezTo>
                      <a:pt x="2942" y="1973"/>
                      <a:pt x="2871" y="1973"/>
                      <a:pt x="2800" y="1949"/>
                    </a:cubicBezTo>
                    <a:cubicBezTo>
                      <a:pt x="2586" y="1878"/>
                      <a:pt x="2420" y="1759"/>
                      <a:pt x="2278" y="1569"/>
                    </a:cubicBezTo>
                    <a:cubicBezTo>
                      <a:pt x="2207" y="1474"/>
                      <a:pt x="2135" y="1356"/>
                      <a:pt x="2064" y="1237"/>
                    </a:cubicBezTo>
                    <a:cubicBezTo>
                      <a:pt x="1993" y="1119"/>
                      <a:pt x="1969" y="976"/>
                      <a:pt x="1969" y="834"/>
                    </a:cubicBezTo>
                    <a:cubicBezTo>
                      <a:pt x="1969" y="763"/>
                      <a:pt x="1969" y="668"/>
                      <a:pt x="2017" y="597"/>
                    </a:cubicBezTo>
                    <a:cubicBezTo>
                      <a:pt x="2135" y="407"/>
                      <a:pt x="2468" y="312"/>
                      <a:pt x="2989" y="312"/>
                    </a:cubicBezTo>
                    <a:cubicBezTo>
                      <a:pt x="3011" y="310"/>
                      <a:pt x="3034" y="309"/>
                      <a:pt x="3056" y="309"/>
                    </a:cubicBezTo>
                    <a:close/>
                    <a:moveTo>
                      <a:pt x="3654" y="2186"/>
                    </a:moveTo>
                    <a:cubicBezTo>
                      <a:pt x="3630" y="2234"/>
                      <a:pt x="3606" y="2257"/>
                      <a:pt x="3582" y="2352"/>
                    </a:cubicBezTo>
                    <a:cubicBezTo>
                      <a:pt x="3559" y="2423"/>
                      <a:pt x="3488" y="2518"/>
                      <a:pt x="3274" y="2518"/>
                    </a:cubicBezTo>
                    <a:lnTo>
                      <a:pt x="3108" y="2518"/>
                    </a:lnTo>
                    <a:cubicBezTo>
                      <a:pt x="3013" y="2518"/>
                      <a:pt x="2894" y="2494"/>
                      <a:pt x="2800" y="2447"/>
                    </a:cubicBezTo>
                    <a:cubicBezTo>
                      <a:pt x="2705" y="2376"/>
                      <a:pt x="2634" y="2305"/>
                      <a:pt x="2586" y="2234"/>
                    </a:cubicBezTo>
                    <a:lnTo>
                      <a:pt x="2752" y="2234"/>
                    </a:lnTo>
                    <a:cubicBezTo>
                      <a:pt x="2823" y="2257"/>
                      <a:pt x="2918" y="2257"/>
                      <a:pt x="2989" y="2257"/>
                    </a:cubicBezTo>
                    <a:cubicBezTo>
                      <a:pt x="3155" y="2257"/>
                      <a:pt x="3321" y="2234"/>
                      <a:pt x="3488" y="2186"/>
                    </a:cubicBezTo>
                    <a:close/>
                    <a:moveTo>
                      <a:pt x="831" y="3752"/>
                    </a:moveTo>
                    <a:cubicBezTo>
                      <a:pt x="1163" y="3752"/>
                      <a:pt x="1566" y="4060"/>
                      <a:pt x="2017" y="4653"/>
                    </a:cubicBezTo>
                    <a:cubicBezTo>
                      <a:pt x="2230" y="4914"/>
                      <a:pt x="2396" y="5175"/>
                      <a:pt x="2562" y="5483"/>
                    </a:cubicBezTo>
                    <a:cubicBezTo>
                      <a:pt x="2301" y="5341"/>
                      <a:pt x="2041" y="5199"/>
                      <a:pt x="1803" y="5033"/>
                    </a:cubicBezTo>
                    <a:cubicBezTo>
                      <a:pt x="1139" y="4582"/>
                      <a:pt x="831" y="4179"/>
                      <a:pt x="831" y="3847"/>
                    </a:cubicBezTo>
                    <a:cubicBezTo>
                      <a:pt x="831" y="3775"/>
                      <a:pt x="831" y="3752"/>
                      <a:pt x="831" y="3752"/>
                    </a:cubicBezTo>
                    <a:close/>
                    <a:moveTo>
                      <a:pt x="5290" y="4321"/>
                    </a:moveTo>
                    <a:cubicBezTo>
                      <a:pt x="5290" y="4321"/>
                      <a:pt x="5314" y="4345"/>
                      <a:pt x="5314" y="4416"/>
                    </a:cubicBezTo>
                    <a:cubicBezTo>
                      <a:pt x="5409" y="4724"/>
                      <a:pt x="5195" y="5222"/>
                      <a:pt x="4674" y="5815"/>
                    </a:cubicBezTo>
                    <a:cubicBezTo>
                      <a:pt x="4484" y="6029"/>
                      <a:pt x="4270" y="6242"/>
                      <a:pt x="4057" y="6432"/>
                    </a:cubicBezTo>
                    <a:cubicBezTo>
                      <a:pt x="4128" y="6124"/>
                      <a:pt x="4247" y="5815"/>
                      <a:pt x="4365" y="5507"/>
                    </a:cubicBezTo>
                    <a:cubicBezTo>
                      <a:pt x="4650" y="4819"/>
                      <a:pt x="4982" y="4416"/>
                      <a:pt x="5290" y="4321"/>
                    </a:cubicBezTo>
                    <a:close/>
                    <a:moveTo>
                      <a:pt x="3073" y="1"/>
                    </a:moveTo>
                    <a:cubicBezTo>
                      <a:pt x="3045" y="1"/>
                      <a:pt x="3017" y="2"/>
                      <a:pt x="2989" y="4"/>
                    </a:cubicBezTo>
                    <a:cubicBezTo>
                      <a:pt x="2444" y="4"/>
                      <a:pt x="2088" y="99"/>
                      <a:pt x="1874" y="312"/>
                    </a:cubicBezTo>
                    <a:cubicBezTo>
                      <a:pt x="1780" y="265"/>
                      <a:pt x="1685" y="241"/>
                      <a:pt x="1566" y="241"/>
                    </a:cubicBezTo>
                    <a:cubicBezTo>
                      <a:pt x="926" y="241"/>
                      <a:pt x="831" y="597"/>
                      <a:pt x="831" y="810"/>
                    </a:cubicBezTo>
                    <a:lnTo>
                      <a:pt x="831" y="905"/>
                    </a:lnTo>
                    <a:cubicBezTo>
                      <a:pt x="800" y="904"/>
                      <a:pt x="770" y="903"/>
                      <a:pt x="741" y="903"/>
                    </a:cubicBezTo>
                    <a:cubicBezTo>
                      <a:pt x="152" y="903"/>
                      <a:pt x="1" y="1130"/>
                      <a:pt x="1" y="1356"/>
                    </a:cubicBezTo>
                    <a:cubicBezTo>
                      <a:pt x="1" y="1617"/>
                      <a:pt x="190" y="1807"/>
                      <a:pt x="570" y="1996"/>
                    </a:cubicBezTo>
                    <a:cubicBezTo>
                      <a:pt x="953" y="2145"/>
                      <a:pt x="1356" y="2237"/>
                      <a:pt x="1760" y="2237"/>
                    </a:cubicBezTo>
                    <a:cubicBezTo>
                      <a:pt x="1806" y="2237"/>
                      <a:pt x="1852" y="2236"/>
                      <a:pt x="1898" y="2234"/>
                    </a:cubicBezTo>
                    <a:lnTo>
                      <a:pt x="2230" y="2234"/>
                    </a:lnTo>
                    <a:cubicBezTo>
                      <a:pt x="2325" y="2423"/>
                      <a:pt x="2468" y="2589"/>
                      <a:pt x="2657" y="2708"/>
                    </a:cubicBezTo>
                    <a:cubicBezTo>
                      <a:pt x="2752" y="2755"/>
                      <a:pt x="2847" y="2779"/>
                      <a:pt x="2942" y="2803"/>
                    </a:cubicBezTo>
                    <a:cubicBezTo>
                      <a:pt x="2942" y="3752"/>
                      <a:pt x="2989" y="4700"/>
                      <a:pt x="3084" y="5649"/>
                    </a:cubicBezTo>
                    <a:cubicBezTo>
                      <a:pt x="3061" y="5649"/>
                      <a:pt x="3013" y="5626"/>
                      <a:pt x="2966" y="5626"/>
                    </a:cubicBezTo>
                    <a:cubicBezTo>
                      <a:pt x="2776" y="5222"/>
                      <a:pt x="2539" y="4843"/>
                      <a:pt x="2278" y="4487"/>
                    </a:cubicBezTo>
                    <a:cubicBezTo>
                      <a:pt x="1732" y="3799"/>
                      <a:pt x="1281" y="3467"/>
                      <a:pt x="854" y="3467"/>
                    </a:cubicBezTo>
                    <a:cubicBezTo>
                      <a:pt x="783" y="3467"/>
                      <a:pt x="522" y="3491"/>
                      <a:pt x="522" y="3847"/>
                    </a:cubicBezTo>
                    <a:cubicBezTo>
                      <a:pt x="522" y="4297"/>
                      <a:pt x="902" y="4772"/>
                      <a:pt x="1637" y="5293"/>
                    </a:cubicBezTo>
                    <a:cubicBezTo>
                      <a:pt x="2017" y="5554"/>
                      <a:pt x="2396" y="5768"/>
                      <a:pt x="2823" y="5887"/>
                    </a:cubicBezTo>
                    <a:cubicBezTo>
                      <a:pt x="2918" y="5934"/>
                      <a:pt x="3037" y="5934"/>
                      <a:pt x="3132" y="5958"/>
                    </a:cubicBezTo>
                    <a:cubicBezTo>
                      <a:pt x="3179" y="6313"/>
                      <a:pt x="3227" y="6646"/>
                      <a:pt x="3298" y="6978"/>
                    </a:cubicBezTo>
                    <a:cubicBezTo>
                      <a:pt x="3393" y="7381"/>
                      <a:pt x="3511" y="7784"/>
                      <a:pt x="3630" y="8187"/>
                    </a:cubicBezTo>
                    <a:cubicBezTo>
                      <a:pt x="3654" y="8235"/>
                      <a:pt x="3701" y="8282"/>
                      <a:pt x="3772" y="8282"/>
                    </a:cubicBezTo>
                    <a:lnTo>
                      <a:pt x="3820" y="8282"/>
                    </a:lnTo>
                    <a:cubicBezTo>
                      <a:pt x="3891" y="8259"/>
                      <a:pt x="3938" y="8187"/>
                      <a:pt x="3914" y="8116"/>
                    </a:cubicBezTo>
                    <a:cubicBezTo>
                      <a:pt x="3796" y="7760"/>
                      <a:pt x="3701" y="7405"/>
                      <a:pt x="3606" y="7049"/>
                    </a:cubicBezTo>
                    <a:cubicBezTo>
                      <a:pt x="3701" y="7025"/>
                      <a:pt x="3796" y="6978"/>
                      <a:pt x="3891" y="6930"/>
                    </a:cubicBezTo>
                    <a:cubicBezTo>
                      <a:pt x="4270" y="6693"/>
                      <a:pt x="4602" y="6385"/>
                      <a:pt x="4887" y="6029"/>
                    </a:cubicBezTo>
                    <a:cubicBezTo>
                      <a:pt x="5480" y="5341"/>
                      <a:pt x="5717" y="4795"/>
                      <a:pt x="5599" y="4368"/>
                    </a:cubicBezTo>
                    <a:cubicBezTo>
                      <a:pt x="5575" y="4250"/>
                      <a:pt x="5528" y="4155"/>
                      <a:pt x="5433" y="4084"/>
                    </a:cubicBezTo>
                    <a:cubicBezTo>
                      <a:pt x="5391" y="4056"/>
                      <a:pt x="5341" y="4044"/>
                      <a:pt x="5293" y="4044"/>
                    </a:cubicBezTo>
                    <a:cubicBezTo>
                      <a:pt x="5258" y="4044"/>
                      <a:pt x="5225" y="4050"/>
                      <a:pt x="5195" y="4060"/>
                    </a:cubicBezTo>
                    <a:cubicBezTo>
                      <a:pt x="4768" y="4155"/>
                      <a:pt x="4413" y="4606"/>
                      <a:pt x="4081" y="5412"/>
                    </a:cubicBezTo>
                    <a:cubicBezTo>
                      <a:pt x="3914" y="5839"/>
                      <a:pt x="3772" y="6266"/>
                      <a:pt x="3677" y="6717"/>
                    </a:cubicBezTo>
                    <a:cubicBezTo>
                      <a:pt x="3630" y="6717"/>
                      <a:pt x="3606" y="6740"/>
                      <a:pt x="3559" y="6764"/>
                    </a:cubicBezTo>
                    <a:cubicBezTo>
                      <a:pt x="3488" y="6456"/>
                      <a:pt x="3440" y="6147"/>
                      <a:pt x="3393" y="5815"/>
                    </a:cubicBezTo>
                    <a:cubicBezTo>
                      <a:pt x="3274" y="4819"/>
                      <a:pt x="3227" y="3823"/>
                      <a:pt x="3227" y="2850"/>
                    </a:cubicBezTo>
                    <a:lnTo>
                      <a:pt x="3274" y="2850"/>
                    </a:lnTo>
                    <a:cubicBezTo>
                      <a:pt x="3535" y="2850"/>
                      <a:pt x="3772" y="2708"/>
                      <a:pt x="3867" y="2471"/>
                    </a:cubicBezTo>
                    <a:cubicBezTo>
                      <a:pt x="3914" y="2352"/>
                      <a:pt x="3962" y="2257"/>
                      <a:pt x="3986" y="2186"/>
                    </a:cubicBezTo>
                    <a:cubicBezTo>
                      <a:pt x="4389" y="2139"/>
                      <a:pt x="4768" y="2044"/>
                      <a:pt x="5124" y="1901"/>
                    </a:cubicBezTo>
                    <a:cubicBezTo>
                      <a:pt x="5694" y="1688"/>
                      <a:pt x="5954" y="1427"/>
                      <a:pt x="5954" y="1095"/>
                    </a:cubicBezTo>
                    <a:cubicBezTo>
                      <a:pt x="5977" y="847"/>
                      <a:pt x="5786" y="642"/>
                      <a:pt x="5543" y="642"/>
                    </a:cubicBezTo>
                    <a:cubicBezTo>
                      <a:pt x="5530" y="642"/>
                      <a:pt x="5517" y="643"/>
                      <a:pt x="5504" y="644"/>
                    </a:cubicBezTo>
                    <a:cubicBezTo>
                      <a:pt x="5314" y="668"/>
                      <a:pt x="5124" y="692"/>
                      <a:pt x="4958" y="763"/>
                    </a:cubicBezTo>
                    <a:lnTo>
                      <a:pt x="4958" y="478"/>
                    </a:lnTo>
                    <a:cubicBezTo>
                      <a:pt x="4958" y="454"/>
                      <a:pt x="4958" y="454"/>
                      <a:pt x="4958" y="431"/>
                    </a:cubicBezTo>
                    <a:cubicBezTo>
                      <a:pt x="4914" y="255"/>
                      <a:pt x="4748" y="120"/>
                      <a:pt x="4554" y="120"/>
                    </a:cubicBezTo>
                    <a:cubicBezTo>
                      <a:pt x="4539" y="120"/>
                      <a:pt x="4523" y="121"/>
                      <a:pt x="4508" y="122"/>
                    </a:cubicBezTo>
                    <a:cubicBezTo>
                      <a:pt x="4270" y="122"/>
                      <a:pt x="4057" y="194"/>
                      <a:pt x="3867" y="312"/>
                    </a:cubicBezTo>
                    <a:cubicBezTo>
                      <a:pt x="3650" y="117"/>
                      <a:pt x="3373" y="1"/>
                      <a:pt x="30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54" name="Google Shape;3554;p29"/>
            <p:cNvGrpSpPr/>
            <p:nvPr/>
          </p:nvGrpSpPr>
          <p:grpSpPr>
            <a:xfrm rot="-1126794">
              <a:off x="269595" y="4707972"/>
              <a:ext cx="208774" cy="289295"/>
              <a:chOff x="3109925" y="3233975"/>
              <a:chExt cx="149425" cy="207075"/>
            </a:xfrm>
          </p:grpSpPr>
          <p:sp>
            <p:nvSpPr>
              <p:cNvPr id="3555" name="Google Shape;3555;p29"/>
              <p:cNvSpPr/>
              <p:nvPr/>
            </p:nvSpPr>
            <p:spPr>
              <a:xfrm>
                <a:off x="3127125" y="3284475"/>
                <a:ext cx="122175" cy="119200"/>
              </a:xfrm>
              <a:custGeom>
                <a:avLst/>
                <a:gdLst/>
                <a:ahLst/>
                <a:cxnLst/>
                <a:rect l="l" t="t" r="r" b="b"/>
                <a:pathLst>
                  <a:path w="4887" h="4768" extrusionOk="0">
                    <a:moveTo>
                      <a:pt x="3179" y="0"/>
                    </a:moveTo>
                    <a:lnTo>
                      <a:pt x="3084" y="24"/>
                    </a:lnTo>
                    <a:lnTo>
                      <a:pt x="2800" y="24"/>
                    </a:lnTo>
                    <a:cubicBezTo>
                      <a:pt x="2633" y="71"/>
                      <a:pt x="2491" y="95"/>
                      <a:pt x="2325" y="119"/>
                    </a:cubicBezTo>
                    <a:cubicBezTo>
                      <a:pt x="2254" y="119"/>
                      <a:pt x="2159" y="95"/>
                      <a:pt x="2088" y="71"/>
                    </a:cubicBezTo>
                    <a:lnTo>
                      <a:pt x="1637" y="71"/>
                    </a:lnTo>
                    <a:cubicBezTo>
                      <a:pt x="1708" y="285"/>
                      <a:pt x="1851" y="451"/>
                      <a:pt x="2040" y="569"/>
                    </a:cubicBezTo>
                    <a:cubicBezTo>
                      <a:pt x="2159" y="617"/>
                      <a:pt x="2278" y="640"/>
                      <a:pt x="2420" y="664"/>
                    </a:cubicBezTo>
                    <a:lnTo>
                      <a:pt x="2586" y="664"/>
                    </a:lnTo>
                    <a:cubicBezTo>
                      <a:pt x="2604" y="666"/>
                      <a:pt x="2622" y="667"/>
                      <a:pt x="2640" y="667"/>
                    </a:cubicBezTo>
                    <a:cubicBezTo>
                      <a:pt x="2827" y="667"/>
                      <a:pt x="2974" y="555"/>
                      <a:pt x="3060" y="403"/>
                    </a:cubicBezTo>
                    <a:lnTo>
                      <a:pt x="3060" y="380"/>
                    </a:lnTo>
                    <a:cubicBezTo>
                      <a:pt x="3108" y="261"/>
                      <a:pt x="3155" y="119"/>
                      <a:pt x="3179" y="0"/>
                    </a:cubicBezTo>
                    <a:close/>
                    <a:moveTo>
                      <a:pt x="166" y="1589"/>
                    </a:moveTo>
                    <a:cubicBezTo>
                      <a:pt x="48" y="1589"/>
                      <a:pt x="0" y="1684"/>
                      <a:pt x="0" y="1827"/>
                    </a:cubicBezTo>
                    <a:cubicBezTo>
                      <a:pt x="0" y="2230"/>
                      <a:pt x="333" y="2680"/>
                      <a:pt x="1044" y="3155"/>
                    </a:cubicBezTo>
                    <a:cubicBezTo>
                      <a:pt x="1376" y="3416"/>
                      <a:pt x="1756" y="3606"/>
                      <a:pt x="2183" y="3748"/>
                    </a:cubicBezTo>
                    <a:cubicBezTo>
                      <a:pt x="1993" y="3321"/>
                      <a:pt x="1756" y="2918"/>
                      <a:pt x="1471" y="2562"/>
                    </a:cubicBezTo>
                    <a:cubicBezTo>
                      <a:pt x="973" y="1921"/>
                      <a:pt x="546" y="1589"/>
                      <a:pt x="166" y="1589"/>
                    </a:cubicBezTo>
                    <a:close/>
                    <a:moveTo>
                      <a:pt x="4623" y="2168"/>
                    </a:moveTo>
                    <a:cubicBezTo>
                      <a:pt x="4602" y="2168"/>
                      <a:pt x="4580" y="2172"/>
                      <a:pt x="4555" y="2182"/>
                    </a:cubicBezTo>
                    <a:cubicBezTo>
                      <a:pt x="4199" y="2254"/>
                      <a:pt x="3867" y="2680"/>
                      <a:pt x="3535" y="3440"/>
                    </a:cubicBezTo>
                    <a:cubicBezTo>
                      <a:pt x="3369" y="3867"/>
                      <a:pt x="3226" y="4317"/>
                      <a:pt x="3132" y="4768"/>
                    </a:cubicBezTo>
                    <a:cubicBezTo>
                      <a:pt x="3511" y="4531"/>
                      <a:pt x="3820" y="4222"/>
                      <a:pt x="4104" y="3890"/>
                    </a:cubicBezTo>
                    <a:cubicBezTo>
                      <a:pt x="4650" y="3250"/>
                      <a:pt x="4887" y="2728"/>
                      <a:pt x="4768" y="2348"/>
                    </a:cubicBezTo>
                    <a:cubicBezTo>
                      <a:pt x="4750" y="2236"/>
                      <a:pt x="4701" y="2168"/>
                      <a:pt x="4623" y="21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6" name="Google Shape;3556;p29"/>
              <p:cNvSpPr/>
              <p:nvPr/>
            </p:nvSpPr>
            <p:spPr>
              <a:xfrm>
                <a:off x="3113475" y="3237550"/>
                <a:ext cx="141175" cy="49300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1972" extrusionOk="0">
                    <a:moveTo>
                      <a:pt x="2919" y="1"/>
                    </a:moveTo>
                    <a:cubicBezTo>
                      <a:pt x="2895" y="1"/>
                      <a:pt x="2871" y="1"/>
                      <a:pt x="2847" y="3"/>
                    </a:cubicBezTo>
                    <a:cubicBezTo>
                      <a:pt x="2278" y="3"/>
                      <a:pt x="1922" y="122"/>
                      <a:pt x="1780" y="359"/>
                    </a:cubicBezTo>
                    <a:cubicBezTo>
                      <a:pt x="1709" y="454"/>
                      <a:pt x="1685" y="572"/>
                      <a:pt x="1685" y="667"/>
                    </a:cubicBezTo>
                    <a:cubicBezTo>
                      <a:pt x="1685" y="833"/>
                      <a:pt x="1732" y="999"/>
                      <a:pt x="1804" y="1142"/>
                    </a:cubicBezTo>
                    <a:cubicBezTo>
                      <a:pt x="1519" y="999"/>
                      <a:pt x="1187" y="928"/>
                      <a:pt x="879" y="904"/>
                    </a:cubicBezTo>
                    <a:lnTo>
                      <a:pt x="665" y="904"/>
                    </a:lnTo>
                    <a:cubicBezTo>
                      <a:pt x="238" y="904"/>
                      <a:pt x="1" y="999"/>
                      <a:pt x="1" y="1213"/>
                    </a:cubicBezTo>
                    <a:cubicBezTo>
                      <a:pt x="1" y="1403"/>
                      <a:pt x="167" y="1545"/>
                      <a:pt x="499" y="1711"/>
                    </a:cubicBezTo>
                    <a:cubicBezTo>
                      <a:pt x="902" y="1877"/>
                      <a:pt x="1329" y="1948"/>
                      <a:pt x="1756" y="1948"/>
                    </a:cubicBezTo>
                    <a:lnTo>
                      <a:pt x="2634" y="1948"/>
                    </a:lnTo>
                    <a:cubicBezTo>
                      <a:pt x="2397" y="1853"/>
                      <a:pt x="2183" y="1711"/>
                      <a:pt x="2041" y="1497"/>
                    </a:cubicBezTo>
                    <a:lnTo>
                      <a:pt x="2041" y="1497"/>
                    </a:lnTo>
                    <a:cubicBezTo>
                      <a:pt x="2207" y="1711"/>
                      <a:pt x="2397" y="1853"/>
                      <a:pt x="2634" y="1948"/>
                    </a:cubicBezTo>
                    <a:cubicBezTo>
                      <a:pt x="2705" y="1972"/>
                      <a:pt x="2800" y="1972"/>
                      <a:pt x="2871" y="1972"/>
                    </a:cubicBezTo>
                    <a:cubicBezTo>
                      <a:pt x="3037" y="1972"/>
                      <a:pt x="3179" y="1948"/>
                      <a:pt x="3346" y="1901"/>
                    </a:cubicBezTo>
                    <a:lnTo>
                      <a:pt x="3630" y="1901"/>
                    </a:lnTo>
                    <a:lnTo>
                      <a:pt x="3701" y="1877"/>
                    </a:lnTo>
                    <a:cubicBezTo>
                      <a:pt x="4128" y="1853"/>
                      <a:pt x="4532" y="1758"/>
                      <a:pt x="4935" y="1616"/>
                    </a:cubicBezTo>
                    <a:cubicBezTo>
                      <a:pt x="5409" y="1426"/>
                      <a:pt x="5646" y="1189"/>
                      <a:pt x="5646" y="928"/>
                    </a:cubicBezTo>
                    <a:cubicBezTo>
                      <a:pt x="5646" y="738"/>
                      <a:pt x="5552" y="644"/>
                      <a:pt x="5362" y="644"/>
                    </a:cubicBezTo>
                    <a:cubicBezTo>
                      <a:pt x="5101" y="667"/>
                      <a:pt x="4864" y="738"/>
                      <a:pt x="4626" y="833"/>
                    </a:cubicBezTo>
                    <a:cubicBezTo>
                      <a:pt x="4413" y="904"/>
                      <a:pt x="4152" y="1023"/>
                      <a:pt x="3844" y="1165"/>
                    </a:cubicBezTo>
                    <a:cubicBezTo>
                      <a:pt x="3915" y="928"/>
                      <a:pt x="3867" y="667"/>
                      <a:pt x="3749" y="430"/>
                    </a:cubicBezTo>
                    <a:cubicBezTo>
                      <a:pt x="3749" y="406"/>
                      <a:pt x="3725" y="383"/>
                      <a:pt x="3701" y="383"/>
                    </a:cubicBezTo>
                    <a:cubicBezTo>
                      <a:pt x="3503" y="141"/>
                      <a:pt x="3223" y="1"/>
                      <a:pt x="29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7" name="Google Shape;3557;p29"/>
              <p:cNvSpPr/>
              <p:nvPr/>
            </p:nvSpPr>
            <p:spPr>
              <a:xfrm>
                <a:off x="3134825" y="3240500"/>
                <a:ext cx="95500" cy="26200"/>
              </a:xfrm>
              <a:custGeom>
                <a:avLst/>
                <a:gdLst/>
                <a:ahLst/>
                <a:cxnLst/>
                <a:rect l="l" t="t" r="r" b="b"/>
                <a:pathLst>
                  <a:path w="3820" h="1048" extrusionOk="0">
                    <a:moveTo>
                      <a:pt x="594" y="122"/>
                    </a:moveTo>
                    <a:cubicBezTo>
                      <a:pt x="191" y="122"/>
                      <a:pt x="1" y="288"/>
                      <a:pt x="1" y="549"/>
                    </a:cubicBezTo>
                    <a:cubicBezTo>
                      <a:pt x="1" y="620"/>
                      <a:pt x="1" y="715"/>
                      <a:pt x="25" y="763"/>
                    </a:cubicBezTo>
                    <a:cubicBezTo>
                      <a:pt x="357" y="810"/>
                      <a:pt x="665" y="881"/>
                      <a:pt x="950" y="1000"/>
                    </a:cubicBezTo>
                    <a:cubicBezTo>
                      <a:pt x="878" y="881"/>
                      <a:pt x="831" y="715"/>
                      <a:pt x="831" y="549"/>
                    </a:cubicBezTo>
                    <a:cubicBezTo>
                      <a:pt x="831" y="454"/>
                      <a:pt x="855" y="336"/>
                      <a:pt x="926" y="241"/>
                    </a:cubicBezTo>
                    <a:cubicBezTo>
                      <a:pt x="831" y="170"/>
                      <a:pt x="712" y="122"/>
                      <a:pt x="594" y="122"/>
                    </a:cubicBezTo>
                    <a:close/>
                    <a:moveTo>
                      <a:pt x="3556" y="0"/>
                    </a:moveTo>
                    <a:cubicBezTo>
                      <a:pt x="3541" y="0"/>
                      <a:pt x="3526" y="1"/>
                      <a:pt x="3512" y="4"/>
                    </a:cubicBezTo>
                    <a:cubicBezTo>
                      <a:pt x="3274" y="4"/>
                      <a:pt x="3037" y="99"/>
                      <a:pt x="2847" y="241"/>
                    </a:cubicBezTo>
                    <a:cubicBezTo>
                      <a:pt x="2871" y="265"/>
                      <a:pt x="2895" y="288"/>
                      <a:pt x="2895" y="312"/>
                    </a:cubicBezTo>
                    <a:cubicBezTo>
                      <a:pt x="3013" y="549"/>
                      <a:pt x="3061" y="810"/>
                      <a:pt x="3013" y="1047"/>
                    </a:cubicBezTo>
                    <a:cubicBezTo>
                      <a:pt x="3322" y="905"/>
                      <a:pt x="3583" y="786"/>
                      <a:pt x="3796" y="715"/>
                    </a:cubicBezTo>
                    <a:cubicBezTo>
                      <a:pt x="3820" y="620"/>
                      <a:pt x="3820" y="549"/>
                      <a:pt x="3820" y="454"/>
                    </a:cubicBezTo>
                    <a:lnTo>
                      <a:pt x="3820" y="193"/>
                    </a:lnTo>
                    <a:cubicBezTo>
                      <a:pt x="3799" y="87"/>
                      <a:pt x="3682" y="0"/>
                      <a:pt x="35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8" name="Google Shape;3558;p29"/>
              <p:cNvSpPr/>
              <p:nvPr/>
            </p:nvSpPr>
            <p:spPr>
              <a:xfrm>
                <a:off x="3109925" y="3233975"/>
                <a:ext cx="149425" cy="207075"/>
              </a:xfrm>
              <a:custGeom>
                <a:avLst/>
                <a:gdLst/>
                <a:ahLst/>
                <a:cxnLst/>
                <a:rect l="l" t="t" r="r" b="b"/>
                <a:pathLst>
                  <a:path w="5977" h="8283" extrusionOk="0">
                    <a:moveTo>
                      <a:pt x="1566" y="573"/>
                    </a:moveTo>
                    <a:cubicBezTo>
                      <a:pt x="1614" y="573"/>
                      <a:pt x="1661" y="573"/>
                      <a:pt x="1708" y="597"/>
                    </a:cubicBezTo>
                    <a:cubicBezTo>
                      <a:pt x="1685" y="668"/>
                      <a:pt x="1661" y="739"/>
                      <a:pt x="1661" y="834"/>
                    </a:cubicBezTo>
                    <a:cubicBezTo>
                      <a:pt x="1661" y="905"/>
                      <a:pt x="1685" y="976"/>
                      <a:pt x="1685" y="1047"/>
                    </a:cubicBezTo>
                    <a:cubicBezTo>
                      <a:pt x="1519" y="1000"/>
                      <a:pt x="1329" y="953"/>
                      <a:pt x="1139" y="929"/>
                    </a:cubicBezTo>
                    <a:lnTo>
                      <a:pt x="1139" y="905"/>
                    </a:lnTo>
                    <a:cubicBezTo>
                      <a:pt x="1139" y="881"/>
                      <a:pt x="1115" y="858"/>
                      <a:pt x="1115" y="834"/>
                    </a:cubicBezTo>
                    <a:cubicBezTo>
                      <a:pt x="1115" y="739"/>
                      <a:pt x="1115" y="573"/>
                      <a:pt x="1566" y="573"/>
                    </a:cubicBezTo>
                    <a:close/>
                    <a:moveTo>
                      <a:pt x="4484" y="431"/>
                    </a:moveTo>
                    <a:cubicBezTo>
                      <a:pt x="4602" y="431"/>
                      <a:pt x="4650" y="478"/>
                      <a:pt x="4650" y="502"/>
                    </a:cubicBezTo>
                    <a:lnTo>
                      <a:pt x="4650" y="739"/>
                    </a:lnTo>
                    <a:cubicBezTo>
                      <a:pt x="4650" y="787"/>
                      <a:pt x="4650" y="834"/>
                      <a:pt x="4650" y="881"/>
                    </a:cubicBezTo>
                    <a:cubicBezTo>
                      <a:pt x="4508" y="929"/>
                      <a:pt x="4341" y="1000"/>
                      <a:pt x="4152" y="1095"/>
                    </a:cubicBezTo>
                    <a:cubicBezTo>
                      <a:pt x="4152" y="905"/>
                      <a:pt x="4128" y="739"/>
                      <a:pt x="4033" y="573"/>
                    </a:cubicBezTo>
                    <a:lnTo>
                      <a:pt x="4057" y="549"/>
                    </a:lnTo>
                    <a:cubicBezTo>
                      <a:pt x="4175" y="478"/>
                      <a:pt x="4341" y="431"/>
                      <a:pt x="4484" y="431"/>
                    </a:cubicBezTo>
                    <a:close/>
                    <a:moveTo>
                      <a:pt x="5504" y="953"/>
                    </a:moveTo>
                    <a:cubicBezTo>
                      <a:pt x="5622" y="953"/>
                      <a:pt x="5646" y="1000"/>
                      <a:pt x="5646" y="1095"/>
                    </a:cubicBezTo>
                    <a:cubicBezTo>
                      <a:pt x="5646" y="1332"/>
                      <a:pt x="5314" y="1522"/>
                      <a:pt x="5029" y="1617"/>
                    </a:cubicBezTo>
                    <a:cubicBezTo>
                      <a:pt x="4721" y="1735"/>
                      <a:pt x="4389" y="1830"/>
                      <a:pt x="4057" y="1878"/>
                    </a:cubicBezTo>
                    <a:cubicBezTo>
                      <a:pt x="4057" y="1830"/>
                      <a:pt x="4033" y="1807"/>
                      <a:pt x="4009" y="1783"/>
                    </a:cubicBezTo>
                    <a:lnTo>
                      <a:pt x="4033" y="1783"/>
                    </a:lnTo>
                    <a:cubicBezTo>
                      <a:pt x="4081" y="1664"/>
                      <a:pt x="4104" y="1546"/>
                      <a:pt x="4128" y="1427"/>
                    </a:cubicBezTo>
                    <a:cubicBezTo>
                      <a:pt x="4389" y="1308"/>
                      <a:pt x="4626" y="1190"/>
                      <a:pt x="4840" y="1119"/>
                    </a:cubicBezTo>
                    <a:cubicBezTo>
                      <a:pt x="5029" y="1024"/>
                      <a:pt x="5267" y="976"/>
                      <a:pt x="5504" y="953"/>
                    </a:cubicBezTo>
                    <a:close/>
                    <a:moveTo>
                      <a:pt x="997" y="1190"/>
                    </a:moveTo>
                    <a:cubicBezTo>
                      <a:pt x="1281" y="1214"/>
                      <a:pt x="1566" y="1285"/>
                      <a:pt x="1827" y="1403"/>
                    </a:cubicBezTo>
                    <a:cubicBezTo>
                      <a:pt x="1898" y="1522"/>
                      <a:pt x="1969" y="1640"/>
                      <a:pt x="2064" y="1735"/>
                    </a:cubicBezTo>
                    <a:cubicBezTo>
                      <a:pt x="2112" y="1807"/>
                      <a:pt x="2183" y="1878"/>
                      <a:pt x="2230" y="1949"/>
                    </a:cubicBezTo>
                    <a:lnTo>
                      <a:pt x="1874" y="1949"/>
                    </a:lnTo>
                    <a:cubicBezTo>
                      <a:pt x="1471" y="1949"/>
                      <a:pt x="1068" y="1878"/>
                      <a:pt x="688" y="1712"/>
                    </a:cubicBezTo>
                    <a:cubicBezTo>
                      <a:pt x="451" y="1593"/>
                      <a:pt x="285" y="1522"/>
                      <a:pt x="285" y="1356"/>
                    </a:cubicBezTo>
                    <a:cubicBezTo>
                      <a:pt x="285" y="1214"/>
                      <a:pt x="617" y="1190"/>
                      <a:pt x="807" y="1190"/>
                    </a:cubicBezTo>
                    <a:close/>
                    <a:moveTo>
                      <a:pt x="3056" y="309"/>
                    </a:moveTo>
                    <a:cubicBezTo>
                      <a:pt x="3298" y="309"/>
                      <a:pt x="3549" y="425"/>
                      <a:pt x="3701" y="620"/>
                    </a:cubicBezTo>
                    <a:cubicBezTo>
                      <a:pt x="3725" y="644"/>
                      <a:pt x="3725" y="668"/>
                      <a:pt x="3748" y="668"/>
                    </a:cubicBezTo>
                    <a:cubicBezTo>
                      <a:pt x="3843" y="881"/>
                      <a:pt x="3867" y="1095"/>
                      <a:pt x="3843" y="1308"/>
                    </a:cubicBezTo>
                    <a:cubicBezTo>
                      <a:pt x="3843" y="1332"/>
                      <a:pt x="3843" y="1356"/>
                      <a:pt x="3843" y="1356"/>
                    </a:cubicBezTo>
                    <a:cubicBezTo>
                      <a:pt x="3820" y="1593"/>
                      <a:pt x="3677" y="1783"/>
                      <a:pt x="3464" y="1878"/>
                    </a:cubicBezTo>
                    <a:lnTo>
                      <a:pt x="3416" y="1901"/>
                    </a:lnTo>
                    <a:cubicBezTo>
                      <a:pt x="3274" y="1949"/>
                      <a:pt x="3155" y="1973"/>
                      <a:pt x="3013" y="1996"/>
                    </a:cubicBezTo>
                    <a:cubicBezTo>
                      <a:pt x="2942" y="1973"/>
                      <a:pt x="2871" y="1973"/>
                      <a:pt x="2800" y="1949"/>
                    </a:cubicBezTo>
                    <a:cubicBezTo>
                      <a:pt x="2586" y="1878"/>
                      <a:pt x="2420" y="1759"/>
                      <a:pt x="2278" y="1569"/>
                    </a:cubicBezTo>
                    <a:cubicBezTo>
                      <a:pt x="2207" y="1474"/>
                      <a:pt x="2135" y="1356"/>
                      <a:pt x="2064" y="1237"/>
                    </a:cubicBezTo>
                    <a:cubicBezTo>
                      <a:pt x="1993" y="1119"/>
                      <a:pt x="1969" y="976"/>
                      <a:pt x="1969" y="834"/>
                    </a:cubicBezTo>
                    <a:cubicBezTo>
                      <a:pt x="1969" y="763"/>
                      <a:pt x="1969" y="668"/>
                      <a:pt x="2017" y="597"/>
                    </a:cubicBezTo>
                    <a:cubicBezTo>
                      <a:pt x="2135" y="407"/>
                      <a:pt x="2468" y="312"/>
                      <a:pt x="2989" y="312"/>
                    </a:cubicBezTo>
                    <a:cubicBezTo>
                      <a:pt x="3011" y="310"/>
                      <a:pt x="3034" y="309"/>
                      <a:pt x="3056" y="309"/>
                    </a:cubicBezTo>
                    <a:close/>
                    <a:moveTo>
                      <a:pt x="3654" y="2186"/>
                    </a:moveTo>
                    <a:cubicBezTo>
                      <a:pt x="3630" y="2234"/>
                      <a:pt x="3606" y="2257"/>
                      <a:pt x="3582" y="2352"/>
                    </a:cubicBezTo>
                    <a:cubicBezTo>
                      <a:pt x="3559" y="2423"/>
                      <a:pt x="3488" y="2518"/>
                      <a:pt x="3274" y="2518"/>
                    </a:cubicBezTo>
                    <a:lnTo>
                      <a:pt x="3108" y="2518"/>
                    </a:lnTo>
                    <a:cubicBezTo>
                      <a:pt x="3013" y="2518"/>
                      <a:pt x="2894" y="2494"/>
                      <a:pt x="2800" y="2447"/>
                    </a:cubicBezTo>
                    <a:cubicBezTo>
                      <a:pt x="2705" y="2376"/>
                      <a:pt x="2634" y="2305"/>
                      <a:pt x="2586" y="2234"/>
                    </a:cubicBezTo>
                    <a:lnTo>
                      <a:pt x="2752" y="2234"/>
                    </a:lnTo>
                    <a:cubicBezTo>
                      <a:pt x="2823" y="2257"/>
                      <a:pt x="2918" y="2257"/>
                      <a:pt x="2989" y="2257"/>
                    </a:cubicBezTo>
                    <a:cubicBezTo>
                      <a:pt x="3155" y="2257"/>
                      <a:pt x="3321" y="2234"/>
                      <a:pt x="3488" y="2186"/>
                    </a:cubicBezTo>
                    <a:close/>
                    <a:moveTo>
                      <a:pt x="831" y="3752"/>
                    </a:moveTo>
                    <a:cubicBezTo>
                      <a:pt x="1163" y="3752"/>
                      <a:pt x="1566" y="4060"/>
                      <a:pt x="2017" y="4653"/>
                    </a:cubicBezTo>
                    <a:cubicBezTo>
                      <a:pt x="2230" y="4914"/>
                      <a:pt x="2396" y="5175"/>
                      <a:pt x="2562" y="5483"/>
                    </a:cubicBezTo>
                    <a:cubicBezTo>
                      <a:pt x="2301" y="5341"/>
                      <a:pt x="2041" y="5199"/>
                      <a:pt x="1803" y="5033"/>
                    </a:cubicBezTo>
                    <a:cubicBezTo>
                      <a:pt x="1139" y="4582"/>
                      <a:pt x="831" y="4179"/>
                      <a:pt x="831" y="3847"/>
                    </a:cubicBezTo>
                    <a:cubicBezTo>
                      <a:pt x="831" y="3775"/>
                      <a:pt x="831" y="3752"/>
                      <a:pt x="831" y="3752"/>
                    </a:cubicBezTo>
                    <a:close/>
                    <a:moveTo>
                      <a:pt x="5290" y="4321"/>
                    </a:moveTo>
                    <a:cubicBezTo>
                      <a:pt x="5290" y="4321"/>
                      <a:pt x="5314" y="4345"/>
                      <a:pt x="5314" y="4416"/>
                    </a:cubicBezTo>
                    <a:cubicBezTo>
                      <a:pt x="5409" y="4724"/>
                      <a:pt x="5195" y="5222"/>
                      <a:pt x="4674" y="5815"/>
                    </a:cubicBezTo>
                    <a:cubicBezTo>
                      <a:pt x="4484" y="6029"/>
                      <a:pt x="4270" y="6242"/>
                      <a:pt x="4057" y="6432"/>
                    </a:cubicBezTo>
                    <a:cubicBezTo>
                      <a:pt x="4128" y="6124"/>
                      <a:pt x="4247" y="5815"/>
                      <a:pt x="4365" y="5507"/>
                    </a:cubicBezTo>
                    <a:cubicBezTo>
                      <a:pt x="4650" y="4819"/>
                      <a:pt x="4982" y="4416"/>
                      <a:pt x="5290" y="4321"/>
                    </a:cubicBezTo>
                    <a:close/>
                    <a:moveTo>
                      <a:pt x="3073" y="1"/>
                    </a:moveTo>
                    <a:cubicBezTo>
                      <a:pt x="3045" y="1"/>
                      <a:pt x="3017" y="2"/>
                      <a:pt x="2989" y="4"/>
                    </a:cubicBezTo>
                    <a:cubicBezTo>
                      <a:pt x="2444" y="4"/>
                      <a:pt x="2088" y="99"/>
                      <a:pt x="1874" y="312"/>
                    </a:cubicBezTo>
                    <a:cubicBezTo>
                      <a:pt x="1780" y="265"/>
                      <a:pt x="1685" y="241"/>
                      <a:pt x="1566" y="241"/>
                    </a:cubicBezTo>
                    <a:cubicBezTo>
                      <a:pt x="926" y="241"/>
                      <a:pt x="831" y="597"/>
                      <a:pt x="831" y="810"/>
                    </a:cubicBezTo>
                    <a:lnTo>
                      <a:pt x="831" y="905"/>
                    </a:lnTo>
                    <a:cubicBezTo>
                      <a:pt x="800" y="904"/>
                      <a:pt x="770" y="903"/>
                      <a:pt x="741" y="903"/>
                    </a:cubicBezTo>
                    <a:cubicBezTo>
                      <a:pt x="152" y="903"/>
                      <a:pt x="1" y="1130"/>
                      <a:pt x="1" y="1356"/>
                    </a:cubicBezTo>
                    <a:cubicBezTo>
                      <a:pt x="1" y="1617"/>
                      <a:pt x="190" y="1807"/>
                      <a:pt x="570" y="1996"/>
                    </a:cubicBezTo>
                    <a:cubicBezTo>
                      <a:pt x="953" y="2145"/>
                      <a:pt x="1356" y="2237"/>
                      <a:pt x="1760" y="2237"/>
                    </a:cubicBezTo>
                    <a:cubicBezTo>
                      <a:pt x="1806" y="2237"/>
                      <a:pt x="1852" y="2236"/>
                      <a:pt x="1898" y="2234"/>
                    </a:cubicBezTo>
                    <a:lnTo>
                      <a:pt x="2230" y="2234"/>
                    </a:lnTo>
                    <a:cubicBezTo>
                      <a:pt x="2325" y="2423"/>
                      <a:pt x="2468" y="2589"/>
                      <a:pt x="2657" y="2708"/>
                    </a:cubicBezTo>
                    <a:cubicBezTo>
                      <a:pt x="2752" y="2755"/>
                      <a:pt x="2847" y="2779"/>
                      <a:pt x="2942" y="2803"/>
                    </a:cubicBezTo>
                    <a:cubicBezTo>
                      <a:pt x="2942" y="3752"/>
                      <a:pt x="2989" y="4700"/>
                      <a:pt x="3084" y="5649"/>
                    </a:cubicBezTo>
                    <a:cubicBezTo>
                      <a:pt x="3061" y="5649"/>
                      <a:pt x="3013" y="5626"/>
                      <a:pt x="2966" y="5626"/>
                    </a:cubicBezTo>
                    <a:cubicBezTo>
                      <a:pt x="2776" y="5222"/>
                      <a:pt x="2539" y="4843"/>
                      <a:pt x="2278" y="4487"/>
                    </a:cubicBezTo>
                    <a:cubicBezTo>
                      <a:pt x="1732" y="3799"/>
                      <a:pt x="1281" y="3467"/>
                      <a:pt x="854" y="3467"/>
                    </a:cubicBezTo>
                    <a:cubicBezTo>
                      <a:pt x="783" y="3467"/>
                      <a:pt x="522" y="3491"/>
                      <a:pt x="522" y="3847"/>
                    </a:cubicBezTo>
                    <a:cubicBezTo>
                      <a:pt x="522" y="4297"/>
                      <a:pt x="902" y="4772"/>
                      <a:pt x="1637" y="5293"/>
                    </a:cubicBezTo>
                    <a:cubicBezTo>
                      <a:pt x="2017" y="5554"/>
                      <a:pt x="2396" y="5768"/>
                      <a:pt x="2823" y="5887"/>
                    </a:cubicBezTo>
                    <a:cubicBezTo>
                      <a:pt x="2918" y="5934"/>
                      <a:pt x="3037" y="5934"/>
                      <a:pt x="3132" y="5958"/>
                    </a:cubicBezTo>
                    <a:cubicBezTo>
                      <a:pt x="3179" y="6313"/>
                      <a:pt x="3227" y="6646"/>
                      <a:pt x="3298" y="6978"/>
                    </a:cubicBezTo>
                    <a:cubicBezTo>
                      <a:pt x="3393" y="7381"/>
                      <a:pt x="3511" y="7784"/>
                      <a:pt x="3630" y="8187"/>
                    </a:cubicBezTo>
                    <a:cubicBezTo>
                      <a:pt x="3654" y="8235"/>
                      <a:pt x="3701" y="8282"/>
                      <a:pt x="3772" y="8282"/>
                    </a:cubicBezTo>
                    <a:lnTo>
                      <a:pt x="3820" y="8282"/>
                    </a:lnTo>
                    <a:cubicBezTo>
                      <a:pt x="3891" y="8259"/>
                      <a:pt x="3938" y="8187"/>
                      <a:pt x="3914" y="8116"/>
                    </a:cubicBezTo>
                    <a:cubicBezTo>
                      <a:pt x="3796" y="7760"/>
                      <a:pt x="3701" y="7405"/>
                      <a:pt x="3606" y="7049"/>
                    </a:cubicBezTo>
                    <a:cubicBezTo>
                      <a:pt x="3701" y="7025"/>
                      <a:pt x="3796" y="6978"/>
                      <a:pt x="3891" y="6930"/>
                    </a:cubicBezTo>
                    <a:cubicBezTo>
                      <a:pt x="4270" y="6693"/>
                      <a:pt x="4602" y="6385"/>
                      <a:pt x="4887" y="6029"/>
                    </a:cubicBezTo>
                    <a:cubicBezTo>
                      <a:pt x="5480" y="5341"/>
                      <a:pt x="5717" y="4795"/>
                      <a:pt x="5599" y="4368"/>
                    </a:cubicBezTo>
                    <a:cubicBezTo>
                      <a:pt x="5575" y="4250"/>
                      <a:pt x="5528" y="4155"/>
                      <a:pt x="5433" y="4084"/>
                    </a:cubicBezTo>
                    <a:cubicBezTo>
                      <a:pt x="5391" y="4056"/>
                      <a:pt x="5341" y="4044"/>
                      <a:pt x="5293" y="4044"/>
                    </a:cubicBezTo>
                    <a:cubicBezTo>
                      <a:pt x="5258" y="4044"/>
                      <a:pt x="5225" y="4050"/>
                      <a:pt x="5195" y="4060"/>
                    </a:cubicBezTo>
                    <a:cubicBezTo>
                      <a:pt x="4768" y="4155"/>
                      <a:pt x="4413" y="4606"/>
                      <a:pt x="4081" y="5412"/>
                    </a:cubicBezTo>
                    <a:cubicBezTo>
                      <a:pt x="3914" y="5839"/>
                      <a:pt x="3772" y="6266"/>
                      <a:pt x="3677" y="6717"/>
                    </a:cubicBezTo>
                    <a:cubicBezTo>
                      <a:pt x="3630" y="6717"/>
                      <a:pt x="3606" y="6740"/>
                      <a:pt x="3559" y="6764"/>
                    </a:cubicBezTo>
                    <a:cubicBezTo>
                      <a:pt x="3488" y="6456"/>
                      <a:pt x="3440" y="6147"/>
                      <a:pt x="3393" y="5815"/>
                    </a:cubicBezTo>
                    <a:cubicBezTo>
                      <a:pt x="3274" y="4819"/>
                      <a:pt x="3227" y="3823"/>
                      <a:pt x="3227" y="2850"/>
                    </a:cubicBezTo>
                    <a:lnTo>
                      <a:pt x="3274" y="2850"/>
                    </a:lnTo>
                    <a:cubicBezTo>
                      <a:pt x="3535" y="2850"/>
                      <a:pt x="3772" y="2708"/>
                      <a:pt x="3867" y="2471"/>
                    </a:cubicBezTo>
                    <a:cubicBezTo>
                      <a:pt x="3914" y="2352"/>
                      <a:pt x="3962" y="2257"/>
                      <a:pt x="3986" y="2186"/>
                    </a:cubicBezTo>
                    <a:cubicBezTo>
                      <a:pt x="4389" y="2139"/>
                      <a:pt x="4768" y="2044"/>
                      <a:pt x="5124" y="1901"/>
                    </a:cubicBezTo>
                    <a:cubicBezTo>
                      <a:pt x="5694" y="1688"/>
                      <a:pt x="5954" y="1427"/>
                      <a:pt x="5954" y="1095"/>
                    </a:cubicBezTo>
                    <a:cubicBezTo>
                      <a:pt x="5977" y="847"/>
                      <a:pt x="5786" y="642"/>
                      <a:pt x="5543" y="642"/>
                    </a:cubicBezTo>
                    <a:cubicBezTo>
                      <a:pt x="5530" y="642"/>
                      <a:pt x="5517" y="643"/>
                      <a:pt x="5504" y="644"/>
                    </a:cubicBezTo>
                    <a:cubicBezTo>
                      <a:pt x="5314" y="668"/>
                      <a:pt x="5124" y="692"/>
                      <a:pt x="4958" y="763"/>
                    </a:cubicBezTo>
                    <a:lnTo>
                      <a:pt x="4958" y="478"/>
                    </a:lnTo>
                    <a:cubicBezTo>
                      <a:pt x="4958" y="454"/>
                      <a:pt x="4958" y="454"/>
                      <a:pt x="4958" y="431"/>
                    </a:cubicBezTo>
                    <a:cubicBezTo>
                      <a:pt x="4914" y="255"/>
                      <a:pt x="4748" y="120"/>
                      <a:pt x="4554" y="120"/>
                    </a:cubicBezTo>
                    <a:cubicBezTo>
                      <a:pt x="4539" y="120"/>
                      <a:pt x="4523" y="121"/>
                      <a:pt x="4508" y="122"/>
                    </a:cubicBezTo>
                    <a:cubicBezTo>
                      <a:pt x="4270" y="122"/>
                      <a:pt x="4057" y="194"/>
                      <a:pt x="3867" y="312"/>
                    </a:cubicBezTo>
                    <a:cubicBezTo>
                      <a:pt x="3650" y="117"/>
                      <a:pt x="3373" y="1"/>
                      <a:pt x="30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59" name="Google Shape;3559;p29"/>
            <p:cNvGrpSpPr/>
            <p:nvPr/>
          </p:nvGrpSpPr>
          <p:grpSpPr>
            <a:xfrm>
              <a:off x="799596" y="4469601"/>
              <a:ext cx="441515" cy="532225"/>
              <a:chOff x="2475575" y="3443625"/>
              <a:chExt cx="316000" cy="380950"/>
            </a:xfrm>
          </p:grpSpPr>
          <p:sp>
            <p:nvSpPr>
              <p:cNvPr id="3560" name="Google Shape;3560;p29"/>
              <p:cNvSpPr/>
              <p:nvPr/>
            </p:nvSpPr>
            <p:spPr>
              <a:xfrm>
                <a:off x="2550700" y="3560575"/>
                <a:ext cx="200450" cy="234300"/>
              </a:xfrm>
              <a:custGeom>
                <a:avLst/>
                <a:gdLst/>
                <a:ahLst/>
                <a:cxnLst/>
                <a:rect l="l" t="t" r="r" b="b"/>
                <a:pathLst>
                  <a:path w="8018" h="9372" extrusionOk="0">
                    <a:moveTo>
                      <a:pt x="4095" y="1"/>
                    </a:moveTo>
                    <a:cubicBezTo>
                      <a:pt x="4074" y="1"/>
                      <a:pt x="4054" y="1"/>
                      <a:pt x="4033" y="1"/>
                    </a:cubicBezTo>
                    <a:cubicBezTo>
                      <a:pt x="2372" y="72"/>
                      <a:pt x="1257" y="974"/>
                      <a:pt x="664" y="2682"/>
                    </a:cubicBezTo>
                    <a:cubicBezTo>
                      <a:pt x="546" y="3038"/>
                      <a:pt x="451" y="3393"/>
                      <a:pt x="356" y="3702"/>
                    </a:cubicBezTo>
                    <a:cubicBezTo>
                      <a:pt x="261" y="4034"/>
                      <a:pt x="190" y="4342"/>
                      <a:pt x="143" y="4627"/>
                    </a:cubicBezTo>
                    <a:cubicBezTo>
                      <a:pt x="119" y="4769"/>
                      <a:pt x="95" y="4912"/>
                      <a:pt x="95" y="5054"/>
                    </a:cubicBezTo>
                    <a:lnTo>
                      <a:pt x="95" y="5078"/>
                    </a:lnTo>
                    <a:cubicBezTo>
                      <a:pt x="48" y="5315"/>
                      <a:pt x="24" y="5528"/>
                      <a:pt x="24" y="5766"/>
                    </a:cubicBezTo>
                    <a:cubicBezTo>
                      <a:pt x="24" y="5813"/>
                      <a:pt x="24" y="5884"/>
                      <a:pt x="24" y="5932"/>
                    </a:cubicBezTo>
                    <a:cubicBezTo>
                      <a:pt x="0" y="6501"/>
                      <a:pt x="119" y="7046"/>
                      <a:pt x="332" y="7545"/>
                    </a:cubicBezTo>
                    <a:cubicBezTo>
                      <a:pt x="380" y="7663"/>
                      <a:pt x="451" y="7782"/>
                      <a:pt x="522" y="7900"/>
                    </a:cubicBezTo>
                    <a:cubicBezTo>
                      <a:pt x="1044" y="8778"/>
                      <a:pt x="1993" y="9276"/>
                      <a:pt x="3392" y="9371"/>
                    </a:cubicBezTo>
                    <a:lnTo>
                      <a:pt x="3962" y="9371"/>
                    </a:lnTo>
                    <a:cubicBezTo>
                      <a:pt x="5812" y="9347"/>
                      <a:pt x="7022" y="8707"/>
                      <a:pt x="7662" y="7497"/>
                    </a:cubicBezTo>
                    <a:cubicBezTo>
                      <a:pt x="7876" y="7023"/>
                      <a:pt x="7994" y="6525"/>
                      <a:pt x="8018" y="6003"/>
                    </a:cubicBezTo>
                    <a:lnTo>
                      <a:pt x="8018" y="5599"/>
                    </a:lnTo>
                    <a:cubicBezTo>
                      <a:pt x="8018" y="5457"/>
                      <a:pt x="7994" y="5315"/>
                      <a:pt x="7970" y="5149"/>
                    </a:cubicBezTo>
                    <a:cubicBezTo>
                      <a:pt x="7970" y="5125"/>
                      <a:pt x="7970" y="5078"/>
                      <a:pt x="7947" y="5030"/>
                    </a:cubicBezTo>
                    <a:cubicBezTo>
                      <a:pt x="7947" y="4912"/>
                      <a:pt x="7923" y="4793"/>
                      <a:pt x="7923" y="4698"/>
                    </a:cubicBezTo>
                    <a:lnTo>
                      <a:pt x="7899" y="4579"/>
                    </a:lnTo>
                    <a:cubicBezTo>
                      <a:pt x="7757" y="3892"/>
                      <a:pt x="7567" y="3251"/>
                      <a:pt x="7330" y="2611"/>
                    </a:cubicBezTo>
                    <a:cubicBezTo>
                      <a:pt x="6698" y="856"/>
                      <a:pt x="5605" y="1"/>
                      <a:pt x="40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1" name="Google Shape;3561;p29"/>
              <p:cNvSpPr/>
              <p:nvPr/>
            </p:nvSpPr>
            <p:spPr>
              <a:xfrm>
                <a:off x="2546550" y="3557050"/>
                <a:ext cx="208175" cy="241375"/>
              </a:xfrm>
              <a:custGeom>
                <a:avLst/>
                <a:gdLst/>
                <a:ahLst/>
                <a:cxnLst/>
                <a:rect l="l" t="t" r="r" b="b"/>
                <a:pathLst>
                  <a:path w="8327" h="9655" extrusionOk="0">
                    <a:moveTo>
                      <a:pt x="4270" y="285"/>
                    </a:moveTo>
                    <a:cubicBezTo>
                      <a:pt x="5717" y="285"/>
                      <a:pt x="6737" y="1115"/>
                      <a:pt x="7354" y="2799"/>
                    </a:cubicBezTo>
                    <a:cubicBezTo>
                      <a:pt x="7591" y="3440"/>
                      <a:pt x="7781" y="4104"/>
                      <a:pt x="7923" y="4768"/>
                    </a:cubicBezTo>
                    <a:cubicBezTo>
                      <a:pt x="7923" y="4792"/>
                      <a:pt x="7947" y="4815"/>
                      <a:pt x="7947" y="4863"/>
                    </a:cubicBezTo>
                    <a:lnTo>
                      <a:pt x="7970" y="5195"/>
                    </a:lnTo>
                    <a:cubicBezTo>
                      <a:pt x="7970" y="5219"/>
                      <a:pt x="7970" y="5266"/>
                      <a:pt x="7970" y="5290"/>
                    </a:cubicBezTo>
                    <a:lnTo>
                      <a:pt x="7970" y="5313"/>
                    </a:lnTo>
                    <a:cubicBezTo>
                      <a:pt x="7994" y="5456"/>
                      <a:pt x="8018" y="5598"/>
                      <a:pt x="8018" y="5740"/>
                    </a:cubicBezTo>
                    <a:lnTo>
                      <a:pt x="8018" y="6120"/>
                    </a:lnTo>
                    <a:cubicBezTo>
                      <a:pt x="7994" y="6618"/>
                      <a:pt x="7875" y="7093"/>
                      <a:pt x="7662" y="7543"/>
                    </a:cubicBezTo>
                    <a:cubicBezTo>
                      <a:pt x="7069" y="8706"/>
                      <a:pt x="5883" y="9322"/>
                      <a:pt x="4104" y="9346"/>
                    </a:cubicBezTo>
                    <a:lnTo>
                      <a:pt x="3535" y="9346"/>
                    </a:lnTo>
                    <a:cubicBezTo>
                      <a:pt x="2206" y="9251"/>
                      <a:pt x="1305" y="8777"/>
                      <a:pt x="807" y="7946"/>
                    </a:cubicBezTo>
                    <a:cubicBezTo>
                      <a:pt x="735" y="7852"/>
                      <a:pt x="664" y="7733"/>
                      <a:pt x="617" y="7614"/>
                    </a:cubicBezTo>
                    <a:cubicBezTo>
                      <a:pt x="403" y="7116"/>
                      <a:pt x="309" y="6594"/>
                      <a:pt x="332" y="6073"/>
                    </a:cubicBezTo>
                    <a:cubicBezTo>
                      <a:pt x="332" y="6001"/>
                      <a:pt x="332" y="5954"/>
                      <a:pt x="356" y="5907"/>
                    </a:cubicBezTo>
                    <a:cubicBezTo>
                      <a:pt x="356" y="5669"/>
                      <a:pt x="380" y="5432"/>
                      <a:pt x="427" y="5219"/>
                    </a:cubicBezTo>
                    <a:lnTo>
                      <a:pt x="427" y="5195"/>
                    </a:lnTo>
                    <a:cubicBezTo>
                      <a:pt x="427" y="5053"/>
                      <a:pt x="451" y="4934"/>
                      <a:pt x="475" y="4792"/>
                    </a:cubicBezTo>
                    <a:cubicBezTo>
                      <a:pt x="522" y="4483"/>
                      <a:pt x="593" y="4175"/>
                      <a:pt x="688" y="3867"/>
                    </a:cubicBezTo>
                    <a:cubicBezTo>
                      <a:pt x="759" y="3558"/>
                      <a:pt x="854" y="3226"/>
                      <a:pt x="973" y="2870"/>
                    </a:cubicBezTo>
                    <a:cubicBezTo>
                      <a:pt x="1542" y="1186"/>
                      <a:pt x="2609" y="356"/>
                      <a:pt x="4199" y="285"/>
                    </a:cubicBezTo>
                    <a:close/>
                    <a:moveTo>
                      <a:pt x="4175" y="0"/>
                    </a:moveTo>
                    <a:cubicBezTo>
                      <a:pt x="2467" y="71"/>
                      <a:pt x="1305" y="996"/>
                      <a:pt x="688" y="2799"/>
                    </a:cubicBezTo>
                    <a:cubicBezTo>
                      <a:pt x="569" y="3131"/>
                      <a:pt x="475" y="3487"/>
                      <a:pt x="380" y="3819"/>
                    </a:cubicBezTo>
                    <a:cubicBezTo>
                      <a:pt x="309" y="4127"/>
                      <a:pt x="214" y="4436"/>
                      <a:pt x="166" y="4744"/>
                    </a:cubicBezTo>
                    <a:cubicBezTo>
                      <a:pt x="142" y="4887"/>
                      <a:pt x="119" y="5029"/>
                      <a:pt x="119" y="5195"/>
                    </a:cubicBezTo>
                    <a:cubicBezTo>
                      <a:pt x="71" y="5408"/>
                      <a:pt x="48" y="5646"/>
                      <a:pt x="48" y="5883"/>
                    </a:cubicBezTo>
                    <a:cubicBezTo>
                      <a:pt x="24" y="5930"/>
                      <a:pt x="24" y="6001"/>
                      <a:pt x="24" y="6073"/>
                    </a:cubicBezTo>
                    <a:cubicBezTo>
                      <a:pt x="0" y="6642"/>
                      <a:pt x="119" y="7211"/>
                      <a:pt x="356" y="7733"/>
                    </a:cubicBezTo>
                    <a:cubicBezTo>
                      <a:pt x="403" y="7852"/>
                      <a:pt x="475" y="7994"/>
                      <a:pt x="546" y="8113"/>
                    </a:cubicBezTo>
                    <a:cubicBezTo>
                      <a:pt x="1091" y="9014"/>
                      <a:pt x="2088" y="9536"/>
                      <a:pt x="3535" y="9654"/>
                    </a:cubicBezTo>
                    <a:lnTo>
                      <a:pt x="4128" y="9654"/>
                    </a:lnTo>
                    <a:cubicBezTo>
                      <a:pt x="6025" y="9607"/>
                      <a:pt x="7306" y="8943"/>
                      <a:pt x="7947" y="7686"/>
                    </a:cubicBezTo>
                    <a:cubicBezTo>
                      <a:pt x="8184" y="7187"/>
                      <a:pt x="8302" y="6666"/>
                      <a:pt x="8326" y="6144"/>
                    </a:cubicBezTo>
                    <a:lnTo>
                      <a:pt x="8326" y="5740"/>
                    </a:lnTo>
                    <a:cubicBezTo>
                      <a:pt x="8326" y="5574"/>
                      <a:pt x="8302" y="5432"/>
                      <a:pt x="8279" y="5290"/>
                    </a:cubicBezTo>
                    <a:cubicBezTo>
                      <a:pt x="8279" y="5242"/>
                      <a:pt x="8279" y="5171"/>
                      <a:pt x="8255" y="5124"/>
                    </a:cubicBezTo>
                    <a:lnTo>
                      <a:pt x="8231" y="4815"/>
                    </a:lnTo>
                    <a:lnTo>
                      <a:pt x="8231" y="4792"/>
                    </a:lnTo>
                    <a:cubicBezTo>
                      <a:pt x="8231" y="4744"/>
                      <a:pt x="8208" y="4720"/>
                      <a:pt x="8208" y="4697"/>
                    </a:cubicBezTo>
                    <a:cubicBezTo>
                      <a:pt x="8065" y="4009"/>
                      <a:pt x="7875" y="3345"/>
                      <a:pt x="7638" y="2704"/>
                    </a:cubicBezTo>
                    <a:cubicBezTo>
                      <a:pt x="6974" y="901"/>
                      <a:pt x="5835" y="0"/>
                      <a:pt x="42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2" name="Google Shape;3562;p29"/>
              <p:cNvSpPr/>
              <p:nvPr/>
            </p:nvSpPr>
            <p:spPr>
              <a:xfrm>
                <a:off x="2593975" y="3617525"/>
                <a:ext cx="112700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928" extrusionOk="0">
                    <a:moveTo>
                      <a:pt x="4057" y="1"/>
                    </a:moveTo>
                    <a:cubicBezTo>
                      <a:pt x="3938" y="1"/>
                      <a:pt x="3820" y="48"/>
                      <a:pt x="3725" y="119"/>
                    </a:cubicBezTo>
                    <a:cubicBezTo>
                      <a:pt x="3630" y="214"/>
                      <a:pt x="3583" y="333"/>
                      <a:pt x="3583" y="451"/>
                    </a:cubicBezTo>
                    <a:cubicBezTo>
                      <a:pt x="3583" y="570"/>
                      <a:pt x="3630" y="688"/>
                      <a:pt x="3725" y="783"/>
                    </a:cubicBezTo>
                    <a:cubicBezTo>
                      <a:pt x="3796" y="878"/>
                      <a:pt x="3915" y="926"/>
                      <a:pt x="4057" y="926"/>
                    </a:cubicBezTo>
                    <a:cubicBezTo>
                      <a:pt x="4176" y="926"/>
                      <a:pt x="4294" y="878"/>
                      <a:pt x="4365" y="783"/>
                    </a:cubicBezTo>
                    <a:cubicBezTo>
                      <a:pt x="4460" y="688"/>
                      <a:pt x="4508" y="594"/>
                      <a:pt x="4508" y="475"/>
                    </a:cubicBezTo>
                    <a:cubicBezTo>
                      <a:pt x="4508" y="356"/>
                      <a:pt x="4460" y="214"/>
                      <a:pt x="4365" y="143"/>
                    </a:cubicBezTo>
                    <a:cubicBezTo>
                      <a:pt x="4294" y="48"/>
                      <a:pt x="4176" y="1"/>
                      <a:pt x="4057" y="1"/>
                    </a:cubicBezTo>
                    <a:close/>
                    <a:moveTo>
                      <a:pt x="452" y="1"/>
                    </a:moveTo>
                    <a:cubicBezTo>
                      <a:pt x="333" y="1"/>
                      <a:pt x="214" y="48"/>
                      <a:pt x="119" y="143"/>
                    </a:cubicBezTo>
                    <a:cubicBezTo>
                      <a:pt x="48" y="238"/>
                      <a:pt x="1" y="356"/>
                      <a:pt x="1" y="475"/>
                    </a:cubicBezTo>
                    <a:cubicBezTo>
                      <a:pt x="1" y="723"/>
                      <a:pt x="193" y="927"/>
                      <a:pt x="415" y="927"/>
                    </a:cubicBezTo>
                    <a:cubicBezTo>
                      <a:pt x="427" y="927"/>
                      <a:pt x="439" y="927"/>
                      <a:pt x="452" y="926"/>
                    </a:cubicBezTo>
                    <a:cubicBezTo>
                      <a:pt x="594" y="926"/>
                      <a:pt x="689" y="878"/>
                      <a:pt x="784" y="783"/>
                    </a:cubicBezTo>
                    <a:cubicBezTo>
                      <a:pt x="878" y="712"/>
                      <a:pt x="926" y="594"/>
                      <a:pt x="926" y="475"/>
                    </a:cubicBezTo>
                    <a:cubicBezTo>
                      <a:pt x="926" y="356"/>
                      <a:pt x="878" y="214"/>
                      <a:pt x="784" y="143"/>
                    </a:cubicBezTo>
                    <a:cubicBezTo>
                      <a:pt x="689" y="48"/>
                      <a:pt x="570" y="1"/>
                      <a:pt x="4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3" name="Google Shape;3563;p29"/>
              <p:cNvSpPr/>
              <p:nvPr/>
            </p:nvSpPr>
            <p:spPr>
              <a:xfrm>
                <a:off x="2633725" y="3643025"/>
                <a:ext cx="34400" cy="34425"/>
              </a:xfrm>
              <a:custGeom>
                <a:avLst/>
                <a:gdLst/>
                <a:ahLst/>
                <a:cxnLst/>
                <a:rect l="l" t="t" r="r" b="b"/>
                <a:pathLst>
                  <a:path w="1376" h="1377" extrusionOk="0">
                    <a:moveTo>
                      <a:pt x="830" y="1"/>
                    </a:moveTo>
                    <a:cubicBezTo>
                      <a:pt x="735" y="24"/>
                      <a:pt x="617" y="95"/>
                      <a:pt x="546" y="167"/>
                    </a:cubicBezTo>
                    <a:cubicBezTo>
                      <a:pt x="332" y="356"/>
                      <a:pt x="166" y="546"/>
                      <a:pt x="0" y="760"/>
                    </a:cubicBezTo>
                    <a:lnTo>
                      <a:pt x="332" y="736"/>
                    </a:lnTo>
                    <a:cubicBezTo>
                      <a:pt x="593" y="712"/>
                      <a:pt x="854" y="712"/>
                      <a:pt x="1115" y="712"/>
                    </a:cubicBezTo>
                    <a:lnTo>
                      <a:pt x="1376" y="712"/>
                    </a:lnTo>
                    <a:cubicBezTo>
                      <a:pt x="1328" y="594"/>
                      <a:pt x="1257" y="475"/>
                      <a:pt x="1162" y="333"/>
                    </a:cubicBezTo>
                    <a:cubicBezTo>
                      <a:pt x="1020" y="119"/>
                      <a:pt x="925" y="1"/>
                      <a:pt x="830" y="1"/>
                    </a:cubicBezTo>
                    <a:close/>
                    <a:moveTo>
                      <a:pt x="1115" y="736"/>
                    </a:moveTo>
                    <a:cubicBezTo>
                      <a:pt x="854" y="736"/>
                      <a:pt x="617" y="736"/>
                      <a:pt x="332" y="760"/>
                    </a:cubicBezTo>
                    <a:lnTo>
                      <a:pt x="759" y="1376"/>
                    </a:lnTo>
                    <a:cubicBezTo>
                      <a:pt x="902" y="1187"/>
                      <a:pt x="1044" y="973"/>
                      <a:pt x="1115" y="736"/>
                    </a:cubicBezTo>
                    <a:close/>
                  </a:path>
                </a:pathLst>
              </a:custGeom>
              <a:solidFill>
                <a:srgbClr val="FFA4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4" name="Google Shape;3564;p29"/>
              <p:cNvSpPr/>
              <p:nvPr/>
            </p:nvSpPr>
            <p:spPr>
              <a:xfrm>
                <a:off x="2627775" y="3639475"/>
                <a:ext cx="47475" cy="41525"/>
              </a:xfrm>
              <a:custGeom>
                <a:avLst/>
                <a:gdLst/>
                <a:ahLst/>
                <a:cxnLst/>
                <a:rect l="l" t="t" r="r" b="b"/>
                <a:pathLst>
                  <a:path w="1899" h="1661" extrusionOk="0">
                    <a:moveTo>
                      <a:pt x="1092" y="285"/>
                    </a:moveTo>
                    <a:cubicBezTo>
                      <a:pt x="1163" y="356"/>
                      <a:pt x="1234" y="451"/>
                      <a:pt x="1306" y="546"/>
                    </a:cubicBezTo>
                    <a:lnTo>
                      <a:pt x="1400" y="712"/>
                    </a:lnTo>
                    <a:cubicBezTo>
                      <a:pt x="1389" y="700"/>
                      <a:pt x="1377" y="694"/>
                      <a:pt x="1365" y="694"/>
                    </a:cubicBezTo>
                    <a:cubicBezTo>
                      <a:pt x="1353" y="694"/>
                      <a:pt x="1341" y="700"/>
                      <a:pt x="1329" y="712"/>
                    </a:cubicBezTo>
                    <a:cubicBezTo>
                      <a:pt x="1092" y="712"/>
                      <a:pt x="831" y="712"/>
                      <a:pt x="594" y="736"/>
                    </a:cubicBezTo>
                    <a:cubicBezTo>
                      <a:pt x="665" y="617"/>
                      <a:pt x="784" y="522"/>
                      <a:pt x="879" y="427"/>
                    </a:cubicBezTo>
                    <a:cubicBezTo>
                      <a:pt x="1021" y="332"/>
                      <a:pt x="1092" y="285"/>
                      <a:pt x="1092" y="285"/>
                    </a:cubicBezTo>
                    <a:close/>
                    <a:moveTo>
                      <a:pt x="1140" y="996"/>
                    </a:moveTo>
                    <a:cubicBezTo>
                      <a:pt x="1116" y="1044"/>
                      <a:pt x="1116" y="1068"/>
                      <a:pt x="1092" y="1139"/>
                    </a:cubicBezTo>
                    <a:cubicBezTo>
                      <a:pt x="1045" y="1186"/>
                      <a:pt x="1021" y="1234"/>
                      <a:pt x="997" y="1257"/>
                    </a:cubicBezTo>
                    <a:lnTo>
                      <a:pt x="855" y="1020"/>
                    </a:lnTo>
                    <a:lnTo>
                      <a:pt x="1140" y="996"/>
                    </a:lnTo>
                    <a:close/>
                    <a:moveTo>
                      <a:pt x="1092" y="0"/>
                    </a:moveTo>
                    <a:cubicBezTo>
                      <a:pt x="1021" y="0"/>
                      <a:pt x="926" y="24"/>
                      <a:pt x="689" y="214"/>
                    </a:cubicBezTo>
                    <a:cubicBezTo>
                      <a:pt x="499" y="356"/>
                      <a:pt x="333" y="546"/>
                      <a:pt x="167" y="759"/>
                    </a:cubicBezTo>
                    <a:lnTo>
                      <a:pt x="143" y="759"/>
                    </a:lnTo>
                    <a:cubicBezTo>
                      <a:pt x="72" y="759"/>
                      <a:pt x="1" y="830"/>
                      <a:pt x="1" y="925"/>
                    </a:cubicBezTo>
                    <a:cubicBezTo>
                      <a:pt x="1" y="996"/>
                      <a:pt x="72" y="1068"/>
                      <a:pt x="143" y="1068"/>
                    </a:cubicBezTo>
                    <a:lnTo>
                      <a:pt x="262" y="1068"/>
                    </a:lnTo>
                    <a:lnTo>
                      <a:pt x="499" y="1044"/>
                    </a:lnTo>
                    <a:lnTo>
                      <a:pt x="879" y="1590"/>
                    </a:lnTo>
                    <a:cubicBezTo>
                      <a:pt x="902" y="1637"/>
                      <a:pt x="926" y="1661"/>
                      <a:pt x="973" y="1661"/>
                    </a:cubicBezTo>
                    <a:lnTo>
                      <a:pt x="997" y="1661"/>
                    </a:lnTo>
                    <a:cubicBezTo>
                      <a:pt x="1045" y="1661"/>
                      <a:pt x="1068" y="1637"/>
                      <a:pt x="1092" y="1613"/>
                    </a:cubicBezTo>
                    <a:cubicBezTo>
                      <a:pt x="1187" y="1518"/>
                      <a:pt x="1282" y="1400"/>
                      <a:pt x="1353" y="1257"/>
                    </a:cubicBezTo>
                    <a:cubicBezTo>
                      <a:pt x="1400" y="1139"/>
                      <a:pt x="1448" y="1044"/>
                      <a:pt x="1472" y="973"/>
                    </a:cubicBezTo>
                    <a:lnTo>
                      <a:pt x="1756" y="973"/>
                    </a:lnTo>
                    <a:cubicBezTo>
                      <a:pt x="1827" y="973"/>
                      <a:pt x="1899" y="925"/>
                      <a:pt x="1899" y="830"/>
                    </a:cubicBezTo>
                    <a:cubicBezTo>
                      <a:pt x="1899" y="759"/>
                      <a:pt x="1827" y="688"/>
                      <a:pt x="1756" y="688"/>
                    </a:cubicBezTo>
                    <a:lnTo>
                      <a:pt x="1709" y="688"/>
                    </a:lnTo>
                    <a:cubicBezTo>
                      <a:pt x="1661" y="593"/>
                      <a:pt x="1614" y="498"/>
                      <a:pt x="1543" y="380"/>
                    </a:cubicBezTo>
                    <a:cubicBezTo>
                      <a:pt x="1377" y="119"/>
                      <a:pt x="1234" y="0"/>
                      <a:pt x="10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5" name="Google Shape;3565;p29"/>
              <p:cNvSpPr/>
              <p:nvPr/>
            </p:nvSpPr>
            <p:spPr>
              <a:xfrm>
                <a:off x="2535275" y="3696400"/>
                <a:ext cx="229525" cy="124625"/>
              </a:xfrm>
              <a:custGeom>
                <a:avLst/>
                <a:gdLst/>
                <a:ahLst/>
                <a:cxnLst/>
                <a:rect l="l" t="t" r="r" b="b"/>
                <a:pathLst>
                  <a:path w="9181" h="4985" extrusionOk="0">
                    <a:moveTo>
                      <a:pt x="9157" y="0"/>
                    </a:moveTo>
                    <a:lnTo>
                      <a:pt x="5883" y="807"/>
                    </a:lnTo>
                    <a:cubicBezTo>
                      <a:pt x="3321" y="1400"/>
                      <a:pt x="1353" y="1898"/>
                      <a:pt x="0" y="2278"/>
                    </a:cubicBezTo>
                    <a:cubicBezTo>
                      <a:pt x="166" y="2728"/>
                      <a:pt x="404" y="3132"/>
                      <a:pt x="712" y="3511"/>
                    </a:cubicBezTo>
                    <a:lnTo>
                      <a:pt x="5409" y="2349"/>
                    </a:lnTo>
                    <a:cubicBezTo>
                      <a:pt x="6856" y="1969"/>
                      <a:pt x="8066" y="1661"/>
                      <a:pt x="9062" y="1400"/>
                    </a:cubicBezTo>
                    <a:cubicBezTo>
                      <a:pt x="9133" y="926"/>
                      <a:pt x="9180" y="475"/>
                      <a:pt x="9157" y="0"/>
                    </a:cubicBezTo>
                    <a:close/>
                    <a:moveTo>
                      <a:pt x="8730" y="2539"/>
                    </a:moveTo>
                    <a:lnTo>
                      <a:pt x="8730" y="2539"/>
                    </a:lnTo>
                    <a:cubicBezTo>
                      <a:pt x="6951" y="3060"/>
                      <a:pt x="4650" y="3701"/>
                      <a:pt x="1851" y="4484"/>
                    </a:cubicBezTo>
                    <a:cubicBezTo>
                      <a:pt x="2540" y="4810"/>
                      <a:pt x="3271" y="4984"/>
                      <a:pt x="4012" y="4984"/>
                    </a:cubicBezTo>
                    <a:cubicBezTo>
                      <a:pt x="4240" y="4984"/>
                      <a:pt x="4469" y="4968"/>
                      <a:pt x="4697" y="4934"/>
                    </a:cubicBezTo>
                    <a:cubicBezTo>
                      <a:pt x="6429" y="4768"/>
                      <a:pt x="7591" y="4270"/>
                      <a:pt x="8232" y="3416"/>
                    </a:cubicBezTo>
                    <a:cubicBezTo>
                      <a:pt x="8445" y="3155"/>
                      <a:pt x="8611" y="2847"/>
                      <a:pt x="8730" y="253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6" name="Google Shape;3566;p29"/>
              <p:cNvSpPr/>
              <p:nvPr/>
            </p:nvSpPr>
            <p:spPr>
              <a:xfrm>
                <a:off x="2524000" y="3669125"/>
                <a:ext cx="240800" cy="139375"/>
              </a:xfrm>
              <a:custGeom>
                <a:avLst/>
                <a:gdLst/>
                <a:ahLst/>
                <a:cxnLst/>
                <a:rect l="l" t="t" r="r" b="b"/>
                <a:pathLst>
                  <a:path w="9632" h="5575" extrusionOk="0">
                    <a:moveTo>
                      <a:pt x="9608" y="0"/>
                    </a:moveTo>
                    <a:lnTo>
                      <a:pt x="8493" y="973"/>
                    </a:lnTo>
                    <a:cubicBezTo>
                      <a:pt x="8161" y="736"/>
                      <a:pt x="7829" y="475"/>
                      <a:pt x="7520" y="214"/>
                    </a:cubicBezTo>
                    <a:cubicBezTo>
                      <a:pt x="7141" y="617"/>
                      <a:pt x="6785" y="997"/>
                      <a:pt x="6382" y="1329"/>
                    </a:cubicBezTo>
                    <a:lnTo>
                      <a:pt x="5528" y="854"/>
                    </a:lnTo>
                    <a:cubicBezTo>
                      <a:pt x="4982" y="1305"/>
                      <a:pt x="4650" y="1590"/>
                      <a:pt x="4531" y="1661"/>
                    </a:cubicBezTo>
                    <a:cubicBezTo>
                      <a:pt x="4057" y="1400"/>
                      <a:pt x="3606" y="1068"/>
                      <a:pt x="3203" y="688"/>
                    </a:cubicBezTo>
                    <a:lnTo>
                      <a:pt x="1875" y="2064"/>
                    </a:lnTo>
                    <a:cubicBezTo>
                      <a:pt x="1258" y="1708"/>
                      <a:pt x="641" y="1352"/>
                      <a:pt x="1" y="1068"/>
                    </a:cubicBezTo>
                    <a:lnTo>
                      <a:pt x="1" y="1068"/>
                    </a:lnTo>
                    <a:cubicBezTo>
                      <a:pt x="1" y="1850"/>
                      <a:pt x="167" y="2633"/>
                      <a:pt x="451" y="3369"/>
                    </a:cubicBezTo>
                    <a:cubicBezTo>
                      <a:pt x="1804" y="2989"/>
                      <a:pt x="3772" y="2491"/>
                      <a:pt x="6334" y="1874"/>
                    </a:cubicBezTo>
                    <a:lnTo>
                      <a:pt x="9608" y="1091"/>
                    </a:lnTo>
                    <a:cubicBezTo>
                      <a:pt x="9631" y="997"/>
                      <a:pt x="9631" y="925"/>
                      <a:pt x="9608" y="830"/>
                    </a:cubicBezTo>
                    <a:lnTo>
                      <a:pt x="9608" y="0"/>
                    </a:lnTo>
                    <a:close/>
                    <a:moveTo>
                      <a:pt x="9513" y="2467"/>
                    </a:moveTo>
                    <a:cubicBezTo>
                      <a:pt x="8540" y="2728"/>
                      <a:pt x="7307" y="3037"/>
                      <a:pt x="5860" y="3416"/>
                    </a:cubicBezTo>
                    <a:lnTo>
                      <a:pt x="1163" y="4602"/>
                    </a:lnTo>
                    <a:lnTo>
                      <a:pt x="1329" y="4816"/>
                    </a:lnTo>
                    <a:cubicBezTo>
                      <a:pt x="1590" y="5124"/>
                      <a:pt x="1922" y="5385"/>
                      <a:pt x="2302" y="5575"/>
                    </a:cubicBezTo>
                    <a:cubicBezTo>
                      <a:pt x="5124" y="4792"/>
                      <a:pt x="7425" y="4128"/>
                      <a:pt x="9204" y="3630"/>
                    </a:cubicBezTo>
                    <a:cubicBezTo>
                      <a:pt x="9347" y="3250"/>
                      <a:pt x="9442" y="2870"/>
                      <a:pt x="9513" y="246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7" name="Google Shape;3567;p29"/>
              <p:cNvSpPr/>
              <p:nvPr/>
            </p:nvSpPr>
            <p:spPr>
              <a:xfrm>
                <a:off x="2520450" y="3666250"/>
                <a:ext cx="247900" cy="158325"/>
              </a:xfrm>
              <a:custGeom>
                <a:avLst/>
                <a:gdLst/>
                <a:ahLst/>
                <a:cxnLst/>
                <a:rect l="l" t="t" r="r" b="b"/>
                <a:pathLst>
                  <a:path w="9916" h="6333" extrusionOk="0">
                    <a:moveTo>
                      <a:pt x="9607" y="424"/>
                    </a:moveTo>
                    <a:lnTo>
                      <a:pt x="9607" y="945"/>
                    </a:lnTo>
                    <a:lnTo>
                      <a:pt x="9607" y="1088"/>
                    </a:lnTo>
                    <a:cubicBezTo>
                      <a:pt x="8635" y="1325"/>
                      <a:pt x="7591" y="1562"/>
                      <a:pt x="6429" y="1847"/>
                    </a:cubicBezTo>
                    <a:cubicBezTo>
                      <a:pt x="3962" y="2440"/>
                      <a:pt x="2040" y="2938"/>
                      <a:pt x="688" y="3318"/>
                    </a:cubicBezTo>
                    <a:cubicBezTo>
                      <a:pt x="451" y="2701"/>
                      <a:pt x="333" y="2060"/>
                      <a:pt x="309" y="1420"/>
                    </a:cubicBezTo>
                    <a:lnTo>
                      <a:pt x="309" y="1420"/>
                    </a:lnTo>
                    <a:cubicBezTo>
                      <a:pt x="854" y="1705"/>
                      <a:pt x="1424" y="1989"/>
                      <a:pt x="1969" y="2321"/>
                    </a:cubicBezTo>
                    <a:cubicBezTo>
                      <a:pt x="1989" y="2331"/>
                      <a:pt x="2013" y="2337"/>
                      <a:pt x="2037" y="2337"/>
                    </a:cubicBezTo>
                    <a:cubicBezTo>
                      <a:pt x="2072" y="2337"/>
                      <a:pt x="2108" y="2325"/>
                      <a:pt x="2135" y="2298"/>
                    </a:cubicBezTo>
                    <a:lnTo>
                      <a:pt x="3345" y="1040"/>
                    </a:lnTo>
                    <a:cubicBezTo>
                      <a:pt x="3748" y="1372"/>
                      <a:pt x="4152" y="1657"/>
                      <a:pt x="4602" y="1918"/>
                    </a:cubicBezTo>
                    <a:cubicBezTo>
                      <a:pt x="4626" y="1930"/>
                      <a:pt x="4650" y="1936"/>
                      <a:pt x="4673" y="1936"/>
                    </a:cubicBezTo>
                    <a:cubicBezTo>
                      <a:pt x="4697" y="1936"/>
                      <a:pt x="4721" y="1930"/>
                      <a:pt x="4745" y="1918"/>
                    </a:cubicBezTo>
                    <a:cubicBezTo>
                      <a:pt x="4887" y="1847"/>
                      <a:pt x="5195" y="1586"/>
                      <a:pt x="5693" y="1159"/>
                    </a:cubicBezTo>
                    <a:lnTo>
                      <a:pt x="6476" y="1562"/>
                    </a:lnTo>
                    <a:cubicBezTo>
                      <a:pt x="6496" y="1582"/>
                      <a:pt x="6521" y="1590"/>
                      <a:pt x="6546" y="1590"/>
                    </a:cubicBezTo>
                    <a:cubicBezTo>
                      <a:pt x="6580" y="1590"/>
                      <a:pt x="6615" y="1576"/>
                      <a:pt x="6642" y="1562"/>
                    </a:cubicBezTo>
                    <a:cubicBezTo>
                      <a:pt x="6998" y="1230"/>
                      <a:pt x="7330" y="898"/>
                      <a:pt x="7686" y="519"/>
                    </a:cubicBezTo>
                    <a:cubicBezTo>
                      <a:pt x="7876" y="708"/>
                      <a:pt x="8160" y="922"/>
                      <a:pt x="8540" y="1183"/>
                    </a:cubicBezTo>
                    <a:cubicBezTo>
                      <a:pt x="8564" y="1206"/>
                      <a:pt x="8599" y="1218"/>
                      <a:pt x="8635" y="1218"/>
                    </a:cubicBezTo>
                    <a:cubicBezTo>
                      <a:pt x="8670" y="1218"/>
                      <a:pt x="8706" y="1206"/>
                      <a:pt x="8730" y="1183"/>
                    </a:cubicBezTo>
                    <a:lnTo>
                      <a:pt x="9607" y="424"/>
                    </a:lnTo>
                    <a:close/>
                    <a:moveTo>
                      <a:pt x="9607" y="1396"/>
                    </a:moveTo>
                    <a:lnTo>
                      <a:pt x="9607" y="1396"/>
                    </a:lnTo>
                    <a:cubicBezTo>
                      <a:pt x="9584" y="1752"/>
                      <a:pt x="9560" y="2108"/>
                      <a:pt x="9512" y="2464"/>
                    </a:cubicBezTo>
                    <a:cubicBezTo>
                      <a:pt x="8564" y="2725"/>
                      <a:pt x="7378" y="3033"/>
                      <a:pt x="5954" y="3389"/>
                    </a:cubicBezTo>
                    <a:lnTo>
                      <a:pt x="1353" y="4551"/>
                    </a:lnTo>
                    <a:cubicBezTo>
                      <a:pt x="1139" y="4243"/>
                      <a:pt x="949" y="3911"/>
                      <a:pt x="783" y="3578"/>
                    </a:cubicBezTo>
                    <a:cubicBezTo>
                      <a:pt x="2159" y="3223"/>
                      <a:pt x="4057" y="2725"/>
                      <a:pt x="6476" y="2132"/>
                    </a:cubicBezTo>
                    <a:cubicBezTo>
                      <a:pt x="7615" y="1871"/>
                      <a:pt x="8659" y="1610"/>
                      <a:pt x="9607" y="1396"/>
                    </a:cubicBezTo>
                    <a:close/>
                    <a:moveTo>
                      <a:pt x="9465" y="2796"/>
                    </a:moveTo>
                    <a:cubicBezTo>
                      <a:pt x="9394" y="3057"/>
                      <a:pt x="9323" y="3341"/>
                      <a:pt x="9228" y="3602"/>
                    </a:cubicBezTo>
                    <a:lnTo>
                      <a:pt x="2467" y="5547"/>
                    </a:lnTo>
                    <a:cubicBezTo>
                      <a:pt x="2135" y="5358"/>
                      <a:pt x="1827" y="5097"/>
                      <a:pt x="1590" y="4812"/>
                    </a:cubicBezTo>
                    <a:lnTo>
                      <a:pt x="1566" y="4788"/>
                    </a:lnTo>
                    <a:lnTo>
                      <a:pt x="6026" y="3673"/>
                    </a:lnTo>
                    <a:lnTo>
                      <a:pt x="9465" y="2796"/>
                    </a:lnTo>
                    <a:close/>
                    <a:moveTo>
                      <a:pt x="9086" y="3958"/>
                    </a:moveTo>
                    <a:lnTo>
                      <a:pt x="9086" y="3958"/>
                    </a:lnTo>
                    <a:cubicBezTo>
                      <a:pt x="8967" y="4148"/>
                      <a:pt x="8848" y="4361"/>
                      <a:pt x="8730" y="4551"/>
                    </a:cubicBezTo>
                    <a:cubicBezTo>
                      <a:pt x="8113" y="5358"/>
                      <a:pt x="6951" y="5832"/>
                      <a:pt x="5290" y="5998"/>
                    </a:cubicBezTo>
                    <a:cubicBezTo>
                      <a:pt x="5085" y="6022"/>
                      <a:pt x="4879" y="6034"/>
                      <a:pt x="4672" y="6034"/>
                    </a:cubicBezTo>
                    <a:cubicBezTo>
                      <a:pt x="4066" y="6034"/>
                      <a:pt x="3461" y="5932"/>
                      <a:pt x="2894" y="5737"/>
                    </a:cubicBezTo>
                    <a:lnTo>
                      <a:pt x="9086" y="3958"/>
                    </a:lnTo>
                    <a:close/>
                    <a:moveTo>
                      <a:pt x="9776" y="1"/>
                    </a:moveTo>
                    <a:cubicBezTo>
                      <a:pt x="9743" y="1"/>
                      <a:pt x="9708" y="14"/>
                      <a:pt x="9679" y="44"/>
                    </a:cubicBezTo>
                    <a:lnTo>
                      <a:pt x="8635" y="945"/>
                    </a:lnTo>
                    <a:cubicBezTo>
                      <a:pt x="8232" y="637"/>
                      <a:pt x="7947" y="424"/>
                      <a:pt x="7781" y="258"/>
                    </a:cubicBezTo>
                    <a:cubicBezTo>
                      <a:pt x="7745" y="234"/>
                      <a:pt x="7704" y="222"/>
                      <a:pt x="7665" y="222"/>
                    </a:cubicBezTo>
                    <a:cubicBezTo>
                      <a:pt x="7627" y="222"/>
                      <a:pt x="7591" y="234"/>
                      <a:pt x="7567" y="258"/>
                    </a:cubicBezTo>
                    <a:cubicBezTo>
                      <a:pt x="7212" y="637"/>
                      <a:pt x="6879" y="969"/>
                      <a:pt x="6524" y="1301"/>
                    </a:cubicBezTo>
                    <a:lnTo>
                      <a:pt x="5765" y="874"/>
                    </a:lnTo>
                    <a:cubicBezTo>
                      <a:pt x="5741" y="851"/>
                      <a:pt x="5711" y="839"/>
                      <a:pt x="5682" y="839"/>
                    </a:cubicBezTo>
                    <a:cubicBezTo>
                      <a:pt x="5652" y="839"/>
                      <a:pt x="5622" y="851"/>
                      <a:pt x="5599" y="874"/>
                    </a:cubicBezTo>
                    <a:cubicBezTo>
                      <a:pt x="5148" y="1254"/>
                      <a:pt x="4839" y="1491"/>
                      <a:pt x="4673" y="1610"/>
                    </a:cubicBezTo>
                    <a:cubicBezTo>
                      <a:pt x="4246" y="1372"/>
                      <a:pt x="3819" y="1088"/>
                      <a:pt x="3464" y="732"/>
                    </a:cubicBezTo>
                    <a:cubicBezTo>
                      <a:pt x="3440" y="708"/>
                      <a:pt x="3398" y="696"/>
                      <a:pt x="3357" y="696"/>
                    </a:cubicBezTo>
                    <a:cubicBezTo>
                      <a:pt x="3315" y="696"/>
                      <a:pt x="3274" y="708"/>
                      <a:pt x="3250" y="732"/>
                    </a:cubicBezTo>
                    <a:lnTo>
                      <a:pt x="2017" y="2013"/>
                    </a:lnTo>
                    <a:cubicBezTo>
                      <a:pt x="1424" y="1657"/>
                      <a:pt x="807" y="1372"/>
                      <a:pt x="214" y="1064"/>
                    </a:cubicBezTo>
                    <a:cubicBezTo>
                      <a:pt x="190" y="1052"/>
                      <a:pt x="166" y="1046"/>
                      <a:pt x="143" y="1046"/>
                    </a:cubicBezTo>
                    <a:cubicBezTo>
                      <a:pt x="119" y="1046"/>
                      <a:pt x="95" y="1052"/>
                      <a:pt x="72" y="1064"/>
                    </a:cubicBezTo>
                    <a:cubicBezTo>
                      <a:pt x="24" y="1112"/>
                      <a:pt x="0" y="1159"/>
                      <a:pt x="0" y="1206"/>
                    </a:cubicBezTo>
                    <a:cubicBezTo>
                      <a:pt x="0" y="2013"/>
                      <a:pt x="166" y="2796"/>
                      <a:pt x="451" y="3555"/>
                    </a:cubicBezTo>
                    <a:cubicBezTo>
                      <a:pt x="641" y="4005"/>
                      <a:pt x="878" y="4432"/>
                      <a:pt x="1186" y="4812"/>
                    </a:cubicBezTo>
                    <a:cubicBezTo>
                      <a:pt x="1234" y="4883"/>
                      <a:pt x="1305" y="4954"/>
                      <a:pt x="1353" y="5025"/>
                    </a:cubicBezTo>
                    <a:cubicBezTo>
                      <a:pt x="1637" y="5358"/>
                      <a:pt x="1993" y="5618"/>
                      <a:pt x="2396" y="5832"/>
                    </a:cubicBezTo>
                    <a:cubicBezTo>
                      <a:pt x="3046" y="6145"/>
                      <a:pt x="3758" y="6332"/>
                      <a:pt x="4495" y="6332"/>
                    </a:cubicBezTo>
                    <a:cubicBezTo>
                      <a:pt x="4538" y="6332"/>
                      <a:pt x="4582" y="6331"/>
                      <a:pt x="4626" y="6330"/>
                    </a:cubicBezTo>
                    <a:cubicBezTo>
                      <a:pt x="4839" y="6330"/>
                      <a:pt x="5077" y="6306"/>
                      <a:pt x="5314" y="6306"/>
                    </a:cubicBezTo>
                    <a:cubicBezTo>
                      <a:pt x="7069" y="6140"/>
                      <a:pt x="8303" y="5618"/>
                      <a:pt x="8967" y="4765"/>
                    </a:cubicBezTo>
                    <a:cubicBezTo>
                      <a:pt x="9180" y="4456"/>
                      <a:pt x="9346" y="4148"/>
                      <a:pt x="9489" y="3816"/>
                    </a:cubicBezTo>
                    <a:cubicBezTo>
                      <a:pt x="9631" y="3436"/>
                      <a:pt x="9726" y="3057"/>
                      <a:pt x="9797" y="2653"/>
                    </a:cubicBezTo>
                    <a:cubicBezTo>
                      <a:pt x="9868" y="2179"/>
                      <a:pt x="9916" y="1728"/>
                      <a:pt x="9916" y="1254"/>
                    </a:cubicBezTo>
                    <a:lnTo>
                      <a:pt x="9916" y="993"/>
                    </a:lnTo>
                    <a:lnTo>
                      <a:pt x="9916" y="163"/>
                    </a:lnTo>
                    <a:cubicBezTo>
                      <a:pt x="9916" y="65"/>
                      <a:pt x="9849" y="1"/>
                      <a:pt x="97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8" name="Google Shape;3568;p29"/>
              <p:cNvSpPr/>
              <p:nvPr/>
            </p:nvSpPr>
            <p:spPr>
              <a:xfrm>
                <a:off x="2527575" y="3446575"/>
                <a:ext cx="196900" cy="118800"/>
              </a:xfrm>
              <a:custGeom>
                <a:avLst/>
                <a:gdLst/>
                <a:ahLst/>
                <a:cxnLst/>
                <a:rect l="l" t="t" r="r" b="b"/>
                <a:pathLst>
                  <a:path w="7876" h="4752" extrusionOk="0">
                    <a:moveTo>
                      <a:pt x="3712" y="1"/>
                    </a:moveTo>
                    <a:cubicBezTo>
                      <a:pt x="3529" y="1"/>
                      <a:pt x="3345" y="19"/>
                      <a:pt x="3155" y="54"/>
                    </a:cubicBezTo>
                    <a:cubicBezTo>
                      <a:pt x="2088" y="173"/>
                      <a:pt x="1281" y="861"/>
                      <a:pt x="712" y="2094"/>
                    </a:cubicBezTo>
                    <a:cubicBezTo>
                      <a:pt x="1589" y="1573"/>
                      <a:pt x="2775" y="885"/>
                      <a:pt x="4270" y="54"/>
                    </a:cubicBezTo>
                    <a:cubicBezTo>
                      <a:pt x="4080" y="19"/>
                      <a:pt x="3896" y="1"/>
                      <a:pt x="3712" y="1"/>
                    </a:cubicBezTo>
                    <a:close/>
                    <a:moveTo>
                      <a:pt x="5503" y="386"/>
                    </a:moveTo>
                    <a:cubicBezTo>
                      <a:pt x="3250" y="1667"/>
                      <a:pt x="1494" y="2735"/>
                      <a:pt x="214" y="3541"/>
                    </a:cubicBezTo>
                    <a:cubicBezTo>
                      <a:pt x="119" y="3921"/>
                      <a:pt x="48" y="4348"/>
                      <a:pt x="0" y="4751"/>
                    </a:cubicBezTo>
                    <a:cubicBezTo>
                      <a:pt x="403" y="4324"/>
                      <a:pt x="901" y="3850"/>
                      <a:pt x="1423" y="3328"/>
                    </a:cubicBezTo>
                    <a:cubicBezTo>
                      <a:pt x="1803" y="3518"/>
                      <a:pt x="2135" y="3707"/>
                      <a:pt x="2467" y="3921"/>
                    </a:cubicBezTo>
                    <a:cubicBezTo>
                      <a:pt x="2538" y="3945"/>
                      <a:pt x="2633" y="3992"/>
                      <a:pt x="2704" y="4039"/>
                    </a:cubicBezTo>
                    <a:cubicBezTo>
                      <a:pt x="3013" y="3589"/>
                      <a:pt x="3321" y="3162"/>
                      <a:pt x="3629" y="2759"/>
                    </a:cubicBezTo>
                    <a:cubicBezTo>
                      <a:pt x="3701" y="2640"/>
                      <a:pt x="3772" y="2569"/>
                      <a:pt x="3819" y="2498"/>
                    </a:cubicBezTo>
                    <a:lnTo>
                      <a:pt x="5076" y="3423"/>
                    </a:lnTo>
                    <a:cubicBezTo>
                      <a:pt x="5242" y="3114"/>
                      <a:pt x="5432" y="2735"/>
                      <a:pt x="5669" y="2332"/>
                    </a:cubicBezTo>
                    <a:cubicBezTo>
                      <a:pt x="5741" y="2213"/>
                      <a:pt x="5788" y="2118"/>
                      <a:pt x="5859" y="2023"/>
                    </a:cubicBezTo>
                    <a:lnTo>
                      <a:pt x="7875" y="2332"/>
                    </a:lnTo>
                    <a:cubicBezTo>
                      <a:pt x="7591" y="1999"/>
                      <a:pt x="7306" y="1691"/>
                      <a:pt x="6974" y="1406"/>
                    </a:cubicBezTo>
                    <a:cubicBezTo>
                      <a:pt x="6547" y="1003"/>
                      <a:pt x="6049" y="671"/>
                      <a:pt x="5503" y="3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9" name="Google Shape;3569;p29"/>
              <p:cNvSpPr/>
              <p:nvPr/>
            </p:nvSpPr>
            <p:spPr>
              <a:xfrm>
                <a:off x="2532900" y="3447925"/>
                <a:ext cx="132275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5291" h="3488" extrusionOk="0">
                    <a:moveTo>
                      <a:pt x="4033" y="0"/>
                    </a:moveTo>
                    <a:cubicBezTo>
                      <a:pt x="2562" y="831"/>
                      <a:pt x="1376" y="1519"/>
                      <a:pt x="475" y="2040"/>
                    </a:cubicBezTo>
                    <a:cubicBezTo>
                      <a:pt x="380" y="2301"/>
                      <a:pt x="261" y="2586"/>
                      <a:pt x="167" y="2871"/>
                    </a:cubicBezTo>
                    <a:lnTo>
                      <a:pt x="1" y="3487"/>
                    </a:lnTo>
                    <a:cubicBezTo>
                      <a:pt x="1258" y="2681"/>
                      <a:pt x="3037" y="1613"/>
                      <a:pt x="5290" y="332"/>
                    </a:cubicBezTo>
                    <a:cubicBezTo>
                      <a:pt x="4887" y="166"/>
                      <a:pt x="4484" y="48"/>
                      <a:pt x="40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0" name="Google Shape;3570;p29"/>
              <p:cNvSpPr/>
              <p:nvPr/>
            </p:nvSpPr>
            <p:spPr>
              <a:xfrm>
                <a:off x="2523425" y="3443625"/>
                <a:ext cx="204000" cy="125900"/>
              </a:xfrm>
              <a:custGeom>
                <a:avLst/>
                <a:gdLst/>
                <a:ahLst/>
                <a:cxnLst/>
                <a:rect l="l" t="t" r="r" b="b"/>
                <a:pathLst>
                  <a:path w="8160" h="5036" extrusionOk="0">
                    <a:moveTo>
                      <a:pt x="3938" y="267"/>
                    </a:moveTo>
                    <a:cubicBezTo>
                      <a:pt x="2894" y="884"/>
                      <a:pt x="1969" y="1406"/>
                      <a:pt x="1234" y="1833"/>
                    </a:cubicBezTo>
                    <a:cubicBezTo>
                      <a:pt x="1755" y="931"/>
                      <a:pt x="2467" y="410"/>
                      <a:pt x="3345" y="315"/>
                    </a:cubicBezTo>
                    <a:cubicBezTo>
                      <a:pt x="3534" y="291"/>
                      <a:pt x="3700" y="267"/>
                      <a:pt x="3867" y="267"/>
                    </a:cubicBezTo>
                    <a:close/>
                    <a:moveTo>
                      <a:pt x="4460" y="315"/>
                    </a:moveTo>
                    <a:cubicBezTo>
                      <a:pt x="4744" y="362"/>
                      <a:pt x="5053" y="433"/>
                      <a:pt x="5337" y="552"/>
                    </a:cubicBezTo>
                    <a:cubicBezTo>
                      <a:pt x="3392" y="1643"/>
                      <a:pt x="1803" y="2592"/>
                      <a:pt x="617" y="3327"/>
                    </a:cubicBezTo>
                    <a:lnTo>
                      <a:pt x="688" y="3090"/>
                    </a:lnTo>
                    <a:cubicBezTo>
                      <a:pt x="783" y="2829"/>
                      <a:pt x="878" y="2568"/>
                      <a:pt x="973" y="2331"/>
                    </a:cubicBezTo>
                    <a:lnTo>
                      <a:pt x="973" y="2307"/>
                    </a:lnTo>
                    <a:cubicBezTo>
                      <a:pt x="1874" y="1785"/>
                      <a:pt x="3036" y="1121"/>
                      <a:pt x="4460" y="315"/>
                    </a:cubicBezTo>
                    <a:close/>
                    <a:moveTo>
                      <a:pt x="5693" y="694"/>
                    </a:moveTo>
                    <a:cubicBezTo>
                      <a:pt x="6191" y="955"/>
                      <a:pt x="6642" y="1264"/>
                      <a:pt x="7069" y="1643"/>
                    </a:cubicBezTo>
                    <a:cubicBezTo>
                      <a:pt x="7259" y="1833"/>
                      <a:pt x="7472" y="2023"/>
                      <a:pt x="7662" y="2236"/>
                    </a:cubicBezTo>
                    <a:lnTo>
                      <a:pt x="6049" y="1999"/>
                    </a:lnTo>
                    <a:cubicBezTo>
                      <a:pt x="6030" y="1993"/>
                      <a:pt x="6012" y="1990"/>
                      <a:pt x="5997" y="1990"/>
                    </a:cubicBezTo>
                    <a:cubicBezTo>
                      <a:pt x="5954" y="1990"/>
                      <a:pt x="5924" y="2012"/>
                      <a:pt x="5907" y="2046"/>
                    </a:cubicBezTo>
                    <a:cubicBezTo>
                      <a:pt x="5835" y="2165"/>
                      <a:pt x="5764" y="2260"/>
                      <a:pt x="5693" y="2378"/>
                    </a:cubicBezTo>
                    <a:cubicBezTo>
                      <a:pt x="5503" y="2711"/>
                      <a:pt x="5337" y="3043"/>
                      <a:pt x="5195" y="3304"/>
                    </a:cubicBezTo>
                    <a:lnTo>
                      <a:pt x="4080" y="2497"/>
                    </a:lnTo>
                    <a:cubicBezTo>
                      <a:pt x="4048" y="2476"/>
                      <a:pt x="4011" y="2464"/>
                      <a:pt x="3976" y="2464"/>
                    </a:cubicBezTo>
                    <a:cubicBezTo>
                      <a:pt x="3933" y="2464"/>
                      <a:pt x="3893" y="2482"/>
                      <a:pt x="3867" y="2521"/>
                    </a:cubicBezTo>
                    <a:cubicBezTo>
                      <a:pt x="3819" y="2592"/>
                      <a:pt x="3748" y="2687"/>
                      <a:pt x="3677" y="2782"/>
                    </a:cubicBezTo>
                    <a:cubicBezTo>
                      <a:pt x="3392" y="3185"/>
                      <a:pt x="3107" y="3564"/>
                      <a:pt x="2823" y="3968"/>
                    </a:cubicBezTo>
                    <a:lnTo>
                      <a:pt x="2704" y="3920"/>
                    </a:lnTo>
                    <a:cubicBezTo>
                      <a:pt x="2372" y="3707"/>
                      <a:pt x="2016" y="3517"/>
                      <a:pt x="1660" y="3327"/>
                    </a:cubicBezTo>
                    <a:cubicBezTo>
                      <a:pt x="1641" y="3317"/>
                      <a:pt x="1617" y="3312"/>
                      <a:pt x="1593" y="3312"/>
                    </a:cubicBezTo>
                    <a:cubicBezTo>
                      <a:pt x="1558" y="3312"/>
                      <a:pt x="1522" y="3323"/>
                      <a:pt x="1494" y="3351"/>
                    </a:cubicBezTo>
                    <a:cubicBezTo>
                      <a:pt x="1091" y="3730"/>
                      <a:pt x="712" y="4110"/>
                      <a:pt x="380" y="4442"/>
                    </a:cubicBezTo>
                    <a:cubicBezTo>
                      <a:pt x="403" y="4205"/>
                      <a:pt x="451" y="3968"/>
                      <a:pt x="498" y="3754"/>
                    </a:cubicBezTo>
                    <a:lnTo>
                      <a:pt x="498" y="3730"/>
                    </a:lnTo>
                    <a:cubicBezTo>
                      <a:pt x="1755" y="2948"/>
                      <a:pt x="3487" y="1928"/>
                      <a:pt x="5693" y="694"/>
                    </a:cubicBezTo>
                    <a:close/>
                    <a:moveTo>
                      <a:pt x="3867" y="0"/>
                    </a:moveTo>
                    <a:cubicBezTo>
                      <a:pt x="3677" y="0"/>
                      <a:pt x="3487" y="18"/>
                      <a:pt x="3297" y="54"/>
                    </a:cubicBezTo>
                    <a:cubicBezTo>
                      <a:pt x="2182" y="196"/>
                      <a:pt x="1328" y="908"/>
                      <a:pt x="735" y="2189"/>
                    </a:cubicBezTo>
                    <a:cubicBezTo>
                      <a:pt x="617" y="2450"/>
                      <a:pt x="498" y="2734"/>
                      <a:pt x="403" y="3043"/>
                    </a:cubicBezTo>
                    <a:lnTo>
                      <a:pt x="237" y="3636"/>
                    </a:lnTo>
                    <a:cubicBezTo>
                      <a:pt x="142" y="4039"/>
                      <a:pt x="71" y="4442"/>
                      <a:pt x="0" y="4869"/>
                    </a:cubicBezTo>
                    <a:cubicBezTo>
                      <a:pt x="0" y="4940"/>
                      <a:pt x="24" y="4988"/>
                      <a:pt x="95" y="5035"/>
                    </a:cubicBezTo>
                    <a:lnTo>
                      <a:pt x="166" y="5035"/>
                    </a:lnTo>
                    <a:cubicBezTo>
                      <a:pt x="190" y="5011"/>
                      <a:pt x="190" y="5011"/>
                      <a:pt x="214" y="4988"/>
                    </a:cubicBezTo>
                    <a:cubicBezTo>
                      <a:pt x="617" y="4584"/>
                      <a:pt x="1067" y="4134"/>
                      <a:pt x="1566" y="3659"/>
                    </a:cubicBezTo>
                    <a:cubicBezTo>
                      <a:pt x="1898" y="3825"/>
                      <a:pt x="2206" y="3991"/>
                      <a:pt x="2514" y="4181"/>
                    </a:cubicBezTo>
                    <a:cubicBezTo>
                      <a:pt x="2586" y="4229"/>
                      <a:pt x="2657" y="4252"/>
                      <a:pt x="2728" y="4300"/>
                    </a:cubicBezTo>
                    <a:cubicBezTo>
                      <a:pt x="2755" y="4318"/>
                      <a:pt x="2786" y="4326"/>
                      <a:pt x="2816" y="4326"/>
                    </a:cubicBezTo>
                    <a:cubicBezTo>
                      <a:pt x="2865" y="4326"/>
                      <a:pt x="2912" y="4305"/>
                      <a:pt x="2941" y="4276"/>
                    </a:cubicBezTo>
                    <a:cubicBezTo>
                      <a:pt x="3226" y="3825"/>
                      <a:pt x="3558" y="3398"/>
                      <a:pt x="3867" y="2995"/>
                    </a:cubicBezTo>
                    <a:lnTo>
                      <a:pt x="3985" y="2829"/>
                    </a:lnTo>
                    <a:lnTo>
                      <a:pt x="5100" y="3683"/>
                    </a:lnTo>
                    <a:cubicBezTo>
                      <a:pt x="5147" y="3707"/>
                      <a:pt x="5195" y="3707"/>
                      <a:pt x="5219" y="3707"/>
                    </a:cubicBezTo>
                    <a:cubicBezTo>
                      <a:pt x="5266" y="3683"/>
                      <a:pt x="5314" y="3659"/>
                      <a:pt x="5337" y="3636"/>
                    </a:cubicBezTo>
                    <a:cubicBezTo>
                      <a:pt x="5503" y="3304"/>
                      <a:pt x="5693" y="2948"/>
                      <a:pt x="5930" y="2544"/>
                    </a:cubicBezTo>
                    <a:cubicBezTo>
                      <a:pt x="5978" y="2450"/>
                      <a:pt x="6001" y="2378"/>
                      <a:pt x="6049" y="2307"/>
                    </a:cubicBezTo>
                    <a:lnTo>
                      <a:pt x="7970" y="2616"/>
                    </a:lnTo>
                    <a:cubicBezTo>
                      <a:pt x="8018" y="2616"/>
                      <a:pt x="8089" y="2592"/>
                      <a:pt x="8113" y="2544"/>
                    </a:cubicBezTo>
                    <a:cubicBezTo>
                      <a:pt x="8160" y="2497"/>
                      <a:pt x="8160" y="2426"/>
                      <a:pt x="8113" y="2378"/>
                    </a:cubicBezTo>
                    <a:cubicBezTo>
                      <a:pt x="7852" y="2046"/>
                      <a:pt x="7543" y="1738"/>
                      <a:pt x="7235" y="1453"/>
                    </a:cubicBezTo>
                    <a:cubicBezTo>
                      <a:pt x="6784" y="1026"/>
                      <a:pt x="6286" y="694"/>
                      <a:pt x="5740" y="410"/>
                    </a:cubicBezTo>
                    <a:cubicBezTo>
                      <a:pt x="5314" y="244"/>
                      <a:pt x="4887" y="101"/>
                      <a:pt x="4436" y="54"/>
                    </a:cubicBezTo>
                    <a:cubicBezTo>
                      <a:pt x="4246" y="18"/>
                      <a:pt x="4056" y="0"/>
                      <a:pt x="38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1" name="Google Shape;3571;p29"/>
              <p:cNvSpPr/>
              <p:nvPr/>
            </p:nvSpPr>
            <p:spPr>
              <a:xfrm>
                <a:off x="2475575" y="3511725"/>
                <a:ext cx="316000" cy="142025"/>
              </a:xfrm>
              <a:custGeom>
                <a:avLst/>
                <a:gdLst/>
                <a:ahLst/>
                <a:cxnLst/>
                <a:rect l="l" t="t" r="r" b="b"/>
                <a:pathLst>
                  <a:path w="12640" h="5681" extrusionOk="0">
                    <a:moveTo>
                      <a:pt x="11559" y="1"/>
                    </a:moveTo>
                    <a:cubicBezTo>
                      <a:pt x="11516" y="1"/>
                      <a:pt x="11476" y="18"/>
                      <a:pt x="11450" y="58"/>
                    </a:cubicBezTo>
                    <a:lnTo>
                      <a:pt x="10548" y="1173"/>
                    </a:lnTo>
                    <a:cubicBezTo>
                      <a:pt x="10501" y="1244"/>
                      <a:pt x="10525" y="1315"/>
                      <a:pt x="10572" y="1386"/>
                    </a:cubicBezTo>
                    <a:cubicBezTo>
                      <a:pt x="10596" y="1386"/>
                      <a:pt x="10643" y="1410"/>
                      <a:pt x="10667" y="1410"/>
                    </a:cubicBezTo>
                    <a:cubicBezTo>
                      <a:pt x="10714" y="1410"/>
                      <a:pt x="10762" y="1386"/>
                      <a:pt x="10786" y="1362"/>
                    </a:cubicBezTo>
                    <a:lnTo>
                      <a:pt x="11687" y="247"/>
                    </a:lnTo>
                    <a:cubicBezTo>
                      <a:pt x="11734" y="176"/>
                      <a:pt x="11711" y="81"/>
                      <a:pt x="11663" y="34"/>
                    </a:cubicBezTo>
                    <a:cubicBezTo>
                      <a:pt x="11631" y="13"/>
                      <a:pt x="11595" y="1"/>
                      <a:pt x="11559" y="1"/>
                    </a:cubicBezTo>
                    <a:close/>
                    <a:moveTo>
                      <a:pt x="10320" y="1543"/>
                    </a:moveTo>
                    <a:cubicBezTo>
                      <a:pt x="10278" y="1543"/>
                      <a:pt x="10232" y="1560"/>
                      <a:pt x="10193" y="1600"/>
                    </a:cubicBezTo>
                    <a:lnTo>
                      <a:pt x="10027" y="1813"/>
                    </a:lnTo>
                    <a:cubicBezTo>
                      <a:pt x="9979" y="1860"/>
                      <a:pt x="9979" y="1955"/>
                      <a:pt x="10050" y="2003"/>
                    </a:cubicBezTo>
                    <a:cubicBezTo>
                      <a:pt x="10074" y="2026"/>
                      <a:pt x="10121" y="2050"/>
                      <a:pt x="10145" y="2050"/>
                    </a:cubicBezTo>
                    <a:cubicBezTo>
                      <a:pt x="10193" y="2050"/>
                      <a:pt x="10240" y="2026"/>
                      <a:pt x="10264" y="2003"/>
                    </a:cubicBezTo>
                    <a:lnTo>
                      <a:pt x="10430" y="1789"/>
                    </a:lnTo>
                    <a:cubicBezTo>
                      <a:pt x="10477" y="1718"/>
                      <a:pt x="10477" y="1623"/>
                      <a:pt x="10406" y="1576"/>
                    </a:cubicBezTo>
                    <a:cubicBezTo>
                      <a:pt x="10385" y="1554"/>
                      <a:pt x="10354" y="1543"/>
                      <a:pt x="10320" y="1543"/>
                    </a:cubicBezTo>
                    <a:close/>
                    <a:moveTo>
                      <a:pt x="12431" y="1777"/>
                    </a:moveTo>
                    <a:cubicBezTo>
                      <a:pt x="12413" y="1777"/>
                      <a:pt x="12395" y="1781"/>
                      <a:pt x="12375" y="1789"/>
                    </a:cubicBezTo>
                    <a:lnTo>
                      <a:pt x="12090" y="1932"/>
                    </a:lnTo>
                    <a:cubicBezTo>
                      <a:pt x="11995" y="1955"/>
                      <a:pt x="11972" y="2050"/>
                      <a:pt x="12019" y="2121"/>
                    </a:cubicBezTo>
                    <a:cubicBezTo>
                      <a:pt x="12043" y="2169"/>
                      <a:pt x="12090" y="2216"/>
                      <a:pt x="12138" y="2216"/>
                    </a:cubicBezTo>
                    <a:cubicBezTo>
                      <a:pt x="12161" y="2216"/>
                      <a:pt x="12185" y="2216"/>
                      <a:pt x="12209" y="2193"/>
                    </a:cubicBezTo>
                    <a:lnTo>
                      <a:pt x="12494" y="2050"/>
                    </a:lnTo>
                    <a:cubicBezTo>
                      <a:pt x="12640" y="1987"/>
                      <a:pt x="12565" y="1777"/>
                      <a:pt x="12431" y="1777"/>
                    </a:cubicBezTo>
                    <a:close/>
                    <a:moveTo>
                      <a:pt x="11298" y="2284"/>
                    </a:moveTo>
                    <a:cubicBezTo>
                      <a:pt x="11272" y="2284"/>
                      <a:pt x="11243" y="2292"/>
                      <a:pt x="11213" y="2311"/>
                    </a:cubicBezTo>
                    <a:lnTo>
                      <a:pt x="10691" y="2548"/>
                    </a:lnTo>
                    <a:cubicBezTo>
                      <a:pt x="10492" y="2570"/>
                      <a:pt x="10540" y="2838"/>
                      <a:pt x="10699" y="2838"/>
                    </a:cubicBezTo>
                    <a:cubicBezTo>
                      <a:pt x="10712" y="2838"/>
                      <a:pt x="10725" y="2836"/>
                      <a:pt x="10738" y="2833"/>
                    </a:cubicBezTo>
                    <a:lnTo>
                      <a:pt x="10738" y="2857"/>
                    </a:lnTo>
                    <a:cubicBezTo>
                      <a:pt x="10762" y="2833"/>
                      <a:pt x="10786" y="2833"/>
                      <a:pt x="10809" y="2809"/>
                    </a:cubicBezTo>
                    <a:lnTo>
                      <a:pt x="11331" y="2572"/>
                    </a:lnTo>
                    <a:cubicBezTo>
                      <a:pt x="11511" y="2512"/>
                      <a:pt x="11439" y="2284"/>
                      <a:pt x="11298" y="2284"/>
                    </a:cubicBezTo>
                    <a:close/>
                    <a:moveTo>
                      <a:pt x="315" y="2974"/>
                    </a:moveTo>
                    <a:cubicBezTo>
                      <a:pt x="263" y="2974"/>
                      <a:pt x="213" y="3001"/>
                      <a:pt x="182" y="3046"/>
                    </a:cubicBezTo>
                    <a:cubicBezTo>
                      <a:pt x="159" y="3118"/>
                      <a:pt x="182" y="3213"/>
                      <a:pt x="254" y="3260"/>
                    </a:cubicBezTo>
                    <a:lnTo>
                      <a:pt x="1131" y="3758"/>
                    </a:lnTo>
                    <a:cubicBezTo>
                      <a:pt x="1155" y="3782"/>
                      <a:pt x="1179" y="3782"/>
                      <a:pt x="1202" y="3782"/>
                    </a:cubicBezTo>
                    <a:cubicBezTo>
                      <a:pt x="1274" y="3782"/>
                      <a:pt x="1321" y="3758"/>
                      <a:pt x="1345" y="3711"/>
                    </a:cubicBezTo>
                    <a:cubicBezTo>
                      <a:pt x="1368" y="3640"/>
                      <a:pt x="1345" y="3545"/>
                      <a:pt x="1274" y="3497"/>
                    </a:cubicBezTo>
                    <a:lnTo>
                      <a:pt x="396" y="2999"/>
                    </a:lnTo>
                    <a:cubicBezTo>
                      <a:pt x="371" y="2982"/>
                      <a:pt x="343" y="2974"/>
                      <a:pt x="315" y="2974"/>
                    </a:cubicBezTo>
                    <a:close/>
                    <a:moveTo>
                      <a:pt x="1917" y="3896"/>
                    </a:moveTo>
                    <a:cubicBezTo>
                      <a:pt x="1773" y="3896"/>
                      <a:pt x="1685" y="4106"/>
                      <a:pt x="1843" y="4185"/>
                    </a:cubicBezTo>
                    <a:lnTo>
                      <a:pt x="2270" y="4422"/>
                    </a:lnTo>
                    <a:cubicBezTo>
                      <a:pt x="2270" y="4422"/>
                      <a:pt x="2317" y="4446"/>
                      <a:pt x="2341" y="4446"/>
                    </a:cubicBezTo>
                    <a:cubicBezTo>
                      <a:pt x="2483" y="4446"/>
                      <a:pt x="2531" y="4233"/>
                      <a:pt x="2412" y="4161"/>
                    </a:cubicBezTo>
                    <a:lnTo>
                      <a:pt x="2009" y="3924"/>
                    </a:lnTo>
                    <a:cubicBezTo>
                      <a:pt x="1977" y="3904"/>
                      <a:pt x="1946" y="3896"/>
                      <a:pt x="1917" y="3896"/>
                    </a:cubicBezTo>
                    <a:close/>
                    <a:moveTo>
                      <a:pt x="2166" y="4986"/>
                    </a:moveTo>
                    <a:cubicBezTo>
                      <a:pt x="2153" y="4986"/>
                      <a:pt x="2140" y="4988"/>
                      <a:pt x="2128" y="4992"/>
                    </a:cubicBezTo>
                    <a:lnTo>
                      <a:pt x="1250" y="5181"/>
                    </a:lnTo>
                    <a:cubicBezTo>
                      <a:pt x="1044" y="5181"/>
                      <a:pt x="1059" y="5467"/>
                      <a:pt x="1251" y="5467"/>
                    </a:cubicBezTo>
                    <a:cubicBezTo>
                      <a:pt x="1258" y="5467"/>
                      <a:pt x="1266" y="5467"/>
                      <a:pt x="1274" y="5466"/>
                    </a:cubicBezTo>
                    <a:lnTo>
                      <a:pt x="1297" y="5466"/>
                    </a:lnTo>
                    <a:lnTo>
                      <a:pt x="2199" y="5276"/>
                    </a:lnTo>
                    <a:cubicBezTo>
                      <a:pt x="2270" y="5253"/>
                      <a:pt x="2317" y="5181"/>
                      <a:pt x="2294" y="5110"/>
                    </a:cubicBezTo>
                    <a:cubicBezTo>
                      <a:pt x="2294" y="5032"/>
                      <a:pt x="2228" y="4986"/>
                      <a:pt x="2166" y="4986"/>
                    </a:cubicBezTo>
                    <a:close/>
                    <a:moveTo>
                      <a:pt x="657" y="5300"/>
                    </a:moveTo>
                    <a:lnTo>
                      <a:pt x="206" y="5395"/>
                    </a:lnTo>
                    <a:cubicBezTo>
                      <a:pt x="1" y="5395"/>
                      <a:pt x="15" y="5681"/>
                      <a:pt x="207" y="5681"/>
                    </a:cubicBezTo>
                    <a:cubicBezTo>
                      <a:pt x="214" y="5681"/>
                      <a:pt x="222" y="5680"/>
                      <a:pt x="230" y="5680"/>
                    </a:cubicBezTo>
                    <a:lnTo>
                      <a:pt x="254" y="5680"/>
                    </a:lnTo>
                    <a:lnTo>
                      <a:pt x="704" y="5608"/>
                    </a:lnTo>
                    <a:cubicBezTo>
                      <a:pt x="775" y="5585"/>
                      <a:pt x="847" y="5513"/>
                      <a:pt x="823" y="5419"/>
                    </a:cubicBezTo>
                    <a:cubicBezTo>
                      <a:pt x="799" y="5347"/>
                      <a:pt x="728" y="5300"/>
                      <a:pt x="657" y="53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72" name="Google Shape;3572;p29"/>
            <p:cNvSpPr/>
            <p:nvPr/>
          </p:nvSpPr>
          <p:spPr>
            <a:xfrm>
              <a:off x="1825675" y="4608488"/>
              <a:ext cx="66300" cy="66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29"/>
            <p:cNvSpPr/>
            <p:nvPr/>
          </p:nvSpPr>
          <p:spPr>
            <a:xfrm>
              <a:off x="2276950" y="141600"/>
              <a:ext cx="66300" cy="66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74" name="Google Shape;3574;p29"/>
            <p:cNvGrpSpPr/>
            <p:nvPr/>
          </p:nvGrpSpPr>
          <p:grpSpPr>
            <a:xfrm rot="2699826">
              <a:off x="1179595" y="1771645"/>
              <a:ext cx="208772" cy="289305"/>
              <a:chOff x="3109925" y="3233975"/>
              <a:chExt cx="149425" cy="207075"/>
            </a:xfrm>
          </p:grpSpPr>
          <p:sp>
            <p:nvSpPr>
              <p:cNvPr id="3575" name="Google Shape;3575;p29"/>
              <p:cNvSpPr/>
              <p:nvPr/>
            </p:nvSpPr>
            <p:spPr>
              <a:xfrm>
                <a:off x="3127125" y="3284475"/>
                <a:ext cx="122175" cy="119200"/>
              </a:xfrm>
              <a:custGeom>
                <a:avLst/>
                <a:gdLst/>
                <a:ahLst/>
                <a:cxnLst/>
                <a:rect l="l" t="t" r="r" b="b"/>
                <a:pathLst>
                  <a:path w="4887" h="4768" extrusionOk="0">
                    <a:moveTo>
                      <a:pt x="3179" y="0"/>
                    </a:moveTo>
                    <a:lnTo>
                      <a:pt x="3084" y="24"/>
                    </a:lnTo>
                    <a:lnTo>
                      <a:pt x="2800" y="24"/>
                    </a:lnTo>
                    <a:cubicBezTo>
                      <a:pt x="2633" y="71"/>
                      <a:pt x="2491" y="95"/>
                      <a:pt x="2325" y="119"/>
                    </a:cubicBezTo>
                    <a:cubicBezTo>
                      <a:pt x="2254" y="119"/>
                      <a:pt x="2159" y="95"/>
                      <a:pt x="2088" y="71"/>
                    </a:cubicBezTo>
                    <a:lnTo>
                      <a:pt x="1637" y="71"/>
                    </a:lnTo>
                    <a:cubicBezTo>
                      <a:pt x="1708" y="285"/>
                      <a:pt x="1851" y="451"/>
                      <a:pt x="2040" y="569"/>
                    </a:cubicBezTo>
                    <a:cubicBezTo>
                      <a:pt x="2159" y="617"/>
                      <a:pt x="2278" y="640"/>
                      <a:pt x="2420" y="664"/>
                    </a:cubicBezTo>
                    <a:lnTo>
                      <a:pt x="2586" y="664"/>
                    </a:lnTo>
                    <a:cubicBezTo>
                      <a:pt x="2604" y="666"/>
                      <a:pt x="2622" y="667"/>
                      <a:pt x="2640" y="667"/>
                    </a:cubicBezTo>
                    <a:cubicBezTo>
                      <a:pt x="2827" y="667"/>
                      <a:pt x="2974" y="555"/>
                      <a:pt x="3060" y="403"/>
                    </a:cubicBezTo>
                    <a:lnTo>
                      <a:pt x="3060" y="380"/>
                    </a:lnTo>
                    <a:cubicBezTo>
                      <a:pt x="3108" y="261"/>
                      <a:pt x="3155" y="119"/>
                      <a:pt x="3179" y="0"/>
                    </a:cubicBezTo>
                    <a:close/>
                    <a:moveTo>
                      <a:pt x="166" y="1589"/>
                    </a:moveTo>
                    <a:cubicBezTo>
                      <a:pt x="48" y="1589"/>
                      <a:pt x="0" y="1684"/>
                      <a:pt x="0" y="1827"/>
                    </a:cubicBezTo>
                    <a:cubicBezTo>
                      <a:pt x="0" y="2230"/>
                      <a:pt x="333" y="2680"/>
                      <a:pt x="1044" y="3155"/>
                    </a:cubicBezTo>
                    <a:cubicBezTo>
                      <a:pt x="1376" y="3416"/>
                      <a:pt x="1756" y="3606"/>
                      <a:pt x="2183" y="3748"/>
                    </a:cubicBezTo>
                    <a:cubicBezTo>
                      <a:pt x="1993" y="3321"/>
                      <a:pt x="1756" y="2918"/>
                      <a:pt x="1471" y="2562"/>
                    </a:cubicBezTo>
                    <a:cubicBezTo>
                      <a:pt x="973" y="1921"/>
                      <a:pt x="546" y="1589"/>
                      <a:pt x="166" y="1589"/>
                    </a:cubicBezTo>
                    <a:close/>
                    <a:moveTo>
                      <a:pt x="4623" y="2168"/>
                    </a:moveTo>
                    <a:cubicBezTo>
                      <a:pt x="4602" y="2168"/>
                      <a:pt x="4580" y="2172"/>
                      <a:pt x="4555" y="2182"/>
                    </a:cubicBezTo>
                    <a:cubicBezTo>
                      <a:pt x="4199" y="2254"/>
                      <a:pt x="3867" y="2680"/>
                      <a:pt x="3535" y="3440"/>
                    </a:cubicBezTo>
                    <a:cubicBezTo>
                      <a:pt x="3369" y="3867"/>
                      <a:pt x="3226" y="4317"/>
                      <a:pt x="3132" y="4768"/>
                    </a:cubicBezTo>
                    <a:cubicBezTo>
                      <a:pt x="3511" y="4531"/>
                      <a:pt x="3820" y="4222"/>
                      <a:pt x="4104" y="3890"/>
                    </a:cubicBezTo>
                    <a:cubicBezTo>
                      <a:pt x="4650" y="3250"/>
                      <a:pt x="4887" y="2728"/>
                      <a:pt x="4768" y="2348"/>
                    </a:cubicBezTo>
                    <a:cubicBezTo>
                      <a:pt x="4750" y="2236"/>
                      <a:pt x="4701" y="2168"/>
                      <a:pt x="4623" y="21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6" name="Google Shape;3576;p29"/>
              <p:cNvSpPr/>
              <p:nvPr/>
            </p:nvSpPr>
            <p:spPr>
              <a:xfrm>
                <a:off x="3113475" y="3237550"/>
                <a:ext cx="141175" cy="49300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1972" extrusionOk="0">
                    <a:moveTo>
                      <a:pt x="2919" y="1"/>
                    </a:moveTo>
                    <a:cubicBezTo>
                      <a:pt x="2895" y="1"/>
                      <a:pt x="2871" y="1"/>
                      <a:pt x="2847" y="3"/>
                    </a:cubicBezTo>
                    <a:cubicBezTo>
                      <a:pt x="2278" y="3"/>
                      <a:pt x="1922" y="122"/>
                      <a:pt x="1780" y="359"/>
                    </a:cubicBezTo>
                    <a:cubicBezTo>
                      <a:pt x="1709" y="454"/>
                      <a:pt x="1685" y="572"/>
                      <a:pt x="1685" y="667"/>
                    </a:cubicBezTo>
                    <a:cubicBezTo>
                      <a:pt x="1685" y="833"/>
                      <a:pt x="1732" y="999"/>
                      <a:pt x="1804" y="1142"/>
                    </a:cubicBezTo>
                    <a:cubicBezTo>
                      <a:pt x="1519" y="999"/>
                      <a:pt x="1187" y="928"/>
                      <a:pt x="879" y="904"/>
                    </a:cubicBezTo>
                    <a:lnTo>
                      <a:pt x="665" y="904"/>
                    </a:lnTo>
                    <a:cubicBezTo>
                      <a:pt x="238" y="904"/>
                      <a:pt x="1" y="999"/>
                      <a:pt x="1" y="1213"/>
                    </a:cubicBezTo>
                    <a:cubicBezTo>
                      <a:pt x="1" y="1403"/>
                      <a:pt x="167" y="1545"/>
                      <a:pt x="499" y="1711"/>
                    </a:cubicBezTo>
                    <a:cubicBezTo>
                      <a:pt x="902" y="1877"/>
                      <a:pt x="1329" y="1948"/>
                      <a:pt x="1756" y="1948"/>
                    </a:cubicBezTo>
                    <a:lnTo>
                      <a:pt x="2634" y="1948"/>
                    </a:lnTo>
                    <a:cubicBezTo>
                      <a:pt x="2397" y="1853"/>
                      <a:pt x="2183" y="1711"/>
                      <a:pt x="2041" y="1497"/>
                    </a:cubicBezTo>
                    <a:lnTo>
                      <a:pt x="2041" y="1497"/>
                    </a:lnTo>
                    <a:cubicBezTo>
                      <a:pt x="2207" y="1711"/>
                      <a:pt x="2397" y="1853"/>
                      <a:pt x="2634" y="1948"/>
                    </a:cubicBezTo>
                    <a:cubicBezTo>
                      <a:pt x="2705" y="1972"/>
                      <a:pt x="2800" y="1972"/>
                      <a:pt x="2871" y="1972"/>
                    </a:cubicBezTo>
                    <a:cubicBezTo>
                      <a:pt x="3037" y="1972"/>
                      <a:pt x="3179" y="1948"/>
                      <a:pt x="3346" y="1901"/>
                    </a:cubicBezTo>
                    <a:lnTo>
                      <a:pt x="3630" y="1901"/>
                    </a:lnTo>
                    <a:lnTo>
                      <a:pt x="3701" y="1877"/>
                    </a:lnTo>
                    <a:cubicBezTo>
                      <a:pt x="4128" y="1853"/>
                      <a:pt x="4532" y="1758"/>
                      <a:pt x="4935" y="1616"/>
                    </a:cubicBezTo>
                    <a:cubicBezTo>
                      <a:pt x="5409" y="1426"/>
                      <a:pt x="5646" y="1189"/>
                      <a:pt x="5646" y="928"/>
                    </a:cubicBezTo>
                    <a:cubicBezTo>
                      <a:pt x="5646" y="738"/>
                      <a:pt x="5552" y="644"/>
                      <a:pt x="5362" y="644"/>
                    </a:cubicBezTo>
                    <a:cubicBezTo>
                      <a:pt x="5101" y="667"/>
                      <a:pt x="4864" y="738"/>
                      <a:pt x="4626" y="833"/>
                    </a:cubicBezTo>
                    <a:cubicBezTo>
                      <a:pt x="4413" y="904"/>
                      <a:pt x="4152" y="1023"/>
                      <a:pt x="3844" y="1165"/>
                    </a:cubicBezTo>
                    <a:cubicBezTo>
                      <a:pt x="3915" y="928"/>
                      <a:pt x="3867" y="667"/>
                      <a:pt x="3749" y="430"/>
                    </a:cubicBezTo>
                    <a:cubicBezTo>
                      <a:pt x="3749" y="406"/>
                      <a:pt x="3725" y="383"/>
                      <a:pt x="3701" y="383"/>
                    </a:cubicBezTo>
                    <a:cubicBezTo>
                      <a:pt x="3503" y="141"/>
                      <a:pt x="3223" y="1"/>
                      <a:pt x="29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7" name="Google Shape;3577;p29"/>
              <p:cNvSpPr/>
              <p:nvPr/>
            </p:nvSpPr>
            <p:spPr>
              <a:xfrm>
                <a:off x="3134825" y="3240500"/>
                <a:ext cx="95500" cy="26200"/>
              </a:xfrm>
              <a:custGeom>
                <a:avLst/>
                <a:gdLst/>
                <a:ahLst/>
                <a:cxnLst/>
                <a:rect l="l" t="t" r="r" b="b"/>
                <a:pathLst>
                  <a:path w="3820" h="1048" extrusionOk="0">
                    <a:moveTo>
                      <a:pt x="594" y="122"/>
                    </a:moveTo>
                    <a:cubicBezTo>
                      <a:pt x="191" y="122"/>
                      <a:pt x="1" y="288"/>
                      <a:pt x="1" y="549"/>
                    </a:cubicBezTo>
                    <a:cubicBezTo>
                      <a:pt x="1" y="620"/>
                      <a:pt x="1" y="715"/>
                      <a:pt x="25" y="763"/>
                    </a:cubicBezTo>
                    <a:cubicBezTo>
                      <a:pt x="357" y="810"/>
                      <a:pt x="665" y="881"/>
                      <a:pt x="950" y="1000"/>
                    </a:cubicBezTo>
                    <a:cubicBezTo>
                      <a:pt x="878" y="881"/>
                      <a:pt x="831" y="715"/>
                      <a:pt x="831" y="549"/>
                    </a:cubicBezTo>
                    <a:cubicBezTo>
                      <a:pt x="831" y="454"/>
                      <a:pt x="855" y="336"/>
                      <a:pt x="926" y="241"/>
                    </a:cubicBezTo>
                    <a:cubicBezTo>
                      <a:pt x="831" y="170"/>
                      <a:pt x="712" y="122"/>
                      <a:pt x="594" y="122"/>
                    </a:cubicBezTo>
                    <a:close/>
                    <a:moveTo>
                      <a:pt x="3556" y="0"/>
                    </a:moveTo>
                    <a:cubicBezTo>
                      <a:pt x="3541" y="0"/>
                      <a:pt x="3526" y="1"/>
                      <a:pt x="3512" y="4"/>
                    </a:cubicBezTo>
                    <a:cubicBezTo>
                      <a:pt x="3274" y="4"/>
                      <a:pt x="3037" y="99"/>
                      <a:pt x="2847" y="241"/>
                    </a:cubicBezTo>
                    <a:cubicBezTo>
                      <a:pt x="2871" y="265"/>
                      <a:pt x="2895" y="288"/>
                      <a:pt x="2895" y="312"/>
                    </a:cubicBezTo>
                    <a:cubicBezTo>
                      <a:pt x="3013" y="549"/>
                      <a:pt x="3061" y="810"/>
                      <a:pt x="3013" y="1047"/>
                    </a:cubicBezTo>
                    <a:cubicBezTo>
                      <a:pt x="3322" y="905"/>
                      <a:pt x="3583" y="786"/>
                      <a:pt x="3796" y="715"/>
                    </a:cubicBezTo>
                    <a:cubicBezTo>
                      <a:pt x="3820" y="620"/>
                      <a:pt x="3820" y="549"/>
                      <a:pt x="3820" y="454"/>
                    </a:cubicBezTo>
                    <a:lnTo>
                      <a:pt x="3820" y="193"/>
                    </a:lnTo>
                    <a:cubicBezTo>
                      <a:pt x="3799" y="87"/>
                      <a:pt x="3682" y="0"/>
                      <a:pt x="35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8" name="Google Shape;3578;p29"/>
              <p:cNvSpPr/>
              <p:nvPr/>
            </p:nvSpPr>
            <p:spPr>
              <a:xfrm>
                <a:off x="3109925" y="3233975"/>
                <a:ext cx="149425" cy="207075"/>
              </a:xfrm>
              <a:custGeom>
                <a:avLst/>
                <a:gdLst/>
                <a:ahLst/>
                <a:cxnLst/>
                <a:rect l="l" t="t" r="r" b="b"/>
                <a:pathLst>
                  <a:path w="5977" h="8283" extrusionOk="0">
                    <a:moveTo>
                      <a:pt x="1566" y="573"/>
                    </a:moveTo>
                    <a:cubicBezTo>
                      <a:pt x="1614" y="573"/>
                      <a:pt x="1661" y="573"/>
                      <a:pt x="1708" y="597"/>
                    </a:cubicBezTo>
                    <a:cubicBezTo>
                      <a:pt x="1685" y="668"/>
                      <a:pt x="1661" y="739"/>
                      <a:pt x="1661" y="834"/>
                    </a:cubicBezTo>
                    <a:cubicBezTo>
                      <a:pt x="1661" y="905"/>
                      <a:pt x="1685" y="976"/>
                      <a:pt x="1685" y="1047"/>
                    </a:cubicBezTo>
                    <a:cubicBezTo>
                      <a:pt x="1519" y="1000"/>
                      <a:pt x="1329" y="953"/>
                      <a:pt x="1139" y="929"/>
                    </a:cubicBezTo>
                    <a:lnTo>
                      <a:pt x="1139" y="905"/>
                    </a:lnTo>
                    <a:cubicBezTo>
                      <a:pt x="1139" y="881"/>
                      <a:pt x="1115" y="858"/>
                      <a:pt x="1115" y="834"/>
                    </a:cubicBezTo>
                    <a:cubicBezTo>
                      <a:pt x="1115" y="739"/>
                      <a:pt x="1115" y="573"/>
                      <a:pt x="1566" y="573"/>
                    </a:cubicBezTo>
                    <a:close/>
                    <a:moveTo>
                      <a:pt x="4484" y="431"/>
                    </a:moveTo>
                    <a:cubicBezTo>
                      <a:pt x="4602" y="431"/>
                      <a:pt x="4650" y="478"/>
                      <a:pt x="4650" y="502"/>
                    </a:cubicBezTo>
                    <a:lnTo>
                      <a:pt x="4650" y="739"/>
                    </a:lnTo>
                    <a:cubicBezTo>
                      <a:pt x="4650" y="787"/>
                      <a:pt x="4650" y="834"/>
                      <a:pt x="4650" y="881"/>
                    </a:cubicBezTo>
                    <a:cubicBezTo>
                      <a:pt x="4508" y="929"/>
                      <a:pt x="4341" y="1000"/>
                      <a:pt x="4152" y="1095"/>
                    </a:cubicBezTo>
                    <a:cubicBezTo>
                      <a:pt x="4152" y="905"/>
                      <a:pt x="4128" y="739"/>
                      <a:pt x="4033" y="573"/>
                    </a:cubicBezTo>
                    <a:lnTo>
                      <a:pt x="4057" y="549"/>
                    </a:lnTo>
                    <a:cubicBezTo>
                      <a:pt x="4175" y="478"/>
                      <a:pt x="4341" y="431"/>
                      <a:pt x="4484" y="431"/>
                    </a:cubicBezTo>
                    <a:close/>
                    <a:moveTo>
                      <a:pt x="5504" y="953"/>
                    </a:moveTo>
                    <a:cubicBezTo>
                      <a:pt x="5622" y="953"/>
                      <a:pt x="5646" y="1000"/>
                      <a:pt x="5646" y="1095"/>
                    </a:cubicBezTo>
                    <a:cubicBezTo>
                      <a:pt x="5646" y="1332"/>
                      <a:pt x="5314" y="1522"/>
                      <a:pt x="5029" y="1617"/>
                    </a:cubicBezTo>
                    <a:cubicBezTo>
                      <a:pt x="4721" y="1735"/>
                      <a:pt x="4389" y="1830"/>
                      <a:pt x="4057" y="1878"/>
                    </a:cubicBezTo>
                    <a:cubicBezTo>
                      <a:pt x="4057" y="1830"/>
                      <a:pt x="4033" y="1807"/>
                      <a:pt x="4009" y="1783"/>
                    </a:cubicBezTo>
                    <a:lnTo>
                      <a:pt x="4033" y="1783"/>
                    </a:lnTo>
                    <a:cubicBezTo>
                      <a:pt x="4081" y="1664"/>
                      <a:pt x="4104" y="1546"/>
                      <a:pt x="4128" y="1427"/>
                    </a:cubicBezTo>
                    <a:cubicBezTo>
                      <a:pt x="4389" y="1308"/>
                      <a:pt x="4626" y="1190"/>
                      <a:pt x="4840" y="1119"/>
                    </a:cubicBezTo>
                    <a:cubicBezTo>
                      <a:pt x="5029" y="1024"/>
                      <a:pt x="5267" y="976"/>
                      <a:pt x="5504" y="953"/>
                    </a:cubicBezTo>
                    <a:close/>
                    <a:moveTo>
                      <a:pt x="997" y="1190"/>
                    </a:moveTo>
                    <a:cubicBezTo>
                      <a:pt x="1281" y="1214"/>
                      <a:pt x="1566" y="1285"/>
                      <a:pt x="1827" y="1403"/>
                    </a:cubicBezTo>
                    <a:cubicBezTo>
                      <a:pt x="1898" y="1522"/>
                      <a:pt x="1969" y="1640"/>
                      <a:pt x="2064" y="1735"/>
                    </a:cubicBezTo>
                    <a:cubicBezTo>
                      <a:pt x="2112" y="1807"/>
                      <a:pt x="2183" y="1878"/>
                      <a:pt x="2230" y="1949"/>
                    </a:cubicBezTo>
                    <a:lnTo>
                      <a:pt x="1874" y="1949"/>
                    </a:lnTo>
                    <a:cubicBezTo>
                      <a:pt x="1471" y="1949"/>
                      <a:pt x="1068" y="1878"/>
                      <a:pt x="688" y="1712"/>
                    </a:cubicBezTo>
                    <a:cubicBezTo>
                      <a:pt x="451" y="1593"/>
                      <a:pt x="285" y="1522"/>
                      <a:pt x="285" y="1356"/>
                    </a:cubicBezTo>
                    <a:cubicBezTo>
                      <a:pt x="285" y="1214"/>
                      <a:pt x="617" y="1190"/>
                      <a:pt x="807" y="1190"/>
                    </a:cubicBezTo>
                    <a:close/>
                    <a:moveTo>
                      <a:pt x="3056" y="309"/>
                    </a:moveTo>
                    <a:cubicBezTo>
                      <a:pt x="3298" y="309"/>
                      <a:pt x="3549" y="425"/>
                      <a:pt x="3701" y="620"/>
                    </a:cubicBezTo>
                    <a:cubicBezTo>
                      <a:pt x="3725" y="644"/>
                      <a:pt x="3725" y="668"/>
                      <a:pt x="3748" y="668"/>
                    </a:cubicBezTo>
                    <a:cubicBezTo>
                      <a:pt x="3843" y="881"/>
                      <a:pt x="3867" y="1095"/>
                      <a:pt x="3843" y="1308"/>
                    </a:cubicBezTo>
                    <a:cubicBezTo>
                      <a:pt x="3843" y="1332"/>
                      <a:pt x="3843" y="1356"/>
                      <a:pt x="3843" y="1356"/>
                    </a:cubicBezTo>
                    <a:cubicBezTo>
                      <a:pt x="3820" y="1593"/>
                      <a:pt x="3677" y="1783"/>
                      <a:pt x="3464" y="1878"/>
                    </a:cubicBezTo>
                    <a:lnTo>
                      <a:pt x="3416" y="1901"/>
                    </a:lnTo>
                    <a:cubicBezTo>
                      <a:pt x="3274" y="1949"/>
                      <a:pt x="3155" y="1973"/>
                      <a:pt x="3013" y="1996"/>
                    </a:cubicBezTo>
                    <a:cubicBezTo>
                      <a:pt x="2942" y="1973"/>
                      <a:pt x="2871" y="1973"/>
                      <a:pt x="2800" y="1949"/>
                    </a:cubicBezTo>
                    <a:cubicBezTo>
                      <a:pt x="2586" y="1878"/>
                      <a:pt x="2420" y="1759"/>
                      <a:pt x="2278" y="1569"/>
                    </a:cubicBezTo>
                    <a:cubicBezTo>
                      <a:pt x="2207" y="1474"/>
                      <a:pt x="2135" y="1356"/>
                      <a:pt x="2064" y="1237"/>
                    </a:cubicBezTo>
                    <a:cubicBezTo>
                      <a:pt x="1993" y="1119"/>
                      <a:pt x="1969" y="976"/>
                      <a:pt x="1969" y="834"/>
                    </a:cubicBezTo>
                    <a:cubicBezTo>
                      <a:pt x="1969" y="763"/>
                      <a:pt x="1969" y="668"/>
                      <a:pt x="2017" y="597"/>
                    </a:cubicBezTo>
                    <a:cubicBezTo>
                      <a:pt x="2135" y="407"/>
                      <a:pt x="2468" y="312"/>
                      <a:pt x="2989" y="312"/>
                    </a:cubicBezTo>
                    <a:cubicBezTo>
                      <a:pt x="3011" y="310"/>
                      <a:pt x="3034" y="309"/>
                      <a:pt x="3056" y="309"/>
                    </a:cubicBezTo>
                    <a:close/>
                    <a:moveTo>
                      <a:pt x="3654" y="2186"/>
                    </a:moveTo>
                    <a:cubicBezTo>
                      <a:pt x="3630" y="2234"/>
                      <a:pt x="3606" y="2257"/>
                      <a:pt x="3582" y="2352"/>
                    </a:cubicBezTo>
                    <a:cubicBezTo>
                      <a:pt x="3559" y="2423"/>
                      <a:pt x="3488" y="2518"/>
                      <a:pt x="3274" y="2518"/>
                    </a:cubicBezTo>
                    <a:lnTo>
                      <a:pt x="3108" y="2518"/>
                    </a:lnTo>
                    <a:cubicBezTo>
                      <a:pt x="3013" y="2518"/>
                      <a:pt x="2894" y="2494"/>
                      <a:pt x="2800" y="2447"/>
                    </a:cubicBezTo>
                    <a:cubicBezTo>
                      <a:pt x="2705" y="2376"/>
                      <a:pt x="2634" y="2305"/>
                      <a:pt x="2586" y="2234"/>
                    </a:cubicBezTo>
                    <a:lnTo>
                      <a:pt x="2752" y="2234"/>
                    </a:lnTo>
                    <a:cubicBezTo>
                      <a:pt x="2823" y="2257"/>
                      <a:pt x="2918" y="2257"/>
                      <a:pt x="2989" y="2257"/>
                    </a:cubicBezTo>
                    <a:cubicBezTo>
                      <a:pt x="3155" y="2257"/>
                      <a:pt x="3321" y="2234"/>
                      <a:pt x="3488" y="2186"/>
                    </a:cubicBezTo>
                    <a:close/>
                    <a:moveTo>
                      <a:pt x="831" y="3752"/>
                    </a:moveTo>
                    <a:cubicBezTo>
                      <a:pt x="1163" y="3752"/>
                      <a:pt x="1566" y="4060"/>
                      <a:pt x="2017" y="4653"/>
                    </a:cubicBezTo>
                    <a:cubicBezTo>
                      <a:pt x="2230" y="4914"/>
                      <a:pt x="2396" y="5175"/>
                      <a:pt x="2562" y="5483"/>
                    </a:cubicBezTo>
                    <a:cubicBezTo>
                      <a:pt x="2301" y="5341"/>
                      <a:pt x="2041" y="5199"/>
                      <a:pt x="1803" y="5033"/>
                    </a:cubicBezTo>
                    <a:cubicBezTo>
                      <a:pt x="1139" y="4582"/>
                      <a:pt x="831" y="4179"/>
                      <a:pt x="831" y="3847"/>
                    </a:cubicBezTo>
                    <a:cubicBezTo>
                      <a:pt x="831" y="3775"/>
                      <a:pt x="831" y="3752"/>
                      <a:pt x="831" y="3752"/>
                    </a:cubicBezTo>
                    <a:close/>
                    <a:moveTo>
                      <a:pt x="5290" y="4321"/>
                    </a:moveTo>
                    <a:cubicBezTo>
                      <a:pt x="5290" y="4321"/>
                      <a:pt x="5314" y="4345"/>
                      <a:pt x="5314" y="4416"/>
                    </a:cubicBezTo>
                    <a:cubicBezTo>
                      <a:pt x="5409" y="4724"/>
                      <a:pt x="5195" y="5222"/>
                      <a:pt x="4674" y="5815"/>
                    </a:cubicBezTo>
                    <a:cubicBezTo>
                      <a:pt x="4484" y="6029"/>
                      <a:pt x="4270" y="6242"/>
                      <a:pt x="4057" y="6432"/>
                    </a:cubicBezTo>
                    <a:cubicBezTo>
                      <a:pt x="4128" y="6124"/>
                      <a:pt x="4247" y="5815"/>
                      <a:pt x="4365" y="5507"/>
                    </a:cubicBezTo>
                    <a:cubicBezTo>
                      <a:pt x="4650" y="4819"/>
                      <a:pt x="4982" y="4416"/>
                      <a:pt x="5290" y="4321"/>
                    </a:cubicBezTo>
                    <a:close/>
                    <a:moveTo>
                      <a:pt x="3073" y="1"/>
                    </a:moveTo>
                    <a:cubicBezTo>
                      <a:pt x="3045" y="1"/>
                      <a:pt x="3017" y="2"/>
                      <a:pt x="2989" y="4"/>
                    </a:cubicBezTo>
                    <a:cubicBezTo>
                      <a:pt x="2444" y="4"/>
                      <a:pt x="2088" y="99"/>
                      <a:pt x="1874" y="312"/>
                    </a:cubicBezTo>
                    <a:cubicBezTo>
                      <a:pt x="1780" y="265"/>
                      <a:pt x="1685" y="241"/>
                      <a:pt x="1566" y="241"/>
                    </a:cubicBezTo>
                    <a:cubicBezTo>
                      <a:pt x="926" y="241"/>
                      <a:pt x="831" y="597"/>
                      <a:pt x="831" y="810"/>
                    </a:cubicBezTo>
                    <a:lnTo>
                      <a:pt x="831" y="905"/>
                    </a:lnTo>
                    <a:cubicBezTo>
                      <a:pt x="800" y="904"/>
                      <a:pt x="770" y="903"/>
                      <a:pt x="741" y="903"/>
                    </a:cubicBezTo>
                    <a:cubicBezTo>
                      <a:pt x="152" y="903"/>
                      <a:pt x="1" y="1130"/>
                      <a:pt x="1" y="1356"/>
                    </a:cubicBezTo>
                    <a:cubicBezTo>
                      <a:pt x="1" y="1617"/>
                      <a:pt x="190" y="1807"/>
                      <a:pt x="570" y="1996"/>
                    </a:cubicBezTo>
                    <a:cubicBezTo>
                      <a:pt x="953" y="2145"/>
                      <a:pt x="1356" y="2237"/>
                      <a:pt x="1760" y="2237"/>
                    </a:cubicBezTo>
                    <a:cubicBezTo>
                      <a:pt x="1806" y="2237"/>
                      <a:pt x="1852" y="2236"/>
                      <a:pt x="1898" y="2234"/>
                    </a:cubicBezTo>
                    <a:lnTo>
                      <a:pt x="2230" y="2234"/>
                    </a:lnTo>
                    <a:cubicBezTo>
                      <a:pt x="2325" y="2423"/>
                      <a:pt x="2468" y="2589"/>
                      <a:pt x="2657" y="2708"/>
                    </a:cubicBezTo>
                    <a:cubicBezTo>
                      <a:pt x="2752" y="2755"/>
                      <a:pt x="2847" y="2779"/>
                      <a:pt x="2942" y="2803"/>
                    </a:cubicBezTo>
                    <a:cubicBezTo>
                      <a:pt x="2942" y="3752"/>
                      <a:pt x="2989" y="4700"/>
                      <a:pt x="3084" y="5649"/>
                    </a:cubicBezTo>
                    <a:cubicBezTo>
                      <a:pt x="3061" y="5649"/>
                      <a:pt x="3013" y="5626"/>
                      <a:pt x="2966" y="5626"/>
                    </a:cubicBezTo>
                    <a:cubicBezTo>
                      <a:pt x="2776" y="5222"/>
                      <a:pt x="2539" y="4843"/>
                      <a:pt x="2278" y="4487"/>
                    </a:cubicBezTo>
                    <a:cubicBezTo>
                      <a:pt x="1732" y="3799"/>
                      <a:pt x="1281" y="3467"/>
                      <a:pt x="854" y="3467"/>
                    </a:cubicBezTo>
                    <a:cubicBezTo>
                      <a:pt x="783" y="3467"/>
                      <a:pt x="522" y="3491"/>
                      <a:pt x="522" y="3847"/>
                    </a:cubicBezTo>
                    <a:cubicBezTo>
                      <a:pt x="522" y="4297"/>
                      <a:pt x="902" y="4772"/>
                      <a:pt x="1637" y="5293"/>
                    </a:cubicBezTo>
                    <a:cubicBezTo>
                      <a:pt x="2017" y="5554"/>
                      <a:pt x="2396" y="5768"/>
                      <a:pt x="2823" y="5887"/>
                    </a:cubicBezTo>
                    <a:cubicBezTo>
                      <a:pt x="2918" y="5934"/>
                      <a:pt x="3037" y="5934"/>
                      <a:pt x="3132" y="5958"/>
                    </a:cubicBezTo>
                    <a:cubicBezTo>
                      <a:pt x="3179" y="6313"/>
                      <a:pt x="3227" y="6646"/>
                      <a:pt x="3298" y="6978"/>
                    </a:cubicBezTo>
                    <a:cubicBezTo>
                      <a:pt x="3393" y="7381"/>
                      <a:pt x="3511" y="7784"/>
                      <a:pt x="3630" y="8187"/>
                    </a:cubicBezTo>
                    <a:cubicBezTo>
                      <a:pt x="3654" y="8235"/>
                      <a:pt x="3701" y="8282"/>
                      <a:pt x="3772" y="8282"/>
                    </a:cubicBezTo>
                    <a:lnTo>
                      <a:pt x="3820" y="8282"/>
                    </a:lnTo>
                    <a:cubicBezTo>
                      <a:pt x="3891" y="8259"/>
                      <a:pt x="3938" y="8187"/>
                      <a:pt x="3914" y="8116"/>
                    </a:cubicBezTo>
                    <a:cubicBezTo>
                      <a:pt x="3796" y="7760"/>
                      <a:pt x="3701" y="7405"/>
                      <a:pt x="3606" y="7049"/>
                    </a:cubicBezTo>
                    <a:cubicBezTo>
                      <a:pt x="3701" y="7025"/>
                      <a:pt x="3796" y="6978"/>
                      <a:pt x="3891" y="6930"/>
                    </a:cubicBezTo>
                    <a:cubicBezTo>
                      <a:pt x="4270" y="6693"/>
                      <a:pt x="4602" y="6385"/>
                      <a:pt x="4887" y="6029"/>
                    </a:cubicBezTo>
                    <a:cubicBezTo>
                      <a:pt x="5480" y="5341"/>
                      <a:pt x="5717" y="4795"/>
                      <a:pt x="5599" y="4368"/>
                    </a:cubicBezTo>
                    <a:cubicBezTo>
                      <a:pt x="5575" y="4250"/>
                      <a:pt x="5528" y="4155"/>
                      <a:pt x="5433" y="4084"/>
                    </a:cubicBezTo>
                    <a:cubicBezTo>
                      <a:pt x="5391" y="4056"/>
                      <a:pt x="5341" y="4044"/>
                      <a:pt x="5293" y="4044"/>
                    </a:cubicBezTo>
                    <a:cubicBezTo>
                      <a:pt x="5258" y="4044"/>
                      <a:pt x="5225" y="4050"/>
                      <a:pt x="5195" y="4060"/>
                    </a:cubicBezTo>
                    <a:cubicBezTo>
                      <a:pt x="4768" y="4155"/>
                      <a:pt x="4413" y="4606"/>
                      <a:pt x="4081" y="5412"/>
                    </a:cubicBezTo>
                    <a:cubicBezTo>
                      <a:pt x="3914" y="5839"/>
                      <a:pt x="3772" y="6266"/>
                      <a:pt x="3677" y="6717"/>
                    </a:cubicBezTo>
                    <a:cubicBezTo>
                      <a:pt x="3630" y="6717"/>
                      <a:pt x="3606" y="6740"/>
                      <a:pt x="3559" y="6764"/>
                    </a:cubicBezTo>
                    <a:cubicBezTo>
                      <a:pt x="3488" y="6456"/>
                      <a:pt x="3440" y="6147"/>
                      <a:pt x="3393" y="5815"/>
                    </a:cubicBezTo>
                    <a:cubicBezTo>
                      <a:pt x="3274" y="4819"/>
                      <a:pt x="3227" y="3823"/>
                      <a:pt x="3227" y="2850"/>
                    </a:cubicBezTo>
                    <a:lnTo>
                      <a:pt x="3274" y="2850"/>
                    </a:lnTo>
                    <a:cubicBezTo>
                      <a:pt x="3535" y="2850"/>
                      <a:pt x="3772" y="2708"/>
                      <a:pt x="3867" y="2471"/>
                    </a:cubicBezTo>
                    <a:cubicBezTo>
                      <a:pt x="3914" y="2352"/>
                      <a:pt x="3962" y="2257"/>
                      <a:pt x="3986" y="2186"/>
                    </a:cubicBezTo>
                    <a:cubicBezTo>
                      <a:pt x="4389" y="2139"/>
                      <a:pt x="4768" y="2044"/>
                      <a:pt x="5124" y="1901"/>
                    </a:cubicBezTo>
                    <a:cubicBezTo>
                      <a:pt x="5694" y="1688"/>
                      <a:pt x="5954" y="1427"/>
                      <a:pt x="5954" y="1095"/>
                    </a:cubicBezTo>
                    <a:cubicBezTo>
                      <a:pt x="5977" y="847"/>
                      <a:pt x="5786" y="642"/>
                      <a:pt x="5543" y="642"/>
                    </a:cubicBezTo>
                    <a:cubicBezTo>
                      <a:pt x="5530" y="642"/>
                      <a:pt x="5517" y="643"/>
                      <a:pt x="5504" y="644"/>
                    </a:cubicBezTo>
                    <a:cubicBezTo>
                      <a:pt x="5314" y="668"/>
                      <a:pt x="5124" y="692"/>
                      <a:pt x="4958" y="763"/>
                    </a:cubicBezTo>
                    <a:lnTo>
                      <a:pt x="4958" y="478"/>
                    </a:lnTo>
                    <a:cubicBezTo>
                      <a:pt x="4958" y="454"/>
                      <a:pt x="4958" y="454"/>
                      <a:pt x="4958" y="431"/>
                    </a:cubicBezTo>
                    <a:cubicBezTo>
                      <a:pt x="4914" y="255"/>
                      <a:pt x="4748" y="120"/>
                      <a:pt x="4554" y="120"/>
                    </a:cubicBezTo>
                    <a:cubicBezTo>
                      <a:pt x="4539" y="120"/>
                      <a:pt x="4523" y="121"/>
                      <a:pt x="4508" y="122"/>
                    </a:cubicBezTo>
                    <a:cubicBezTo>
                      <a:pt x="4270" y="122"/>
                      <a:pt x="4057" y="194"/>
                      <a:pt x="3867" y="312"/>
                    </a:cubicBezTo>
                    <a:cubicBezTo>
                      <a:pt x="3650" y="117"/>
                      <a:pt x="3373" y="1"/>
                      <a:pt x="30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79" name="Google Shape;3579;p29"/>
            <p:cNvGrpSpPr/>
            <p:nvPr/>
          </p:nvGrpSpPr>
          <p:grpSpPr>
            <a:xfrm>
              <a:off x="1655642" y="1036479"/>
              <a:ext cx="58546" cy="109825"/>
              <a:chOff x="3028100" y="3462950"/>
              <a:chExt cx="42700" cy="80100"/>
            </a:xfrm>
          </p:grpSpPr>
          <p:sp>
            <p:nvSpPr>
              <p:cNvPr id="3580" name="Google Shape;3580;p29"/>
              <p:cNvSpPr/>
              <p:nvPr/>
            </p:nvSpPr>
            <p:spPr>
              <a:xfrm>
                <a:off x="3031050" y="3467050"/>
                <a:ext cx="36200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2281" extrusionOk="0">
                    <a:moveTo>
                      <a:pt x="648" y="0"/>
                    </a:moveTo>
                    <a:cubicBezTo>
                      <a:pt x="637" y="0"/>
                      <a:pt x="627" y="1"/>
                      <a:pt x="617" y="3"/>
                    </a:cubicBezTo>
                    <a:cubicBezTo>
                      <a:pt x="475" y="3"/>
                      <a:pt x="333" y="122"/>
                      <a:pt x="190" y="383"/>
                    </a:cubicBezTo>
                    <a:cubicBezTo>
                      <a:pt x="72" y="620"/>
                      <a:pt x="1" y="881"/>
                      <a:pt x="24" y="1165"/>
                    </a:cubicBezTo>
                    <a:cubicBezTo>
                      <a:pt x="24" y="1426"/>
                      <a:pt x="119" y="1687"/>
                      <a:pt x="309" y="1877"/>
                    </a:cubicBezTo>
                    <a:cubicBezTo>
                      <a:pt x="499" y="2090"/>
                      <a:pt x="783" y="2233"/>
                      <a:pt x="1068" y="2280"/>
                    </a:cubicBezTo>
                    <a:cubicBezTo>
                      <a:pt x="1305" y="1948"/>
                      <a:pt x="1424" y="1545"/>
                      <a:pt x="1448" y="1165"/>
                    </a:cubicBezTo>
                    <a:cubicBezTo>
                      <a:pt x="1424" y="857"/>
                      <a:pt x="1305" y="549"/>
                      <a:pt x="1092" y="335"/>
                    </a:cubicBezTo>
                    <a:cubicBezTo>
                      <a:pt x="896" y="118"/>
                      <a:pt x="760" y="0"/>
                      <a:pt x="6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1" name="Google Shape;3581;p29"/>
              <p:cNvSpPr/>
              <p:nvPr/>
            </p:nvSpPr>
            <p:spPr>
              <a:xfrm>
                <a:off x="3028100" y="3462950"/>
                <a:ext cx="42700" cy="80100"/>
              </a:xfrm>
              <a:custGeom>
                <a:avLst/>
                <a:gdLst/>
                <a:ahLst/>
                <a:cxnLst/>
                <a:rect l="l" t="t" r="r" b="b"/>
                <a:pathLst>
                  <a:path w="1708" h="3204" extrusionOk="0">
                    <a:moveTo>
                      <a:pt x="759" y="286"/>
                    </a:moveTo>
                    <a:cubicBezTo>
                      <a:pt x="759" y="309"/>
                      <a:pt x="854" y="309"/>
                      <a:pt x="1115" y="570"/>
                    </a:cubicBezTo>
                    <a:cubicBezTo>
                      <a:pt x="1305" y="760"/>
                      <a:pt x="1400" y="1021"/>
                      <a:pt x="1423" y="1306"/>
                    </a:cubicBezTo>
                    <a:cubicBezTo>
                      <a:pt x="1400" y="1567"/>
                      <a:pt x="1328" y="1851"/>
                      <a:pt x="1210" y="2088"/>
                    </a:cubicBezTo>
                    <a:cubicBezTo>
                      <a:pt x="1139" y="1875"/>
                      <a:pt x="1068" y="1685"/>
                      <a:pt x="996" y="1472"/>
                    </a:cubicBezTo>
                    <a:cubicBezTo>
                      <a:pt x="977" y="1386"/>
                      <a:pt x="916" y="1350"/>
                      <a:pt x="854" y="1350"/>
                    </a:cubicBezTo>
                    <a:cubicBezTo>
                      <a:pt x="762" y="1350"/>
                      <a:pt x="669" y="1429"/>
                      <a:pt x="712" y="1543"/>
                    </a:cubicBezTo>
                    <a:cubicBezTo>
                      <a:pt x="783" y="1780"/>
                      <a:pt x="854" y="1994"/>
                      <a:pt x="925" y="2207"/>
                    </a:cubicBezTo>
                    <a:cubicBezTo>
                      <a:pt x="783" y="2160"/>
                      <a:pt x="641" y="2065"/>
                      <a:pt x="522" y="1946"/>
                    </a:cubicBezTo>
                    <a:cubicBezTo>
                      <a:pt x="380" y="1756"/>
                      <a:pt x="285" y="1543"/>
                      <a:pt x="285" y="1306"/>
                    </a:cubicBezTo>
                    <a:cubicBezTo>
                      <a:pt x="285" y="1045"/>
                      <a:pt x="332" y="808"/>
                      <a:pt x="451" y="594"/>
                    </a:cubicBezTo>
                    <a:cubicBezTo>
                      <a:pt x="569" y="404"/>
                      <a:pt x="664" y="309"/>
                      <a:pt x="759" y="309"/>
                    </a:cubicBezTo>
                    <a:lnTo>
                      <a:pt x="759" y="286"/>
                    </a:lnTo>
                    <a:close/>
                    <a:moveTo>
                      <a:pt x="759" y="1"/>
                    </a:moveTo>
                    <a:cubicBezTo>
                      <a:pt x="546" y="1"/>
                      <a:pt x="356" y="143"/>
                      <a:pt x="190" y="475"/>
                    </a:cubicBezTo>
                    <a:cubicBezTo>
                      <a:pt x="71" y="736"/>
                      <a:pt x="0" y="1021"/>
                      <a:pt x="0" y="1306"/>
                    </a:cubicBezTo>
                    <a:cubicBezTo>
                      <a:pt x="0" y="1614"/>
                      <a:pt x="95" y="1922"/>
                      <a:pt x="308" y="2160"/>
                    </a:cubicBezTo>
                    <a:cubicBezTo>
                      <a:pt x="522" y="2373"/>
                      <a:pt x="783" y="2515"/>
                      <a:pt x="1068" y="2563"/>
                    </a:cubicBezTo>
                    <a:lnTo>
                      <a:pt x="1091" y="2587"/>
                    </a:lnTo>
                    <a:cubicBezTo>
                      <a:pt x="1257" y="2990"/>
                      <a:pt x="1305" y="3061"/>
                      <a:pt x="1305" y="3061"/>
                    </a:cubicBezTo>
                    <a:cubicBezTo>
                      <a:pt x="1305" y="3132"/>
                      <a:pt x="1352" y="3203"/>
                      <a:pt x="1447" y="3203"/>
                    </a:cubicBezTo>
                    <a:cubicBezTo>
                      <a:pt x="1518" y="3203"/>
                      <a:pt x="1589" y="3132"/>
                      <a:pt x="1589" y="3061"/>
                    </a:cubicBezTo>
                    <a:cubicBezTo>
                      <a:pt x="1589" y="3014"/>
                      <a:pt x="1589" y="2990"/>
                      <a:pt x="1352" y="2468"/>
                    </a:cubicBezTo>
                    <a:lnTo>
                      <a:pt x="1352" y="2444"/>
                    </a:lnTo>
                    <a:cubicBezTo>
                      <a:pt x="1566" y="2112"/>
                      <a:pt x="1684" y="1709"/>
                      <a:pt x="1708" y="1306"/>
                    </a:cubicBezTo>
                    <a:cubicBezTo>
                      <a:pt x="1708" y="974"/>
                      <a:pt x="1566" y="641"/>
                      <a:pt x="1328" y="381"/>
                    </a:cubicBezTo>
                    <a:cubicBezTo>
                      <a:pt x="1091" y="120"/>
                      <a:pt x="901" y="1"/>
                      <a:pt x="7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82" name="Google Shape;3582;p29"/>
            <p:cNvGrpSpPr/>
            <p:nvPr/>
          </p:nvGrpSpPr>
          <p:grpSpPr>
            <a:xfrm rot="5090173">
              <a:off x="468897" y="514178"/>
              <a:ext cx="58544" cy="109830"/>
              <a:chOff x="3028100" y="3462950"/>
              <a:chExt cx="42700" cy="80100"/>
            </a:xfrm>
          </p:grpSpPr>
          <p:sp>
            <p:nvSpPr>
              <p:cNvPr id="3583" name="Google Shape;3583;p29"/>
              <p:cNvSpPr/>
              <p:nvPr/>
            </p:nvSpPr>
            <p:spPr>
              <a:xfrm>
                <a:off x="3031050" y="3467050"/>
                <a:ext cx="36200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2281" extrusionOk="0">
                    <a:moveTo>
                      <a:pt x="648" y="0"/>
                    </a:moveTo>
                    <a:cubicBezTo>
                      <a:pt x="637" y="0"/>
                      <a:pt x="627" y="1"/>
                      <a:pt x="617" y="3"/>
                    </a:cubicBezTo>
                    <a:cubicBezTo>
                      <a:pt x="475" y="3"/>
                      <a:pt x="333" y="122"/>
                      <a:pt x="190" y="383"/>
                    </a:cubicBezTo>
                    <a:cubicBezTo>
                      <a:pt x="72" y="620"/>
                      <a:pt x="1" y="881"/>
                      <a:pt x="24" y="1165"/>
                    </a:cubicBezTo>
                    <a:cubicBezTo>
                      <a:pt x="24" y="1426"/>
                      <a:pt x="119" y="1687"/>
                      <a:pt x="309" y="1877"/>
                    </a:cubicBezTo>
                    <a:cubicBezTo>
                      <a:pt x="499" y="2090"/>
                      <a:pt x="783" y="2233"/>
                      <a:pt x="1068" y="2280"/>
                    </a:cubicBezTo>
                    <a:cubicBezTo>
                      <a:pt x="1305" y="1948"/>
                      <a:pt x="1424" y="1545"/>
                      <a:pt x="1448" y="1165"/>
                    </a:cubicBezTo>
                    <a:cubicBezTo>
                      <a:pt x="1424" y="857"/>
                      <a:pt x="1305" y="549"/>
                      <a:pt x="1092" y="335"/>
                    </a:cubicBezTo>
                    <a:cubicBezTo>
                      <a:pt x="896" y="118"/>
                      <a:pt x="760" y="0"/>
                      <a:pt x="6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4" name="Google Shape;3584;p29"/>
              <p:cNvSpPr/>
              <p:nvPr/>
            </p:nvSpPr>
            <p:spPr>
              <a:xfrm>
                <a:off x="3028100" y="3462950"/>
                <a:ext cx="42700" cy="80100"/>
              </a:xfrm>
              <a:custGeom>
                <a:avLst/>
                <a:gdLst/>
                <a:ahLst/>
                <a:cxnLst/>
                <a:rect l="l" t="t" r="r" b="b"/>
                <a:pathLst>
                  <a:path w="1708" h="3204" extrusionOk="0">
                    <a:moveTo>
                      <a:pt x="759" y="286"/>
                    </a:moveTo>
                    <a:cubicBezTo>
                      <a:pt x="759" y="309"/>
                      <a:pt x="854" y="309"/>
                      <a:pt x="1115" y="570"/>
                    </a:cubicBezTo>
                    <a:cubicBezTo>
                      <a:pt x="1305" y="760"/>
                      <a:pt x="1400" y="1021"/>
                      <a:pt x="1423" y="1306"/>
                    </a:cubicBezTo>
                    <a:cubicBezTo>
                      <a:pt x="1400" y="1567"/>
                      <a:pt x="1328" y="1851"/>
                      <a:pt x="1210" y="2088"/>
                    </a:cubicBezTo>
                    <a:cubicBezTo>
                      <a:pt x="1139" y="1875"/>
                      <a:pt x="1068" y="1685"/>
                      <a:pt x="996" y="1472"/>
                    </a:cubicBezTo>
                    <a:cubicBezTo>
                      <a:pt x="977" y="1386"/>
                      <a:pt x="916" y="1350"/>
                      <a:pt x="854" y="1350"/>
                    </a:cubicBezTo>
                    <a:cubicBezTo>
                      <a:pt x="762" y="1350"/>
                      <a:pt x="669" y="1429"/>
                      <a:pt x="712" y="1543"/>
                    </a:cubicBezTo>
                    <a:cubicBezTo>
                      <a:pt x="783" y="1780"/>
                      <a:pt x="854" y="1994"/>
                      <a:pt x="925" y="2207"/>
                    </a:cubicBezTo>
                    <a:cubicBezTo>
                      <a:pt x="783" y="2160"/>
                      <a:pt x="641" y="2065"/>
                      <a:pt x="522" y="1946"/>
                    </a:cubicBezTo>
                    <a:cubicBezTo>
                      <a:pt x="380" y="1756"/>
                      <a:pt x="285" y="1543"/>
                      <a:pt x="285" y="1306"/>
                    </a:cubicBezTo>
                    <a:cubicBezTo>
                      <a:pt x="285" y="1045"/>
                      <a:pt x="332" y="808"/>
                      <a:pt x="451" y="594"/>
                    </a:cubicBezTo>
                    <a:cubicBezTo>
                      <a:pt x="569" y="404"/>
                      <a:pt x="664" y="309"/>
                      <a:pt x="759" y="309"/>
                    </a:cubicBezTo>
                    <a:lnTo>
                      <a:pt x="759" y="286"/>
                    </a:lnTo>
                    <a:close/>
                    <a:moveTo>
                      <a:pt x="759" y="1"/>
                    </a:moveTo>
                    <a:cubicBezTo>
                      <a:pt x="546" y="1"/>
                      <a:pt x="356" y="143"/>
                      <a:pt x="190" y="475"/>
                    </a:cubicBezTo>
                    <a:cubicBezTo>
                      <a:pt x="71" y="736"/>
                      <a:pt x="0" y="1021"/>
                      <a:pt x="0" y="1306"/>
                    </a:cubicBezTo>
                    <a:cubicBezTo>
                      <a:pt x="0" y="1614"/>
                      <a:pt x="95" y="1922"/>
                      <a:pt x="308" y="2160"/>
                    </a:cubicBezTo>
                    <a:cubicBezTo>
                      <a:pt x="522" y="2373"/>
                      <a:pt x="783" y="2515"/>
                      <a:pt x="1068" y="2563"/>
                    </a:cubicBezTo>
                    <a:lnTo>
                      <a:pt x="1091" y="2587"/>
                    </a:lnTo>
                    <a:cubicBezTo>
                      <a:pt x="1257" y="2990"/>
                      <a:pt x="1305" y="3061"/>
                      <a:pt x="1305" y="3061"/>
                    </a:cubicBezTo>
                    <a:cubicBezTo>
                      <a:pt x="1305" y="3132"/>
                      <a:pt x="1352" y="3203"/>
                      <a:pt x="1447" y="3203"/>
                    </a:cubicBezTo>
                    <a:cubicBezTo>
                      <a:pt x="1518" y="3203"/>
                      <a:pt x="1589" y="3132"/>
                      <a:pt x="1589" y="3061"/>
                    </a:cubicBezTo>
                    <a:cubicBezTo>
                      <a:pt x="1589" y="3014"/>
                      <a:pt x="1589" y="2990"/>
                      <a:pt x="1352" y="2468"/>
                    </a:cubicBezTo>
                    <a:lnTo>
                      <a:pt x="1352" y="2444"/>
                    </a:lnTo>
                    <a:cubicBezTo>
                      <a:pt x="1566" y="2112"/>
                      <a:pt x="1684" y="1709"/>
                      <a:pt x="1708" y="1306"/>
                    </a:cubicBezTo>
                    <a:cubicBezTo>
                      <a:pt x="1708" y="974"/>
                      <a:pt x="1566" y="641"/>
                      <a:pt x="1328" y="381"/>
                    </a:cubicBezTo>
                    <a:cubicBezTo>
                      <a:pt x="1091" y="120"/>
                      <a:pt x="901" y="1"/>
                      <a:pt x="7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85" name="Google Shape;3585;p29"/>
            <p:cNvGrpSpPr/>
            <p:nvPr/>
          </p:nvGrpSpPr>
          <p:grpSpPr>
            <a:xfrm>
              <a:off x="1460084" y="3281476"/>
              <a:ext cx="58546" cy="109825"/>
              <a:chOff x="3028100" y="3462950"/>
              <a:chExt cx="42700" cy="80100"/>
            </a:xfrm>
          </p:grpSpPr>
          <p:sp>
            <p:nvSpPr>
              <p:cNvPr id="3586" name="Google Shape;3586;p29"/>
              <p:cNvSpPr/>
              <p:nvPr/>
            </p:nvSpPr>
            <p:spPr>
              <a:xfrm>
                <a:off x="3031050" y="3467050"/>
                <a:ext cx="36200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2281" extrusionOk="0">
                    <a:moveTo>
                      <a:pt x="648" y="0"/>
                    </a:moveTo>
                    <a:cubicBezTo>
                      <a:pt x="637" y="0"/>
                      <a:pt x="627" y="1"/>
                      <a:pt x="617" y="3"/>
                    </a:cubicBezTo>
                    <a:cubicBezTo>
                      <a:pt x="475" y="3"/>
                      <a:pt x="333" y="122"/>
                      <a:pt x="190" y="383"/>
                    </a:cubicBezTo>
                    <a:cubicBezTo>
                      <a:pt x="72" y="620"/>
                      <a:pt x="1" y="881"/>
                      <a:pt x="24" y="1165"/>
                    </a:cubicBezTo>
                    <a:cubicBezTo>
                      <a:pt x="24" y="1426"/>
                      <a:pt x="119" y="1687"/>
                      <a:pt x="309" y="1877"/>
                    </a:cubicBezTo>
                    <a:cubicBezTo>
                      <a:pt x="499" y="2090"/>
                      <a:pt x="783" y="2233"/>
                      <a:pt x="1068" y="2280"/>
                    </a:cubicBezTo>
                    <a:cubicBezTo>
                      <a:pt x="1305" y="1948"/>
                      <a:pt x="1424" y="1545"/>
                      <a:pt x="1448" y="1165"/>
                    </a:cubicBezTo>
                    <a:cubicBezTo>
                      <a:pt x="1424" y="857"/>
                      <a:pt x="1305" y="549"/>
                      <a:pt x="1092" y="335"/>
                    </a:cubicBezTo>
                    <a:cubicBezTo>
                      <a:pt x="896" y="118"/>
                      <a:pt x="760" y="0"/>
                      <a:pt x="6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7" name="Google Shape;3587;p29"/>
              <p:cNvSpPr/>
              <p:nvPr/>
            </p:nvSpPr>
            <p:spPr>
              <a:xfrm>
                <a:off x="3028100" y="3462950"/>
                <a:ext cx="42700" cy="80100"/>
              </a:xfrm>
              <a:custGeom>
                <a:avLst/>
                <a:gdLst/>
                <a:ahLst/>
                <a:cxnLst/>
                <a:rect l="l" t="t" r="r" b="b"/>
                <a:pathLst>
                  <a:path w="1708" h="3204" extrusionOk="0">
                    <a:moveTo>
                      <a:pt x="759" y="286"/>
                    </a:moveTo>
                    <a:cubicBezTo>
                      <a:pt x="759" y="309"/>
                      <a:pt x="854" y="309"/>
                      <a:pt x="1115" y="570"/>
                    </a:cubicBezTo>
                    <a:cubicBezTo>
                      <a:pt x="1305" y="760"/>
                      <a:pt x="1400" y="1021"/>
                      <a:pt x="1423" y="1306"/>
                    </a:cubicBezTo>
                    <a:cubicBezTo>
                      <a:pt x="1400" y="1567"/>
                      <a:pt x="1328" y="1851"/>
                      <a:pt x="1210" y="2088"/>
                    </a:cubicBezTo>
                    <a:cubicBezTo>
                      <a:pt x="1139" y="1875"/>
                      <a:pt x="1068" y="1685"/>
                      <a:pt x="996" y="1472"/>
                    </a:cubicBezTo>
                    <a:cubicBezTo>
                      <a:pt x="977" y="1386"/>
                      <a:pt x="916" y="1350"/>
                      <a:pt x="854" y="1350"/>
                    </a:cubicBezTo>
                    <a:cubicBezTo>
                      <a:pt x="762" y="1350"/>
                      <a:pt x="669" y="1429"/>
                      <a:pt x="712" y="1543"/>
                    </a:cubicBezTo>
                    <a:cubicBezTo>
                      <a:pt x="783" y="1780"/>
                      <a:pt x="854" y="1994"/>
                      <a:pt x="925" y="2207"/>
                    </a:cubicBezTo>
                    <a:cubicBezTo>
                      <a:pt x="783" y="2160"/>
                      <a:pt x="641" y="2065"/>
                      <a:pt x="522" y="1946"/>
                    </a:cubicBezTo>
                    <a:cubicBezTo>
                      <a:pt x="380" y="1756"/>
                      <a:pt x="285" y="1543"/>
                      <a:pt x="285" y="1306"/>
                    </a:cubicBezTo>
                    <a:cubicBezTo>
                      <a:pt x="285" y="1045"/>
                      <a:pt x="332" y="808"/>
                      <a:pt x="451" y="594"/>
                    </a:cubicBezTo>
                    <a:cubicBezTo>
                      <a:pt x="569" y="404"/>
                      <a:pt x="664" y="309"/>
                      <a:pt x="759" y="309"/>
                    </a:cubicBezTo>
                    <a:lnTo>
                      <a:pt x="759" y="286"/>
                    </a:lnTo>
                    <a:close/>
                    <a:moveTo>
                      <a:pt x="759" y="1"/>
                    </a:moveTo>
                    <a:cubicBezTo>
                      <a:pt x="546" y="1"/>
                      <a:pt x="356" y="143"/>
                      <a:pt x="190" y="475"/>
                    </a:cubicBezTo>
                    <a:cubicBezTo>
                      <a:pt x="71" y="736"/>
                      <a:pt x="0" y="1021"/>
                      <a:pt x="0" y="1306"/>
                    </a:cubicBezTo>
                    <a:cubicBezTo>
                      <a:pt x="0" y="1614"/>
                      <a:pt x="95" y="1922"/>
                      <a:pt x="308" y="2160"/>
                    </a:cubicBezTo>
                    <a:cubicBezTo>
                      <a:pt x="522" y="2373"/>
                      <a:pt x="783" y="2515"/>
                      <a:pt x="1068" y="2563"/>
                    </a:cubicBezTo>
                    <a:lnTo>
                      <a:pt x="1091" y="2587"/>
                    </a:lnTo>
                    <a:cubicBezTo>
                      <a:pt x="1257" y="2990"/>
                      <a:pt x="1305" y="3061"/>
                      <a:pt x="1305" y="3061"/>
                    </a:cubicBezTo>
                    <a:cubicBezTo>
                      <a:pt x="1305" y="3132"/>
                      <a:pt x="1352" y="3203"/>
                      <a:pt x="1447" y="3203"/>
                    </a:cubicBezTo>
                    <a:cubicBezTo>
                      <a:pt x="1518" y="3203"/>
                      <a:pt x="1589" y="3132"/>
                      <a:pt x="1589" y="3061"/>
                    </a:cubicBezTo>
                    <a:cubicBezTo>
                      <a:pt x="1589" y="3014"/>
                      <a:pt x="1589" y="2990"/>
                      <a:pt x="1352" y="2468"/>
                    </a:cubicBezTo>
                    <a:lnTo>
                      <a:pt x="1352" y="2444"/>
                    </a:lnTo>
                    <a:cubicBezTo>
                      <a:pt x="1566" y="2112"/>
                      <a:pt x="1684" y="1709"/>
                      <a:pt x="1708" y="1306"/>
                    </a:cubicBezTo>
                    <a:cubicBezTo>
                      <a:pt x="1708" y="974"/>
                      <a:pt x="1566" y="641"/>
                      <a:pt x="1328" y="381"/>
                    </a:cubicBezTo>
                    <a:cubicBezTo>
                      <a:pt x="1091" y="120"/>
                      <a:pt x="901" y="1"/>
                      <a:pt x="7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88" name="Google Shape;3588;p29"/>
            <p:cNvGrpSpPr/>
            <p:nvPr/>
          </p:nvGrpSpPr>
          <p:grpSpPr>
            <a:xfrm>
              <a:off x="1460086" y="2285420"/>
              <a:ext cx="58546" cy="109825"/>
              <a:chOff x="3028100" y="3462950"/>
              <a:chExt cx="42700" cy="80100"/>
            </a:xfrm>
          </p:grpSpPr>
          <p:sp>
            <p:nvSpPr>
              <p:cNvPr id="3589" name="Google Shape;3589;p29"/>
              <p:cNvSpPr/>
              <p:nvPr/>
            </p:nvSpPr>
            <p:spPr>
              <a:xfrm>
                <a:off x="3031050" y="3467050"/>
                <a:ext cx="36200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2281" extrusionOk="0">
                    <a:moveTo>
                      <a:pt x="648" y="0"/>
                    </a:moveTo>
                    <a:cubicBezTo>
                      <a:pt x="637" y="0"/>
                      <a:pt x="627" y="1"/>
                      <a:pt x="617" y="3"/>
                    </a:cubicBezTo>
                    <a:cubicBezTo>
                      <a:pt x="475" y="3"/>
                      <a:pt x="333" y="122"/>
                      <a:pt x="190" y="383"/>
                    </a:cubicBezTo>
                    <a:cubicBezTo>
                      <a:pt x="72" y="620"/>
                      <a:pt x="1" y="881"/>
                      <a:pt x="24" y="1165"/>
                    </a:cubicBezTo>
                    <a:cubicBezTo>
                      <a:pt x="24" y="1426"/>
                      <a:pt x="119" y="1687"/>
                      <a:pt x="309" y="1877"/>
                    </a:cubicBezTo>
                    <a:cubicBezTo>
                      <a:pt x="499" y="2090"/>
                      <a:pt x="783" y="2233"/>
                      <a:pt x="1068" y="2280"/>
                    </a:cubicBezTo>
                    <a:cubicBezTo>
                      <a:pt x="1305" y="1948"/>
                      <a:pt x="1424" y="1545"/>
                      <a:pt x="1448" y="1165"/>
                    </a:cubicBezTo>
                    <a:cubicBezTo>
                      <a:pt x="1424" y="857"/>
                      <a:pt x="1305" y="549"/>
                      <a:pt x="1092" y="335"/>
                    </a:cubicBezTo>
                    <a:cubicBezTo>
                      <a:pt x="896" y="118"/>
                      <a:pt x="760" y="0"/>
                      <a:pt x="6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0" name="Google Shape;3590;p29"/>
              <p:cNvSpPr/>
              <p:nvPr/>
            </p:nvSpPr>
            <p:spPr>
              <a:xfrm>
                <a:off x="3028100" y="3462950"/>
                <a:ext cx="42700" cy="80100"/>
              </a:xfrm>
              <a:custGeom>
                <a:avLst/>
                <a:gdLst/>
                <a:ahLst/>
                <a:cxnLst/>
                <a:rect l="l" t="t" r="r" b="b"/>
                <a:pathLst>
                  <a:path w="1708" h="3204" extrusionOk="0">
                    <a:moveTo>
                      <a:pt x="759" y="286"/>
                    </a:moveTo>
                    <a:cubicBezTo>
                      <a:pt x="759" y="309"/>
                      <a:pt x="854" y="309"/>
                      <a:pt x="1115" y="570"/>
                    </a:cubicBezTo>
                    <a:cubicBezTo>
                      <a:pt x="1305" y="760"/>
                      <a:pt x="1400" y="1021"/>
                      <a:pt x="1423" y="1306"/>
                    </a:cubicBezTo>
                    <a:cubicBezTo>
                      <a:pt x="1400" y="1567"/>
                      <a:pt x="1328" y="1851"/>
                      <a:pt x="1210" y="2088"/>
                    </a:cubicBezTo>
                    <a:cubicBezTo>
                      <a:pt x="1139" y="1875"/>
                      <a:pt x="1068" y="1685"/>
                      <a:pt x="996" y="1472"/>
                    </a:cubicBezTo>
                    <a:cubicBezTo>
                      <a:pt x="977" y="1386"/>
                      <a:pt x="916" y="1350"/>
                      <a:pt x="854" y="1350"/>
                    </a:cubicBezTo>
                    <a:cubicBezTo>
                      <a:pt x="762" y="1350"/>
                      <a:pt x="669" y="1429"/>
                      <a:pt x="712" y="1543"/>
                    </a:cubicBezTo>
                    <a:cubicBezTo>
                      <a:pt x="783" y="1780"/>
                      <a:pt x="854" y="1994"/>
                      <a:pt x="925" y="2207"/>
                    </a:cubicBezTo>
                    <a:cubicBezTo>
                      <a:pt x="783" y="2160"/>
                      <a:pt x="641" y="2065"/>
                      <a:pt x="522" y="1946"/>
                    </a:cubicBezTo>
                    <a:cubicBezTo>
                      <a:pt x="380" y="1756"/>
                      <a:pt x="285" y="1543"/>
                      <a:pt x="285" y="1306"/>
                    </a:cubicBezTo>
                    <a:cubicBezTo>
                      <a:pt x="285" y="1045"/>
                      <a:pt x="332" y="808"/>
                      <a:pt x="451" y="594"/>
                    </a:cubicBezTo>
                    <a:cubicBezTo>
                      <a:pt x="569" y="404"/>
                      <a:pt x="664" y="309"/>
                      <a:pt x="759" y="309"/>
                    </a:cubicBezTo>
                    <a:lnTo>
                      <a:pt x="759" y="286"/>
                    </a:lnTo>
                    <a:close/>
                    <a:moveTo>
                      <a:pt x="759" y="1"/>
                    </a:moveTo>
                    <a:cubicBezTo>
                      <a:pt x="546" y="1"/>
                      <a:pt x="356" y="143"/>
                      <a:pt x="190" y="475"/>
                    </a:cubicBezTo>
                    <a:cubicBezTo>
                      <a:pt x="71" y="736"/>
                      <a:pt x="0" y="1021"/>
                      <a:pt x="0" y="1306"/>
                    </a:cubicBezTo>
                    <a:cubicBezTo>
                      <a:pt x="0" y="1614"/>
                      <a:pt x="95" y="1922"/>
                      <a:pt x="308" y="2160"/>
                    </a:cubicBezTo>
                    <a:cubicBezTo>
                      <a:pt x="522" y="2373"/>
                      <a:pt x="783" y="2515"/>
                      <a:pt x="1068" y="2563"/>
                    </a:cubicBezTo>
                    <a:lnTo>
                      <a:pt x="1091" y="2587"/>
                    </a:lnTo>
                    <a:cubicBezTo>
                      <a:pt x="1257" y="2990"/>
                      <a:pt x="1305" y="3061"/>
                      <a:pt x="1305" y="3061"/>
                    </a:cubicBezTo>
                    <a:cubicBezTo>
                      <a:pt x="1305" y="3132"/>
                      <a:pt x="1352" y="3203"/>
                      <a:pt x="1447" y="3203"/>
                    </a:cubicBezTo>
                    <a:cubicBezTo>
                      <a:pt x="1518" y="3203"/>
                      <a:pt x="1589" y="3132"/>
                      <a:pt x="1589" y="3061"/>
                    </a:cubicBezTo>
                    <a:cubicBezTo>
                      <a:pt x="1589" y="3014"/>
                      <a:pt x="1589" y="2990"/>
                      <a:pt x="1352" y="2468"/>
                    </a:cubicBezTo>
                    <a:lnTo>
                      <a:pt x="1352" y="2444"/>
                    </a:lnTo>
                    <a:cubicBezTo>
                      <a:pt x="1566" y="2112"/>
                      <a:pt x="1684" y="1709"/>
                      <a:pt x="1708" y="1306"/>
                    </a:cubicBezTo>
                    <a:cubicBezTo>
                      <a:pt x="1708" y="974"/>
                      <a:pt x="1566" y="641"/>
                      <a:pt x="1328" y="381"/>
                    </a:cubicBezTo>
                    <a:cubicBezTo>
                      <a:pt x="1091" y="120"/>
                      <a:pt x="901" y="1"/>
                      <a:pt x="7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91" name="Google Shape;3591;p29"/>
            <p:cNvGrpSpPr/>
            <p:nvPr/>
          </p:nvGrpSpPr>
          <p:grpSpPr>
            <a:xfrm rot="5090173">
              <a:off x="1581427" y="4872636"/>
              <a:ext cx="58544" cy="109830"/>
              <a:chOff x="3028100" y="3462950"/>
              <a:chExt cx="42700" cy="80100"/>
            </a:xfrm>
          </p:grpSpPr>
          <p:sp>
            <p:nvSpPr>
              <p:cNvPr id="3592" name="Google Shape;3592;p29"/>
              <p:cNvSpPr/>
              <p:nvPr/>
            </p:nvSpPr>
            <p:spPr>
              <a:xfrm>
                <a:off x="3031050" y="3467050"/>
                <a:ext cx="36200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2281" extrusionOk="0">
                    <a:moveTo>
                      <a:pt x="648" y="0"/>
                    </a:moveTo>
                    <a:cubicBezTo>
                      <a:pt x="637" y="0"/>
                      <a:pt x="627" y="1"/>
                      <a:pt x="617" y="3"/>
                    </a:cubicBezTo>
                    <a:cubicBezTo>
                      <a:pt x="475" y="3"/>
                      <a:pt x="333" y="122"/>
                      <a:pt x="190" y="383"/>
                    </a:cubicBezTo>
                    <a:cubicBezTo>
                      <a:pt x="72" y="620"/>
                      <a:pt x="1" y="881"/>
                      <a:pt x="24" y="1165"/>
                    </a:cubicBezTo>
                    <a:cubicBezTo>
                      <a:pt x="24" y="1426"/>
                      <a:pt x="119" y="1687"/>
                      <a:pt x="309" y="1877"/>
                    </a:cubicBezTo>
                    <a:cubicBezTo>
                      <a:pt x="499" y="2090"/>
                      <a:pt x="783" y="2233"/>
                      <a:pt x="1068" y="2280"/>
                    </a:cubicBezTo>
                    <a:cubicBezTo>
                      <a:pt x="1305" y="1948"/>
                      <a:pt x="1424" y="1545"/>
                      <a:pt x="1448" y="1165"/>
                    </a:cubicBezTo>
                    <a:cubicBezTo>
                      <a:pt x="1424" y="857"/>
                      <a:pt x="1305" y="549"/>
                      <a:pt x="1092" y="335"/>
                    </a:cubicBezTo>
                    <a:cubicBezTo>
                      <a:pt x="896" y="118"/>
                      <a:pt x="760" y="0"/>
                      <a:pt x="6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3" name="Google Shape;3593;p29"/>
              <p:cNvSpPr/>
              <p:nvPr/>
            </p:nvSpPr>
            <p:spPr>
              <a:xfrm>
                <a:off x="3028100" y="3462950"/>
                <a:ext cx="42700" cy="80100"/>
              </a:xfrm>
              <a:custGeom>
                <a:avLst/>
                <a:gdLst/>
                <a:ahLst/>
                <a:cxnLst/>
                <a:rect l="l" t="t" r="r" b="b"/>
                <a:pathLst>
                  <a:path w="1708" h="3204" extrusionOk="0">
                    <a:moveTo>
                      <a:pt x="759" y="286"/>
                    </a:moveTo>
                    <a:cubicBezTo>
                      <a:pt x="759" y="309"/>
                      <a:pt x="854" y="309"/>
                      <a:pt x="1115" y="570"/>
                    </a:cubicBezTo>
                    <a:cubicBezTo>
                      <a:pt x="1305" y="760"/>
                      <a:pt x="1400" y="1021"/>
                      <a:pt x="1423" y="1306"/>
                    </a:cubicBezTo>
                    <a:cubicBezTo>
                      <a:pt x="1400" y="1567"/>
                      <a:pt x="1328" y="1851"/>
                      <a:pt x="1210" y="2088"/>
                    </a:cubicBezTo>
                    <a:cubicBezTo>
                      <a:pt x="1139" y="1875"/>
                      <a:pt x="1068" y="1685"/>
                      <a:pt x="996" y="1472"/>
                    </a:cubicBezTo>
                    <a:cubicBezTo>
                      <a:pt x="977" y="1386"/>
                      <a:pt x="916" y="1350"/>
                      <a:pt x="854" y="1350"/>
                    </a:cubicBezTo>
                    <a:cubicBezTo>
                      <a:pt x="762" y="1350"/>
                      <a:pt x="669" y="1429"/>
                      <a:pt x="712" y="1543"/>
                    </a:cubicBezTo>
                    <a:cubicBezTo>
                      <a:pt x="783" y="1780"/>
                      <a:pt x="854" y="1994"/>
                      <a:pt x="925" y="2207"/>
                    </a:cubicBezTo>
                    <a:cubicBezTo>
                      <a:pt x="783" y="2160"/>
                      <a:pt x="641" y="2065"/>
                      <a:pt x="522" y="1946"/>
                    </a:cubicBezTo>
                    <a:cubicBezTo>
                      <a:pt x="380" y="1756"/>
                      <a:pt x="285" y="1543"/>
                      <a:pt x="285" y="1306"/>
                    </a:cubicBezTo>
                    <a:cubicBezTo>
                      <a:pt x="285" y="1045"/>
                      <a:pt x="332" y="808"/>
                      <a:pt x="451" y="594"/>
                    </a:cubicBezTo>
                    <a:cubicBezTo>
                      <a:pt x="569" y="404"/>
                      <a:pt x="664" y="309"/>
                      <a:pt x="759" y="309"/>
                    </a:cubicBezTo>
                    <a:lnTo>
                      <a:pt x="759" y="286"/>
                    </a:lnTo>
                    <a:close/>
                    <a:moveTo>
                      <a:pt x="759" y="1"/>
                    </a:moveTo>
                    <a:cubicBezTo>
                      <a:pt x="546" y="1"/>
                      <a:pt x="356" y="143"/>
                      <a:pt x="190" y="475"/>
                    </a:cubicBezTo>
                    <a:cubicBezTo>
                      <a:pt x="71" y="736"/>
                      <a:pt x="0" y="1021"/>
                      <a:pt x="0" y="1306"/>
                    </a:cubicBezTo>
                    <a:cubicBezTo>
                      <a:pt x="0" y="1614"/>
                      <a:pt x="95" y="1922"/>
                      <a:pt x="308" y="2160"/>
                    </a:cubicBezTo>
                    <a:cubicBezTo>
                      <a:pt x="522" y="2373"/>
                      <a:pt x="783" y="2515"/>
                      <a:pt x="1068" y="2563"/>
                    </a:cubicBezTo>
                    <a:lnTo>
                      <a:pt x="1091" y="2587"/>
                    </a:lnTo>
                    <a:cubicBezTo>
                      <a:pt x="1257" y="2990"/>
                      <a:pt x="1305" y="3061"/>
                      <a:pt x="1305" y="3061"/>
                    </a:cubicBezTo>
                    <a:cubicBezTo>
                      <a:pt x="1305" y="3132"/>
                      <a:pt x="1352" y="3203"/>
                      <a:pt x="1447" y="3203"/>
                    </a:cubicBezTo>
                    <a:cubicBezTo>
                      <a:pt x="1518" y="3203"/>
                      <a:pt x="1589" y="3132"/>
                      <a:pt x="1589" y="3061"/>
                    </a:cubicBezTo>
                    <a:cubicBezTo>
                      <a:pt x="1589" y="3014"/>
                      <a:pt x="1589" y="2990"/>
                      <a:pt x="1352" y="2468"/>
                    </a:cubicBezTo>
                    <a:lnTo>
                      <a:pt x="1352" y="2444"/>
                    </a:lnTo>
                    <a:cubicBezTo>
                      <a:pt x="1566" y="2112"/>
                      <a:pt x="1684" y="1709"/>
                      <a:pt x="1708" y="1306"/>
                    </a:cubicBezTo>
                    <a:cubicBezTo>
                      <a:pt x="1708" y="974"/>
                      <a:pt x="1566" y="641"/>
                      <a:pt x="1328" y="381"/>
                    </a:cubicBezTo>
                    <a:cubicBezTo>
                      <a:pt x="1091" y="120"/>
                      <a:pt x="901" y="1"/>
                      <a:pt x="7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94" name="Google Shape;3594;p29"/>
            <p:cNvGrpSpPr/>
            <p:nvPr/>
          </p:nvGrpSpPr>
          <p:grpSpPr>
            <a:xfrm rot="-1126794">
              <a:off x="2136995" y="633884"/>
              <a:ext cx="208774" cy="289295"/>
              <a:chOff x="3109925" y="3233975"/>
              <a:chExt cx="149425" cy="207075"/>
            </a:xfrm>
          </p:grpSpPr>
          <p:sp>
            <p:nvSpPr>
              <p:cNvPr id="3595" name="Google Shape;3595;p29"/>
              <p:cNvSpPr/>
              <p:nvPr/>
            </p:nvSpPr>
            <p:spPr>
              <a:xfrm>
                <a:off x="3127125" y="3284475"/>
                <a:ext cx="122175" cy="119200"/>
              </a:xfrm>
              <a:custGeom>
                <a:avLst/>
                <a:gdLst/>
                <a:ahLst/>
                <a:cxnLst/>
                <a:rect l="l" t="t" r="r" b="b"/>
                <a:pathLst>
                  <a:path w="4887" h="4768" extrusionOk="0">
                    <a:moveTo>
                      <a:pt x="3179" y="0"/>
                    </a:moveTo>
                    <a:lnTo>
                      <a:pt x="3084" y="24"/>
                    </a:lnTo>
                    <a:lnTo>
                      <a:pt x="2800" y="24"/>
                    </a:lnTo>
                    <a:cubicBezTo>
                      <a:pt x="2633" y="71"/>
                      <a:pt x="2491" y="95"/>
                      <a:pt x="2325" y="119"/>
                    </a:cubicBezTo>
                    <a:cubicBezTo>
                      <a:pt x="2254" y="119"/>
                      <a:pt x="2159" y="95"/>
                      <a:pt x="2088" y="71"/>
                    </a:cubicBezTo>
                    <a:lnTo>
                      <a:pt x="1637" y="71"/>
                    </a:lnTo>
                    <a:cubicBezTo>
                      <a:pt x="1708" y="285"/>
                      <a:pt x="1851" y="451"/>
                      <a:pt x="2040" y="569"/>
                    </a:cubicBezTo>
                    <a:cubicBezTo>
                      <a:pt x="2159" y="617"/>
                      <a:pt x="2278" y="640"/>
                      <a:pt x="2420" y="664"/>
                    </a:cubicBezTo>
                    <a:lnTo>
                      <a:pt x="2586" y="664"/>
                    </a:lnTo>
                    <a:cubicBezTo>
                      <a:pt x="2604" y="666"/>
                      <a:pt x="2622" y="667"/>
                      <a:pt x="2640" y="667"/>
                    </a:cubicBezTo>
                    <a:cubicBezTo>
                      <a:pt x="2827" y="667"/>
                      <a:pt x="2974" y="555"/>
                      <a:pt x="3060" y="403"/>
                    </a:cubicBezTo>
                    <a:lnTo>
                      <a:pt x="3060" y="380"/>
                    </a:lnTo>
                    <a:cubicBezTo>
                      <a:pt x="3108" y="261"/>
                      <a:pt x="3155" y="119"/>
                      <a:pt x="3179" y="0"/>
                    </a:cubicBezTo>
                    <a:close/>
                    <a:moveTo>
                      <a:pt x="166" y="1589"/>
                    </a:moveTo>
                    <a:cubicBezTo>
                      <a:pt x="48" y="1589"/>
                      <a:pt x="0" y="1684"/>
                      <a:pt x="0" y="1827"/>
                    </a:cubicBezTo>
                    <a:cubicBezTo>
                      <a:pt x="0" y="2230"/>
                      <a:pt x="333" y="2680"/>
                      <a:pt x="1044" y="3155"/>
                    </a:cubicBezTo>
                    <a:cubicBezTo>
                      <a:pt x="1376" y="3416"/>
                      <a:pt x="1756" y="3606"/>
                      <a:pt x="2183" y="3748"/>
                    </a:cubicBezTo>
                    <a:cubicBezTo>
                      <a:pt x="1993" y="3321"/>
                      <a:pt x="1756" y="2918"/>
                      <a:pt x="1471" y="2562"/>
                    </a:cubicBezTo>
                    <a:cubicBezTo>
                      <a:pt x="973" y="1921"/>
                      <a:pt x="546" y="1589"/>
                      <a:pt x="166" y="1589"/>
                    </a:cubicBezTo>
                    <a:close/>
                    <a:moveTo>
                      <a:pt x="4623" y="2168"/>
                    </a:moveTo>
                    <a:cubicBezTo>
                      <a:pt x="4602" y="2168"/>
                      <a:pt x="4580" y="2172"/>
                      <a:pt x="4555" y="2182"/>
                    </a:cubicBezTo>
                    <a:cubicBezTo>
                      <a:pt x="4199" y="2254"/>
                      <a:pt x="3867" y="2680"/>
                      <a:pt x="3535" y="3440"/>
                    </a:cubicBezTo>
                    <a:cubicBezTo>
                      <a:pt x="3369" y="3867"/>
                      <a:pt x="3226" y="4317"/>
                      <a:pt x="3132" y="4768"/>
                    </a:cubicBezTo>
                    <a:cubicBezTo>
                      <a:pt x="3511" y="4531"/>
                      <a:pt x="3820" y="4222"/>
                      <a:pt x="4104" y="3890"/>
                    </a:cubicBezTo>
                    <a:cubicBezTo>
                      <a:pt x="4650" y="3250"/>
                      <a:pt x="4887" y="2728"/>
                      <a:pt x="4768" y="2348"/>
                    </a:cubicBezTo>
                    <a:cubicBezTo>
                      <a:pt x="4750" y="2236"/>
                      <a:pt x="4701" y="2168"/>
                      <a:pt x="4623" y="21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6" name="Google Shape;3596;p29"/>
              <p:cNvSpPr/>
              <p:nvPr/>
            </p:nvSpPr>
            <p:spPr>
              <a:xfrm>
                <a:off x="3113475" y="3237550"/>
                <a:ext cx="141175" cy="49300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1972" extrusionOk="0">
                    <a:moveTo>
                      <a:pt x="2919" y="1"/>
                    </a:moveTo>
                    <a:cubicBezTo>
                      <a:pt x="2895" y="1"/>
                      <a:pt x="2871" y="1"/>
                      <a:pt x="2847" y="3"/>
                    </a:cubicBezTo>
                    <a:cubicBezTo>
                      <a:pt x="2278" y="3"/>
                      <a:pt x="1922" y="122"/>
                      <a:pt x="1780" y="359"/>
                    </a:cubicBezTo>
                    <a:cubicBezTo>
                      <a:pt x="1709" y="454"/>
                      <a:pt x="1685" y="572"/>
                      <a:pt x="1685" y="667"/>
                    </a:cubicBezTo>
                    <a:cubicBezTo>
                      <a:pt x="1685" y="833"/>
                      <a:pt x="1732" y="999"/>
                      <a:pt x="1804" y="1142"/>
                    </a:cubicBezTo>
                    <a:cubicBezTo>
                      <a:pt x="1519" y="999"/>
                      <a:pt x="1187" y="928"/>
                      <a:pt x="879" y="904"/>
                    </a:cubicBezTo>
                    <a:lnTo>
                      <a:pt x="665" y="904"/>
                    </a:lnTo>
                    <a:cubicBezTo>
                      <a:pt x="238" y="904"/>
                      <a:pt x="1" y="999"/>
                      <a:pt x="1" y="1213"/>
                    </a:cubicBezTo>
                    <a:cubicBezTo>
                      <a:pt x="1" y="1403"/>
                      <a:pt x="167" y="1545"/>
                      <a:pt x="499" y="1711"/>
                    </a:cubicBezTo>
                    <a:cubicBezTo>
                      <a:pt x="902" y="1877"/>
                      <a:pt x="1329" y="1948"/>
                      <a:pt x="1756" y="1948"/>
                    </a:cubicBezTo>
                    <a:lnTo>
                      <a:pt x="2634" y="1948"/>
                    </a:lnTo>
                    <a:cubicBezTo>
                      <a:pt x="2397" y="1853"/>
                      <a:pt x="2183" y="1711"/>
                      <a:pt x="2041" y="1497"/>
                    </a:cubicBezTo>
                    <a:lnTo>
                      <a:pt x="2041" y="1497"/>
                    </a:lnTo>
                    <a:cubicBezTo>
                      <a:pt x="2207" y="1711"/>
                      <a:pt x="2397" y="1853"/>
                      <a:pt x="2634" y="1948"/>
                    </a:cubicBezTo>
                    <a:cubicBezTo>
                      <a:pt x="2705" y="1972"/>
                      <a:pt x="2800" y="1972"/>
                      <a:pt x="2871" y="1972"/>
                    </a:cubicBezTo>
                    <a:cubicBezTo>
                      <a:pt x="3037" y="1972"/>
                      <a:pt x="3179" y="1948"/>
                      <a:pt x="3346" y="1901"/>
                    </a:cubicBezTo>
                    <a:lnTo>
                      <a:pt x="3630" y="1901"/>
                    </a:lnTo>
                    <a:lnTo>
                      <a:pt x="3701" y="1877"/>
                    </a:lnTo>
                    <a:cubicBezTo>
                      <a:pt x="4128" y="1853"/>
                      <a:pt x="4532" y="1758"/>
                      <a:pt x="4935" y="1616"/>
                    </a:cubicBezTo>
                    <a:cubicBezTo>
                      <a:pt x="5409" y="1426"/>
                      <a:pt x="5646" y="1189"/>
                      <a:pt x="5646" y="928"/>
                    </a:cubicBezTo>
                    <a:cubicBezTo>
                      <a:pt x="5646" y="738"/>
                      <a:pt x="5552" y="644"/>
                      <a:pt x="5362" y="644"/>
                    </a:cubicBezTo>
                    <a:cubicBezTo>
                      <a:pt x="5101" y="667"/>
                      <a:pt x="4864" y="738"/>
                      <a:pt x="4626" y="833"/>
                    </a:cubicBezTo>
                    <a:cubicBezTo>
                      <a:pt x="4413" y="904"/>
                      <a:pt x="4152" y="1023"/>
                      <a:pt x="3844" y="1165"/>
                    </a:cubicBezTo>
                    <a:cubicBezTo>
                      <a:pt x="3915" y="928"/>
                      <a:pt x="3867" y="667"/>
                      <a:pt x="3749" y="430"/>
                    </a:cubicBezTo>
                    <a:cubicBezTo>
                      <a:pt x="3749" y="406"/>
                      <a:pt x="3725" y="383"/>
                      <a:pt x="3701" y="383"/>
                    </a:cubicBezTo>
                    <a:cubicBezTo>
                      <a:pt x="3503" y="141"/>
                      <a:pt x="3223" y="1"/>
                      <a:pt x="29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7" name="Google Shape;3597;p29"/>
              <p:cNvSpPr/>
              <p:nvPr/>
            </p:nvSpPr>
            <p:spPr>
              <a:xfrm>
                <a:off x="3134825" y="3240500"/>
                <a:ext cx="95500" cy="26200"/>
              </a:xfrm>
              <a:custGeom>
                <a:avLst/>
                <a:gdLst/>
                <a:ahLst/>
                <a:cxnLst/>
                <a:rect l="l" t="t" r="r" b="b"/>
                <a:pathLst>
                  <a:path w="3820" h="1048" extrusionOk="0">
                    <a:moveTo>
                      <a:pt x="594" y="122"/>
                    </a:moveTo>
                    <a:cubicBezTo>
                      <a:pt x="191" y="122"/>
                      <a:pt x="1" y="288"/>
                      <a:pt x="1" y="549"/>
                    </a:cubicBezTo>
                    <a:cubicBezTo>
                      <a:pt x="1" y="620"/>
                      <a:pt x="1" y="715"/>
                      <a:pt x="25" y="763"/>
                    </a:cubicBezTo>
                    <a:cubicBezTo>
                      <a:pt x="357" y="810"/>
                      <a:pt x="665" y="881"/>
                      <a:pt x="950" y="1000"/>
                    </a:cubicBezTo>
                    <a:cubicBezTo>
                      <a:pt x="878" y="881"/>
                      <a:pt x="831" y="715"/>
                      <a:pt x="831" y="549"/>
                    </a:cubicBezTo>
                    <a:cubicBezTo>
                      <a:pt x="831" y="454"/>
                      <a:pt x="855" y="336"/>
                      <a:pt x="926" y="241"/>
                    </a:cubicBezTo>
                    <a:cubicBezTo>
                      <a:pt x="831" y="170"/>
                      <a:pt x="712" y="122"/>
                      <a:pt x="594" y="122"/>
                    </a:cubicBezTo>
                    <a:close/>
                    <a:moveTo>
                      <a:pt x="3556" y="0"/>
                    </a:moveTo>
                    <a:cubicBezTo>
                      <a:pt x="3541" y="0"/>
                      <a:pt x="3526" y="1"/>
                      <a:pt x="3512" y="4"/>
                    </a:cubicBezTo>
                    <a:cubicBezTo>
                      <a:pt x="3274" y="4"/>
                      <a:pt x="3037" y="99"/>
                      <a:pt x="2847" y="241"/>
                    </a:cubicBezTo>
                    <a:cubicBezTo>
                      <a:pt x="2871" y="265"/>
                      <a:pt x="2895" y="288"/>
                      <a:pt x="2895" y="312"/>
                    </a:cubicBezTo>
                    <a:cubicBezTo>
                      <a:pt x="3013" y="549"/>
                      <a:pt x="3061" y="810"/>
                      <a:pt x="3013" y="1047"/>
                    </a:cubicBezTo>
                    <a:cubicBezTo>
                      <a:pt x="3322" y="905"/>
                      <a:pt x="3583" y="786"/>
                      <a:pt x="3796" y="715"/>
                    </a:cubicBezTo>
                    <a:cubicBezTo>
                      <a:pt x="3820" y="620"/>
                      <a:pt x="3820" y="549"/>
                      <a:pt x="3820" y="454"/>
                    </a:cubicBezTo>
                    <a:lnTo>
                      <a:pt x="3820" y="193"/>
                    </a:lnTo>
                    <a:cubicBezTo>
                      <a:pt x="3799" y="87"/>
                      <a:pt x="3682" y="0"/>
                      <a:pt x="35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8" name="Google Shape;3598;p29"/>
              <p:cNvSpPr/>
              <p:nvPr/>
            </p:nvSpPr>
            <p:spPr>
              <a:xfrm>
                <a:off x="3109925" y="3233975"/>
                <a:ext cx="149425" cy="207075"/>
              </a:xfrm>
              <a:custGeom>
                <a:avLst/>
                <a:gdLst/>
                <a:ahLst/>
                <a:cxnLst/>
                <a:rect l="l" t="t" r="r" b="b"/>
                <a:pathLst>
                  <a:path w="5977" h="8283" extrusionOk="0">
                    <a:moveTo>
                      <a:pt x="1566" y="573"/>
                    </a:moveTo>
                    <a:cubicBezTo>
                      <a:pt x="1614" y="573"/>
                      <a:pt x="1661" y="573"/>
                      <a:pt x="1708" y="597"/>
                    </a:cubicBezTo>
                    <a:cubicBezTo>
                      <a:pt x="1685" y="668"/>
                      <a:pt x="1661" y="739"/>
                      <a:pt x="1661" y="834"/>
                    </a:cubicBezTo>
                    <a:cubicBezTo>
                      <a:pt x="1661" y="905"/>
                      <a:pt x="1685" y="976"/>
                      <a:pt x="1685" y="1047"/>
                    </a:cubicBezTo>
                    <a:cubicBezTo>
                      <a:pt x="1519" y="1000"/>
                      <a:pt x="1329" y="953"/>
                      <a:pt x="1139" y="929"/>
                    </a:cubicBezTo>
                    <a:lnTo>
                      <a:pt x="1139" y="905"/>
                    </a:lnTo>
                    <a:cubicBezTo>
                      <a:pt x="1139" y="881"/>
                      <a:pt x="1115" y="858"/>
                      <a:pt x="1115" y="834"/>
                    </a:cubicBezTo>
                    <a:cubicBezTo>
                      <a:pt x="1115" y="739"/>
                      <a:pt x="1115" y="573"/>
                      <a:pt x="1566" y="573"/>
                    </a:cubicBezTo>
                    <a:close/>
                    <a:moveTo>
                      <a:pt x="4484" y="431"/>
                    </a:moveTo>
                    <a:cubicBezTo>
                      <a:pt x="4602" y="431"/>
                      <a:pt x="4650" y="478"/>
                      <a:pt x="4650" y="502"/>
                    </a:cubicBezTo>
                    <a:lnTo>
                      <a:pt x="4650" y="739"/>
                    </a:lnTo>
                    <a:cubicBezTo>
                      <a:pt x="4650" y="787"/>
                      <a:pt x="4650" y="834"/>
                      <a:pt x="4650" y="881"/>
                    </a:cubicBezTo>
                    <a:cubicBezTo>
                      <a:pt x="4508" y="929"/>
                      <a:pt x="4341" y="1000"/>
                      <a:pt x="4152" y="1095"/>
                    </a:cubicBezTo>
                    <a:cubicBezTo>
                      <a:pt x="4152" y="905"/>
                      <a:pt x="4128" y="739"/>
                      <a:pt x="4033" y="573"/>
                    </a:cubicBezTo>
                    <a:lnTo>
                      <a:pt x="4057" y="549"/>
                    </a:lnTo>
                    <a:cubicBezTo>
                      <a:pt x="4175" y="478"/>
                      <a:pt x="4341" y="431"/>
                      <a:pt x="4484" y="431"/>
                    </a:cubicBezTo>
                    <a:close/>
                    <a:moveTo>
                      <a:pt x="5504" y="953"/>
                    </a:moveTo>
                    <a:cubicBezTo>
                      <a:pt x="5622" y="953"/>
                      <a:pt x="5646" y="1000"/>
                      <a:pt x="5646" y="1095"/>
                    </a:cubicBezTo>
                    <a:cubicBezTo>
                      <a:pt x="5646" y="1332"/>
                      <a:pt x="5314" y="1522"/>
                      <a:pt x="5029" y="1617"/>
                    </a:cubicBezTo>
                    <a:cubicBezTo>
                      <a:pt x="4721" y="1735"/>
                      <a:pt x="4389" y="1830"/>
                      <a:pt x="4057" y="1878"/>
                    </a:cubicBezTo>
                    <a:cubicBezTo>
                      <a:pt x="4057" y="1830"/>
                      <a:pt x="4033" y="1807"/>
                      <a:pt x="4009" y="1783"/>
                    </a:cubicBezTo>
                    <a:lnTo>
                      <a:pt x="4033" y="1783"/>
                    </a:lnTo>
                    <a:cubicBezTo>
                      <a:pt x="4081" y="1664"/>
                      <a:pt x="4104" y="1546"/>
                      <a:pt x="4128" y="1427"/>
                    </a:cubicBezTo>
                    <a:cubicBezTo>
                      <a:pt x="4389" y="1308"/>
                      <a:pt x="4626" y="1190"/>
                      <a:pt x="4840" y="1119"/>
                    </a:cubicBezTo>
                    <a:cubicBezTo>
                      <a:pt x="5029" y="1024"/>
                      <a:pt x="5267" y="976"/>
                      <a:pt x="5504" y="953"/>
                    </a:cubicBezTo>
                    <a:close/>
                    <a:moveTo>
                      <a:pt x="997" y="1190"/>
                    </a:moveTo>
                    <a:cubicBezTo>
                      <a:pt x="1281" y="1214"/>
                      <a:pt x="1566" y="1285"/>
                      <a:pt x="1827" y="1403"/>
                    </a:cubicBezTo>
                    <a:cubicBezTo>
                      <a:pt x="1898" y="1522"/>
                      <a:pt x="1969" y="1640"/>
                      <a:pt x="2064" y="1735"/>
                    </a:cubicBezTo>
                    <a:cubicBezTo>
                      <a:pt x="2112" y="1807"/>
                      <a:pt x="2183" y="1878"/>
                      <a:pt x="2230" y="1949"/>
                    </a:cubicBezTo>
                    <a:lnTo>
                      <a:pt x="1874" y="1949"/>
                    </a:lnTo>
                    <a:cubicBezTo>
                      <a:pt x="1471" y="1949"/>
                      <a:pt x="1068" y="1878"/>
                      <a:pt x="688" y="1712"/>
                    </a:cubicBezTo>
                    <a:cubicBezTo>
                      <a:pt x="451" y="1593"/>
                      <a:pt x="285" y="1522"/>
                      <a:pt x="285" y="1356"/>
                    </a:cubicBezTo>
                    <a:cubicBezTo>
                      <a:pt x="285" y="1214"/>
                      <a:pt x="617" y="1190"/>
                      <a:pt x="807" y="1190"/>
                    </a:cubicBezTo>
                    <a:close/>
                    <a:moveTo>
                      <a:pt x="3056" y="309"/>
                    </a:moveTo>
                    <a:cubicBezTo>
                      <a:pt x="3298" y="309"/>
                      <a:pt x="3549" y="425"/>
                      <a:pt x="3701" y="620"/>
                    </a:cubicBezTo>
                    <a:cubicBezTo>
                      <a:pt x="3725" y="644"/>
                      <a:pt x="3725" y="668"/>
                      <a:pt x="3748" y="668"/>
                    </a:cubicBezTo>
                    <a:cubicBezTo>
                      <a:pt x="3843" y="881"/>
                      <a:pt x="3867" y="1095"/>
                      <a:pt x="3843" y="1308"/>
                    </a:cubicBezTo>
                    <a:cubicBezTo>
                      <a:pt x="3843" y="1332"/>
                      <a:pt x="3843" y="1356"/>
                      <a:pt x="3843" y="1356"/>
                    </a:cubicBezTo>
                    <a:cubicBezTo>
                      <a:pt x="3820" y="1593"/>
                      <a:pt x="3677" y="1783"/>
                      <a:pt x="3464" y="1878"/>
                    </a:cubicBezTo>
                    <a:lnTo>
                      <a:pt x="3416" y="1901"/>
                    </a:lnTo>
                    <a:cubicBezTo>
                      <a:pt x="3274" y="1949"/>
                      <a:pt x="3155" y="1973"/>
                      <a:pt x="3013" y="1996"/>
                    </a:cubicBezTo>
                    <a:cubicBezTo>
                      <a:pt x="2942" y="1973"/>
                      <a:pt x="2871" y="1973"/>
                      <a:pt x="2800" y="1949"/>
                    </a:cubicBezTo>
                    <a:cubicBezTo>
                      <a:pt x="2586" y="1878"/>
                      <a:pt x="2420" y="1759"/>
                      <a:pt x="2278" y="1569"/>
                    </a:cubicBezTo>
                    <a:cubicBezTo>
                      <a:pt x="2207" y="1474"/>
                      <a:pt x="2135" y="1356"/>
                      <a:pt x="2064" y="1237"/>
                    </a:cubicBezTo>
                    <a:cubicBezTo>
                      <a:pt x="1993" y="1119"/>
                      <a:pt x="1969" y="976"/>
                      <a:pt x="1969" y="834"/>
                    </a:cubicBezTo>
                    <a:cubicBezTo>
                      <a:pt x="1969" y="763"/>
                      <a:pt x="1969" y="668"/>
                      <a:pt x="2017" y="597"/>
                    </a:cubicBezTo>
                    <a:cubicBezTo>
                      <a:pt x="2135" y="407"/>
                      <a:pt x="2468" y="312"/>
                      <a:pt x="2989" y="312"/>
                    </a:cubicBezTo>
                    <a:cubicBezTo>
                      <a:pt x="3011" y="310"/>
                      <a:pt x="3034" y="309"/>
                      <a:pt x="3056" y="309"/>
                    </a:cubicBezTo>
                    <a:close/>
                    <a:moveTo>
                      <a:pt x="3654" y="2186"/>
                    </a:moveTo>
                    <a:cubicBezTo>
                      <a:pt x="3630" y="2234"/>
                      <a:pt x="3606" y="2257"/>
                      <a:pt x="3582" y="2352"/>
                    </a:cubicBezTo>
                    <a:cubicBezTo>
                      <a:pt x="3559" y="2423"/>
                      <a:pt x="3488" y="2518"/>
                      <a:pt x="3274" y="2518"/>
                    </a:cubicBezTo>
                    <a:lnTo>
                      <a:pt x="3108" y="2518"/>
                    </a:lnTo>
                    <a:cubicBezTo>
                      <a:pt x="3013" y="2518"/>
                      <a:pt x="2894" y="2494"/>
                      <a:pt x="2800" y="2447"/>
                    </a:cubicBezTo>
                    <a:cubicBezTo>
                      <a:pt x="2705" y="2376"/>
                      <a:pt x="2634" y="2305"/>
                      <a:pt x="2586" y="2234"/>
                    </a:cubicBezTo>
                    <a:lnTo>
                      <a:pt x="2752" y="2234"/>
                    </a:lnTo>
                    <a:cubicBezTo>
                      <a:pt x="2823" y="2257"/>
                      <a:pt x="2918" y="2257"/>
                      <a:pt x="2989" y="2257"/>
                    </a:cubicBezTo>
                    <a:cubicBezTo>
                      <a:pt x="3155" y="2257"/>
                      <a:pt x="3321" y="2234"/>
                      <a:pt x="3488" y="2186"/>
                    </a:cubicBezTo>
                    <a:close/>
                    <a:moveTo>
                      <a:pt x="831" y="3752"/>
                    </a:moveTo>
                    <a:cubicBezTo>
                      <a:pt x="1163" y="3752"/>
                      <a:pt x="1566" y="4060"/>
                      <a:pt x="2017" y="4653"/>
                    </a:cubicBezTo>
                    <a:cubicBezTo>
                      <a:pt x="2230" y="4914"/>
                      <a:pt x="2396" y="5175"/>
                      <a:pt x="2562" y="5483"/>
                    </a:cubicBezTo>
                    <a:cubicBezTo>
                      <a:pt x="2301" y="5341"/>
                      <a:pt x="2041" y="5199"/>
                      <a:pt x="1803" y="5033"/>
                    </a:cubicBezTo>
                    <a:cubicBezTo>
                      <a:pt x="1139" y="4582"/>
                      <a:pt x="831" y="4179"/>
                      <a:pt x="831" y="3847"/>
                    </a:cubicBezTo>
                    <a:cubicBezTo>
                      <a:pt x="831" y="3775"/>
                      <a:pt x="831" y="3752"/>
                      <a:pt x="831" y="3752"/>
                    </a:cubicBezTo>
                    <a:close/>
                    <a:moveTo>
                      <a:pt x="5290" y="4321"/>
                    </a:moveTo>
                    <a:cubicBezTo>
                      <a:pt x="5290" y="4321"/>
                      <a:pt x="5314" y="4345"/>
                      <a:pt x="5314" y="4416"/>
                    </a:cubicBezTo>
                    <a:cubicBezTo>
                      <a:pt x="5409" y="4724"/>
                      <a:pt x="5195" y="5222"/>
                      <a:pt x="4674" y="5815"/>
                    </a:cubicBezTo>
                    <a:cubicBezTo>
                      <a:pt x="4484" y="6029"/>
                      <a:pt x="4270" y="6242"/>
                      <a:pt x="4057" y="6432"/>
                    </a:cubicBezTo>
                    <a:cubicBezTo>
                      <a:pt x="4128" y="6124"/>
                      <a:pt x="4247" y="5815"/>
                      <a:pt x="4365" y="5507"/>
                    </a:cubicBezTo>
                    <a:cubicBezTo>
                      <a:pt x="4650" y="4819"/>
                      <a:pt x="4982" y="4416"/>
                      <a:pt x="5290" y="4321"/>
                    </a:cubicBezTo>
                    <a:close/>
                    <a:moveTo>
                      <a:pt x="3073" y="1"/>
                    </a:moveTo>
                    <a:cubicBezTo>
                      <a:pt x="3045" y="1"/>
                      <a:pt x="3017" y="2"/>
                      <a:pt x="2989" y="4"/>
                    </a:cubicBezTo>
                    <a:cubicBezTo>
                      <a:pt x="2444" y="4"/>
                      <a:pt x="2088" y="99"/>
                      <a:pt x="1874" y="312"/>
                    </a:cubicBezTo>
                    <a:cubicBezTo>
                      <a:pt x="1780" y="265"/>
                      <a:pt x="1685" y="241"/>
                      <a:pt x="1566" y="241"/>
                    </a:cubicBezTo>
                    <a:cubicBezTo>
                      <a:pt x="926" y="241"/>
                      <a:pt x="831" y="597"/>
                      <a:pt x="831" y="810"/>
                    </a:cubicBezTo>
                    <a:lnTo>
                      <a:pt x="831" y="905"/>
                    </a:lnTo>
                    <a:cubicBezTo>
                      <a:pt x="800" y="904"/>
                      <a:pt x="770" y="903"/>
                      <a:pt x="741" y="903"/>
                    </a:cubicBezTo>
                    <a:cubicBezTo>
                      <a:pt x="152" y="903"/>
                      <a:pt x="1" y="1130"/>
                      <a:pt x="1" y="1356"/>
                    </a:cubicBezTo>
                    <a:cubicBezTo>
                      <a:pt x="1" y="1617"/>
                      <a:pt x="190" y="1807"/>
                      <a:pt x="570" y="1996"/>
                    </a:cubicBezTo>
                    <a:cubicBezTo>
                      <a:pt x="953" y="2145"/>
                      <a:pt x="1356" y="2237"/>
                      <a:pt x="1760" y="2237"/>
                    </a:cubicBezTo>
                    <a:cubicBezTo>
                      <a:pt x="1806" y="2237"/>
                      <a:pt x="1852" y="2236"/>
                      <a:pt x="1898" y="2234"/>
                    </a:cubicBezTo>
                    <a:lnTo>
                      <a:pt x="2230" y="2234"/>
                    </a:lnTo>
                    <a:cubicBezTo>
                      <a:pt x="2325" y="2423"/>
                      <a:pt x="2468" y="2589"/>
                      <a:pt x="2657" y="2708"/>
                    </a:cubicBezTo>
                    <a:cubicBezTo>
                      <a:pt x="2752" y="2755"/>
                      <a:pt x="2847" y="2779"/>
                      <a:pt x="2942" y="2803"/>
                    </a:cubicBezTo>
                    <a:cubicBezTo>
                      <a:pt x="2942" y="3752"/>
                      <a:pt x="2989" y="4700"/>
                      <a:pt x="3084" y="5649"/>
                    </a:cubicBezTo>
                    <a:cubicBezTo>
                      <a:pt x="3061" y="5649"/>
                      <a:pt x="3013" y="5626"/>
                      <a:pt x="2966" y="5626"/>
                    </a:cubicBezTo>
                    <a:cubicBezTo>
                      <a:pt x="2776" y="5222"/>
                      <a:pt x="2539" y="4843"/>
                      <a:pt x="2278" y="4487"/>
                    </a:cubicBezTo>
                    <a:cubicBezTo>
                      <a:pt x="1732" y="3799"/>
                      <a:pt x="1281" y="3467"/>
                      <a:pt x="854" y="3467"/>
                    </a:cubicBezTo>
                    <a:cubicBezTo>
                      <a:pt x="783" y="3467"/>
                      <a:pt x="522" y="3491"/>
                      <a:pt x="522" y="3847"/>
                    </a:cubicBezTo>
                    <a:cubicBezTo>
                      <a:pt x="522" y="4297"/>
                      <a:pt x="902" y="4772"/>
                      <a:pt x="1637" y="5293"/>
                    </a:cubicBezTo>
                    <a:cubicBezTo>
                      <a:pt x="2017" y="5554"/>
                      <a:pt x="2396" y="5768"/>
                      <a:pt x="2823" y="5887"/>
                    </a:cubicBezTo>
                    <a:cubicBezTo>
                      <a:pt x="2918" y="5934"/>
                      <a:pt x="3037" y="5934"/>
                      <a:pt x="3132" y="5958"/>
                    </a:cubicBezTo>
                    <a:cubicBezTo>
                      <a:pt x="3179" y="6313"/>
                      <a:pt x="3227" y="6646"/>
                      <a:pt x="3298" y="6978"/>
                    </a:cubicBezTo>
                    <a:cubicBezTo>
                      <a:pt x="3393" y="7381"/>
                      <a:pt x="3511" y="7784"/>
                      <a:pt x="3630" y="8187"/>
                    </a:cubicBezTo>
                    <a:cubicBezTo>
                      <a:pt x="3654" y="8235"/>
                      <a:pt x="3701" y="8282"/>
                      <a:pt x="3772" y="8282"/>
                    </a:cubicBezTo>
                    <a:lnTo>
                      <a:pt x="3820" y="8282"/>
                    </a:lnTo>
                    <a:cubicBezTo>
                      <a:pt x="3891" y="8259"/>
                      <a:pt x="3938" y="8187"/>
                      <a:pt x="3914" y="8116"/>
                    </a:cubicBezTo>
                    <a:cubicBezTo>
                      <a:pt x="3796" y="7760"/>
                      <a:pt x="3701" y="7405"/>
                      <a:pt x="3606" y="7049"/>
                    </a:cubicBezTo>
                    <a:cubicBezTo>
                      <a:pt x="3701" y="7025"/>
                      <a:pt x="3796" y="6978"/>
                      <a:pt x="3891" y="6930"/>
                    </a:cubicBezTo>
                    <a:cubicBezTo>
                      <a:pt x="4270" y="6693"/>
                      <a:pt x="4602" y="6385"/>
                      <a:pt x="4887" y="6029"/>
                    </a:cubicBezTo>
                    <a:cubicBezTo>
                      <a:pt x="5480" y="5341"/>
                      <a:pt x="5717" y="4795"/>
                      <a:pt x="5599" y="4368"/>
                    </a:cubicBezTo>
                    <a:cubicBezTo>
                      <a:pt x="5575" y="4250"/>
                      <a:pt x="5528" y="4155"/>
                      <a:pt x="5433" y="4084"/>
                    </a:cubicBezTo>
                    <a:cubicBezTo>
                      <a:pt x="5391" y="4056"/>
                      <a:pt x="5341" y="4044"/>
                      <a:pt x="5293" y="4044"/>
                    </a:cubicBezTo>
                    <a:cubicBezTo>
                      <a:pt x="5258" y="4044"/>
                      <a:pt x="5225" y="4050"/>
                      <a:pt x="5195" y="4060"/>
                    </a:cubicBezTo>
                    <a:cubicBezTo>
                      <a:pt x="4768" y="4155"/>
                      <a:pt x="4413" y="4606"/>
                      <a:pt x="4081" y="5412"/>
                    </a:cubicBezTo>
                    <a:cubicBezTo>
                      <a:pt x="3914" y="5839"/>
                      <a:pt x="3772" y="6266"/>
                      <a:pt x="3677" y="6717"/>
                    </a:cubicBezTo>
                    <a:cubicBezTo>
                      <a:pt x="3630" y="6717"/>
                      <a:pt x="3606" y="6740"/>
                      <a:pt x="3559" y="6764"/>
                    </a:cubicBezTo>
                    <a:cubicBezTo>
                      <a:pt x="3488" y="6456"/>
                      <a:pt x="3440" y="6147"/>
                      <a:pt x="3393" y="5815"/>
                    </a:cubicBezTo>
                    <a:cubicBezTo>
                      <a:pt x="3274" y="4819"/>
                      <a:pt x="3227" y="3823"/>
                      <a:pt x="3227" y="2850"/>
                    </a:cubicBezTo>
                    <a:lnTo>
                      <a:pt x="3274" y="2850"/>
                    </a:lnTo>
                    <a:cubicBezTo>
                      <a:pt x="3535" y="2850"/>
                      <a:pt x="3772" y="2708"/>
                      <a:pt x="3867" y="2471"/>
                    </a:cubicBezTo>
                    <a:cubicBezTo>
                      <a:pt x="3914" y="2352"/>
                      <a:pt x="3962" y="2257"/>
                      <a:pt x="3986" y="2186"/>
                    </a:cubicBezTo>
                    <a:cubicBezTo>
                      <a:pt x="4389" y="2139"/>
                      <a:pt x="4768" y="2044"/>
                      <a:pt x="5124" y="1901"/>
                    </a:cubicBezTo>
                    <a:cubicBezTo>
                      <a:pt x="5694" y="1688"/>
                      <a:pt x="5954" y="1427"/>
                      <a:pt x="5954" y="1095"/>
                    </a:cubicBezTo>
                    <a:cubicBezTo>
                      <a:pt x="5977" y="847"/>
                      <a:pt x="5786" y="642"/>
                      <a:pt x="5543" y="642"/>
                    </a:cubicBezTo>
                    <a:cubicBezTo>
                      <a:pt x="5530" y="642"/>
                      <a:pt x="5517" y="643"/>
                      <a:pt x="5504" y="644"/>
                    </a:cubicBezTo>
                    <a:cubicBezTo>
                      <a:pt x="5314" y="668"/>
                      <a:pt x="5124" y="692"/>
                      <a:pt x="4958" y="763"/>
                    </a:cubicBezTo>
                    <a:lnTo>
                      <a:pt x="4958" y="478"/>
                    </a:lnTo>
                    <a:cubicBezTo>
                      <a:pt x="4958" y="454"/>
                      <a:pt x="4958" y="454"/>
                      <a:pt x="4958" y="431"/>
                    </a:cubicBezTo>
                    <a:cubicBezTo>
                      <a:pt x="4914" y="255"/>
                      <a:pt x="4748" y="120"/>
                      <a:pt x="4554" y="120"/>
                    </a:cubicBezTo>
                    <a:cubicBezTo>
                      <a:pt x="4539" y="120"/>
                      <a:pt x="4523" y="121"/>
                      <a:pt x="4508" y="122"/>
                    </a:cubicBezTo>
                    <a:cubicBezTo>
                      <a:pt x="4270" y="122"/>
                      <a:pt x="4057" y="194"/>
                      <a:pt x="3867" y="312"/>
                    </a:cubicBezTo>
                    <a:cubicBezTo>
                      <a:pt x="3650" y="117"/>
                      <a:pt x="3373" y="1"/>
                      <a:pt x="30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99" name="Google Shape;3599;p29"/>
            <p:cNvGrpSpPr/>
            <p:nvPr/>
          </p:nvGrpSpPr>
          <p:grpSpPr>
            <a:xfrm>
              <a:off x="2861604" y="267217"/>
              <a:ext cx="54561" cy="54522"/>
              <a:chOff x="2943275" y="3531300"/>
              <a:chExt cx="39050" cy="39025"/>
            </a:xfrm>
          </p:grpSpPr>
          <p:sp>
            <p:nvSpPr>
              <p:cNvPr id="3600" name="Google Shape;3600;p29"/>
              <p:cNvSpPr/>
              <p:nvPr/>
            </p:nvSpPr>
            <p:spPr>
              <a:xfrm>
                <a:off x="2946500" y="3534625"/>
                <a:ext cx="35825" cy="32150"/>
              </a:xfrm>
              <a:custGeom>
                <a:avLst/>
                <a:gdLst/>
                <a:ahLst/>
                <a:cxnLst/>
                <a:rect l="l" t="t" r="r" b="b"/>
                <a:pathLst>
                  <a:path w="1433" h="1286" extrusionOk="0">
                    <a:moveTo>
                      <a:pt x="657" y="0"/>
                    </a:moveTo>
                    <a:cubicBezTo>
                      <a:pt x="330" y="0"/>
                      <a:pt x="0" y="241"/>
                      <a:pt x="14" y="645"/>
                    </a:cubicBezTo>
                    <a:cubicBezTo>
                      <a:pt x="14" y="811"/>
                      <a:pt x="85" y="977"/>
                      <a:pt x="204" y="1095"/>
                    </a:cubicBezTo>
                    <a:cubicBezTo>
                      <a:pt x="337" y="1228"/>
                      <a:pt x="491" y="1285"/>
                      <a:pt x="642" y="1285"/>
                    </a:cubicBezTo>
                    <a:cubicBezTo>
                      <a:pt x="1055" y="1285"/>
                      <a:pt x="1433" y="854"/>
                      <a:pt x="1224" y="384"/>
                    </a:cubicBezTo>
                    <a:cubicBezTo>
                      <a:pt x="1116" y="119"/>
                      <a:pt x="887" y="0"/>
                      <a:pt x="6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1" name="Google Shape;3601;p29"/>
              <p:cNvSpPr/>
              <p:nvPr/>
            </p:nvSpPr>
            <p:spPr>
              <a:xfrm>
                <a:off x="2943275" y="3531300"/>
                <a:ext cx="38575" cy="39025"/>
              </a:xfrm>
              <a:custGeom>
                <a:avLst/>
                <a:gdLst/>
                <a:ahLst/>
                <a:cxnLst/>
                <a:rect l="l" t="t" r="r" b="b"/>
                <a:pathLst>
                  <a:path w="1543" h="1561" extrusionOk="0">
                    <a:moveTo>
                      <a:pt x="760" y="303"/>
                    </a:moveTo>
                    <a:cubicBezTo>
                      <a:pt x="879" y="303"/>
                      <a:pt x="1021" y="351"/>
                      <a:pt x="1092" y="446"/>
                    </a:cubicBezTo>
                    <a:cubicBezTo>
                      <a:pt x="1439" y="774"/>
                      <a:pt x="1126" y="1257"/>
                      <a:pt x="758" y="1257"/>
                    </a:cubicBezTo>
                    <a:cubicBezTo>
                      <a:pt x="647" y="1257"/>
                      <a:pt x="532" y="1214"/>
                      <a:pt x="428" y="1110"/>
                    </a:cubicBezTo>
                    <a:cubicBezTo>
                      <a:pt x="238" y="920"/>
                      <a:pt x="238" y="612"/>
                      <a:pt x="428" y="446"/>
                    </a:cubicBezTo>
                    <a:cubicBezTo>
                      <a:pt x="523" y="351"/>
                      <a:pt x="641" y="303"/>
                      <a:pt x="760" y="303"/>
                    </a:cubicBezTo>
                    <a:close/>
                    <a:moveTo>
                      <a:pt x="769" y="1"/>
                    </a:moveTo>
                    <a:cubicBezTo>
                      <a:pt x="570" y="1"/>
                      <a:pt x="369" y="78"/>
                      <a:pt x="214" y="232"/>
                    </a:cubicBezTo>
                    <a:cubicBezTo>
                      <a:pt x="72" y="374"/>
                      <a:pt x="1" y="564"/>
                      <a:pt x="1" y="778"/>
                    </a:cubicBezTo>
                    <a:cubicBezTo>
                      <a:pt x="1" y="967"/>
                      <a:pt x="72" y="1181"/>
                      <a:pt x="214" y="1323"/>
                    </a:cubicBezTo>
                    <a:cubicBezTo>
                      <a:pt x="357" y="1466"/>
                      <a:pt x="547" y="1560"/>
                      <a:pt x="760" y="1560"/>
                    </a:cubicBezTo>
                    <a:cubicBezTo>
                      <a:pt x="1187" y="1537"/>
                      <a:pt x="1519" y="1205"/>
                      <a:pt x="1543" y="778"/>
                    </a:cubicBezTo>
                    <a:cubicBezTo>
                      <a:pt x="1543" y="564"/>
                      <a:pt x="1448" y="374"/>
                      <a:pt x="1306" y="232"/>
                    </a:cubicBezTo>
                    <a:cubicBezTo>
                      <a:pt x="1163" y="78"/>
                      <a:pt x="968" y="1"/>
                      <a:pt x="7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02" name="Google Shape;3602;p29"/>
            <p:cNvGrpSpPr/>
            <p:nvPr/>
          </p:nvGrpSpPr>
          <p:grpSpPr>
            <a:xfrm>
              <a:off x="3532417" y="89729"/>
              <a:ext cx="58546" cy="109825"/>
              <a:chOff x="3028100" y="3462950"/>
              <a:chExt cx="42700" cy="80100"/>
            </a:xfrm>
          </p:grpSpPr>
          <p:sp>
            <p:nvSpPr>
              <p:cNvPr id="3603" name="Google Shape;3603;p29"/>
              <p:cNvSpPr/>
              <p:nvPr/>
            </p:nvSpPr>
            <p:spPr>
              <a:xfrm>
                <a:off x="3031050" y="3467050"/>
                <a:ext cx="36200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2281" extrusionOk="0">
                    <a:moveTo>
                      <a:pt x="648" y="0"/>
                    </a:moveTo>
                    <a:cubicBezTo>
                      <a:pt x="637" y="0"/>
                      <a:pt x="627" y="1"/>
                      <a:pt x="617" y="3"/>
                    </a:cubicBezTo>
                    <a:cubicBezTo>
                      <a:pt x="475" y="3"/>
                      <a:pt x="333" y="122"/>
                      <a:pt x="190" y="383"/>
                    </a:cubicBezTo>
                    <a:cubicBezTo>
                      <a:pt x="72" y="620"/>
                      <a:pt x="1" y="881"/>
                      <a:pt x="24" y="1165"/>
                    </a:cubicBezTo>
                    <a:cubicBezTo>
                      <a:pt x="24" y="1426"/>
                      <a:pt x="119" y="1687"/>
                      <a:pt x="309" y="1877"/>
                    </a:cubicBezTo>
                    <a:cubicBezTo>
                      <a:pt x="499" y="2090"/>
                      <a:pt x="783" y="2233"/>
                      <a:pt x="1068" y="2280"/>
                    </a:cubicBezTo>
                    <a:cubicBezTo>
                      <a:pt x="1305" y="1948"/>
                      <a:pt x="1424" y="1545"/>
                      <a:pt x="1448" y="1165"/>
                    </a:cubicBezTo>
                    <a:cubicBezTo>
                      <a:pt x="1424" y="857"/>
                      <a:pt x="1305" y="549"/>
                      <a:pt x="1092" y="335"/>
                    </a:cubicBezTo>
                    <a:cubicBezTo>
                      <a:pt x="896" y="118"/>
                      <a:pt x="760" y="0"/>
                      <a:pt x="6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4" name="Google Shape;3604;p29"/>
              <p:cNvSpPr/>
              <p:nvPr/>
            </p:nvSpPr>
            <p:spPr>
              <a:xfrm>
                <a:off x="3028100" y="3462950"/>
                <a:ext cx="42700" cy="80100"/>
              </a:xfrm>
              <a:custGeom>
                <a:avLst/>
                <a:gdLst/>
                <a:ahLst/>
                <a:cxnLst/>
                <a:rect l="l" t="t" r="r" b="b"/>
                <a:pathLst>
                  <a:path w="1708" h="3204" extrusionOk="0">
                    <a:moveTo>
                      <a:pt x="759" y="286"/>
                    </a:moveTo>
                    <a:cubicBezTo>
                      <a:pt x="759" y="309"/>
                      <a:pt x="854" y="309"/>
                      <a:pt x="1115" y="570"/>
                    </a:cubicBezTo>
                    <a:cubicBezTo>
                      <a:pt x="1305" y="760"/>
                      <a:pt x="1400" y="1021"/>
                      <a:pt x="1423" y="1306"/>
                    </a:cubicBezTo>
                    <a:cubicBezTo>
                      <a:pt x="1400" y="1567"/>
                      <a:pt x="1328" y="1851"/>
                      <a:pt x="1210" y="2088"/>
                    </a:cubicBezTo>
                    <a:cubicBezTo>
                      <a:pt x="1139" y="1875"/>
                      <a:pt x="1068" y="1685"/>
                      <a:pt x="996" y="1472"/>
                    </a:cubicBezTo>
                    <a:cubicBezTo>
                      <a:pt x="977" y="1386"/>
                      <a:pt x="916" y="1350"/>
                      <a:pt x="854" y="1350"/>
                    </a:cubicBezTo>
                    <a:cubicBezTo>
                      <a:pt x="762" y="1350"/>
                      <a:pt x="669" y="1429"/>
                      <a:pt x="712" y="1543"/>
                    </a:cubicBezTo>
                    <a:cubicBezTo>
                      <a:pt x="783" y="1780"/>
                      <a:pt x="854" y="1994"/>
                      <a:pt x="925" y="2207"/>
                    </a:cubicBezTo>
                    <a:cubicBezTo>
                      <a:pt x="783" y="2160"/>
                      <a:pt x="641" y="2065"/>
                      <a:pt x="522" y="1946"/>
                    </a:cubicBezTo>
                    <a:cubicBezTo>
                      <a:pt x="380" y="1756"/>
                      <a:pt x="285" y="1543"/>
                      <a:pt x="285" y="1306"/>
                    </a:cubicBezTo>
                    <a:cubicBezTo>
                      <a:pt x="285" y="1045"/>
                      <a:pt x="332" y="808"/>
                      <a:pt x="451" y="594"/>
                    </a:cubicBezTo>
                    <a:cubicBezTo>
                      <a:pt x="569" y="404"/>
                      <a:pt x="664" y="309"/>
                      <a:pt x="759" y="309"/>
                    </a:cubicBezTo>
                    <a:lnTo>
                      <a:pt x="759" y="286"/>
                    </a:lnTo>
                    <a:close/>
                    <a:moveTo>
                      <a:pt x="759" y="1"/>
                    </a:moveTo>
                    <a:cubicBezTo>
                      <a:pt x="546" y="1"/>
                      <a:pt x="356" y="143"/>
                      <a:pt x="190" y="475"/>
                    </a:cubicBezTo>
                    <a:cubicBezTo>
                      <a:pt x="71" y="736"/>
                      <a:pt x="0" y="1021"/>
                      <a:pt x="0" y="1306"/>
                    </a:cubicBezTo>
                    <a:cubicBezTo>
                      <a:pt x="0" y="1614"/>
                      <a:pt x="95" y="1922"/>
                      <a:pt x="308" y="2160"/>
                    </a:cubicBezTo>
                    <a:cubicBezTo>
                      <a:pt x="522" y="2373"/>
                      <a:pt x="783" y="2515"/>
                      <a:pt x="1068" y="2563"/>
                    </a:cubicBezTo>
                    <a:lnTo>
                      <a:pt x="1091" y="2587"/>
                    </a:lnTo>
                    <a:cubicBezTo>
                      <a:pt x="1257" y="2990"/>
                      <a:pt x="1305" y="3061"/>
                      <a:pt x="1305" y="3061"/>
                    </a:cubicBezTo>
                    <a:cubicBezTo>
                      <a:pt x="1305" y="3132"/>
                      <a:pt x="1352" y="3203"/>
                      <a:pt x="1447" y="3203"/>
                    </a:cubicBezTo>
                    <a:cubicBezTo>
                      <a:pt x="1518" y="3203"/>
                      <a:pt x="1589" y="3132"/>
                      <a:pt x="1589" y="3061"/>
                    </a:cubicBezTo>
                    <a:cubicBezTo>
                      <a:pt x="1589" y="3014"/>
                      <a:pt x="1589" y="2990"/>
                      <a:pt x="1352" y="2468"/>
                    </a:cubicBezTo>
                    <a:lnTo>
                      <a:pt x="1352" y="2444"/>
                    </a:lnTo>
                    <a:cubicBezTo>
                      <a:pt x="1566" y="2112"/>
                      <a:pt x="1684" y="1709"/>
                      <a:pt x="1708" y="1306"/>
                    </a:cubicBezTo>
                    <a:cubicBezTo>
                      <a:pt x="1708" y="974"/>
                      <a:pt x="1566" y="641"/>
                      <a:pt x="1328" y="381"/>
                    </a:cubicBezTo>
                    <a:cubicBezTo>
                      <a:pt x="1091" y="120"/>
                      <a:pt x="901" y="1"/>
                      <a:pt x="7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05" name="Google Shape;3605;p29"/>
            <p:cNvGrpSpPr/>
            <p:nvPr/>
          </p:nvGrpSpPr>
          <p:grpSpPr>
            <a:xfrm>
              <a:off x="2861604" y="5001829"/>
              <a:ext cx="54561" cy="54522"/>
              <a:chOff x="2943275" y="3531300"/>
              <a:chExt cx="39050" cy="39025"/>
            </a:xfrm>
          </p:grpSpPr>
          <p:sp>
            <p:nvSpPr>
              <p:cNvPr id="3606" name="Google Shape;3606;p29"/>
              <p:cNvSpPr/>
              <p:nvPr/>
            </p:nvSpPr>
            <p:spPr>
              <a:xfrm>
                <a:off x="2946500" y="3534625"/>
                <a:ext cx="35825" cy="32150"/>
              </a:xfrm>
              <a:custGeom>
                <a:avLst/>
                <a:gdLst/>
                <a:ahLst/>
                <a:cxnLst/>
                <a:rect l="l" t="t" r="r" b="b"/>
                <a:pathLst>
                  <a:path w="1433" h="1286" extrusionOk="0">
                    <a:moveTo>
                      <a:pt x="657" y="0"/>
                    </a:moveTo>
                    <a:cubicBezTo>
                      <a:pt x="330" y="0"/>
                      <a:pt x="0" y="241"/>
                      <a:pt x="14" y="645"/>
                    </a:cubicBezTo>
                    <a:cubicBezTo>
                      <a:pt x="14" y="811"/>
                      <a:pt x="85" y="977"/>
                      <a:pt x="204" y="1095"/>
                    </a:cubicBezTo>
                    <a:cubicBezTo>
                      <a:pt x="337" y="1228"/>
                      <a:pt x="491" y="1285"/>
                      <a:pt x="642" y="1285"/>
                    </a:cubicBezTo>
                    <a:cubicBezTo>
                      <a:pt x="1055" y="1285"/>
                      <a:pt x="1433" y="854"/>
                      <a:pt x="1224" y="384"/>
                    </a:cubicBezTo>
                    <a:cubicBezTo>
                      <a:pt x="1116" y="119"/>
                      <a:pt x="887" y="0"/>
                      <a:pt x="6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7" name="Google Shape;3607;p29"/>
              <p:cNvSpPr/>
              <p:nvPr/>
            </p:nvSpPr>
            <p:spPr>
              <a:xfrm>
                <a:off x="2943275" y="3531300"/>
                <a:ext cx="38575" cy="39025"/>
              </a:xfrm>
              <a:custGeom>
                <a:avLst/>
                <a:gdLst/>
                <a:ahLst/>
                <a:cxnLst/>
                <a:rect l="l" t="t" r="r" b="b"/>
                <a:pathLst>
                  <a:path w="1543" h="1561" extrusionOk="0">
                    <a:moveTo>
                      <a:pt x="760" y="303"/>
                    </a:moveTo>
                    <a:cubicBezTo>
                      <a:pt x="879" y="303"/>
                      <a:pt x="1021" y="351"/>
                      <a:pt x="1092" y="446"/>
                    </a:cubicBezTo>
                    <a:cubicBezTo>
                      <a:pt x="1439" y="774"/>
                      <a:pt x="1126" y="1257"/>
                      <a:pt x="758" y="1257"/>
                    </a:cubicBezTo>
                    <a:cubicBezTo>
                      <a:pt x="647" y="1257"/>
                      <a:pt x="532" y="1214"/>
                      <a:pt x="428" y="1110"/>
                    </a:cubicBezTo>
                    <a:cubicBezTo>
                      <a:pt x="238" y="920"/>
                      <a:pt x="238" y="612"/>
                      <a:pt x="428" y="446"/>
                    </a:cubicBezTo>
                    <a:cubicBezTo>
                      <a:pt x="523" y="351"/>
                      <a:pt x="641" y="303"/>
                      <a:pt x="760" y="303"/>
                    </a:cubicBezTo>
                    <a:close/>
                    <a:moveTo>
                      <a:pt x="769" y="1"/>
                    </a:moveTo>
                    <a:cubicBezTo>
                      <a:pt x="570" y="1"/>
                      <a:pt x="369" y="78"/>
                      <a:pt x="214" y="232"/>
                    </a:cubicBezTo>
                    <a:cubicBezTo>
                      <a:pt x="72" y="374"/>
                      <a:pt x="1" y="564"/>
                      <a:pt x="1" y="778"/>
                    </a:cubicBezTo>
                    <a:cubicBezTo>
                      <a:pt x="1" y="967"/>
                      <a:pt x="72" y="1181"/>
                      <a:pt x="214" y="1323"/>
                    </a:cubicBezTo>
                    <a:cubicBezTo>
                      <a:pt x="357" y="1466"/>
                      <a:pt x="547" y="1560"/>
                      <a:pt x="760" y="1560"/>
                    </a:cubicBezTo>
                    <a:cubicBezTo>
                      <a:pt x="1187" y="1537"/>
                      <a:pt x="1519" y="1205"/>
                      <a:pt x="1543" y="778"/>
                    </a:cubicBezTo>
                    <a:cubicBezTo>
                      <a:pt x="1543" y="564"/>
                      <a:pt x="1448" y="374"/>
                      <a:pt x="1306" y="232"/>
                    </a:cubicBezTo>
                    <a:cubicBezTo>
                      <a:pt x="1163" y="78"/>
                      <a:pt x="968" y="1"/>
                      <a:pt x="7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08" name="Google Shape;3608;p29"/>
            <p:cNvGrpSpPr/>
            <p:nvPr/>
          </p:nvGrpSpPr>
          <p:grpSpPr>
            <a:xfrm>
              <a:off x="5553046" y="89729"/>
              <a:ext cx="3449517" cy="4984945"/>
              <a:chOff x="4966109" y="89729"/>
              <a:chExt cx="3449517" cy="4984945"/>
            </a:xfrm>
          </p:grpSpPr>
          <p:grpSp>
            <p:nvGrpSpPr>
              <p:cNvPr id="3609" name="Google Shape;3609;p29"/>
              <p:cNvGrpSpPr/>
              <p:nvPr/>
            </p:nvGrpSpPr>
            <p:grpSpPr>
              <a:xfrm rot="916035" flipH="1">
                <a:off x="7156681" y="2588369"/>
                <a:ext cx="552731" cy="439163"/>
                <a:chOff x="2701325" y="3170575"/>
                <a:chExt cx="392625" cy="311975"/>
              </a:xfrm>
            </p:grpSpPr>
            <p:sp>
              <p:nvSpPr>
                <p:cNvPr id="3610" name="Google Shape;3610;p29"/>
                <p:cNvSpPr/>
                <p:nvPr/>
              </p:nvSpPr>
              <p:spPr>
                <a:xfrm>
                  <a:off x="2829425" y="3413025"/>
                  <a:ext cx="127150" cy="6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6" h="2781" extrusionOk="0">
                      <a:moveTo>
                        <a:pt x="978" y="1"/>
                      </a:moveTo>
                      <a:cubicBezTo>
                        <a:pt x="968" y="1"/>
                        <a:pt x="959" y="2"/>
                        <a:pt x="949" y="5"/>
                      </a:cubicBezTo>
                      <a:cubicBezTo>
                        <a:pt x="855" y="5"/>
                        <a:pt x="807" y="77"/>
                        <a:pt x="807" y="148"/>
                      </a:cubicBezTo>
                      <a:lnTo>
                        <a:pt x="949" y="1832"/>
                      </a:lnTo>
                      <a:lnTo>
                        <a:pt x="72" y="2425"/>
                      </a:lnTo>
                      <a:cubicBezTo>
                        <a:pt x="24" y="2472"/>
                        <a:pt x="1" y="2567"/>
                        <a:pt x="48" y="2615"/>
                      </a:cubicBezTo>
                      <a:cubicBezTo>
                        <a:pt x="79" y="2661"/>
                        <a:pt x="129" y="2687"/>
                        <a:pt x="180" y="2687"/>
                      </a:cubicBezTo>
                      <a:cubicBezTo>
                        <a:pt x="208" y="2687"/>
                        <a:pt x="236" y="2679"/>
                        <a:pt x="262" y="2662"/>
                      </a:cubicBezTo>
                      <a:lnTo>
                        <a:pt x="973" y="2164"/>
                      </a:lnTo>
                      <a:cubicBezTo>
                        <a:pt x="997" y="2283"/>
                        <a:pt x="1044" y="2449"/>
                        <a:pt x="1092" y="2686"/>
                      </a:cubicBezTo>
                      <a:cubicBezTo>
                        <a:pt x="1115" y="2733"/>
                        <a:pt x="1187" y="2781"/>
                        <a:pt x="1258" y="2781"/>
                      </a:cubicBezTo>
                      <a:lnTo>
                        <a:pt x="1282" y="2781"/>
                      </a:lnTo>
                      <a:cubicBezTo>
                        <a:pt x="1353" y="2757"/>
                        <a:pt x="1400" y="2686"/>
                        <a:pt x="1400" y="2615"/>
                      </a:cubicBezTo>
                      <a:cubicBezTo>
                        <a:pt x="1329" y="2401"/>
                        <a:pt x="1305" y="2259"/>
                        <a:pt x="1282" y="2140"/>
                      </a:cubicBezTo>
                      <a:lnTo>
                        <a:pt x="1282" y="2140"/>
                      </a:lnTo>
                      <a:lnTo>
                        <a:pt x="2159" y="2520"/>
                      </a:lnTo>
                      <a:cubicBezTo>
                        <a:pt x="2186" y="2533"/>
                        <a:pt x="2211" y="2539"/>
                        <a:pt x="2234" y="2539"/>
                      </a:cubicBezTo>
                      <a:cubicBezTo>
                        <a:pt x="2376" y="2539"/>
                        <a:pt x="2441" y="2320"/>
                        <a:pt x="2278" y="2259"/>
                      </a:cubicBezTo>
                      <a:lnTo>
                        <a:pt x="1234" y="1808"/>
                      </a:lnTo>
                      <a:lnTo>
                        <a:pt x="1115" y="124"/>
                      </a:lnTo>
                      <a:cubicBezTo>
                        <a:pt x="1095" y="62"/>
                        <a:pt x="1039" y="1"/>
                        <a:pt x="978" y="1"/>
                      </a:cubicBezTo>
                      <a:close/>
                      <a:moveTo>
                        <a:pt x="4044" y="1"/>
                      </a:moveTo>
                      <a:cubicBezTo>
                        <a:pt x="3968" y="1"/>
                        <a:pt x="3915" y="65"/>
                        <a:pt x="3915" y="148"/>
                      </a:cubicBezTo>
                      <a:lnTo>
                        <a:pt x="3796" y="1808"/>
                      </a:lnTo>
                      <a:lnTo>
                        <a:pt x="2752" y="2259"/>
                      </a:lnTo>
                      <a:cubicBezTo>
                        <a:pt x="2585" y="2322"/>
                        <a:pt x="2657" y="2532"/>
                        <a:pt x="2791" y="2532"/>
                      </a:cubicBezTo>
                      <a:cubicBezTo>
                        <a:pt x="2809" y="2532"/>
                        <a:pt x="2827" y="2528"/>
                        <a:pt x="2847" y="2520"/>
                      </a:cubicBezTo>
                      <a:lnTo>
                        <a:pt x="3748" y="2140"/>
                      </a:lnTo>
                      <a:lnTo>
                        <a:pt x="3748" y="2140"/>
                      </a:lnTo>
                      <a:cubicBezTo>
                        <a:pt x="3725" y="2259"/>
                        <a:pt x="3701" y="2401"/>
                        <a:pt x="3630" y="2615"/>
                      </a:cubicBezTo>
                      <a:cubicBezTo>
                        <a:pt x="3606" y="2686"/>
                        <a:pt x="3654" y="2757"/>
                        <a:pt x="3748" y="2781"/>
                      </a:cubicBezTo>
                      <a:lnTo>
                        <a:pt x="3772" y="2781"/>
                      </a:lnTo>
                      <a:cubicBezTo>
                        <a:pt x="3843" y="2781"/>
                        <a:pt x="3891" y="2757"/>
                        <a:pt x="3915" y="2686"/>
                      </a:cubicBezTo>
                      <a:cubicBezTo>
                        <a:pt x="3986" y="2449"/>
                        <a:pt x="4033" y="2283"/>
                        <a:pt x="4057" y="2164"/>
                      </a:cubicBezTo>
                      <a:lnTo>
                        <a:pt x="4768" y="2662"/>
                      </a:lnTo>
                      <a:cubicBezTo>
                        <a:pt x="4802" y="2691"/>
                        <a:pt x="4838" y="2704"/>
                        <a:pt x="4870" y="2704"/>
                      </a:cubicBezTo>
                      <a:cubicBezTo>
                        <a:pt x="4996" y="2704"/>
                        <a:pt x="5085" y="2519"/>
                        <a:pt x="4935" y="2425"/>
                      </a:cubicBezTo>
                      <a:lnTo>
                        <a:pt x="4081" y="1832"/>
                      </a:lnTo>
                      <a:lnTo>
                        <a:pt x="4223" y="148"/>
                      </a:lnTo>
                      <a:cubicBezTo>
                        <a:pt x="4223" y="77"/>
                        <a:pt x="4152" y="5"/>
                        <a:pt x="4081" y="5"/>
                      </a:cubicBezTo>
                      <a:cubicBezTo>
                        <a:pt x="4068" y="2"/>
                        <a:pt x="4056" y="1"/>
                        <a:pt x="404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1" name="Google Shape;3611;p29"/>
                <p:cNvSpPr/>
                <p:nvPr/>
              </p:nvSpPr>
              <p:spPr>
                <a:xfrm>
                  <a:off x="2704900" y="3304625"/>
                  <a:ext cx="384900" cy="5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96" h="2326" extrusionOk="0">
                      <a:moveTo>
                        <a:pt x="3369" y="1"/>
                      </a:moveTo>
                      <a:lnTo>
                        <a:pt x="3369" y="1"/>
                      </a:lnTo>
                      <a:cubicBezTo>
                        <a:pt x="3084" y="167"/>
                        <a:pt x="2918" y="238"/>
                        <a:pt x="2847" y="261"/>
                      </a:cubicBezTo>
                      <a:cubicBezTo>
                        <a:pt x="2530" y="360"/>
                        <a:pt x="2214" y="410"/>
                        <a:pt x="1884" y="410"/>
                      </a:cubicBezTo>
                      <a:cubicBezTo>
                        <a:pt x="1818" y="410"/>
                        <a:pt x="1752" y="408"/>
                        <a:pt x="1684" y="404"/>
                      </a:cubicBezTo>
                      <a:cubicBezTo>
                        <a:pt x="1352" y="404"/>
                        <a:pt x="1044" y="356"/>
                        <a:pt x="736" y="285"/>
                      </a:cubicBezTo>
                      <a:cubicBezTo>
                        <a:pt x="641" y="261"/>
                        <a:pt x="570" y="238"/>
                        <a:pt x="475" y="238"/>
                      </a:cubicBezTo>
                      <a:cubicBezTo>
                        <a:pt x="427" y="214"/>
                        <a:pt x="374" y="202"/>
                        <a:pt x="317" y="202"/>
                      </a:cubicBezTo>
                      <a:cubicBezTo>
                        <a:pt x="261" y="202"/>
                        <a:pt x="202" y="214"/>
                        <a:pt x="143" y="238"/>
                      </a:cubicBezTo>
                      <a:cubicBezTo>
                        <a:pt x="48" y="356"/>
                        <a:pt x="0" y="499"/>
                        <a:pt x="24" y="641"/>
                      </a:cubicBezTo>
                      <a:cubicBezTo>
                        <a:pt x="24" y="831"/>
                        <a:pt x="71" y="1044"/>
                        <a:pt x="143" y="1234"/>
                      </a:cubicBezTo>
                      <a:cubicBezTo>
                        <a:pt x="237" y="1424"/>
                        <a:pt x="356" y="1590"/>
                        <a:pt x="475" y="1756"/>
                      </a:cubicBezTo>
                      <a:cubicBezTo>
                        <a:pt x="759" y="2112"/>
                        <a:pt x="1234" y="2325"/>
                        <a:pt x="1708" y="2325"/>
                      </a:cubicBezTo>
                      <a:cubicBezTo>
                        <a:pt x="2111" y="2325"/>
                        <a:pt x="2491" y="2207"/>
                        <a:pt x="2799" y="1946"/>
                      </a:cubicBezTo>
                      <a:cubicBezTo>
                        <a:pt x="2965" y="1827"/>
                        <a:pt x="3131" y="1661"/>
                        <a:pt x="3226" y="1471"/>
                      </a:cubicBezTo>
                      <a:cubicBezTo>
                        <a:pt x="3226" y="1400"/>
                        <a:pt x="3226" y="1353"/>
                        <a:pt x="3226" y="1281"/>
                      </a:cubicBezTo>
                      <a:cubicBezTo>
                        <a:pt x="3250" y="1044"/>
                        <a:pt x="3250" y="783"/>
                        <a:pt x="3297" y="499"/>
                      </a:cubicBezTo>
                      <a:cubicBezTo>
                        <a:pt x="3297" y="499"/>
                        <a:pt x="3297" y="475"/>
                        <a:pt x="3321" y="475"/>
                      </a:cubicBezTo>
                      <a:cubicBezTo>
                        <a:pt x="3321" y="309"/>
                        <a:pt x="3345" y="167"/>
                        <a:pt x="3369" y="1"/>
                      </a:cubicBezTo>
                      <a:close/>
                      <a:moveTo>
                        <a:pt x="12122" y="48"/>
                      </a:moveTo>
                      <a:cubicBezTo>
                        <a:pt x="12145" y="190"/>
                        <a:pt x="12169" y="309"/>
                        <a:pt x="12169" y="451"/>
                      </a:cubicBezTo>
                      <a:lnTo>
                        <a:pt x="12193" y="594"/>
                      </a:lnTo>
                      <a:cubicBezTo>
                        <a:pt x="12216" y="783"/>
                        <a:pt x="12240" y="949"/>
                        <a:pt x="12240" y="1115"/>
                      </a:cubicBezTo>
                      <a:lnTo>
                        <a:pt x="12240" y="1353"/>
                      </a:lnTo>
                      <a:lnTo>
                        <a:pt x="12240" y="1542"/>
                      </a:lnTo>
                      <a:cubicBezTo>
                        <a:pt x="12335" y="1708"/>
                        <a:pt x="12454" y="1827"/>
                        <a:pt x="12596" y="1946"/>
                      </a:cubicBezTo>
                      <a:cubicBezTo>
                        <a:pt x="12904" y="2207"/>
                        <a:pt x="13308" y="2325"/>
                        <a:pt x="13687" y="2325"/>
                      </a:cubicBezTo>
                      <a:cubicBezTo>
                        <a:pt x="14185" y="2325"/>
                        <a:pt x="14636" y="2112"/>
                        <a:pt x="14944" y="1756"/>
                      </a:cubicBezTo>
                      <a:cubicBezTo>
                        <a:pt x="15205" y="1448"/>
                        <a:pt x="15371" y="1044"/>
                        <a:pt x="15395" y="641"/>
                      </a:cubicBezTo>
                      <a:cubicBezTo>
                        <a:pt x="15376" y="357"/>
                        <a:pt x="15282" y="209"/>
                        <a:pt x="15100" y="209"/>
                      </a:cubicBezTo>
                      <a:cubicBezTo>
                        <a:pt x="15054" y="209"/>
                        <a:pt x="15002" y="219"/>
                        <a:pt x="14944" y="238"/>
                      </a:cubicBezTo>
                      <a:cubicBezTo>
                        <a:pt x="14849" y="238"/>
                        <a:pt x="14755" y="261"/>
                        <a:pt x="14683" y="285"/>
                      </a:cubicBezTo>
                      <a:cubicBezTo>
                        <a:pt x="14375" y="356"/>
                        <a:pt x="14043" y="404"/>
                        <a:pt x="13711" y="404"/>
                      </a:cubicBezTo>
                      <a:cubicBezTo>
                        <a:pt x="13648" y="408"/>
                        <a:pt x="13584" y="410"/>
                        <a:pt x="13519" y="410"/>
                      </a:cubicBezTo>
                      <a:cubicBezTo>
                        <a:pt x="13198" y="410"/>
                        <a:pt x="12865" y="360"/>
                        <a:pt x="12549" y="261"/>
                      </a:cubicBezTo>
                      <a:cubicBezTo>
                        <a:pt x="12501" y="238"/>
                        <a:pt x="12359" y="167"/>
                        <a:pt x="12122" y="48"/>
                      </a:cubicBezTo>
                      <a:close/>
                    </a:path>
                  </a:pathLst>
                </a:custGeom>
                <a:solidFill>
                  <a:srgbClr val="FFA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2" name="Google Shape;3612;p29"/>
                <p:cNvSpPr/>
                <p:nvPr/>
              </p:nvSpPr>
              <p:spPr>
                <a:xfrm>
                  <a:off x="2784950" y="3174125"/>
                  <a:ext cx="225975" cy="264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39" h="10582" extrusionOk="0">
                      <a:moveTo>
                        <a:pt x="4650" y="0"/>
                      </a:moveTo>
                      <a:cubicBezTo>
                        <a:pt x="4611" y="0"/>
                        <a:pt x="4571" y="1"/>
                        <a:pt x="4531" y="2"/>
                      </a:cubicBezTo>
                      <a:cubicBezTo>
                        <a:pt x="2681" y="73"/>
                        <a:pt x="1424" y="1069"/>
                        <a:pt x="760" y="3038"/>
                      </a:cubicBezTo>
                      <a:cubicBezTo>
                        <a:pt x="617" y="3441"/>
                        <a:pt x="499" y="3821"/>
                        <a:pt x="404" y="4177"/>
                      </a:cubicBezTo>
                      <a:cubicBezTo>
                        <a:pt x="309" y="4556"/>
                        <a:pt x="238" y="4888"/>
                        <a:pt x="167" y="5221"/>
                      </a:cubicBezTo>
                      <a:cubicBezTo>
                        <a:pt x="143" y="5387"/>
                        <a:pt x="119" y="5529"/>
                        <a:pt x="119" y="5695"/>
                      </a:cubicBezTo>
                      <a:cubicBezTo>
                        <a:pt x="95" y="5695"/>
                        <a:pt x="95" y="5719"/>
                        <a:pt x="95" y="5719"/>
                      </a:cubicBezTo>
                      <a:cubicBezTo>
                        <a:pt x="48" y="6003"/>
                        <a:pt x="48" y="6264"/>
                        <a:pt x="24" y="6501"/>
                      </a:cubicBezTo>
                      <a:cubicBezTo>
                        <a:pt x="24" y="6573"/>
                        <a:pt x="24" y="6620"/>
                        <a:pt x="24" y="6691"/>
                      </a:cubicBezTo>
                      <a:cubicBezTo>
                        <a:pt x="1" y="7308"/>
                        <a:pt x="119" y="7948"/>
                        <a:pt x="380" y="8518"/>
                      </a:cubicBezTo>
                      <a:cubicBezTo>
                        <a:pt x="428" y="8660"/>
                        <a:pt x="499" y="8779"/>
                        <a:pt x="570" y="8921"/>
                      </a:cubicBezTo>
                      <a:cubicBezTo>
                        <a:pt x="1163" y="9894"/>
                        <a:pt x="2230" y="10439"/>
                        <a:pt x="3796" y="10558"/>
                      </a:cubicBezTo>
                      <a:cubicBezTo>
                        <a:pt x="4009" y="10581"/>
                        <a:pt x="4247" y="10581"/>
                        <a:pt x="4460" y="10581"/>
                      </a:cubicBezTo>
                      <a:cubicBezTo>
                        <a:pt x="6547" y="10534"/>
                        <a:pt x="7947" y="9822"/>
                        <a:pt x="8635" y="8447"/>
                      </a:cubicBezTo>
                      <a:cubicBezTo>
                        <a:pt x="8896" y="7925"/>
                        <a:pt x="9038" y="7355"/>
                        <a:pt x="9038" y="6762"/>
                      </a:cubicBezTo>
                      <a:lnTo>
                        <a:pt x="9038" y="6573"/>
                      </a:lnTo>
                      <a:cubicBezTo>
                        <a:pt x="9038" y="6478"/>
                        <a:pt x="9038" y="6407"/>
                        <a:pt x="9038" y="6335"/>
                      </a:cubicBezTo>
                      <a:cubicBezTo>
                        <a:pt x="9038" y="6169"/>
                        <a:pt x="9014" y="6003"/>
                        <a:pt x="9014" y="5814"/>
                      </a:cubicBezTo>
                      <a:lnTo>
                        <a:pt x="8991" y="5671"/>
                      </a:lnTo>
                      <a:cubicBezTo>
                        <a:pt x="8967" y="5529"/>
                        <a:pt x="8943" y="5410"/>
                        <a:pt x="8920" y="5268"/>
                      </a:cubicBezTo>
                      <a:lnTo>
                        <a:pt x="8896" y="5173"/>
                      </a:lnTo>
                      <a:cubicBezTo>
                        <a:pt x="8754" y="4414"/>
                        <a:pt x="8540" y="3655"/>
                        <a:pt x="8279" y="2943"/>
                      </a:cubicBezTo>
                      <a:cubicBezTo>
                        <a:pt x="7560" y="996"/>
                        <a:pt x="6343" y="0"/>
                        <a:pt x="465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3" name="Google Shape;3613;p29"/>
                <p:cNvSpPr/>
                <p:nvPr/>
              </p:nvSpPr>
              <p:spPr>
                <a:xfrm>
                  <a:off x="2701325" y="3170575"/>
                  <a:ext cx="392625" cy="27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05" h="10866" extrusionOk="0">
                      <a:moveTo>
                        <a:pt x="8000" y="308"/>
                      </a:moveTo>
                      <a:cubicBezTo>
                        <a:pt x="9641" y="308"/>
                        <a:pt x="10764" y="1235"/>
                        <a:pt x="11482" y="3133"/>
                      </a:cubicBezTo>
                      <a:cubicBezTo>
                        <a:pt x="11743" y="3844"/>
                        <a:pt x="11956" y="4580"/>
                        <a:pt x="12099" y="5339"/>
                      </a:cubicBezTo>
                      <a:cubicBezTo>
                        <a:pt x="12099" y="5386"/>
                        <a:pt x="12122" y="5410"/>
                        <a:pt x="12122" y="5457"/>
                      </a:cubicBezTo>
                      <a:cubicBezTo>
                        <a:pt x="12146" y="5576"/>
                        <a:pt x="12170" y="5718"/>
                        <a:pt x="12170" y="5837"/>
                      </a:cubicBezTo>
                      <a:cubicBezTo>
                        <a:pt x="12193" y="5884"/>
                        <a:pt x="12193" y="5932"/>
                        <a:pt x="12193" y="5979"/>
                      </a:cubicBezTo>
                      <a:cubicBezTo>
                        <a:pt x="12217" y="6050"/>
                        <a:pt x="12288" y="6122"/>
                        <a:pt x="12359" y="6122"/>
                      </a:cubicBezTo>
                      <a:cubicBezTo>
                        <a:pt x="12431" y="6098"/>
                        <a:pt x="12502" y="6027"/>
                        <a:pt x="12502" y="5956"/>
                      </a:cubicBezTo>
                      <a:lnTo>
                        <a:pt x="12478" y="5790"/>
                      </a:lnTo>
                      <a:cubicBezTo>
                        <a:pt x="12454" y="5766"/>
                        <a:pt x="12454" y="5718"/>
                        <a:pt x="12454" y="5695"/>
                      </a:cubicBezTo>
                      <a:lnTo>
                        <a:pt x="12454" y="5695"/>
                      </a:lnTo>
                      <a:cubicBezTo>
                        <a:pt x="12525" y="5718"/>
                        <a:pt x="12597" y="5742"/>
                        <a:pt x="12644" y="5766"/>
                      </a:cubicBezTo>
                      <a:cubicBezTo>
                        <a:pt x="13047" y="5884"/>
                        <a:pt x="13451" y="5932"/>
                        <a:pt x="13854" y="5932"/>
                      </a:cubicBezTo>
                      <a:cubicBezTo>
                        <a:pt x="14210" y="5932"/>
                        <a:pt x="14542" y="5884"/>
                        <a:pt x="14874" y="5790"/>
                      </a:cubicBezTo>
                      <a:cubicBezTo>
                        <a:pt x="14945" y="5766"/>
                        <a:pt x="15040" y="5742"/>
                        <a:pt x="15135" y="5742"/>
                      </a:cubicBezTo>
                      <a:cubicBezTo>
                        <a:pt x="15159" y="5730"/>
                        <a:pt x="15188" y="5724"/>
                        <a:pt x="15218" y="5724"/>
                      </a:cubicBezTo>
                      <a:cubicBezTo>
                        <a:pt x="15247" y="5724"/>
                        <a:pt x="15277" y="5730"/>
                        <a:pt x="15301" y="5742"/>
                      </a:cubicBezTo>
                      <a:cubicBezTo>
                        <a:pt x="15372" y="5813"/>
                        <a:pt x="15396" y="5908"/>
                        <a:pt x="15396" y="6003"/>
                      </a:cubicBezTo>
                      <a:cubicBezTo>
                        <a:pt x="15372" y="6383"/>
                        <a:pt x="15230" y="6738"/>
                        <a:pt x="14969" y="7023"/>
                      </a:cubicBezTo>
                      <a:cubicBezTo>
                        <a:pt x="14721" y="7338"/>
                        <a:pt x="14324" y="7547"/>
                        <a:pt x="13919" y="7547"/>
                      </a:cubicBezTo>
                      <a:cubicBezTo>
                        <a:pt x="13897" y="7547"/>
                        <a:pt x="13875" y="7546"/>
                        <a:pt x="13854" y="7545"/>
                      </a:cubicBezTo>
                      <a:cubicBezTo>
                        <a:pt x="13474" y="7545"/>
                        <a:pt x="13119" y="7426"/>
                        <a:pt x="12834" y="7213"/>
                      </a:cubicBezTo>
                      <a:cubicBezTo>
                        <a:pt x="12715" y="7118"/>
                        <a:pt x="12620" y="6999"/>
                        <a:pt x="12525" y="6881"/>
                      </a:cubicBezTo>
                      <a:lnTo>
                        <a:pt x="12525" y="6715"/>
                      </a:lnTo>
                      <a:cubicBezTo>
                        <a:pt x="12525" y="6632"/>
                        <a:pt x="12472" y="6568"/>
                        <a:pt x="12411" y="6568"/>
                      </a:cubicBezTo>
                      <a:cubicBezTo>
                        <a:pt x="12402" y="6568"/>
                        <a:pt x="12393" y="6569"/>
                        <a:pt x="12383" y="6572"/>
                      </a:cubicBezTo>
                      <a:cubicBezTo>
                        <a:pt x="12288" y="6572"/>
                        <a:pt x="12217" y="6643"/>
                        <a:pt x="12241" y="6715"/>
                      </a:cubicBezTo>
                      <a:lnTo>
                        <a:pt x="12241" y="6904"/>
                      </a:lnTo>
                      <a:cubicBezTo>
                        <a:pt x="12217" y="7474"/>
                        <a:pt x="12099" y="8019"/>
                        <a:pt x="11838" y="8517"/>
                      </a:cubicBezTo>
                      <a:cubicBezTo>
                        <a:pt x="11173" y="9846"/>
                        <a:pt x="9821" y="10534"/>
                        <a:pt x="7805" y="10581"/>
                      </a:cubicBezTo>
                      <a:cubicBezTo>
                        <a:pt x="7568" y="10581"/>
                        <a:pt x="7354" y="10581"/>
                        <a:pt x="7141" y="10557"/>
                      </a:cubicBezTo>
                      <a:cubicBezTo>
                        <a:pt x="5646" y="10463"/>
                        <a:pt x="4603" y="9917"/>
                        <a:pt x="4057" y="8992"/>
                      </a:cubicBezTo>
                      <a:cubicBezTo>
                        <a:pt x="3962" y="8849"/>
                        <a:pt x="3915" y="8731"/>
                        <a:pt x="3844" y="8612"/>
                      </a:cubicBezTo>
                      <a:cubicBezTo>
                        <a:pt x="3606" y="8043"/>
                        <a:pt x="3488" y="7450"/>
                        <a:pt x="3512" y="6833"/>
                      </a:cubicBezTo>
                      <a:lnTo>
                        <a:pt x="3488" y="6833"/>
                      </a:lnTo>
                      <a:lnTo>
                        <a:pt x="3488" y="6667"/>
                      </a:lnTo>
                      <a:cubicBezTo>
                        <a:pt x="3512" y="6596"/>
                        <a:pt x="3440" y="6525"/>
                        <a:pt x="3369" y="6525"/>
                      </a:cubicBezTo>
                      <a:cubicBezTo>
                        <a:pt x="3357" y="6522"/>
                        <a:pt x="3344" y="6520"/>
                        <a:pt x="3333" y="6520"/>
                      </a:cubicBezTo>
                      <a:cubicBezTo>
                        <a:pt x="3257" y="6520"/>
                        <a:pt x="3203" y="6582"/>
                        <a:pt x="3203" y="6643"/>
                      </a:cubicBezTo>
                      <a:cubicBezTo>
                        <a:pt x="3203" y="6691"/>
                        <a:pt x="3203" y="6738"/>
                        <a:pt x="3203" y="6810"/>
                      </a:cubicBezTo>
                      <a:cubicBezTo>
                        <a:pt x="3108" y="6952"/>
                        <a:pt x="2990" y="7094"/>
                        <a:pt x="2824" y="7213"/>
                      </a:cubicBezTo>
                      <a:cubicBezTo>
                        <a:pt x="2563" y="7426"/>
                        <a:pt x="2183" y="7545"/>
                        <a:pt x="1827" y="7545"/>
                      </a:cubicBezTo>
                      <a:cubicBezTo>
                        <a:pt x="1400" y="7545"/>
                        <a:pt x="973" y="7355"/>
                        <a:pt x="713" y="7023"/>
                      </a:cubicBezTo>
                      <a:cubicBezTo>
                        <a:pt x="594" y="6881"/>
                        <a:pt x="499" y="6715"/>
                        <a:pt x="428" y="6549"/>
                      </a:cubicBezTo>
                      <a:cubicBezTo>
                        <a:pt x="333" y="6383"/>
                        <a:pt x="286" y="6193"/>
                        <a:pt x="309" y="6003"/>
                      </a:cubicBezTo>
                      <a:cubicBezTo>
                        <a:pt x="309" y="5813"/>
                        <a:pt x="333" y="5790"/>
                        <a:pt x="380" y="5742"/>
                      </a:cubicBezTo>
                      <a:cubicBezTo>
                        <a:pt x="400" y="5722"/>
                        <a:pt x="425" y="5715"/>
                        <a:pt x="453" y="5715"/>
                      </a:cubicBezTo>
                      <a:cubicBezTo>
                        <a:pt x="492" y="5715"/>
                        <a:pt x="539" y="5728"/>
                        <a:pt x="594" y="5742"/>
                      </a:cubicBezTo>
                      <a:cubicBezTo>
                        <a:pt x="665" y="5742"/>
                        <a:pt x="736" y="5766"/>
                        <a:pt x="831" y="5790"/>
                      </a:cubicBezTo>
                      <a:cubicBezTo>
                        <a:pt x="1139" y="5884"/>
                        <a:pt x="1472" y="5932"/>
                        <a:pt x="1827" y="5932"/>
                      </a:cubicBezTo>
                      <a:cubicBezTo>
                        <a:pt x="2231" y="5932"/>
                        <a:pt x="2634" y="5884"/>
                        <a:pt x="3037" y="5766"/>
                      </a:cubicBezTo>
                      <a:cubicBezTo>
                        <a:pt x="3132" y="5718"/>
                        <a:pt x="3227" y="5695"/>
                        <a:pt x="3322" y="5647"/>
                      </a:cubicBezTo>
                      <a:lnTo>
                        <a:pt x="3322" y="5647"/>
                      </a:lnTo>
                      <a:cubicBezTo>
                        <a:pt x="3298" y="5695"/>
                        <a:pt x="3298" y="5742"/>
                        <a:pt x="3298" y="5813"/>
                      </a:cubicBezTo>
                      <a:lnTo>
                        <a:pt x="3298" y="5837"/>
                      </a:lnTo>
                      <a:cubicBezTo>
                        <a:pt x="3298" y="5908"/>
                        <a:pt x="3322" y="5979"/>
                        <a:pt x="3417" y="6027"/>
                      </a:cubicBezTo>
                      <a:cubicBezTo>
                        <a:pt x="3488" y="6027"/>
                        <a:pt x="3583" y="5979"/>
                        <a:pt x="3606" y="5908"/>
                      </a:cubicBezTo>
                      <a:lnTo>
                        <a:pt x="3606" y="5837"/>
                      </a:lnTo>
                      <a:cubicBezTo>
                        <a:pt x="3606" y="5695"/>
                        <a:pt x="3630" y="5552"/>
                        <a:pt x="3654" y="5410"/>
                      </a:cubicBezTo>
                      <a:cubicBezTo>
                        <a:pt x="3701" y="5078"/>
                        <a:pt x="3796" y="4722"/>
                        <a:pt x="3891" y="4366"/>
                      </a:cubicBezTo>
                      <a:cubicBezTo>
                        <a:pt x="3986" y="4010"/>
                        <a:pt x="4081" y="3631"/>
                        <a:pt x="4223" y="3228"/>
                      </a:cubicBezTo>
                      <a:cubicBezTo>
                        <a:pt x="4864" y="1306"/>
                        <a:pt x="6073" y="357"/>
                        <a:pt x="7876" y="310"/>
                      </a:cubicBezTo>
                      <a:cubicBezTo>
                        <a:pt x="7918" y="309"/>
                        <a:pt x="7959" y="308"/>
                        <a:pt x="8000" y="308"/>
                      </a:cubicBezTo>
                      <a:close/>
                      <a:moveTo>
                        <a:pt x="7997" y="0"/>
                      </a:moveTo>
                      <a:cubicBezTo>
                        <a:pt x="7957" y="0"/>
                        <a:pt x="7917" y="1"/>
                        <a:pt x="7876" y="2"/>
                      </a:cubicBezTo>
                      <a:cubicBezTo>
                        <a:pt x="5955" y="49"/>
                        <a:pt x="4650" y="1116"/>
                        <a:pt x="3962" y="3133"/>
                      </a:cubicBezTo>
                      <a:cubicBezTo>
                        <a:pt x="3820" y="3512"/>
                        <a:pt x="3701" y="3939"/>
                        <a:pt x="3606" y="4271"/>
                      </a:cubicBezTo>
                      <a:cubicBezTo>
                        <a:pt x="3512" y="4627"/>
                        <a:pt x="3440" y="4959"/>
                        <a:pt x="3393" y="5268"/>
                      </a:cubicBezTo>
                      <a:cubicBezTo>
                        <a:pt x="3085" y="5434"/>
                        <a:pt x="2990" y="5481"/>
                        <a:pt x="2942" y="5481"/>
                      </a:cubicBezTo>
                      <a:cubicBezTo>
                        <a:pt x="2646" y="5580"/>
                        <a:pt x="2333" y="5629"/>
                        <a:pt x="2017" y="5629"/>
                      </a:cubicBezTo>
                      <a:cubicBezTo>
                        <a:pt x="1954" y="5629"/>
                        <a:pt x="1891" y="5627"/>
                        <a:pt x="1827" y="5623"/>
                      </a:cubicBezTo>
                      <a:cubicBezTo>
                        <a:pt x="1519" y="5623"/>
                        <a:pt x="1211" y="5576"/>
                        <a:pt x="926" y="5505"/>
                      </a:cubicBezTo>
                      <a:cubicBezTo>
                        <a:pt x="831" y="5457"/>
                        <a:pt x="760" y="5457"/>
                        <a:pt x="665" y="5457"/>
                      </a:cubicBezTo>
                      <a:cubicBezTo>
                        <a:pt x="609" y="5429"/>
                        <a:pt x="545" y="5416"/>
                        <a:pt x="482" y="5416"/>
                      </a:cubicBezTo>
                      <a:cubicBezTo>
                        <a:pt x="384" y="5416"/>
                        <a:pt x="286" y="5447"/>
                        <a:pt x="214" y="5505"/>
                      </a:cubicBezTo>
                      <a:cubicBezTo>
                        <a:pt x="72" y="5623"/>
                        <a:pt x="1" y="5790"/>
                        <a:pt x="25" y="5979"/>
                      </a:cubicBezTo>
                      <a:cubicBezTo>
                        <a:pt x="1" y="6216"/>
                        <a:pt x="72" y="6454"/>
                        <a:pt x="167" y="6667"/>
                      </a:cubicBezTo>
                      <a:cubicBezTo>
                        <a:pt x="262" y="6857"/>
                        <a:pt x="380" y="7047"/>
                        <a:pt x="499" y="7213"/>
                      </a:cubicBezTo>
                      <a:cubicBezTo>
                        <a:pt x="831" y="7616"/>
                        <a:pt x="1329" y="7829"/>
                        <a:pt x="1851" y="7829"/>
                      </a:cubicBezTo>
                      <a:cubicBezTo>
                        <a:pt x="2278" y="7829"/>
                        <a:pt x="2705" y="7687"/>
                        <a:pt x="3037" y="7426"/>
                      </a:cubicBezTo>
                      <a:cubicBezTo>
                        <a:pt x="3108" y="7379"/>
                        <a:pt x="3179" y="7308"/>
                        <a:pt x="3227" y="7260"/>
                      </a:cubicBezTo>
                      <a:cubicBezTo>
                        <a:pt x="3251" y="7758"/>
                        <a:pt x="3369" y="8256"/>
                        <a:pt x="3583" y="8707"/>
                      </a:cubicBezTo>
                      <a:cubicBezTo>
                        <a:pt x="3654" y="8849"/>
                        <a:pt x="3725" y="8992"/>
                        <a:pt x="3796" y="9134"/>
                      </a:cubicBezTo>
                      <a:cubicBezTo>
                        <a:pt x="4413" y="10154"/>
                        <a:pt x="5528" y="10723"/>
                        <a:pt x="7141" y="10842"/>
                      </a:cubicBezTo>
                      <a:cubicBezTo>
                        <a:pt x="7331" y="10866"/>
                        <a:pt x="7544" y="10866"/>
                        <a:pt x="7758" y="10866"/>
                      </a:cubicBezTo>
                      <a:lnTo>
                        <a:pt x="7805" y="10866"/>
                      </a:lnTo>
                      <a:cubicBezTo>
                        <a:pt x="9940" y="10818"/>
                        <a:pt x="11387" y="10059"/>
                        <a:pt x="12122" y="8636"/>
                      </a:cubicBezTo>
                      <a:cubicBezTo>
                        <a:pt x="12336" y="8209"/>
                        <a:pt x="12454" y="7758"/>
                        <a:pt x="12502" y="7284"/>
                      </a:cubicBezTo>
                      <a:cubicBezTo>
                        <a:pt x="12549" y="7331"/>
                        <a:pt x="12620" y="7379"/>
                        <a:pt x="12668" y="7403"/>
                      </a:cubicBezTo>
                      <a:cubicBezTo>
                        <a:pt x="12976" y="7667"/>
                        <a:pt x="13366" y="7808"/>
                        <a:pt x="13762" y="7808"/>
                      </a:cubicBezTo>
                      <a:cubicBezTo>
                        <a:pt x="13793" y="7808"/>
                        <a:pt x="13823" y="7807"/>
                        <a:pt x="13854" y="7806"/>
                      </a:cubicBezTo>
                      <a:cubicBezTo>
                        <a:pt x="13878" y="7807"/>
                        <a:pt x="13902" y="7807"/>
                        <a:pt x="13925" y="7807"/>
                      </a:cubicBezTo>
                      <a:cubicBezTo>
                        <a:pt x="14421" y="7807"/>
                        <a:pt x="14889" y="7574"/>
                        <a:pt x="15206" y="7189"/>
                      </a:cubicBezTo>
                      <a:cubicBezTo>
                        <a:pt x="15491" y="6857"/>
                        <a:pt x="15680" y="6430"/>
                        <a:pt x="15680" y="5979"/>
                      </a:cubicBezTo>
                      <a:cubicBezTo>
                        <a:pt x="15704" y="5790"/>
                        <a:pt x="15633" y="5600"/>
                        <a:pt x="15491" y="5481"/>
                      </a:cubicBezTo>
                      <a:cubicBezTo>
                        <a:pt x="15404" y="5424"/>
                        <a:pt x="15318" y="5392"/>
                        <a:pt x="15232" y="5392"/>
                      </a:cubicBezTo>
                      <a:cubicBezTo>
                        <a:pt x="15176" y="5392"/>
                        <a:pt x="15120" y="5406"/>
                        <a:pt x="15064" y="5434"/>
                      </a:cubicBezTo>
                      <a:cubicBezTo>
                        <a:pt x="14969" y="5434"/>
                        <a:pt x="14874" y="5457"/>
                        <a:pt x="14779" y="5481"/>
                      </a:cubicBezTo>
                      <a:cubicBezTo>
                        <a:pt x="14494" y="5576"/>
                        <a:pt x="14186" y="5600"/>
                        <a:pt x="13878" y="5623"/>
                      </a:cubicBezTo>
                      <a:cubicBezTo>
                        <a:pt x="13801" y="5630"/>
                        <a:pt x="13725" y="5634"/>
                        <a:pt x="13649" y="5634"/>
                      </a:cubicBezTo>
                      <a:cubicBezTo>
                        <a:pt x="13205" y="5634"/>
                        <a:pt x="12772" y="5518"/>
                        <a:pt x="12407" y="5315"/>
                      </a:cubicBezTo>
                      <a:lnTo>
                        <a:pt x="12407" y="5268"/>
                      </a:lnTo>
                      <a:cubicBezTo>
                        <a:pt x="12241" y="4509"/>
                        <a:pt x="12027" y="3750"/>
                        <a:pt x="11766" y="3014"/>
                      </a:cubicBezTo>
                      <a:cubicBezTo>
                        <a:pt x="11024" y="1020"/>
                        <a:pt x="9760" y="0"/>
                        <a:pt x="799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4" name="Google Shape;3614;p29"/>
                <p:cNvSpPr/>
                <p:nvPr/>
              </p:nvSpPr>
              <p:spPr>
                <a:xfrm>
                  <a:off x="2879250" y="3266675"/>
                  <a:ext cx="38550" cy="39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2" h="1566" extrusionOk="0">
                      <a:moveTo>
                        <a:pt x="949" y="0"/>
                      </a:moveTo>
                      <a:cubicBezTo>
                        <a:pt x="830" y="48"/>
                        <a:pt x="712" y="119"/>
                        <a:pt x="617" y="214"/>
                      </a:cubicBezTo>
                      <a:cubicBezTo>
                        <a:pt x="380" y="404"/>
                        <a:pt x="166" y="641"/>
                        <a:pt x="0" y="878"/>
                      </a:cubicBezTo>
                      <a:lnTo>
                        <a:pt x="380" y="854"/>
                      </a:lnTo>
                      <a:cubicBezTo>
                        <a:pt x="688" y="807"/>
                        <a:pt x="996" y="807"/>
                        <a:pt x="1281" y="807"/>
                      </a:cubicBezTo>
                      <a:cubicBezTo>
                        <a:pt x="973" y="807"/>
                        <a:pt x="688" y="831"/>
                        <a:pt x="380" y="854"/>
                      </a:cubicBezTo>
                      <a:lnTo>
                        <a:pt x="854" y="1566"/>
                      </a:lnTo>
                      <a:cubicBezTo>
                        <a:pt x="949" y="1447"/>
                        <a:pt x="1044" y="1329"/>
                        <a:pt x="1091" y="1210"/>
                      </a:cubicBezTo>
                      <a:lnTo>
                        <a:pt x="1115" y="1210"/>
                      </a:lnTo>
                      <a:cubicBezTo>
                        <a:pt x="1186" y="1092"/>
                        <a:pt x="1234" y="949"/>
                        <a:pt x="1281" y="807"/>
                      </a:cubicBezTo>
                      <a:lnTo>
                        <a:pt x="1542" y="807"/>
                      </a:lnTo>
                      <a:cubicBezTo>
                        <a:pt x="1495" y="688"/>
                        <a:pt x="1447" y="546"/>
                        <a:pt x="1329" y="380"/>
                      </a:cubicBezTo>
                      <a:cubicBezTo>
                        <a:pt x="1162" y="143"/>
                        <a:pt x="1044" y="0"/>
                        <a:pt x="94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5" name="Google Shape;3615;p29"/>
                <p:cNvSpPr/>
                <p:nvPr/>
              </p:nvSpPr>
              <p:spPr>
                <a:xfrm>
                  <a:off x="2834175" y="3237625"/>
                  <a:ext cx="128125" cy="2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25" h="1044" extrusionOk="0">
                      <a:moveTo>
                        <a:pt x="546" y="0"/>
                      </a:moveTo>
                      <a:cubicBezTo>
                        <a:pt x="404" y="0"/>
                        <a:pt x="261" y="48"/>
                        <a:pt x="143" y="166"/>
                      </a:cubicBezTo>
                      <a:cubicBezTo>
                        <a:pt x="48" y="261"/>
                        <a:pt x="0" y="380"/>
                        <a:pt x="24" y="522"/>
                      </a:cubicBezTo>
                      <a:cubicBezTo>
                        <a:pt x="0" y="664"/>
                        <a:pt x="48" y="783"/>
                        <a:pt x="143" y="878"/>
                      </a:cubicBezTo>
                      <a:cubicBezTo>
                        <a:pt x="238" y="996"/>
                        <a:pt x="380" y="1044"/>
                        <a:pt x="546" y="1044"/>
                      </a:cubicBezTo>
                      <a:cubicBezTo>
                        <a:pt x="807" y="1020"/>
                        <a:pt x="1020" y="807"/>
                        <a:pt x="1068" y="522"/>
                      </a:cubicBezTo>
                      <a:cubicBezTo>
                        <a:pt x="1068" y="380"/>
                        <a:pt x="997" y="237"/>
                        <a:pt x="902" y="166"/>
                      </a:cubicBezTo>
                      <a:cubicBezTo>
                        <a:pt x="807" y="48"/>
                        <a:pt x="665" y="0"/>
                        <a:pt x="546" y="0"/>
                      </a:cubicBezTo>
                      <a:close/>
                      <a:moveTo>
                        <a:pt x="4602" y="0"/>
                      </a:moveTo>
                      <a:cubicBezTo>
                        <a:pt x="4318" y="0"/>
                        <a:pt x="4080" y="237"/>
                        <a:pt x="4080" y="522"/>
                      </a:cubicBezTo>
                      <a:cubicBezTo>
                        <a:pt x="4080" y="664"/>
                        <a:pt x="4128" y="783"/>
                        <a:pt x="4246" y="878"/>
                      </a:cubicBezTo>
                      <a:cubicBezTo>
                        <a:pt x="4318" y="996"/>
                        <a:pt x="4460" y="1044"/>
                        <a:pt x="4602" y="1044"/>
                      </a:cubicBezTo>
                      <a:cubicBezTo>
                        <a:pt x="4745" y="1044"/>
                        <a:pt x="4887" y="996"/>
                        <a:pt x="4958" y="878"/>
                      </a:cubicBezTo>
                      <a:cubicBezTo>
                        <a:pt x="5077" y="783"/>
                        <a:pt x="5124" y="664"/>
                        <a:pt x="5124" y="522"/>
                      </a:cubicBezTo>
                      <a:cubicBezTo>
                        <a:pt x="5124" y="380"/>
                        <a:pt x="5077" y="237"/>
                        <a:pt x="4958" y="166"/>
                      </a:cubicBezTo>
                      <a:cubicBezTo>
                        <a:pt x="4863" y="48"/>
                        <a:pt x="4745" y="0"/>
                        <a:pt x="460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6" name="Google Shape;3616;p29"/>
                <p:cNvSpPr/>
                <p:nvPr/>
              </p:nvSpPr>
              <p:spPr>
                <a:xfrm>
                  <a:off x="2871525" y="3263125"/>
                  <a:ext cx="54600" cy="4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4" h="1851" extrusionOk="0">
                      <a:moveTo>
                        <a:pt x="1258" y="285"/>
                      </a:moveTo>
                      <a:cubicBezTo>
                        <a:pt x="1282" y="308"/>
                        <a:pt x="1353" y="332"/>
                        <a:pt x="1519" y="593"/>
                      </a:cubicBezTo>
                      <a:cubicBezTo>
                        <a:pt x="1566" y="664"/>
                        <a:pt x="1590" y="735"/>
                        <a:pt x="1638" y="807"/>
                      </a:cubicBezTo>
                      <a:lnTo>
                        <a:pt x="1566" y="807"/>
                      </a:lnTo>
                      <a:cubicBezTo>
                        <a:pt x="1282" y="807"/>
                        <a:pt x="997" y="830"/>
                        <a:pt x="689" y="854"/>
                      </a:cubicBezTo>
                      <a:lnTo>
                        <a:pt x="641" y="854"/>
                      </a:lnTo>
                      <a:cubicBezTo>
                        <a:pt x="760" y="712"/>
                        <a:pt x="878" y="569"/>
                        <a:pt x="1021" y="474"/>
                      </a:cubicBezTo>
                      <a:cubicBezTo>
                        <a:pt x="1092" y="403"/>
                        <a:pt x="1187" y="356"/>
                        <a:pt x="1258" y="285"/>
                      </a:cubicBezTo>
                      <a:close/>
                      <a:moveTo>
                        <a:pt x="1353" y="1115"/>
                      </a:moveTo>
                      <a:cubicBezTo>
                        <a:pt x="1353" y="1139"/>
                        <a:pt x="1305" y="1210"/>
                        <a:pt x="1282" y="1281"/>
                      </a:cubicBezTo>
                      <a:cubicBezTo>
                        <a:pt x="1234" y="1352"/>
                        <a:pt x="1211" y="1400"/>
                        <a:pt x="1187" y="1447"/>
                      </a:cubicBezTo>
                      <a:lnTo>
                        <a:pt x="973" y="1115"/>
                      </a:lnTo>
                      <a:close/>
                      <a:moveTo>
                        <a:pt x="1282" y="0"/>
                      </a:moveTo>
                      <a:cubicBezTo>
                        <a:pt x="1211" y="0"/>
                        <a:pt x="1092" y="48"/>
                        <a:pt x="855" y="237"/>
                      </a:cubicBezTo>
                      <a:cubicBezTo>
                        <a:pt x="618" y="427"/>
                        <a:pt x="428" y="641"/>
                        <a:pt x="262" y="878"/>
                      </a:cubicBezTo>
                      <a:lnTo>
                        <a:pt x="191" y="878"/>
                      </a:lnTo>
                      <a:cubicBezTo>
                        <a:pt x="1" y="878"/>
                        <a:pt x="1" y="1186"/>
                        <a:pt x="191" y="1186"/>
                      </a:cubicBezTo>
                      <a:lnTo>
                        <a:pt x="333" y="1186"/>
                      </a:lnTo>
                      <a:lnTo>
                        <a:pt x="641" y="1139"/>
                      </a:lnTo>
                      <a:lnTo>
                        <a:pt x="1044" y="1779"/>
                      </a:lnTo>
                      <a:cubicBezTo>
                        <a:pt x="1068" y="1827"/>
                        <a:pt x="1116" y="1850"/>
                        <a:pt x="1163" y="1850"/>
                      </a:cubicBezTo>
                      <a:cubicBezTo>
                        <a:pt x="1211" y="1850"/>
                        <a:pt x="1234" y="1827"/>
                        <a:pt x="1282" y="1803"/>
                      </a:cubicBezTo>
                      <a:cubicBezTo>
                        <a:pt x="1377" y="1684"/>
                        <a:pt x="1471" y="1566"/>
                        <a:pt x="1543" y="1400"/>
                      </a:cubicBezTo>
                      <a:cubicBezTo>
                        <a:pt x="1614" y="1305"/>
                        <a:pt x="1661" y="1186"/>
                        <a:pt x="1709" y="1091"/>
                      </a:cubicBezTo>
                      <a:lnTo>
                        <a:pt x="2017" y="1091"/>
                      </a:lnTo>
                      <a:cubicBezTo>
                        <a:pt x="2112" y="1091"/>
                        <a:pt x="2183" y="1020"/>
                        <a:pt x="2183" y="949"/>
                      </a:cubicBezTo>
                      <a:cubicBezTo>
                        <a:pt x="2183" y="854"/>
                        <a:pt x="2112" y="783"/>
                        <a:pt x="2017" y="783"/>
                      </a:cubicBezTo>
                      <a:lnTo>
                        <a:pt x="1970" y="783"/>
                      </a:lnTo>
                      <a:cubicBezTo>
                        <a:pt x="1922" y="688"/>
                        <a:pt x="1851" y="569"/>
                        <a:pt x="1780" y="427"/>
                      </a:cubicBezTo>
                      <a:cubicBezTo>
                        <a:pt x="1590" y="119"/>
                        <a:pt x="1424" y="0"/>
                        <a:pt x="128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617" name="Google Shape;3617;p29"/>
              <p:cNvGrpSpPr/>
              <p:nvPr/>
            </p:nvGrpSpPr>
            <p:grpSpPr>
              <a:xfrm flipH="1">
                <a:off x="7681223" y="1437334"/>
                <a:ext cx="435018" cy="444103"/>
                <a:chOff x="2963450" y="3492750"/>
                <a:chExt cx="311350" cy="317875"/>
              </a:xfrm>
            </p:grpSpPr>
            <p:sp>
              <p:nvSpPr>
                <p:cNvPr id="3618" name="Google Shape;3618;p29"/>
                <p:cNvSpPr/>
                <p:nvPr/>
              </p:nvSpPr>
              <p:spPr>
                <a:xfrm>
                  <a:off x="3105775" y="3752950"/>
                  <a:ext cx="77700" cy="5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8" h="2307" extrusionOk="0">
                      <a:moveTo>
                        <a:pt x="1803" y="0"/>
                      </a:moveTo>
                      <a:cubicBezTo>
                        <a:pt x="1708" y="0"/>
                        <a:pt x="1637" y="48"/>
                        <a:pt x="1637" y="143"/>
                      </a:cubicBezTo>
                      <a:cubicBezTo>
                        <a:pt x="1614" y="451"/>
                        <a:pt x="1685" y="783"/>
                        <a:pt x="1803" y="1068"/>
                      </a:cubicBezTo>
                      <a:cubicBezTo>
                        <a:pt x="1803" y="1092"/>
                        <a:pt x="1827" y="1139"/>
                        <a:pt x="2088" y="1803"/>
                      </a:cubicBezTo>
                      <a:cubicBezTo>
                        <a:pt x="2112" y="1851"/>
                        <a:pt x="2159" y="1898"/>
                        <a:pt x="2230" y="1898"/>
                      </a:cubicBezTo>
                      <a:lnTo>
                        <a:pt x="2278" y="1874"/>
                      </a:lnTo>
                      <a:cubicBezTo>
                        <a:pt x="2539" y="1780"/>
                        <a:pt x="2776" y="1661"/>
                        <a:pt x="3013" y="1542"/>
                      </a:cubicBezTo>
                      <a:cubicBezTo>
                        <a:pt x="3084" y="1495"/>
                        <a:pt x="3108" y="1400"/>
                        <a:pt x="3060" y="1329"/>
                      </a:cubicBezTo>
                      <a:cubicBezTo>
                        <a:pt x="3045" y="1283"/>
                        <a:pt x="3000" y="1257"/>
                        <a:pt x="2951" y="1257"/>
                      </a:cubicBezTo>
                      <a:cubicBezTo>
                        <a:pt x="2924" y="1257"/>
                        <a:pt x="2896" y="1265"/>
                        <a:pt x="2871" y="1281"/>
                      </a:cubicBezTo>
                      <a:cubicBezTo>
                        <a:pt x="2681" y="1376"/>
                        <a:pt x="2491" y="1471"/>
                        <a:pt x="2301" y="1542"/>
                      </a:cubicBezTo>
                      <a:cubicBezTo>
                        <a:pt x="2135" y="1115"/>
                        <a:pt x="2088" y="1020"/>
                        <a:pt x="2088" y="973"/>
                      </a:cubicBezTo>
                      <a:cubicBezTo>
                        <a:pt x="1969" y="736"/>
                        <a:pt x="1922" y="451"/>
                        <a:pt x="1922" y="167"/>
                      </a:cubicBezTo>
                      <a:cubicBezTo>
                        <a:pt x="1922" y="95"/>
                        <a:pt x="1874" y="24"/>
                        <a:pt x="1803" y="0"/>
                      </a:cubicBezTo>
                      <a:close/>
                      <a:moveTo>
                        <a:pt x="460" y="87"/>
                      </a:moveTo>
                      <a:cubicBezTo>
                        <a:pt x="398" y="87"/>
                        <a:pt x="336" y="118"/>
                        <a:pt x="309" y="190"/>
                      </a:cubicBezTo>
                      <a:cubicBezTo>
                        <a:pt x="309" y="261"/>
                        <a:pt x="261" y="499"/>
                        <a:pt x="24" y="1803"/>
                      </a:cubicBezTo>
                      <a:cubicBezTo>
                        <a:pt x="1" y="1874"/>
                        <a:pt x="48" y="1946"/>
                        <a:pt x="95" y="1969"/>
                      </a:cubicBezTo>
                      <a:cubicBezTo>
                        <a:pt x="380" y="2088"/>
                        <a:pt x="665" y="2207"/>
                        <a:pt x="949" y="2301"/>
                      </a:cubicBezTo>
                      <a:lnTo>
                        <a:pt x="997" y="2301"/>
                      </a:lnTo>
                      <a:cubicBezTo>
                        <a:pt x="1010" y="2305"/>
                        <a:pt x="1023" y="2306"/>
                        <a:pt x="1035" y="2306"/>
                      </a:cubicBezTo>
                      <a:cubicBezTo>
                        <a:pt x="1192" y="2306"/>
                        <a:pt x="1220" y="2039"/>
                        <a:pt x="1044" y="2017"/>
                      </a:cubicBezTo>
                      <a:cubicBezTo>
                        <a:pt x="736" y="1922"/>
                        <a:pt x="499" y="1827"/>
                        <a:pt x="333" y="1756"/>
                      </a:cubicBezTo>
                      <a:cubicBezTo>
                        <a:pt x="546" y="594"/>
                        <a:pt x="594" y="333"/>
                        <a:pt x="617" y="285"/>
                      </a:cubicBezTo>
                      <a:cubicBezTo>
                        <a:pt x="661" y="168"/>
                        <a:pt x="560" y="87"/>
                        <a:pt x="460" y="8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9" name="Google Shape;3619;p29"/>
                <p:cNvSpPr/>
                <p:nvPr/>
              </p:nvSpPr>
              <p:spPr>
                <a:xfrm>
                  <a:off x="3222600" y="3511000"/>
                  <a:ext cx="48650" cy="4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6" h="1732" extrusionOk="0">
                      <a:moveTo>
                        <a:pt x="1400" y="0"/>
                      </a:moveTo>
                      <a:cubicBezTo>
                        <a:pt x="1092" y="48"/>
                        <a:pt x="783" y="95"/>
                        <a:pt x="451" y="143"/>
                      </a:cubicBezTo>
                      <a:lnTo>
                        <a:pt x="1" y="190"/>
                      </a:lnTo>
                      <a:cubicBezTo>
                        <a:pt x="72" y="238"/>
                        <a:pt x="143" y="285"/>
                        <a:pt x="214" y="356"/>
                      </a:cubicBezTo>
                      <a:cubicBezTo>
                        <a:pt x="427" y="522"/>
                        <a:pt x="594" y="712"/>
                        <a:pt x="760" y="925"/>
                      </a:cubicBezTo>
                      <a:lnTo>
                        <a:pt x="1400" y="0"/>
                      </a:lnTo>
                      <a:close/>
                      <a:moveTo>
                        <a:pt x="760" y="925"/>
                      </a:moveTo>
                      <a:lnTo>
                        <a:pt x="783" y="949"/>
                      </a:lnTo>
                      <a:cubicBezTo>
                        <a:pt x="949" y="1210"/>
                        <a:pt x="1092" y="1471"/>
                        <a:pt x="1210" y="1732"/>
                      </a:cubicBezTo>
                      <a:lnTo>
                        <a:pt x="1946" y="1115"/>
                      </a:lnTo>
                      <a:lnTo>
                        <a:pt x="760" y="925"/>
                      </a:lnTo>
                      <a:close/>
                    </a:path>
                  </a:pathLst>
                </a:custGeom>
                <a:solidFill>
                  <a:srgbClr val="FCB05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20" name="Google Shape;3620;p29"/>
                <p:cNvSpPr/>
                <p:nvPr/>
              </p:nvSpPr>
              <p:spPr>
                <a:xfrm>
                  <a:off x="2964525" y="3496500"/>
                  <a:ext cx="299600" cy="270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4" h="10808" extrusionOk="0">
                      <a:moveTo>
                        <a:pt x="7368" y="5015"/>
                      </a:moveTo>
                      <a:cubicBezTo>
                        <a:pt x="7637" y="5015"/>
                        <a:pt x="7871" y="5189"/>
                        <a:pt x="8070" y="5538"/>
                      </a:cubicBezTo>
                      <a:cubicBezTo>
                        <a:pt x="8355" y="6036"/>
                        <a:pt x="8450" y="6605"/>
                        <a:pt x="8331" y="7175"/>
                      </a:cubicBezTo>
                      <a:cubicBezTo>
                        <a:pt x="8236" y="7792"/>
                        <a:pt x="7857" y="8313"/>
                        <a:pt x="7311" y="8598"/>
                      </a:cubicBezTo>
                      <a:cubicBezTo>
                        <a:pt x="6928" y="8805"/>
                        <a:pt x="6492" y="8916"/>
                        <a:pt x="6060" y="8916"/>
                      </a:cubicBezTo>
                      <a:cubicBezTo>
                        <a:pt x="5849" y="8916"/>
                        <a:pt x="5639" y="8890"/>
                        <a:pt x="5437" y="8835"/>
                      </a:cubicBezTo>
                      <a:cubicBezTo>
                        <a:pt x="4654" y="8598"/>
                        <a:pt x="3990" y="8147"/>
                        <a:pt x="3468" y="7554"/>
                      </a:cubicBezTo>
                      <a:cubicBezTo>
                        <a:pt x="2828" y="6843"/>
                        <a:pt x="2709" y="6297"/>
                        <a:pt x="3112" y="5941"/>
                      </a:cubicBezTo>
                      <a:cubicBezTo>
                        <a:pt x="3634" y="5941"/>
                        <a:pt x="4180" y="5894"/>
                        <a:pt x="4702" y="5799"/>
                      </a:cubicBezTo>
                      <a:cubicBezTo>
                        <a:pt x="5484" y="5680"/>
                        <a:pt x="6267" y="5443"/>
                        <a:pt x="7003" y="5111"/>
                      </a:cubicBezTo>
                      <a:cubicBezTo>
                        <a:pt x="7131" y="5047"/>
                        <a:pt x="7252" y="5015"/>
                        <a:pt x="7368" y="5015"/>
                      </a:cubicBezTo>
                      <a:close/>
                      <a:moveTo>
                        <a:pt x="8107" y="0"/>
                      </a:moveTo>
                      <a:cubicBezTo>
                        <a:pt x="8016" y="0"/>
                        <a:pt x="7924" y="4"/>
                        <a:pt x="7833" y="11"/>
                      </a:cubicBezTo>
                      <a:cubicBezTo>
                        <a:pt x="6979" y="106"/>
                        <a:pt x="6172" y="865"/>
                        <a:pt x="5366" y="2336"/>
                      </a:cubicBezTo>
                      <a:lnTo>
                        <a:pt x="5366" y="2312"/>
                      </a:lnTo>
                      <a:cubicBezTo>
                        <a:pt x="4583" y="3783"/>
                        <a:pt x="3800" y="4660"/>
                        <a:pt x="3041" y="4945"/>
                      </a:cubicBezTo>
                      <a:cubicBezTo>
                        <a:pt x="2424" y="5182"/>
                        <a:pt x="1784" y="5325"/>
                        <a:pt x="1120" y="5372"/>
                      </a:cubicBezTo>
                      <a:cubicBezTo>
                        <a:pt x="997" y="5349"/>
                        <a:pt x="885" y="5337"/>
                        <a:pt x="785" y="5337"/>
                      </a:cubicBezTo>
                      <a:cubicBezTo>
                        <a:pt x="174" y="5337"/>
                        <a:pt x="1" y="5773"/>
                        <a:pt x="266" y="6629"/>
                      </a:cubicBezTo>
                      <a:cubicBezTo>
                        <a:pt x="717" y="8100"/>
                        <a:pt x="1499" y="9167"/>
                        <a:pt x="2614" y="9832"/>
                      </a:cubicBezTo>
                      <a:cubicBezTo>
                        <a:pt x="3624" y="10467"/>
                        <a:pt x="4795" y="10808"/>
                        <a:pt x="5989" y="10808"/>
                      </a:cubicBezTo>
                      <a:cubicBezTo>
                        <a:pt x="6310" y="10808"/>
                        <a:pt x="6633" y="10783"/>
                        <a:pt x="6955" y="10733"/>
                      </a:cubicBezTo>
                      <a:cubicBezTo>
                        <a:pt x="8426" y="10519"/>
                        <a:pt x="9754" y="9737"/>
                        <a:pt x="10632" y="8527"/>
                      </a:cubicBezTo>
                      <a:cubicBezTo>
                        <a:pt x="11533" y="7317"/>
                        <a:pt x="11984" y="5846"/>
                        <a:pt x="11913" y="4328"/>
                      </a:cubicBezTo>
                      <a:cubicBezTo>
                        <a:pt x="11889" y="3640"/>
                        <a:pt x="11770" y="2952"/>
                        <a:pt x="11533" y="2312"/>
                      </a:cubicBezTo>
                      <a:cubicBezTo>
                        <a:pt x="11415" y="2051"/>
                        <a:pt x="11272" y="1790"/>
                        <a:pt x="11106" y="1529"/>
                      </a:cubicBezTo>
                      <a:lnTo>
                        <a:pt x="11059" y="1505"/>
                      </a:lnTo>
                      <a:cubicBezTo>
                        <a:pt x="10917" y="1292"/>
                        <a:pt x="10727" y="1102"/>
                        <a:pt x="10537" y="936"/>
                      </a:cubicBezTo>
                      <a:cubicBezTo>
                        <a:pt x="10466" y="865"/>
                        <a:pt x="10395" y="818"/>
                        <a:pt x="10324" y="770"/>
                      </a:cubicBezTo>
                      <a:cubicBezTo>
                        <a:pt x="9705" y="280"/>
                        <a:pt x="8915" y="0"/>
                        <a:pt x="810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21" name="Google Shape;3621;p29"/>
                <p:cNvSpPr/>
                <p:nvPr/>
              </p:nvSpPr>
              <p:spPr>
                <a:xfrm>
                  <a:off x="3032250" y="3621850"/>
                  <a:ext cx="143525" cy="9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1" h="3908" extrusionOk="0">
                      <a:moveTo>
                        <a:pt x="4659" y="1"/>
                      </a:moveTo>
                      <a:cubicBezTo>
                        <a:pt x="4543" y="1"/>
                        <a:pt x="4422" y="33"/>
                        <a:pt x="4294" y="97"/>
                      </a:cubicBezTo>
                      <a:cubicBezTo>
                        <a:pt x="3558" y="429"/>
                        <a:pt x="2775" y="666"/>
                        <a:pt x="1993" y="809"/>
                      </a:cubicBezTo>
                      <a:cubicBezTo>
                        <a:pt x="1471" y="880"/>
                        <a:pt x="925" y="927"/>
                        <a:pt x="403" y="927"/>
                      </a:cubicBezTo>
                      <a:cubicBezTo>
                        <a:pt x="0" y="1283"/>
                        <a:pt x="119" y="1829"/>
                        <a:pt x="759" y="2540"/>
                      </a:cubicBezTo>
                      <a:cubicBezTo>
                        <a:pt x="1281" y="3133"/>
                        <a:pt x="1945" y="3584"/>
                        <a:pt x="2704" y="3821"/>
                      </a:cubicBezTo>
                      <a:cubicBezTo>
                        <a:pt x="2925" y="3878"/>
                        <a:pt x="3151" y="3907"/>
                        <a:pt x="3375" y="3907"/>
                      </a:cubicBezTo>
                      <a:cubicBezTo>
                        <a:pt x="3801" y="3907"/>
                        <a:pt x="4220" y="3802"/>
                        <a:pt x="4578" y="3584"/>
                      </a:cubicBezTo>
                      <a:cubicBezTo>
                        <a:pt x="5148" y="3299"/>
                        <a:pt x="5527" y="2778"/>
                        <a:pt x="5622" y="2161"/>
                      </a:cubicBezTo>
                      <a:cubicBezTo>
                        <a:pt x="5741" y="1615"/>
                        <a:pt x="5646" y="1022"/>
                        <a:pt x="5361" y="524"/>
                      </a:cubicBezTo>
                      <a:cubicBezTo>
                        <a:pt x="5162" y="175"/>
                        <a:pt x="4928" y="1"/>
                        <a:pt x="465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22" name="Google Shape;3622;p29"/>
                <p:cNvSpPr/>
                <p:nvPr/>
              </p:nvSpPr>
              <p:spPr>
                <a:xfrm>
                  <a:off x="2963450" y="3492750"/>
                  <a:ext cx="311350" cy="27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54" h="11097" extrusionOk="0">
                      <a:moveTo>
                        <a:pt x="11434" y="920"/>
                      </a:moveTo>
                      <a:lnTo>
                        <a:pt x="11102" y="1395"/>
                      </a:lnTo>
                      <a:cubicBezTo>
                        <a:pt x="10983" y="1252"/>
                        <a:pt x="10865" y="1134"/>
                        <a:pt x="10746" y="1039"/>
                      </a:cubicBezTo>
                      <a:lnTo>
                        <a:pt x="10841" y="1015"/>
                      </a:lnTo>
                      <a:lnTo>
                        <a:pt x="11434" y="920"/>
                      </a:lnTo>
                      <a:close/>
                      <a:moveTo>
                        <a:pt x="11410" y="1845"/>
                      </a:moveTo>
                      <a:lnTo>
                        <a:pt x="11956" y="1916"/>
                      </a:lnTo>
                      <a:lnTo>
                        <a:pt x="11600" y="2225"/>
                      </a:lnTo>
                      <a:cubicBezTo>
                        <a:pt x="11553" y="2082"/>
                        <a:pt x="11481" y="1964"/>
                        <a:pt x="11410" y="1845"/>
                      </a:cubicBezTo>
                      <a:close/>
                      <a:moveTo>
                        <a:pt x="7407" y="5310"/>
                      </a:moveTo>
                      <a:cubicBezTo>
                        <a:pt x="7590" y="5310"/>
                        <a:pt x="7788" y="5419"/>
                        <a:pt x="7994" y="5759"/>
                      </a:cubicBezTo>
                      <a:cubicBezTo>
                        <a:pt x="8232" y="6234"/>
                        <a:pt x="8327" y="6779"/>
                        <a:pt x="8232" y="7301"/>
                      </a:cubicBezTo>
                      <a:cubicBezTo>
                        <a:pt x="8137" y="7870"/>
                        <a:pt x="7781" y="8369"/>
                        <a:pt x="7259" y="8629"/>
                      </a:cubicBezTo>
                      <a:cubicBezTo>
                        <a:pt x="6920" y="8830"/>
                        <a:pt x="6531" y="8930"/>
                        <a:pt x="6137" y="8930"/>
                      </a:cubicBezTo>
                      <a:cubicBezTo>
                        <a:pt x="5925" y="8930"/>
                        <a:pt x="5711" y="8901"/>
                        <a:pt x="5504" y="8843"/>
                      </a:cubicBezTo>
                      <a:cubicBezTo>
                        <a:pt x="4768" y="8629"/>
                        <a:pt x="4104" y="8179"/>
                        <a:pt x="3606" y="7609"/>
                      </a:cubicBezTo>
                      <a:cubicBezTo>
                        <a:pt x="2847" y="6732"/>
                        <a:pt x="3084" y="6376"/>
                        <a:pt x="3203" y="6234"/>
                      </a:cubicBezTo>
                      <a:lnTo>
                        <a:pt x="3227" y="6234"/>
                      </a:lnTo>
                      <a:cubicBezTo>
                        <a:pt x="3725" y="6234"/>
                        <a:pt x="4247" y="6186"/>
                        <a:pt x="4768" y="6115"/>
                      </a:cubicBezTo>
                      <a:cubicBezTo>
                        <a:pt x="5575" y="5973"/>
                        <a:pt x="6358" y="5735"/>
                        <a:pt x="7093" y="5403"/>
                      </a:cubicBezTo>
                      <a:cubicBezTo>
                        <a:pt x="7191" y="5350"/>
                        <a:pt x="7297" y="5310"/>
                        <a:pt x="7407" y="5310"/>
                      </a:cubicBezTo>
                      <a:close/>
                      <a:moveTo>
                        <a:pt x="7413" y="5009"/>
                      </a:moveTo>
                      <a:cubicBezTo>
                        <a:pt x="7255" y="5009"/>
                        <a:pt x="7105" y="5058"/>
                        <a:pt x="6974" y="5119"/>
                      </a:cubicBezTo>
                      <a:cubicBezTo>
                        <a:pt x="6239" y="5451"/>
                        <a:pt x="5480" y="5688"/>
                        <a:pt x="4697" y="5807"/>
                      </a:cubicBezTo>
                      <a:cubicBezTo>
                        <a:pt x="4199" y="5902"/>
                        <a:pt x="3677" y="5925"/>
                        <a:pt x="3155" y="5949"/>
                      </a:cubicBezTo>
                      <a:cubicBezTo>
                        <a:pt x="3108" y="5949"/>
                        <a:pt x="3084" y="5949"/>
                        <a:pt x="3037" y="5973"/>
                      </a:cubicBezTo>
                      <a:cubicBezTo>
                        <a:pt x="2586" y="6400"/>
                        <a:pt x="2705" y="7016"/>
                        <a:pt x="3393" y="7799"/>
                      </a:cubicBezTo>
                      <a:cubicBezTo>
                        <a:pt x="3938" y="8416"/>
                        <a:pt x="4626" y="8890"/>
                        <a:pt x="5433" y="9128"/>
                      </a:cubicBezTo>
                      <a:cubicBezTo>
                        <a:pt x="5646" y="9175"/>
                        <a:pt x="5883" y="9199"/>
                        <a:pt x="6144" y="9199"/>
                      </a:cubicBezTo>
                      <a:lnTo>
                        <a:pt x="6144" y="9222"/>
                      </a:lnTo>
                      <a:cubicBezTo>
                        <a:pt x="6595" y="9199"/>
                        <a:pt x="7022" y="9080"/>
                        <a:pt x="7401" y="8867"/>
                      </a:cubicBezTo>
                      <a:cubicBezTo>
                        <a:pt x="7994" y="8558"/>
                        <a:pt x="8398" y="7989"/>
                        <a:pt x="8516" y="7349"/>
                      </a:cubicBezTo>
                      <a:cubicBezTo>
                        <a:pt x="8635" y="6755"/>
                        <a:pt x="8540" y="6139"/>
                        <a:pt x="8232" y="5617"/>
                      </a:cubicBezTo>
                      <a:cubicBezTo>
                        <a:pt x="7977" y="5152"/>
                        <a:pt x="7684" y="5009"/>
                        <a:pt x="7413" y="5009"/>
                      </a:cubicBezTo>
                      <a:close/>
                      <a:moveTo>
                        <a:pt x="8176" y="316"/>
                      </a:moveTo>
                      <a:cubicBezTo>
                        <a:pt x="8936" y="316"/>
                        <a:pt x="9679" y="576"/>
                        <a:pt x="10272" y="1062"/>
                      </a:cubicBezTo>
                      <a:lnTo>
                        <a:pt x="10295" y="1062"/>
                      </a:lnTo>
                      <a:cubicBezTo>
                        <a:pt x="10367" y="1086"/>
                        <a:pt x="10414" y="1134"/>
                        <a:pt x="10485" y="1205"/>
                      </a:cubicBezTo>
                      <a:cubicBezTo>
                        <a:pt x="10675" y="1347"/>
                        <a:pt x="10841" y="1513"/>
                        <a:pt x="10983" y="1727"/>
                      </a:cubicBezTo>
                      <a:cubicBezTo>
                        <a:pt x="10983" y="1727"/>
                        <a:pt x="11007" y="1750"/>
                        <a:pt x="11007" y="1750"/>
                      </a:cubicBezTo>
                      <a:lnTo>
                        <a:pt x="11031" y="1774"/>
                      </a:lnTo>
                      <a:cubicBezTo>
                        <a:pt x="11197" y="2011"/>
                        <a:pt x="11315" y="2249"/>
                        <a:pt x="11434" y="2509"/>
                      </a:cubicBezTo>
                      <a:cubicBezTo>
                        <a:pt x="11671" y="3150"/>
                        <a:pt x="11790" y="3814"/>
                        <a:pt x="11813" y="4478"/>
                      </a:cubicBezTo>
                      <a:cubicBezTo>
                        <a:pt x="11885" y="5949"/>
                        <a:pt x="11458" y="7396"/>
                        <a:pt x="10556" y="8582"/>
                      </a:cubicBezTo>
                      <a:cubicBezTo>
                        <a:pt x="9702" y="9744"/>
                        <a:pt x="8398" y="10527"/>
                        <a:pt x="6974" y="10717"/>
                      </a:cubicBezTo>
                      <a:cubicBezTo>
                        <a:pt x="6650" y="10769"/>
                        <a:pt x="6323" y="10795"/>
                        <a:pt x="5998" y="10795"/>
                      </a:cubicBezTo>
                      <a:cubicBezTo>
                        <a:pt x="4847" y="10795"/>
                        <a:pt x="3708" y="10473"/>
                        <a:pt x="2728" y="9863"/>
                      </a:cubicBezTo>
                      <a:cubicBezTo>
                        <a:pt x="1661" y="9222"/>
                        <a:pt x="902" y="8155"/>
                        <a:pt x="475" y="6732"/>
                      </a:cubicBezTo>
                      <a:cubicBezTo>
                        <a:pt x="309" y="6257"/>
                        <a:pt x="309" y="5925"/>
                        <a:pt x="451" y="5783"/>
                      </a:cubicBezTo>
                      <a:cubicBezTo>
                        <a:pt x="530" y="5684"/>
                        <a:pt x="659" y="5635"/>
                        <a:pt x="782" y="5635"/>
                      </a:cubicBezTo>
                      <a:cubicBezTo>
                        <a:pt x="806" y="5635"/>
                        <a:pt x="831" y="5637"/>
                        <a:pt x="854" y="5641"/>
                      </a:cubicBezTo>
                      <a:cubicBezTo>
                        <a:pt x="973" y="5641"/>
                        <a:pt x="1068" y="5664"/>
                        <a:pt x="1187" y="5688"/>
                      </a:cubicBezTo>
                      <a:cubicBezTo>
                        <a:pt x="1851" y="5641"/>
                        <a:pt x="2515" y="5498"/>
                        <a:pt x="3155" y="5237"/>
                      </a:cubicBezTo>
                      <a:cubicBezTo>
                        <a:pt x="3938" y="4953"/>
                        <a:pt x="4745" y="4075"/>
                        <a:pt x="5551" y="2557"/>
                      </a:cubicBezTo>
                      <a:cubicBezTo>
                        <a:pt x="6310" y="1157"/>
                        <a:pt x="7117" y="398"/>
                        <a:pt x="7900" y="327"/>
                      </a:cubicBezTo>
                      <a:cubicBezTo>
                        <a:pt x="7992" y="319"/>
                        <a:pt x="8084" y="316"/>
                        <a:pt x="8176" y="316"/>
                      </a:cubicBezTo>
                      <a:close/>
                      <a:moveTo>
                        <a:pt x="8220" y="1"/>
                      </a:moveTo>
                      <a:cubicBezTo>
                        <a:pt x="8105" y="1"/>
                        <a:pt x="7990" y="7"/>
                        <a:pt x="7876" y="19"/>
                      </a:cubicBezTo>
                      <a:cubicBezTo>
                        <a:pt x="6974" y="90"/>
                        <a:pt x="6097" y="896"/>
                        <a:pt x="5290" y="2415"/>
                      </a:cubicBezTo>
                      <a:cubicBezTo>
                        <a:pt x="4531" y="3838"/>
                        <a:pt x="3748" y="4692"/>
                        <a:pt x="3037" y="4953"/>
                      </a:cubicBezTo>
                      <a:cubicBezTo>
                        <a:pt x="2444" y="5190"/>
                        <a:pt x="1827" y="5332"/>
                        <a:pt x="1187" y="5380"/>
                      </a:cubicBezTo>
                      <a:cubicBezTo>
                        <a:pt x="1044" y="5350"/>
                        <a:pt x="915" y="5334"/>
                        <a:pt x="800" y="5334"/>
                      </a:cubicBezTo>
                      <a:cubicBezTo>
                        <a:pt x="550" y="5334"/>
                        <a:pt x="360" y="5407"/>
                        <a:pt x="214" y="5569"/>
                      </a:cubicBezTo>
                      <a:cubicBezTo>
                        <a:pt x="1" y="5830"/>
                        <a:pt x="1" y="6234"/>
                        <a:pt x="190" y="6827"/>
                      </a:cubicBezTo>
                      <a:cubicBezTo>
                        <a:pt x="641" y="8321"/>
                        <a:pt x="1447" y="9436"/>
                        <a:pt x="2586" y="10124"/>
                      </a:cubicBezTo>
                      <a:cubicBezTo>
                        <a:pt x="3606" y="10741"/>
                        <a:pt x="4792" y="11096"/>
                        <a:pt x="5978" y="11096"/>
                      </a:cubicBezTo>
                      <a:cubicBezTo>
                        <a:pt x="6334" y="11096"/>
                        <a:pt x="6666" y="11073"/>
                        <a:pt x="7022" y="11025"/>
                      </a:cubicBezTo>
                      <a:cubicBezTo>
                        <a:pt x="8516" y="10788"/>
                        <a:pt x="9892" y="9982"/>
                        <a:pt x="10793" y="8772"/>
                      </a:cubicBezTo>
                      <a:cubicBezTo>
                        <a:pt x="11719" y="7538"/>
                        <a:pt x="12193" y="5996"/>
                        <a:pt x="12098" y="4455"/>
                      </a:cubicBezTo>
                      <a:cubicBezTo>
                        <a:pt x="12098" y="3790"/>
                        <a:pt x="11956" y="3126"/>
                        <a:pt x="11742" y="2509"/>
                      </a:cubicBezTo>
                      <a:lnTo>
                        <a:pt x="12383" y="1940"/>
                      </a:lnTo>
                      <a:cubicBezTo>
                        <a:pt x="12430" y="1916"/>
                        <a:pt x="12454" y="1845"/>
                        <a:pt x="12430" y="1798"/>
                      </a:cubicBezTo>
                      <a:cubicBezTo>
                        <a:pt x="12430" y="1727"/>
                        <a:pt x="12383" y="1703"/>
                        <a:pt x="12312" y="1679"/>
                      </a:cubicBezTo>
                      <a:lnTo>
                        <a:pt x="11363" y="1537"/>
                      </a:lnTo>
                      <a:lnTo>
                        <a:pt x="11885" y="802"/>
                      </a:lnTo>
                      <a:cubicBezTo>
                        <a:pt x="11973" y="713"/>
                        <a:pt x="11896" y="562"/>
                        <a:pt x="11770" y="562"/>
                      </a:cubicBezTo>
                      <a:cubicBezTo>
                        <a:pt x="11761" y="562"/>
                        <a:pt x="11752" y="563"/>
                        <a:pt x="11742" y="564"/>
                      </a:cubicBezTo>
                      <a:cubicBezTo>
                        <a:pt x="11458" y="636"/>
                        <a:pt x="11126" y="683"/>
                        <a:pt x="10817" y="730"/>
                      </a:cubicBezTo>
                      <a:lnTo>
                        <a:pt x="10414" y="778"/>
                      </a:lnTo>
                      <a:cubicBezTo>
                        <a:pt x="9793" y="281"/>
                        <a:pt x="9009" y="1"/>
                        <a:pt x="822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23" name="Google Shape;3623;p29"/>
                <p:cNvSpPr/>
                <p:nvPr/>
              </p:nvSpPr>
              <p:spPr>
                <a:xfrm>
                  <a:off x="3176350" y="3528150"/>
                  <a:ext cx="27300" cy="2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2" h="1094" extrusionOk="0">
                      <a:moveTo>
                        <a:pt x="507" y="1"/>
                      </a:moveTo>
                      <a:cubicBezTo>
                        <a:pt x="218" y="1"/>
                        <a:pt x="0" y="253"/>
                        <a:pt x="0" y="548"/>
                      </a:cubicBezTo>
                      <a:cubicBezTo>
                        <a:pt x="0" y="690"/>
                        <a:pt x="71" y="809"/>
                        <a:pt x="166" y="927"/>
                      </a:cubicBezTo>
                      <a:cubicBezTo>
                        <a:pt x="261" y="1022"/>
                        <a:pt x="404" y="1070"/>
                        <a:pt x="546" y="1093"/>
                      </a:cubicBezTo>
                      <a:cubicBezTo>
                        <a:pt x="831" y="1070"/>
                        <a:pt x="1068" y="833"/>
                        <a:pt x="1091" y="548"/>
                      </a:cubicBezTo>
                      <a:cubicBezTo>
                        <a:pt x="1091" y="406"/>
                        <a:pt x="1020" y="263"/>
                        <a:pt x="925" y="145"/>
                      </a:cubicBezTo>
                      <a:cubicBezTo>
                        <a:pt x="831" y="50"/>
                        <a:pt x="688" y="2"/>
                        <a:pt x="546" y="2"/>
                      </a:cubicBezTo>
                      <a:cubicBezTo>
                        <a:pt x="533" y="1"/>
                        <a:pt x="520" y="1"/>
                        <a:pt x="50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624" name="Google Shape;3624;p29"/>
              <p:cNvGrpSpPr/>
              <p:nvPr/>
            </p:nvGrpSpPr>
            <p:grpSpPr>
              <a:xfrm rot="1126794" flipH="1">
                <a:off x="8090477" y="831109"/>
                <a:ext cx="208774" cy="289295"/>
                <a:chOff x="3109925" y="3233975"/>
                <a:chExt cx="149425" cy="207075"/>
              </a:xfrm>
            </p:grpSpPr>
            <p:sp>
              <p:nvSpPr>
                <p:cNvPr id="3625" name="Google Shape;3625;p29"/>
                <p:cNvSpPr/>
                <p:nvPr/>
              </p:nvSpPr>
              <p:spPr>
                <a:xfrm>
                  <a:off x="3127125" y="3284475"/>
                  <a:ext cx="122175" cy="11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7" h="4768" extrusionOk="0">
                      <a:moveTo>
                        <a:pt x="3179" y="0"/>
                      </a:moveTo>
                      <a:lnTo>
                        <a:pt x="3084" y="24"/>
                      </a:lnTo>
                      <a:lnTo>
                        <a:pt x="2800" y="24"/>
                      </a:lnTo>
                      <a:cubicBezTo>
                        <a:pt x="2633" y="71"/>
                        <a:pt x="2491" y="95"/>
                        <a:pt x="2325" y="119"/>
                      </a:cubicBezTo>
                      <a:cubicBezTo>
                        <a:pt x="2254" y="119"/>
                        <a:pt x="2159" y="95"/>
                        <a:pt x="2088" y="71"/>
                      </a:cubicBezTo>
                      <a:lnTo>
                        <a:pt x="1637" y="71"/>
                      </a:lnTo>
                      <a:cubicBezTo>
                        <a:pt x="1708" y="285"/>
                        <a:pt x="1851" y="451"/>
                        <a:pt x="2040" y="569"/>
                      </a:cubicBezTo>
                      <a:cubicBezTo>
                        <a:pt x="2159" y="617"/>
                        <a:pt x="2278" y="640"/>
                        <a:pt x="2420" y="664"/>
                      </a:cubicBezTo>
                      <a:lnTo>
                        <a:pt x="2586" y="664"/>
                      </a:lnTo>
                      <a:cubicBezTo>
                        <a:pt x="2604" y="666"/>
                        <a:pt x="2622" y="667"/>
                        <a:pt x="2640" y="667"/>
                      </a:cubicBezTo>
                      <a:cubicBezTo>
                        <a:pt x="2827" y="667"/>
                        <a:pt x="2974" y="555"/>
                        <a:pt x="3060" y="403"/>
                      </a:cubicBezTo>
                      <a:lnTo>
                        <a:pt x="3060" y="380"/>
                      </a:lnTo>
                      <a:cubicBezTo>
                        <a:pt x="3108" y="261"/>
                        <a:pt x="3155" y="119"/>
                        <a:pt x="3179" y="0"/>
                      </a:cubicBezTo>
                      <a:close/>
                      <a:moveTo>
                        <a:pt x="166" y="1589"/>
                      </a:moveTo>
                      <a:cubicBezTo>
                        <a:pt x="48" y="1589"/>
                        <a:pt x="0" y="1684"/>
                        <a:pt x="0" y="1827"/>
                      </a:cubicBezTo>
                      <a:cubicBezTo>
                        <a:pt x="0" y="2230"/>
                        <a:pt x="333" y="2680"/>
                        <a:pt x="1044" y="3155"/>
                      </a:cubicBezTo>
                      <a:cubicBezTo>
                        <a:pt x="1376" y="3416"/>
                        <a:pt x="1756" y="3606"/>
                        <a:pt x="2183" y="3748"/>
                      </a:cubicBezTo>
                      <a:cubicBezTo>
                        <a:pt x="1993" y="3321"/>
                        <a:pt x="1756" y="2918"/>
                        <a:pt x="1471" y="2562"/>
                      </a:cubicBezTo>
                      <a:cubicBezTo>
                        <a:pt x="973" y="1921"/>
                        <a:pt x="546" y="1589"/>
                        <a:pt x="166" y="1589"/>
                      </a:cubicBezTo>
                      <a:close/>
                      <a:moveTo>
                        <a:pt x="4623" y="2168"/>
                      </a:moveTo>
                      <a:cubicBezTo>
                        <a:pt x="4602" y="2168"/>
                        <a:pt x="4580" y="2172"/>
                        <a:pt x="4555" y="2182"/>
                      </a:cubicBezTo>
                      <a:cubicBezTo>
                        <a:pt x="4199" y="2254"/>
                        <a:pt x="3867" y="2680"/>
                        <a:pt x="3535" y="3440"/>
                      </a:cubicBezTo>
                      <a:cubicBezTo>
                        <a:pt x="3369" y="3867"/>
                        <a:pt x="3226" y="4317"/>
                        <a:pt x="3132" y="4768"/>
                      </a:cubicBezTo>
                      <a:cubicBezTo>
                        <a:pt x="3511" y="4531"/>
                        <a:pt x="3820" y="4222"/>
                        <a:pt x="4104" y="3890"/>
                      </a:cubicBezTo>
                      <a:cubicBezTo>
                        <a:pt x="4650" y="3250"/>
                        <a:pt x="4887" y="2728"/>
                        <a:pt x="4768" y="2348"/>
                      </a:cubicBezTo>
                      <a:cubicBezTo>
                        <a:pt x="4750" y="2236"/>
                        <a:pt x="4701" y="2168"/>
                        <a:pt x="4623" y="216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26" name="Google Shape;3626;p29"/>
                <p:cNvSpPr/>
                <p:nvPr/>
              </p:nvSpPr>
              <p:spPr>
                <a:xfrm>
                  <a:off x="3113475" y="3237550"/>
                  <a:ext cx="141175" cy="4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7" h="1972" extrusionOk="0">
                      <a:moveTo>
                        <a:pt x="2919" y="1"/>
                      </a:moveTo>
                      <a:cubicBezTo>
                        <a:pt x="2895" y="1"/>
                        <a:pt x="2871" y="1"/>
                        <a:pt x="2847" y="3"/>
                      </a:cubicBezTo>
                      <a:cubicBezTo>
                        <a:pt x="2278" y="3"/>
                        <a:pt x="1922" y="122"/>
                        <a:pt x="1780" y="359"/>
                      </a:cubicBezTo>
                      <a:cubicBezTo>
                        <a:pt x="1709" y="454"/>
                        <a:pt x="1685" y="572"/>
                        <a:pt x="1685" y="667"/>
                      </a:cubicBezTo>
                      <a:cubicBezTo>
                        <a:pt x="1685" y="833"/>
                        <a:pt x="1732" y="999"/>
                        <a:pt x="1804" y="1142"/>
                      </a:cubicBezTo>
                      <a:cubicBezTo>
                        <a:pt x="1519" y="999"/>
                        <a:pt x="1187" y="928"/>
                        <a:pt x="879" y="904"/>
                      </a:cubicBezTo>
                      <a:lnTo>
                        <a:pt x="665" y="904"/>
                      </a:lnTo>
                      <a:cubicBezTo>
                        <a:pt x="238" y="904"/>
                        <a:pt x="1" y="999"/>
                        <a:pt x="1" y="1213"/>
                      </a:cubicBezTo>
                      <a:cubicBezTo>
                        <a:pt x="1" y="1403"/>
                        <a:pt x="167" y="1545"/>
                        <a:pt x="499" y="1711"/>
                      </a:cubicBezTo>
                      <a:cubicBezTo>
                        <a:pt x="902" y="1877"/>
                        <a:pt x="1329" y="1948"/>
                        <a:pt x="1756" y="1948"/>
                      </a:cubicBezTo>
                      <a:lnTo>
                        <a:pt x="2634" y="1948"/>
                      </a:lnTo>
                      <a:cubicBezTo>
                        <a:pt x="2397" y="1853"/>
                        <a:pt x="2183" y="1711"/>
                        <a:pt x="2041" y="1497"/>
                      </a:cubicBezTo>
                      <a:lnTo>
                        <a:pt x="2041" y="1497"/>
                      </a:lnTo>
                      <a:cubicBezTo>
                        <a:pt x="2207" y="1711"/>
                        <a:pt x="2397" y="1853"/>
                        <a:pt x="2634" y="1948"/>
                      </a:cubicBezTo>
                      <a:cubicBezTo>
                        <a:pt x="2705" y="1972"/>
                        <a:pt x="2800" y="1972"/>
                        <a:pt x="2871" y="1972"/>
                      </a:cubicBezTo>
                      <a:cubicBezTo>
                        <a:pt x="3037" y="1972"/>
                        <a:pt x="3179" y="1948"/>
                        <a:pt x="3346" y="1901"/>
                      </a:cubicBezTo>
                      <a:lnTo>
                        <a:pt x="3630" y="1901"/>
                      </a:lnTo>
                      <a:lnTo>
                        <a:pt x="3701" y="1877"/>
                      </a:lnTo>
                      <a:cubicBezTo>
                        <a:pt x="4128" y="1853"/>
                        <a:pt x="4532" y="1758"/>
                        <a:pt x="4935" y="1616"/>
                      </a:cubicBezTo>
                      <a:cubicBezTo>
                        <a:pt x="5409" y="1426"/>
                        <a:pt x="5646" y="1189"/>
                        <a:pt x="5646" y="928"/>
                      </a:cubicBezTo>
                      <a:cubicBezTo>
                        <a:pt x="5646" y="738"/>
                        <a:pt x="5552" y="644"/>
                        <a:pt x="5362" y="644"/>
                      </a:cubicBezTo>
                      <a:cubicBezTo>
                        <a:pt x="5101" y="667"/>
                        <a:pt x="4864" y="738"/>
                        <a:pt x="4626" y="833"/>
                      </a:cubicBezTo>
                      <a:cubicBezTo>
                        <a:pt x="4413" y="904"/>
                        <a:pt x="4152" y="1023"/>
                        <a:pt x="3844" y="1165"/>
                      </a:cubicBezTo>
                      <a:cubicBezTo>
                        <a:pt x="3915" y="928"/>
                        <a:pt x="3867" y="667"/>
                        <a:pt x="3749" y="430"/>
                      </a:cubicBezTo>
                      <a:cubicBezTo>
                        <a:pt x="3749" y="406"/>
                        <a:pt x="3725" y="383"/>
                        <a:pt x="3701" y="383"/>
                      </a:cubicBezTo>
                      <a:cubicBezTo>
                        <a:pt x="3503" y="141"/>
                        <a:pt x="3223" y="1"/>
                        <a:pt x="291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27" name="Google Shape;3627;p29"/>
                <p:cNvSpPr/>
                <p:nvPr/>
              </p:nvSpPr>
              <p:spPr>
                <a:xfrm>
                  <a:off x="3134825" y="3240500"/>
                  <a:ext cx="95500" cy="2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0" h="1048" extrusionOk="0">
                      <a:moveTo>
                        <a:pt x="594" y="122"/>
                      </a:moveTo>
                      <a:cubicBezTo>
                        <a:pt x="191" y="122"/>
                        <a:pt x="1" y="288"/>
                        <a:pt x="1" y="549"/>
                      </a:cubicBezTo>
                      <a:cubicBezTo>
                        <a:pt x="1" y="620"/>
                        <a:pt x="1" y="715"/>
                        <a:pt x="25" y="763"/>
                      </a:cubicBezTo>
                      <a:cubicBezTo>
                        <a:pt x="357" y="810"/>
                        <a:pt x="665" y="881"/>
                        <a:pt x="950" y="1000"/>
                      </a:cubicBezTo>
                      <a:cubicBezTo>
                        <a:pt x="878" y="881"/>
                        <a:pt x="831" y="715"/>
                        <a:pt x="831" y="549"/>
                      </a:cubicBezTo>
                      <a:cubicBezTo>
                        <a:pt x="831" y="454"/>
                        <a:pt x="855" y="336"/>
                        <a:pt x="926" y="241"/>
                      </a:cubicBezTo>
                      <a:cubicBezTo>
                        <a:pt x="831" y="170"/>
                        <a:pt x="712" y="122"/>
                        <a:pt x="594" y="122"/>
                      </a:cubicBezTo>
                      <a:close/>
                      <a:moveTo>
                        <a:pt x="3556" y="0"/>
                      </a:moveTo>
                      <a:cubicBezTo>
                        <a:pt x="3541" y="0"/>
                        <a:pt x="3526" y="1"/>
                        <a:pt x="3512" y="4"/>
                      </a:cubicBezTo>
                      <a:cubicBezTo>
                        <a:pt x="3274" y="4"/>
                        <a:pt x="3037" y="99"/>
                        <a:pt x="2847" y="241"/>
                      </a:cubicBezTo>
                      <a:cubicBezTo>
                        <a:pt x="2871" y="265"/>
                        <a:pt x="2895" y="288"/>
                        <a:pt x="2895" y="312"/>
                      </a:cubicBezTo>
                      <a:cubicBezTo>
                        <a:pt x="3013" y="549"/>
                        <a:pt x="3061" y="810"/>
                        <a:pt x="3013" y="1047"/>
                      </a:cubicBezTo>
                      <a:cubicBezTo>
                        <a:pt x="3322" y="905"/>
                        <a:pt x="3583" y="786"/>
                        <a:pt x="3796" y="715"/>
                      </a:cubicBezTo>
                      <a:cubicBezTo>
                        <a:pt x="3820" y="620"/>
                        <a:pt x="3820" y="549"/>
                        <a:pt x="3820" y="454"/>
                      </a:cubicBezTo>
                      <a:lnTo>
                        <a:pt x="3820" y="193"/>
                      </a:lnTo>
                      <a:cubicBezTo>
                        <a:pt x="3799" y="87"/>
                        <a:pt x="3682" y="0"/>
                        <a:pt x="355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28" name="Google Shape;3628;p29"/>
                <p:cNvSpPr/>
                <p:nvPr/>
              </p:nvSpPr>
              <p:spPr>
                <a:xfrm>
                  <a:off x="3109925" y="3233975"/>
                  <a:ext cx="149425" cy="20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7" h="8283" extrusionOk="0">
                      <a:moveTo>
                        <a:pt x="1566" y="573"/>
                      </a:moveTo>
                      <a:cubicBezTo>
                        <a:pt x="1614" y="573"/>
                        <a:pt x="1661" y="573"/>
                        <a:pt x="1708" y="597"/>
                      </a:cubicBezTo>
                      <a:cubicBezTo>
                        <a:pt x="1685" y="668"/>
                        <a:pt x="1661" y="739"/>
                        <a:pt x="1661" y="834"/>
                      </a:cubicBezTo>
                      <a:cubicBezTo>
                        <a:pt x="1661" y="905"/>
                        <a:pt x="1685" y="976"/>
                        <a:pt x="1685" y="1047"/>
                      </a:cubicBezTo>
                      <a:cubicBezTo>
                        <a:pt x="1519" y="1000"/>
                        <a:pt x="1329" y="953"/>
                        <a:pt x="1139" y="929"/>
                      </a:cubicBezTo>
                      <a:lnTo>
                        <a:pt x="1139" y="905"/>
                      </a:lnTo>
                      <a:cubicBezTo>
                        <a:pt x="1139" y="881"/>
                        <a:pt x="1115" y="858"/>
                        <a:pt x="1115" y="834"/>
                      </a:cubicBezTo>
                      <a:cubicBezTo>
                        <a:pt x="1115" y="739"/>
                        <a:pt x="1115" y="573"/>
                        <a:pt x="1566" y="573"/>
                      </a:cubicBezTo>
                      <a:close/>
                      <a:moveTo>
                        <a:pt x="4484" y="431"/>
                      </a:moveTo>
                      <a:cubicBezTo>
                        <a:pt x="4602" y="431"/>
                        <a:pt x="4650" y="478"/>
                        <a:pt x="4650" y="502"/>
                      </a:cubicBezTo>
                      <a:lnTo>
                        <a:pt x="4650" y="739"/>
                      </a:lnTo>
                      <a:cubicBezTo>
                        <a:pt x="4650" y="787"/>
                        <a:pt x="4650" y="834"/>
                        <a:pt x="4650" y="881"/>
                      </a:cubicBezTo>
                      <a:cubicBezTo>
                        <a:pt x="4508" y="929"/>
                        <a:pt x="4341" y="1000"/>
                        <a:pt x="4152" y="1095"/>
                      </a:cubicBezTo>
                      <a:cubicBezTo>
                        <a:pt x="4152" y="905"/>
                        <a:pt x="4128" y="739"/>
                        <a:pt x="4033" y="573"/>
                      </a:cubicBezTo>
                      <a:lnTo>
                        <a:pt x="4057" y="549"/>
                      </a:lnTo>
                      <a:cubicBezTo>
                        <a:pt x="4175" y="478"/>
                        <a:pt x="4341" y="431"/>
                        <a:pt x="4484" y="431"/>
                      </a:cubicBezTo>
                      <a:close/>
                      <a:moveTo>
                        <a:pt x="5504" y="953"/>
                      </a:moveTo>
                      <a:cubicBezTo>
                        <a:pt x="5622" y="953"/>
                        <a:pt x="5646" y="1000"/>
                        <a:pt x="5646" y="1095"/>
                      </a:cubicBezTo>
                      <a:cubicBezTo>
                        <a:pt x="5646" y="1332"/>
                        <a:pt x="5314" y="1522"/>
                        <a:pt x="5029" y="1617"/>
                      </a:cubicBezTo>
                      <a:cubicBezTo>
                        <a:pt x="4721" y="1735"/>
                        <a:pt x="4389" y="1830"/>
                        <a:pt x="4057" y="1878"/>
                      </a:cubicBezTo>
                      <a:cubicBezTo>
                        <a:pt x="4057" y="1830"/>
                        <a:pt x="4033" y="1807"/>
                        <a:pt x="4009" y="1783"/>
                      </a:cubicBezTo>
                      <a:lnTo>
                        <a:pt x="4033" y="1783"/>
                      </a:lnTo>
                      <a:cubicBezTo>
                        <a:pt x="4081" y="1664"/>
                        <a:pt x="4104" y="1546"/>
                        <a:pt x="4128" y="1427"/>
                      </a:cubicBezTo>
                      <a:cubicBezTo>
                        <a:pt x="4389" y="1308"/>
                        <a:pt x="4626" y="1190"/>
                        <a:pt x="4840" y="1119"/>
                      </a:cubicBezTo>
                      <a:cubicBezTo>
                        <a:pt x="5029" y="1024"/>
                        <a:pt x="5267" y="976"/>
                        <a:pt x="5504" y="953"/>
                      </a:cubicBezTo>
                      <a:close/>
                      <a:moveTo>
                        <a:pt x="997" y="1190"/>
                      </a:moveTo>
                      <a:cubicBezTo>
                        <a:pt x="1281" y="1214"/>
                        <a:pt x="1566" y="1285"/>
                        <a:pt x="1827" y="1403"/>
                      </a:cubicBezTo>
                      <a:cubicBezTo>
                        <a:pt x="1898" y="1522"/>
                        <a:pt x="1969" y="1640"/>
                        <a:pt x="2064" y="1735"/>
                      </a:cubicBezTo>
                      <a:cubicBezTo>
                        <a:pt x="2112" y="1807"/>
                        <a:pt x="2183" y="1878"/>
                        <a:pt x="2230" y="1949"/>
                      </a:cubicBezTo>
                      <a:lnTo>
                        <a:pt x="1874" y="1949"/>
                      </a:lnTo>
                      <a:cubicBezTo>
                        <a:pt x="1471" y="1949"/>
                        <a:pt x="1068" y="1878"/>
                        <a:pt x="688" y="1712"/>
                      </a:cubicBezTo>
                      <a:cubicBezTo>
                        <a:pt x="451" y="1593"/>
                        <a:pt x="285" y="1522"/>
                        <a:pt x="285" y="1356"/>
                      </a:cubicBezTo>
                      <a:cubicBezTo>
                        <a:pt x="285" y="1214"/>
                        <a:pt x="617" y="1190"/>
                        <a:pt x="807" y="1190"/>
                      </a:cubicBezTo>
                      <a:close/>
                      <a:moveTo>
                        <a:pt x="3056" y="309"/>
                      </a:moveTo>
                      <a:cubicBezTo>
                        <a:pt x="3298" y="309"/>
                        <a:pt x="3549" y="425"/>
                        <a:pt x="3701" y="620"/>
                      </a:cubicBezTo>
                      <a:cubicBezTo>
                        <a:pt x="3725" y="644"/>
                        <a:pt x="3725" y="668"/>
                        <a:pt x="3748" y="668"/>
                      </a:cubicBezTo>
                      <a:cubicBezTo>
                        <a:pt x="3843" y="881"/>
                        <a:pt x="3867" y="1095"/>
                        <a:pt x="3843" y="1308"/>
                      </a:cubicBezTo>
                      <a:cubicBezTo>
                        <a:pt x="3843" y="1332"/>
                        <a:pt x="3843" y="1356"/>
                        <a:pt x="3843" y="1356"/>
                      </a:cubicBezTo>
                      <a:cubicBezTo>
                        <a:pt x="3820" y="1593"/>
                        <a:pt x="3677" y="1783"/>
                        <a:pt x="3464" y="1878"/>
                      </a:cubicBezTo>
                      <a:lnTo>
                        <a:pt x="3416" y="1901"/>
                      </a:lnTo>
                      <a:cubicBezTo>
                        <a:pt x="3274" y="1949"/>
                        <a:pt x="3155" y="1973"/>
                        <a:pt x="3013" y="1996"/>
                      </a:cubicBezTo>
                      <a:cubicBezTo>
                        <a:pt x="2942" y="1973"/>
                        <a:pt x="2871" y="1973"/>
                        <a:pt x="2800" y="1949"/>
                      </a:cubicBezTo>
                      <a:cubicBezTo>
                        <a:pt x="2586" y="1878"/>
                        <a:pt x="2420" y="1759"/>
                        <a:pt x="2278" y="1569"/>
                      </a:cubicBezTo>
                      <a:cubicBezTo>
                        <a:pt x="2207" y="1474"/>
                        <a:pt x="2135" y="1356"/>
                        <a:pt x="2064" y="1237"/>
                      </a:cubicBezTo>
                      <a:cubicBezTo>
                        <a:pt x="1993" y="1119"/>
                        <a:pt x="1969" y="976"/>
                        <a:pt x="1969" y="834"/>
                      </a:cubicBezTo>
                      <a:cubicBezTo>
                        <a:pt x="1969" y="763"/>
                        <a:pt x="1969" y="668"/>
                        <a:pt x="2017" y="597"/>
                      </a:cubicBezTo>
                      <a:cubicBezTo>
                        <a:pt x="2135" y="407"/>
                        <a:pt x="2468" y="312"/>
                        <a:pt x="2989" y="312"/>
                      </a:cubicBezTo>
                      <a:cubicBezTo>
                        <a:pt x="3011" y="310"/>
                        <a:pt x="3034" y="309"/>
                        <a:pt x="3056" y="309"/>
                      </a:cubicBezTo>
                      <a:close/>
                      <a:moveTo>
                        <a:pt x="3654" y="2186"/>
                      </a:moveTo>
                      <a:cubicBezTo>
                        <a:pt x="3630" y="2234"/>
                        <a:pt x="3606" y="2257"/>
                        <a:pt x="3582" y="2352"/>
                      </a:cubicBezTo>
                      <a:cubicBezTo>
                        <a:pt x="3559" y="2423"/>
                        <a:pt x="3488" y="2518"/>
                        <a:pt x="3274" y="2518"/>
                      </a:cubicBezTo>
                      <a:lnTo>
                        <a:pt x="3108" y="2518"/>
                      </a:lnTo>
                      <a:cubicBezTo>
                        <a:pt x="3013" y="2518"/>
                        <a:pt x="2894" y="2494"/>
                        <a:pt x="2800" y="2447"/>
                      </a:cubicBezTo>
                      <a:cubicBezTo>
                        <a:pt x="2705" y="2376"/>
                        <a:pt x="2634" y="2305"/>
                        <a:pt x="2586" y="2234"/>
                      </a:cubicBezTo>
                      <a:lnTo>
                        <a:pt x="2752" y="2234"/>
                      </a:lnTo>
                      <a:cubicBezTo>
                        <a:pt x="2823" y="2257"/>
                        <a:pt x="2918" y="2257"/>
                        <a:pt x="2989" y="2257"/>
                      </a:cubicBezTo>
                      <a:cubicBezTo>
                        <a:pt x="3155" y="2257"/>
                        <a:pt x="3321" y="2234"/>
                        <a:pt x="3488" y="2186"/>
                      </a:cubicBezTo>
                      <a:close/>
                      <a:moveTo>
                        <a:pt x="831" y="3752"/>
                      </a:moveTo>
                      <a:cubicBezTo>
                        <a:pt x="1163" y="3752"/>
                        <a:pt x="1566" y="4060"/>
                        <a:pt x="2017" y="4653"/>
                      </a:cubicBezTo>
                      <a:cubicBezTo>
                        <a:pt x="2230" y="4914"/>
                        <a:pt x="2396" y="5175"/>
                        <a:pt x="2562" y="5483"/>
                      </a:cubicBezTo>
                      <a:cubicBezTo>
                        <a:pt x="2301" y="5341"/>
                        <a:pt x="2041" y="5199"/>
                        <a:pt x="1803" y="5033"/>
                      </a:cubicBezTo>
                      <a:cubicBezTo>
                        <a:pt x="1139" y="4582"/>
                        <a:pt x="831" y="4179"/>
                        <a:pt x="831" y="3847"/>
                      </a:cubicBezTo>
                      <a:cubicBezTo>
                        <a:pt x="831" y="3775"/>
                        <a:pt x="831" y="3752"/>
                        <a:pt x="831" y="3752"/>
                      </a:cubicBezTo>
                      <a:close/>
                      <a:moveTo>
                        <a:pt x="5290" y="4321"/>
                      </a:moveTo>
                      <a:cubicBezTo>
                        <a:pt x="5290" y="4321"/>
                        <a:pt x="5314" y="4345"/>
                        <a:pt x="5314" y="4416"/>
                      </a:cubicBezTo>
                      <a:cubicBezTo>
                        <a:pt x="5409" y="4724"/>
                        <a:pt x="5195" y="5222"/>
                        <a:pt x="4674" y="5815"/>
                      </a:cubicBezTo>
                      <a:cubicBezTo>
                        <a:pt x="4484" y="6029"/>
                        <a:pt x="4270" y="6242"/>
                        <a:pt x="4057" y="6432"/>
                      </a:cubicBezTo>
                      <a:cubicBezTo>
                        <a:pt x="4128" y="6124"/>
                        <a:pt x="4247" y="5815"/>
                        <a:pt x="4365" y="5507"/>
                      </a:cubicBezTo>
                      <a:cubicBezTo>
                        <a:pt x="4650" y="4819"/>
                        <a:pt x="4982" y="4416"/>
                        <a:pt x="5290" y="4321"/>
                      </a:cubicBezTo>
                      <a:close/>
                      <a:moveTo>
                        <a:pt x="3073" y="1"/>
                      </a:moveTo>
                      <a:cubicBezTo>
                        <a:pt x="3045" y="1"/>
                        <a:pt x="3017" y="2"/>
                        <a:pt x="2989" y="4"/>
                      </a:cubicBezTo>
                      <a:cubicBezTo>
                        <a:pt x="2444" y="4"/>
                        <a:pt x="2088" y="99"/>
                        <a:pt x="1874" y="312"/>
                      </a:cubicBezTo>
                      <a:cubicBezTo>
                        <a:pt x="1780" y="265"/>
                        <a:pt x="1685" y="241"/>
                        <a:pt x="1566" y="241"/>
                      </a:cubicBezTo>
                      <a:cubicBezTo>
                        <a:pt x="926" y="241"/>
                        <a:pt x="831" y="597"/>
                        <a:pt x="831" y="810"/>
                      </a:cubicBezTo>
                      <a:lnTo>
                        <a:pt x="831" y="905"/>
                      </a:lnTo>
                      <a:cubicBezTo>
                        <a:pt x="800" y="904"/>
                        <a:pt x="770" y="903"/>
                        <a:pt x="741" y="903"/>
                      </a:cubicBezTo>
                      <a:cubicBezTo>
                        <a:pt x="152" y="903"/>
                        <a:pt x="1" y="1130"/>
                        <a:pt x="1" y="1356"/>
                      </a:cubicBezTo>
                      <a:cubicBezTo>
                        <a:pt x="1" y="1617"/>
                        <a:pt x="190" y="1807"/>
                        <a:pt x="570" y="1996"/>
                      </a:cubicBezTo>
                      <a:cubicBezTo>
                        <a:pt x="953" y="2145"/>
                        <a:pt x="1356" y="2237"/>
                        <a:pt x="1760" y="2237"/>
                      </a:cubicBezTo>
                      <a:cubicBezTo>
                        <a:pt x="1806" y="2237"/>
                        <a:pt x="1852" y="2236"/>
                        <a:pt x="1898" y="2234"/>
                      </a:cubicBezTo>
                      <a:lnTo>
                        <a:pt x="2230" y="2234"/>
                      </a:lnTo>
                      <a:cubicBezTo>
                        <a:pt x="2325" y="2423"/>
                        <a:pt x="2468" y="2589"/>
                        <a:pt x="2657" y="2708"/>
                      </a:cubicBezTo>
                      <a:cubicBezTo>
                        <a:pt x="2752" y="2755"/>
                        <a:pt x="2847" y="2779"/>
                        <a:pt x="2942" y="2803"/>
                      </a:cubicBezTo>
                      <a:cubicBezTo>
                        <a:pt x="2942" y="3752"/>
                        <a:pt x="2989" y="4700"/>
                        <a:pt x="3084" y="5649"/>
                      </a:cubicBezTo>
                      <a:cubicBezTo>
                        <a:pt x="3061" y="5649"/>
                        <a:pt x="3013" y="5626"/>
                        <a:pt x="2966" y="5626"/>
                      </a:cubicBezTo>
                      <a:cubicBezTo>
                        <a:pt x="2776" y="5222"/>
                        <a:pt x="2539" y="4843"/>
                        <a:pt x="2278" y="4487"/>
                      </a:cubicBezTo>
                      <a:cubicBezTo>
                        <a:pt x="1732" y="3799"/>
                        <a:pt x="1281" y="3467"/>
                        <a:pt x="854" y="3467"/>
                      </a:cubicBezTo>
                      <a:cubicBezTo>
                        <a:pt x="783" y="3467"/>
                        <a:pt x="522" y="3491"/>
                        <a:pt x="522" y="3847"/>
                      </a:cubicBezTo>
                      <a:cubicBezTo>
                        <a:pt x="522" y="4297"/>
                        <a:pt x="902" y="4772"/>
                        <a:pt x="1637" y="5293"/>
                      </a:cubicBezTo>
                      <a:cubicBezTo>
                        <a:pt x="2017" y="5554"/>
                        <a:pt x="2396" y="5768"/>
                        <a:pt x="2823" y="5887"/>
                      </a:cubicBezTo>
                      <a:cubicBezTo>
                        <a:pt x="2918" y="5934"/>
                        <a:pt x="3037" y="5934"/>
                        <a:pt x="3132" y="5958"/>
                      </a:cubicBezTo>
                      <a:cubicBezTo>
                        <a:pt x="3179" y="6313"/>
                        <a:pt x="3227" y="6646"/>
                        <a:pt x="3298" y="6978"/>
                      </a:cubicBezTo>
                      <a:cubicBezTo>
                        <a:pt x="3393" y="7381"/>
                        <a:pt x="3511" y="7784"/>
                        <a:pt x="3630" y="8187"/>
                      </a:cubicBezTo>
                      <a:cubicBezTo>
                        <a:pt x="3654" y="8235"/>
                        <a:pt x="3701" y="8282"/>
                        <a:pt x="3772" y="8282"/>
                      </a:cubicBezTo>
                      <a:lnTo>
                        <a:pt x="3820" y="8282"/>
                      </a:lnTo>
                      <a:cubicBezTo>
                        <a:pt x="3891" y="8259"/>
                        <a:pt x="3938" y="8187"/>
                        <a:pt x="3914" y="8116"/>
                      </a:cubicBezTo>
                      <a:cubicBezTo>
                        <a:pt x="3796" y="7760"/>
                        <a:pt x="3701" y="7405"/>
                        <a:pt x="3606" y="7049"/>
                      </a:cubicBezTo>
                      <a:cubicBezTo>
                        <a:pt x="3701" y="7025"/>
                        <a:pt x="3796" y="6978"/>
                        <a:pt x="3891" y="6930"/>
                      </a:cubicBezTo>
                      <a:cubicBezTo>
                        <a:pt x="4270" y="6693"/>
                        <a:pt x="4602" y="6385"/>
                        <a:pt x="4887" y="6029"/>
                      </a:cubicBezTo>
                      <a:cubicBezTo>
                        <a:pt x="5480" y="5341"/>
                        <a:pt x="5717" y="4795"/>
                        <a:pt x="5599" y="4368"/>
                      </a:cubicBezTo>
                      <a:cubicBezTo>
                        <a:pt x="5575" y="4250"/>
                        <a:pt x="5528" y="4155"/>
                        <a:pt x="5433" y="4084"/>
                      </a:cubicBezTo>
                      <a:cubicBezTo>
                        <a:pt x="5391" y="4056"/>
                        <a:pt x="5341" y="4044"/>
                        <a:pt x="5293" y="4044"/>
                      </a:cubicBezTo>
                      <a:cubicBezTo>
                        <a:pt x="5258" y="4044"/>
                        <a:pt x="5225" y="4050"/>
                        <a:pt x="5195" y="4060"/>
                      </a:cubicBezTo>
                      <a:cubicBezTo>
                        <a:pt x="4768" y="4155"/>
                        <a:pt x="4413" y="4606"/>
                        <a:pt x="4081" y="5412"/>
                      </a:cubicBezTo>
                      <a:cubicBezTo>
                        <a:pt x="3914" y="5839"/>
                        <a:pt x="3772" y="6266"/>
                        <a:pt x="3677" y="6717"/>
                      </a:cubicBezTo>
                      <a:cubicBezTo>
                        <a:pt x="3630" y="6717"/>
                        <a:pt x="3606" y="6740"/>
                        <a:pt x="3559" y="6764"/>
                      </a:cubicBezTo>
                      <a:cubicBezTo>
                        <a:pt x="3488" y="6456"/>
                        <a:pt x="3440" y="6147"/>
                        <a:pt x="3393" y="5815"/>
                      </a:cubicBezTo>
                      <a:cubicBezTo>
                        <a:pt x="3274" y="4819"/>
                        <a:pt x="3227" y="3823"/>
                        <a:pt x="3227" y="2850"/>
                      </a:cubicBezTo>
                      <a:lnTo>
                        <a:pt x="3274" y="2850"/>
                      </a:lnTo>
                      <a:cubicBezTo>
                        <a:pt x="3535" y="2850"/>
                        <a:pt x="3772" y="2708"/>
                        <a:pt x="3867" y="2471"/>
                      </a:cubicBezTo>
                      <a:cubicBezTo>
                        <a:pt x="3914" y="2352"/>
                        <a:pt x="3962" y="2257"/>
                        <a:pt x="3986" y="2186"/>
                      </a:cubicBezTo>
                      <a:cubicBezTo>
                        <a:pt x="4389" y="2139"/>
                        <a:pt x="4768" y="2044"/>
                        <a:pt x="5124" y="1901"/>
                      </a:cubicBezTo>
                      <a:cubicBezTo>
                        <a:pt x="5694" y="1688"/>
                        <a:pt x="5954" y="1427"/>
                        <a:pt x="5954" y="1095"/>
                      </a:cubicBezTo>
                      <a:cubicBezTo>
                        <a:pt x="5977" y="847"/>
                        <a:pt x="5786" y="642"/>
                        <a:pt x="5543" y="642"/>
                      </a:cubicBezTo>
                      <a:cubicBezTo>
                        <a:pt x="5530" y="642"/>
                        <a:pt x="5517" y="643"/>
                        <a:pt x="5504" y="644"/>
                      </a:cubicBezTo>
                      <a:cubicBezTo>
                        <a:pt x="5314" y="668"/>
                        <a:pt x="5124" y="692"/>
                        <a:pt x="4958" y="763"/>
                      </a:cubicBezTo>
                      <a:lnTo>
                        <a:pt x="4958" y="478"/>
                      </a:lnTo>
                      <a:cubicBezTo>
                        <a:pt x="4958" y="454"/>
                        <a:pt x="4958" y="454"/>
                        <a:pt x="4958" y="431"/>
                      </a:cubicBezTo>
                      <a:cubicBezTo>
                        <a:pt x="4914" y="255"/>
                        <a:pt x="4748" y="120"/>
                        <a:pt x="4554" y="120"/>
                      </a:cubicBezTo>
                      <a:cubicBezTo>
                        <a:pt x="4539" y="120"/>
                        <a:pt x="4523" y="121"/>
                        <a:pt x="4508" y="122"/>
                      </a:cubicBezTo>
                      <a:cubicBezTo>
                        <a:pt x="4270" y="122"/>
                        <a:pt x="4057" y="194"/>
                        <a:pt x="3867" y="312"/>
                      </a:cubicBezTo>
                      <a:cubicBezTo>
                        <a:pt x="3650" y="117"/>
                        <a:pt x="3373" y="1"/>
                        <a:pt x="307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629" name="Google Shape;3629;p29"/>
              <p:cNvGrpSpPr/>
              <p:nvPr/>
            </p:nvGrpSpPr>
            <p:grpSpPr>
              <a:xfrm flipH="1">
                <a:off x="8286732" y="208192"/>
                <a:ext cx="54561" cy="54522"/>
                <a:chOff x="2943275" y="3531300"/>
                <a:chExt cx="39050" cy="39025"/>
              </a:xfrm>
            </p:grpSpPr>
            <p:sp>
              <p:nvSpPr>
                <p:cNvPr id="3630" name="Google Shape;3630;p29"/>
                <p:cNvSpPr/>
                <p:nvPr/>
              </p:nvSpPr>
              <p:spPr>
                <a:xfrm>
                  <a:off x="2946500" y="3534625"/>
                  <a:ext cx="35825" cy="3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3" h="1286" extrusionOk="0">
                      <a:moveTo>
                        <a:pt x="657" y="0"/>
                      </a:moveTo>
                      <a:cubicBezTo>
                        <a:pt x="330" y="0"/>
                        <a:pt x="0" y="241"/>
                        <a:pt x="14" y="645"/>
                      </a:cubicBezTo>
                      <a:cubicBezTo>
                        <a:pt x="14" y="811"/>
                        <a:pt x="85" y="977"/>
                        <a:pt x="204" y="1095"/>
                      </a:cubicBezTo>
                      <a:cubicBezTo>
                        <a:pt x="337" y="1228"/>
                        <a:pt x="491" y="1285"/>
                        <a:pt x="642" y="1285"/>
                      </a:cubicBezTo>
                      <a:cubicBezTo>
                        <a:pt x="1055" y="1285"/>
                        <a:pt x="1433" y="854"/>
                        <a:pt x="1224" y="384"/>
                      </a:cubicBezTo>
                      <a:cubicBezTo>
                        <a:pt x="1116" y="119"/>
                        <a:pt x="887" y="0"/>
                        <a:pt x="6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1" name="Google Shape;3631;p29"/>
                <p:cNvSpPr/>
                <p:nvPr/>
              </p:nvSpPr>
              <p:spPr>
                <a:xfrm>
                  <a:off x="2943275" y="3531300"/>
                  <a:ext cx="38575" cy="3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3" h="1561" extrusionOk="0">
                      <a:moveTo>
                        <a:pt x="760" y="303"/>
                      </a:moveTo>
                      <a:cubicBezTo>
                        <a:pt x="879" y="303"/>
                        <a:pt x="1021" y="351"/>
                        <a:pt x="1092" y="446"/>
                      </a:cubicBezTo>
                      <a:cubicBezTo>
                        <a:pt x="1439" y="774"/>
                        <a:pt x="1126" y="1257"/>
                        <a:pt x="758" y="1257"/>
                      </a:cubicBezTo>
                      <a:cubicBezTo>
                        <a:pt x="647" y="1257"/>
                        <a:pt x="532" y="1214"/>
                        <a:pt x="428" y="1110"/>
                      </a:cubicBezTo>
                      <a:cubicBezTo>
                        <a:pt x="238" y="920"/>
                        <a:pt x="238" y="612"/>
                        <a:pt x="428" y="446"/>
                      </a:cubicBezTo>
                      <a:cubicBezTo>
                        <a:pt x="523" y="351"/>
                        <a:pt x="641" y="303"/>
                        <a:pt x="760" y="303"/>
                      </a:cubicBezTo>
                      <a:close/>
                      <a:moveTo>
                        <a:pt x="769" y="1"/>
                      </a:moveTo>
                      <a:cubicBezTo>
                        <a:pt x="570" y="1"/>
                        <a:pt x="369" y="78"/>
                        <a:pt x="214" y="232"/>
                      </a:cubicBezTo>
                      <a:cubicBezTo>
                        <a:pt x="72" y="374"/>
                        <a:pt x="1" y="564"/>
                        <a:pt x="1" y="778"/>
                      </a:cubicBezTo>
                      <a:cubicBezTo>
                        <a:pt x="1" y="967"/>
                        <a:pt x="72" y="1181"/>
                        <a:pt x="214" y="1323"/>
                      </a:cubicBezTo>
                      <a:cubicBezTo>
                        <a:pt x="357" y="1466"/>
                        <a:pt x="547" y="1560"/>
                        <a:pt x="760" y="1560"/>
                      </a:cubicBezTo>
                      <a:cubicBezTo>
                        <a:pt x="1187" y="1537"/>
                        <a:pt x="1519" y="1205"/>
                        <a:pt x="1543" y="778"/>
                      </a:cubicBezTo>
                      <a:cubicBezTo>
                        <a:pt x="1543" y="564"/>
                        <a:pt x="1448" y="374"/>
                        <a:pt x="1306" y="232"/>
                      </a:cubicBezTo>
                      <a:cubicBezTo>
                        <a:pt x="1163" y="78"/>
                        <a:pt x="968" y="1"/>
                        <a:pt x="76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632" name="Google Shape;3632;p29"/>
              <p:cNvGrpSpPr/>
              <p:nvPr/>
            </p:nvGrpSpPr>
            <p:grpSpPr>
              <a:xfrm rot="-1652002" flipH="1">
                <a:off x="6733850" y="166179"/>
                <a:ext cx="190620" cy="344249"/>
                <a:chOff x="2808075" y="3551650"/>
                <a:chExt cx="136425" cy="246400"/>
              </a:xfrm>
            </p:grpSpPr>
            <p:sp>
              <p:nvSpPr>
                <p:cNvPr id="3633" name="Google Shape;3633;p29"/>
                <p:cNvSpPr/>
                <p:nvPr/>
              </p:nvSpPr>
              <p:spPr>
                <a:xfrm>
                  <a:off x="2843200" y="3576175"/>
                  <a:ext cx="82925" cy="22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7" h="8875" extrusionOk="0">
                      <a:moveTo>
                        <a:pt x="207" y="1"/>
                      </a:moveTo>
                      <a:cubicBezTo>
                        <a:pt x="105" y="1"/>
                        <a:pt x="1" y="109"/>
                        <a:pt x="66" y="240"/>
                      </a:cubicBezTo>
                      <a:cubicBezTo>
                        <a:pt x="517" y="999"/>
                        <a:pt x="873" y="1805"/>
                        <a:pt x="1134" y="2659"/>
                      </a:cubicBezTo>
                      <a:cubicBezTo>
                        <a:pt x="1324" y="3229"/>
                        <a:pt x="1466" y="3822"/>
                        <a:pt x="1561" y="4438"/>
                      </a:cubicBezTo>
                      <a:cubicBezTo>
                        <a:pt x="1300" y="4272"/>
                        <a:pt x="968" y="4083"/>
                        <a:pt x="612" y="3893"/>
                      </a:cubicBezTo>
                      <a:cubicBezTo>
                        <a:pt x="592" y="3880"/>
                        <a:pt x="570" y="3874"/>
                        <a:pt x="549" y="3874"/>
                      </a:cubicBezTo>
                      <a:cubicBezTo>
                        <a:pt x="493" y="3874"/>
                        <a:pt x="439" y="3913"/>
                        <a:pt x="422" y="3964"/>
                      </a:cubicBezTo>
                      <a:cubicBezTo>
                        <a:pt x="375" y="4035"/>
                        <a:pt x="398" y="4106"/>
                        <a:pt x="470" y="4154"/>
                      </a:cubicBezTo>
                      <a:cubicBezTo>
                        <a:pt x="920" y="4391"/>
                        <a:pt x="1300" y="4628"/>
                        <a:pt x="1608" y="4818"/>
                      </a:cubicBezTo>
                      <a:cubicBezTo>
                        <a:pt x="1679" y="5316"/>
                        <a:pt x="1703" y="5814"/>
                        <a:pt x="1703" y="6312"/>
                      </a:cubicBezTo>
                      <a:cubicBezTo>
                        <a:pt x="1703" y="6526"/>
                        <a:pt x="1679" y="6739"/>
                        <a:pt x="1679" y="6953"/>
                      </a:cubicBezTo>
                      <a:lnTo>
                        <a:pt x="991" y="6407"/>
                      </a:lnTo>
                      <a:cubicBezTo>
                        <a:pt x="964" y="6385"/>
                        <a:pt x="935" y="6375"/>
                        <a:pt x="908" y="6375"/>
                      </a:cubicBezTo>
                      <a:cubicBezTo>
                        <a:pt x="790" y="6375"/>
                        <a:pt x="691" y="6549"/>
                        <a:pt x="825" y="6645"/>
                      </a:cubicBezTo>
                      <a:lnTo>
                        <a:pt x="1632" y="7309"/>
                      </a:lnTo>
                      <a:cubicBezTo>
                        <a:pt x="1608" y="7783"/>
                        <a:pt x="1537" y="8234"/>
                        <a:pt x="1442" y="8708"/>
                      </a:cubicBezTo>
                      <a:cubicBezTo>
                        <a:pt x="1418" y="8779"/>
                        <a:pt x="1466" y="8851"/>
                        <a:pt x="1561" y="8874"/>
                      </a:cubicBezTo>
                      <a:lnTo>
                        <a:pt x="1584" y="8874"/>
                      </a:lnTo>
                      <a:cubicBezTo>
                        <a:pt x="1679" y="8874"/>
                        <a:pt x="1727" y="8803"/>
                        <a:pt x="1727" y="8732"/>
                      </a:cubicBezTo>
                      <a:cubicBezTo>
                        <a:pt x="1822" y="8234"/>
                        <a:pt x="1893" y="7736"/>
                        <a:pt x="1940" y="7238"/>
                      </a:cubicBezTo>
                      <a:cubicBezTo>
                        <a:pt x="1964" y="6953"/>
                        <a:pt x="1988" y="6645"/>
                        <a:pt x="1988" y="6360"/>
                      </a:cubicBezTo>
                      <a:cubicBezTo>
                        <a:pt x="2154" y="6170"/>
                        <a:pt x="2296" y="5980"/>
                        <a:pt x="2438" y="5814"/>
                      </a:cubicBezTo>
                      <a:cubicBezTo>
                        <a:pt x="2747" y="5435"/>
                        <a:pt x="3031" y="5032"/>
                        <a:pt x="3269" y="4605"/>
                      </a:cubicBezTo>
                      <a:cubicBezTo>
                        <a:pt x="3316" y="4533"/>
                        <a:pt x="3292" y="4438"/>
                        <a:pt x="3221" y="4391"/>
                      </a:cubicBezTo>
                      <a:cubicBezTo>
                        <a:pt x="3203" y="4385"/>
                        <a:pt x="3184" y="4382"/>
                        <a:pt x="3165" y="4382"/>
                      </a:cubicBezTo>
                      <a:cubicBezTo>
                        <a:pt x="3107" y="4382"/>
                        <a:pt x="3049" y="4409"/>
                        <a:pt x="3031" y="4462"/>
                      </a:cubicBezTo>
                      <a:cubicBezTo>
                        <a:pt x="2771" y="4865"/>
                        <a:pt x="2510" y="5269"/>
                        <a:pt x="2225" y="5648"/>
                      </a:cubicBezTo>
                      <a:cubicBezTo>
                        <a:pt x="2154" y="5719"/>
                        <a:pt x="2059" y="5814"/>
                        <a:pt x="1988" y="5909"/>
                      </a:cubicBezTo>
                      <a:cubicBezTo>
                        <a:pt x="1988" y="5506"/>
                        <a:pt x="1964" y="5103"/>
                        <a:pt x="1893" y="4699"/>
                      </a:cubicBezTo>
                      <a:cubicBezTo>
                        <a:pt x="1822" y="3988"/>
                        <a:pt x="1656" y="3300"/>
                        <a:pt x="1442" y="2612"/>
                      </a:cubicBezTo>
                      <a:cubicBezTo>
                        <a:pt x="1751" y="1995"/>
                        <a:pt x="2011" y="1331"/>
                        <a:pt x="2249" y="691"/>
                      </a:cubicBezTo>
                      <a:cubicBezTo>
                        <a:pt x="2308" y="557"/>
                        <a:pt x="2209" y="470"/>
                        <a:pt x="2110" y="470"/>
                      </a:cubicBezTo>
                      <a:cubicBezTo>
                        <a:pt x="2050" y="470"/>
                        <a:pt x="1991" y="501"/>
                        <a:pt x="1964" y="572"/>
                      </a:cubicBezTo>
                      <a:cubicBezTo>
                        <a:pt x="1751" y="1189"/>
                        <a:pt x="1537" y="1734"/>
                        <a:pt x="1300" y="2209"/>
                      </a:cubicBezTo>
                      <a:cubicBezTo>
                        <a:pt x="1039" y="1473"/>
                        <a:pt x="707" y="762"/>
                        <a:pt x="327" y="74"/>
                      </a:cubicBezTo>
                      <a:cubicBezTo>
                        <a:pt x="298" y="22"/>
                        <a:pt x="253" y="1"/>
                        <a:pt x="20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4" name="Google Shape;3634;p29"/>
                <p:cNvSpPr/>
                <p:nvPr/>
              </p:nvSpPr>
              <p:spPr>
                <a:xfrm>
                  <a:off x="2811625" y="3555175"/>
                  <a:ext cx="129325" cy="19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3" h="7639" extrusionOk="0">
                      <a:moveTo>
                        <a:pt x="1005" y="0"/>
                      </a:moveTo>
                      <a:cubicBezTo>
                        <a:pt x="832" y="0"/>
                        <a:pt x="672" y="89"/>
                        <a:pt x="594" y="226"/>
                      </a:cubicBezTo>
                      <a:cubicBezTo>
                        <a:pt x="452" y="368"/>
                        <a:pt x="380" y="605"/>
                        <a:pt x="428" y="795"/>
                      </a:cubicBezTo>
                      <a:cubicBezTo>
                        <a:pt x="475" y="1080"/>
                        <a:pt x="618" y="1317"/>
                        <a:pt x="855" y="1459"/>
                      </a:cubicBezTo>
                      <a:cubicBezTo>
                        <a:pt x="1059" y="1645"/>
                        <a:pt x="1321" y="1743"/>
                        <a:pt x="1596" y="1743"/>
                      </a:cubicBezTo>
                      <a:cubicBezTo>
                        <a:pt x="1673" y="1743"/>
                        <a:pt x="1750" y="1736"/>
                        <a:pt x="1827" y="1720"/>
                      </a:cubicBezTo>
                      <a:lnTo>
                        <a:pt x="1851" y="1649"/>
                      </a:lnTo>
                      <a:cubicBezTo>
                        <a:pt x="1946" y="1412"/>
                        <a:pt x="1970" y="1151"/>
                        <a:pt x="1946" y="890"/>
                      </a:cubicBezTo>
                      <a:cubicBezTo>
                        <a:pt x="1922" y="653"/>
                        <a:pt x="1827" y="439"/>
                        <a:pt x="1638" y="273"/>
                      </a:cubicBezTo>
                      <a:cubicBezTo>
                        <a:pt x="1495" y="131"/>
                        <a:pt x="1306" y="36"/>
                        <a:pt x="1116" y="12"/>
                      </a:cubicBezTo>
                      <a:cubicBezTo>
                        <a:pt x="1079" y="4"/>
                        <a:pt x="1041" y="0"/>
                        <a:pt x="1005" y="0"/>
                      </a:cubicBezTo>
                      <a:close/>
                      <a:moveTo>
                        <a:pt x="3383" y="626"/>
                      </a:moveTo>
                      <a:cubicBezTo>
                        <a:pt x="3311" y="626"/>
                        <a:pt x="3240" y="642"/>
                        <a:pt x="3180" y="677"/>
                      </a:cubicBezTo>
                      <a:cubicBezTo>
                        <a:pt x="2966" y="772"/>
                        <a:pt x="2824" y="914"/>
                        <a:pt x="2705" y="1080"/>
                      </a:cubicBezTo>
                      <a:cubicBezTo>
                        <a:pt x="2587" y="1293"/>
                        <a:pt x="2563" y="1531"/>
                        <a:pt x="2587" y="1744"/>
                      </a:cubicBezTo>
                      <a:cubicBezTo>
                        <a:pt x="2634" y="2005"/>
                        <a:pt x="2729" y="2242"/>
                        <a:pt x="2895" y="2456"/>
                      </a:cubicBezTo>
                      <a:cubicBezTo>
                        <a:pt x="2895" y="2479"/>
                        <a:pt x="2919" y="2503"/>
                        <a:pt x="2942" y="2527"/>
                      </a:cubicBezTo>
                      <a:cubicBezTo>
                        <a:pt x="3298" y="2503"/>
                        <a:pt x="3630" y="2313"/>
                        <a:pt x="3820" y="2029"/>
                      </a:cubicBezTo>
                      <a:cubicBezTo>
                        <a:pt x="4010" y="1815"/>
                        <a:pt x="4081" y="1554"/>
                        <a:pt x="4081" y="1270"/>
                      </a:cubicBezTo>
                      <a:lnTo>
                        <a:pt x="4057" y="1270"/>
                      </a:lnTo>
                      <a:cubicBezTo>
                        <a:pt x="4034" y="1056"/>
                        <a:pt x="3915" y="866"/>
                        <a:pt x="3725" y="748"/>
                      </a:cubicBezTo>
                      <a:cubicBezTo>
                        <a:pt x="3635" y="673"/>
                        <a:pt x="3507" y="626"/>
                        <a:pt x="3383" y="626"/>
                      </a:cubicBezTo>
                      <a:close/>
                      <a:moveTo>
                        <a:pt x="737" y="3609"/>
                      </a:moveTo>
                      <a:cubicBezTo>
                        <a:pt x="644" y="3609"/>
                        <a:pt x="548" y="3620"/>
                        <a:pt x="452" y="3642"/>
                      </a:cubicBezTo>
                      <a:cubicBezTo>
                        <a:pt x="262" y="3689"/>
                        <a:pt x="120" y="3832"/>
                        <a:pt x="72" y="4021"/>
                      </a:cubicBezTo>
                      <a:cubicBezTo>
                        <a:pt x="1" y="4235"/>
                        <a:pt x="25" y="4448"/>
                        <a:pt x="143" y="4638"/>
                      </a:cubicBezTo>
                      <a:cubicBezTo>
                        <a:pt x="286" y="4875"/>
                        <a:pt x="523" y="5041"/>
                        <a:pt x="784" y="5089"/>
                      </a:cubicBezTo>
                      <a:cubicBezTo>
                        <a:pt x="902" y="5120"/>
                        <a:pt x="1021" y="5136"/>
                        <a:pt x="1138" y="5136"/>
                      </a:cubicBezTo>
                      <a:cubicBezTo>
                        <a:pt x="1372" y="5136"/>
                        <a:pt x="1598" y="5073"/>
                        <a:pt x="1804" y="4946"/>
                      </a:cubicBezTo>
                      <a:lnTo>
                        <a:pt x="1804" y="4852"/>
                      </a:lnTo>
                      <a:cubicBezTo>
                        <a:pt x="1780" y="4591"/>
                        <a:pt x="1709" y="4330"/>
                        <a:pt x="1567" y="4116"/>
                      </a:cubicBezTo>
                      <a:cubicBezTo>
                        <a:pt x="1448" y="3903"/>
                        <a:pt x="1282" y="3760"/>
                        <a:pt x="1068" y="3665"/>
                      </a:cubicBezTo>
                      <a:cubicBezTo>
                        <a:pt x="964" y="3626"/>
                        <a:pt x="852" y="3609"/>
                        <a:pt x="737" y="3609"/>
                      </a:cubicBezTo>
                      <a:close/>
                      <a:moveTo>
                        <a:pt x="4539" y="4626"/>
                      </a:moveTo>
                      <a:cubicBezTo>
                        <a:pt x="4505" y="4626"/>
                        <a:pt x="4470" y="4630"/>
                        <a:pt x="4437" y="4638"/>
                      </a:cubicBezTo>
                      <a:cubicBezTo>
                        <a:pt x="4223" y="4662"/>
                        <a:pt x="4034" y="4757"/>
                        <a:pt x="3867" y="4899"/>
                      </a:cubicBezTo>
                      <a:cubicBezTo>
                        <a:pt x="3725" y="5065"/>
                        <a:pt x="3630" y="5278"/>
                        <a:pt x="3607" y="5516"/>
                      </a:cubicBezTo>
                      <a:cubicBezTo>
                        <a:pt x="3559" y="5777"/>
                        <a:pt x="3607" y="6038"/>
                        <a:pt x="3701" y="6275"/>
                      </a:cubicBezTo>
                      <a:lnTo>
                        <a:pt x="3725" y="6370"/>
                      </a:lnTo>
                      <a:cubicBezTo>
                        <a:pt x="3785" y="6378"/>
                        <a:pt x="3845" y="6382"/>
                        <a:pt x="3905" y="6382"/>
                      </a:cubicBezTo>
                      <a:cubicBezTo>
                        <a:pt x="4199" y="6382"/>
                        <a:pt x="4481" y="6286"/>
                        <a:pt x="4698" y="6109"/>
                      </a:cubicBezTo>
                      <a:cubicBezTo>
                        <a:pt x="4935" y="5943"/>
                        <a:pt x="5077" y="5705"/>
                        <a:pt x="5125" y="5421"/>
                      </a:cubicBezTo>
                      <a:cubicBezTo>
                        <a:pt x="5172" y="5207"/>
                        <a:pt x="5101" y="4994"/>
                        <a:pt x="4959" y="4828"/>
                      </a:cubicBezTo>
                      <a:cubicBezTo>
                        <a:pt x="4861" y="4711"/>
                        <a:pt x="4699" y="4626"/>
                        <a:pt x="4539" y="4626"/>
                      </a:cubicBezTo>
                      <a:close/>
                      <a:moveTo>
                        <a:pt x="1344" y="6066"/>
                      </a:moveTo>
                      <a:cubicBezTo>
                        <a:pt x="1290" y="6066"/>
                        <a:pt x="1238" y="6072"/>
                        <a:pt x="1187" y="6085"/>
                      </a:cubicBezTo>
                      <a:cubicBezTo>
                        <a:pt x="974" y="6085"/>
                        <a:pt x="807" y="6227"/>
                        <a:pt x="736" y="6417"/>
                      </a:cubicBezTo>
                      <a:cubicBezTo>
                        <a:pt x="641" y="6607"/>
                        <a:pt x="641" y="6820"/>
                        <a:pt x="736" y="7010"/>
                      </a:cubicBezTo>
                      <a:cubicBezTo>
                        <a:pt x="855" y="7271"/>
                        <a:pt x="1068" y="7461"/>
                        <a:pt x="1329" y="7532"/>
                      </a:cubicBezTo>
                      <a:cubicBezTo>
                        <a:pt x="1495" y="7603"/>
                        <a:pt x="1673" y="7639"/>
                        <a:pt x="1851" y="7639"/>
                      </a:cubicBezTo>
                      <a:cubicBezTo>
                        <a:pt x="2029" y="7639"/>
                        <a:pt x="2207" y="7603"/>
                        <a:pt x="2373" y="7532"/>
                      </a:cubicBezTo>
                      <a:lnTo>
                        <a:pt x="2373" y="7461"/>
                      </a:lnTo>
                      <a:lnTo>
                        <a:pt x="2349" y="7437"/>
                      </a:lnTo>
                      <a:cubicBezTo>
                        <a:pt x="2373" y="7176"/>
                        <a:pt x="2326" y="6915"/>
                        <a:pt x="2207" y="6678"/>
                      </a:cubicBezTo>
                      <a:cubicBezTo>
                        <a:pt x="2112" y="6465"/>
                        <a:pt x="1970" y="6298"/>
                        <a:pt x="1780" y="6180"/>
                      </a:cubicBezTo>
                      <a:cubicBezTo>
                        <a:pt x="1641" y="6110"/>
                        <a:pt x="1489" y="6066"/>
                        <a:pt x="1344" y="606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5" name="Google Shape;3635;p29"/>
                <p:cNvSpPr/>
                <p:nvPr/>
              </p:nvSpPr>
              <p:spPr>
                <a:xfrm>
                  <a:off x="2808075" y="3551650"/>
                  <a:ext cx="136425" cy="19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7" h="7934" extrusionOk="0">
                      <a:moveTo>
                        <a:pt x="1234" y="296"/>
                      </a:moveTo>
                      <a:cubicBezTo>
                        <a:pt x="1400" y="319"/>
                        <a:pt x="1566" y="414"/>
                        <a:pt x="1685" y="533"/>
                      </a:cubicBezTo>
                      <a:cubicBezTo>
                        <a:pt x="1827" y="675"/>
                        <a:pt x="1922" y="865"/>
                        <a:pt x="1922" y="1079"/>
                      </a:cubicBezTo>
                      <a:cubicBezTo>
                        <a:pt x="1969" y="1292"/>
                        <a:pt x="1946" y="1506"/>
                        <a:pt x="1851" y="1719"/>
                      </a:cubicBezTo>
                      <a:cubicBezTo>
                        <a:pt x="1802" y="1727"/>
                        <a:pt x="1753" y="1731"/>
                        <a:pt x="1705" y="1731"/>
                      </a:cubicBezTo>
                      <a:cubicBezTo>
                        <a:pt x="1471" y="1731"/>
                        <a:pt x="1245" y="1639"/>
                        <a:pt x="1068" y="1482"/>
                      </a:cubicBezTo>
                      <a:cubicBezTo>
                        <a:pt x="878" y="1363"/>
                        <a:pt x="736" y="1150"/>
                        <a:pt x="689" y="936"/>
                      </a:cubicBezTo>
                      <a:cubicBezTo>
                        <a:pt x="665" y="770"/>
                        <a:pt x="712" y="580"/>
                        <a:pt x="831" y="462"/>
                      </a:cubicBezTo>
                      <a:cubicBezTo>
                        <a:pt x="902" y="367"/>
                        <a:pt x="1021" y="296"/>
                        <a:pt x="1163" y="296"/>
                      </a:cubicBezTo>
                      <a:close/>
                      <a:moveTo>
                        <a:pt x="1167" y="1"/>
                      </a:moveTo>
                      <a:cubicBezTo>
                        <a:pt x="951" y="1"/>
                        <a:pt x="759" y="111"/>
                        <a:pt x="617" y="272"/>
                      </a:cubicBezTo>
                      <a:cubicBezTo>
                        <a:pt x="451" y="462"/>
                        <a:pt x="356" y="723"/>
                        <a:pt x="404" y="984"/>
                      </a:cubicBezTo>
                      <a:cubicBezTo>
                        <a:pt x="451" y="1268"/>
                        <a:pt x="617" y="1553"/>
                        <a:pt x="878" y="1719"/>
                      </a:cubicBezTo>
                      <a:cubicBezTo>
                        <a:pt x="1095" y="1914"/>
                        <a:pt x="1392" y="2030"/>
                        <a:pt x="1677" y="2030"/>
                      </a:cubicBezTo>
                      <a:cubicBezTo>
                        <a:pt x="1704" y="2030"/>
                        <a:pt x="1730" y="2029"/>
                        <a:pt x="1756" y="2027"/>
                      </a:cubicBezTo>
                      <a:lnTo>
                        <a:pt x="1780" y="2004"/>
                      </a:lnTo>
                      <a:cubicBezTo>
                        <a:pt x="1827" y="2004"/>
                        <a:pt x="1922" y="2004"/>
                        <a:pt x="1969" y="2027"/>
                      </a:cubicBezTo>
                      <a:cubicBezTo>
                        <a:pt x="2017" y="2004"/>
                        <a:pt x="2064" y="1980"/>
                        <a:pt x="2088" y="1933"/>
                      </a:cubicBezTo>
                      <a:lnTo>
                        <a:pt x="2136" y="1838"/>
                      </a:lnTo>
                      <a:cubicBezTo>
                        <a:pt x="2230" y="1577"/>
                        <a:pt x="2278" y="1292"/>
                        <a:pt x="2230" y="1031"/>
                      </a:cubicBezTo>
                      <a:cubicBezTo>
                        <a:pt x="2207" y="770"/>
                        <a:pt x="2088" y="509"/>
                        <a:pt x="1898" y="343"/>
                      </a:cubicBezTo>
                      <a:cubicBezTo>
                        <a:pt x="1732" y="153"/>
                        <a:pt x="1519" y="35"/>
                        <a:pt x="1282" y="11"/>
                      </a:cubicBezTo>
                      <a:cubicBezTo>
                        <a:pt x="1243" y="4"/>
                        <a:pt x="1204" y="1"/>
                        <a:pt x="1167" y="1"/>
                      </a:cubicBezTo>
                      <a:close/>
                      <a:moveTo>
                        <a:pt x="3559" y="913"/>
                      </a:moveTo>
                      <a:cubicBezTo>
                        <a:pt x="3654" y="913"/>
                        <a:pt x="3749" y="960"/>
                        <a:pt x="3820" y="1007"/>
                      </a:cubicBezTo>
                      <a:cubicBezTo>
                        <a:pt x="3962" y="1102"/>
                        <a:pt x="4057" y="1245"/>
                        <a:pt x="4057" y="1411"/>
                      </a:cubicBezTo>
                      <a:cubicBezTo>
                        <a:pt x="4057" y="1648"/>
                        <a:pt x="3986" y="1885"/>
                        <a:pt x="3843" y="2075"/>
                      </a:cubicBezTo>
                      <a:cubicBezTo>
                        <a:pt x="3677" y="2312"/>
                        <a:pt x="3416" y="2478"/>
                        <a:pt x="3132" y="2502"/>
                      </a:cubicBezTo>
                      <a:cubicBezTo>
                        <a:pt x="3013" y="2312"/>
                        <a:pt x="2918" y="2099"/>
                        <a:pt x="2895" y="1885"/>
                      </a:cubicBezTo>
                      <a:cubicBezTo>
                        <a:pt x="2847" y="1672"/>
                        <a:pt x="2895" y="1482"/>
                        <a:pt x="2989" y="1316"/>
                      </a:cubicBezTo>
                      <a:cubicBezTo>
                        <a:pt x="3061" y="1150"/>
                        <a:pt x="3203" y="1031"/>
                        <a:pt x="3369" y="960"/>
                      </a:cubicBezTo>
                      <a:cubicBezTo>
                        <a:pt x="3416" y="936"/>
                        <a:pt x="3488" y="936"/>
                        <a:pt x="3535" y="936"/>
                      </a:cubicBezTo>
                      <a:lnTo>
                        <a:pt x="3559" y="913"/>
                      </a:lnTo>
                      <a:close/>
                      <a:moveTo>
                        <a:pt x="3556" y="627"/>
                      </a:moveTo>
                      <a:cubicBezTo>
                        <a:pt x="3458" y="627"/>
                        <a:pt x="3360" y="651"/>
                        <a:pt x="3274" y="699"/>
                      </a:cubicBezTo>
                      <a:cubicBezTo>
                        <a:pt x="3037" y="770"/>
                        <a:pt x="2847" y="936"/>
                        <a:pt x="2752" y="1150"/>
                      </a:cubicBezTo>
                      <a:cubicBezTo>
                        <a:pt x="2610" y="1387"/>
                        <a:pt x="2562" y="1648"/>
                        <a:pt x="2610" y="1909"/>
                      </a:cubicBezTo>
                      <a:cubicBezTo>
                        <a:pt x="2634" y="2170"/>
                        <a:pt x="2729" y="2454"/>
                        <a:pt x="2895" y="2668"/>
                      </a:cubicBezTo>
                      <a:cubicBezTo>
                        <a:pt x="2918" y="2715"/>
                        <a:pt x="2942" y="2739"/>
                        <a:pt x="2966" y="2786"/>
                      </a:cubicBezTo>
                      <a:cubicBezTo>
                        <a:pt x="2989" y="2810"/>
                        <a:pt x="3037" y="2810"/>
                        <a:pt x="3084" y="2810"/>
                      </a:cubicBezTo>
                      <a:lnTo>
                        <a:pt x="3108" y="2810"/>
                      </a:lnTo>
                      <a:cubicBezTo>
                        <a:pt x="3511" y="2786"/>
                        <a:pt x="3867" y="2573"/>
                        <a:pt x="4081" y="2265"/>
                      </a:cubicBezTo>
                      <a:cubicBezTo>
                        <a:pt x="4270" y="2004"/>
                        <a:pt x="4365" y="1719"/>
                        <a:pt x="4342" y="1411"/>
                      </a:cubicBezTo>
                      <a:cubicBezTo>
                        <a:pt x="4318" y="1150"/>
                        <a:pt x="4176" y="913"/>
                        <a:pt x="3962" y="794"/>
                      </a:cubicBezTo>
                      <a:cubicBezTo>
                        <a:pt x="3849" y="681"/>
                        <a:pt x="3702" y="627"/>
                        <a:pt x="3556" y="627"/>
                      </a:cubicBezTo>
                      <a:close/>
                      <a:moveTo>
                        <a:pt x="878" y="3901"/>
                      </a:moveTo>
                      <a:cubicBezTo>
                        <a:pt x="973" y="3925"/>
                        <a:pt x="1092" y="3949"/>
                        <a:pt x="1163" y="3996"/>
                      </a:cubicBezTo>
                      <a:cubicBezTo>
                        <a:pt x="1353" y="4067"/>
                        <a:pt x="1495" y="4186"/>
                        <a:pt x="1590" y="4376"/>
                      </a:cubicBezTo>
                      <a:cubicBezTo>
                        <a:pt x="1709" y="4566"/>
                        <a:pt x="1780" y="4803"/>
                        <a:pt x="1803" y="5016"/>
                      </a:cubicBezTo>
                      <a:cubicBezTo>
                        <a:pt x="1623" y="5114"/>
                        <a:pt x="1432" y="5168"/>
                        <a:pt x="1237" y="5168"/>
                      </a:cubicBezTo>
                      <a:cubicBezTo>
                        <a:pt x="1149" y="5168"/>
                        <a:pt x="1061" y="5157"/>
                        <a:pt x="973" y="5135"/>
                      </a:cubicBezTo>
                      <a:cubicBezTo>
                        <a:pt x="760" y="5064"/>
                        <a:pt x="546" y="4945"/>
                        <a:pt x="428" y="4732"/>
                      </a:cubicBezTo>
                      <a:cubicBezTo>
                        <a:pt x="333" y="4589"/>
                        <a:pt x="309" y="4399"/>
                        <a:pt x="356" y="4233"/>
                      </a:cubicBezTo>
                      <a:cubicBezTo>
                        <a:pt x="380" y="4091"/>
                        <a:pt x="499" y="3973"/>
                        <a:pt x="641" y="3949"/>
                      </a:cubicBezTo>
                      <a:cubicBezTo>
                        <a:pt x="712" y="3925"/>
                        <a:pt x="783" y="3925"/>
                        <a:pt x="878" y="3925"/>
                      </a:cubicBezTo>
                      <a:lnTo>
                        <a:pt x="878" y="3901"/>
                      </a:lnTo>
                      <a:close/>
                      <a:moveTo>
                        <a:pt x="875" y="3621"/>
                      </a:moveTo>
                      <a:cubicBezTo>
                        <a:pt x="773" y="3621"/>
                        <a:pt x="669" y="3634"/>
                        <a:pt x="570" y="3664"/>
                      </a:cubicBezTo>
                      <a:cubicBezTo>
                        <a:pt x="333" y="3712"/>
                        <a:pt x="143" y="3901"/>
                        <a:pt x="96" y="4139"/>
                      </a:cubicBezTo>
                      <a:cubicBezTo>
                        <a:pt x="1" y="4399"/>
                        <a:pt x="24" y="4660"/>
                        <a:pt x="190" y="4874"/>
                      </a:cubicBezTo>
                      <a:cubicBezTo>
                        <a:pt x="333" y="5135"/>
                        <a:pt x="594" y="5325"/>
                        <a:pt x="902" y="5396"/>
                      </a:cubicBezTo>
                      <a:cubicBezTo>
                        <a:pt x="997" y="5443"/>
                        <a:pt x="1116" y="5467"/>
                        <a:pt x="1234" y="5467"/>
                      </a:cubicBezTo>
                      <a:lnTo>
                        <a:pt x="1234" y="5443"/>
                      </a:lnTo>
                      <a:cubicBezTo>
                        <a:pt x="1519" y="5443"/>
                        <a:pt x="1780" y="5372"/>
                        <a:pt x="2017" y="5230"/>
                      </a:cubicBezTo>
                      <a:cubicBezTo>
                        <a:pt x="2064" y="5206"/>
                        <a:pt x="2112" y="5159"/>
                        <a:pt x="2112" y="5087"/>
                      </a:cubicBezTo>
                      <a:lnTo>
                        <a:pt x="2112" y="4993"/>
                      </a:lnTo>
                      <a:cubicBezTo>
                        <a:pt x="2088" y="4708"/>
                        <a:pt x="1993" y="4447"/>
                        <a:pt x="1851" y="4210"/>
                      </a:cubicBezTo>
                      <a:cubicBezTo>
                        <a:pt x="1732" y="3973"/>
                        <a:pt x="1519" y="3783"/>
                        <a:pt x="1282" y="3688"/>
                      </a:cubicBezTo>
                      <a:cubicBezTo>
                        <a:pt x="1158" y="3647"/>
                        <a:pt x="1017" y="3621"/>
                        <a:pt x="875" y="3621"/>
                      </a:cubicBezTo>
                      <a:close/>
                      <a:moveTo>
                        <a:pt x="4659" y="4917"/>
                      </a:moveTo>
                      <a:cubicBezTo>
                        <a:pt x="4786" y="4917"/>
                        <a:pt x="4920" y="4984"/>
                        <a:pt x="4982" y="5087"/>
                      </a:cubicBezTo>
                      <a:cubicBezTo>
                        <a:pt x="5101" y="5206"/>
                        <a:pt x="5148" y="5396"/>
                        <a:pt x="5124" y="5562"/>
                      </a:cubicBezTo>
                      <a:cubicBezTo>
                        <a:pt x="5077" y="5799"/>
                        <a:pt x="4935" y="6013"/>
                        <a:pt x="4745" y="6155"/>
                      </a:cubicBezTo>
                      <a:cubicBezTo>
                        <a:pt x="4558" y="6300"/>
                        <a:pt x="4317" y="6373"/>
                        <a:pt x="4069" y="6373"/>
                      </a:cubicBezTo>
                      <a:cubicBezTo>
                        <a:pt x="4033" y="6373"/>
                        <a:pt x="3998" y="6371"/>
                        <a:pt x="3962" y="6368"/>
                      </a:cubicBezTo>
                      <a:lnTo>
                        <a:pt x="3986" y="6345"/>
                      </a:lnTo>
                      <a:cubicBezTo>
                        <a:pt x="3891" y="6131"/>
                        <a:pt x="3867" y="5894"/>
                        <a:pt x="3891" y="5680"/>
                      </a:cubicBezTo>
                      <a:cubicBezTo>
                        <a:pt x="3915" y="5277"/>
                        <a:pt x="4223" y="4969"/>
                        <a:pt x="4602" y="4921"/>
                      </a:cubicBezTo>
                      <a:cubicBezTo>
                        <a:pt x="4621" y="4918"/>
                        <a:pt x="4640" y="4917"/>
                        <a:pt x="4659" y="4917"/>
                      </a:cubicBezTo>
                      <a:close/>
                      <a:moveTo>
                        <a:pt x="4687" y="4648"/>
                      </a:moveTo>
                      <a:cubicBezTo>
                        <a:pt x="4643" y="4648"/>
                        <a:pt x="4599" y="4652"/>
                        <a:pt x="4555" y="4660"/>
                      </a:cubicBezTo>
                      <a:cubicBezTo>
                        <a:pt x="4318" y="4684"/>
                        <a:pt x="4104" y="4779"/>
                        <a:pt x="3915" y="4945"/>
                      </a:cubicBezTo>
                      <a:cubicBezTo>
                        <a:pt x="3749" y="5135"/>
                        <a:pt x="3630" y="5372"/>
                        <a:pt x="3606" y="5633"/>
                      </a:cubicBezTo>
                      <a:cubicBezTo>
                        <a:pt x="3559" y="5918"/>
                        <a:pt x="3582" y="6226"/>
                        <a:pt x="3701" y="6487"/>
                      </a:cubicBezTo>
                      <a:cubicBezTo>
                        <a:pt x="3725" y="6511"/>
                        <a:pt x="3725" y="6534"/>
                        <a:pt x="3725" y="6558"/>
                      </a:cubicBezTo>
                      <a:cubicBezTo>
                        <a:pt x="3749" y="6606"/>
                        <a:pt x="3796" y="6653"/>
                        <a:pt x="3867" y="6653"/>
                      </a:cubicBezTo>
                      <a:lnTo>
                        <a:pt x="4033" y="6653"/>
                      </a:lnTo>
                      <a:cubicBezTo>
                        <a:pt x="4064" y="6655"/>
                        <a:pt x="4096" y="6657"/>
                        <a:pt x="4127" y="6657"/>
                      </a:cubicBezTo>
                      <a:cubicBezTo>
                        <a:pt x="4408" y="6657"/>
                        <a:pt x="4700" y="6563"/>
                        <a:pt x="4935" y="6392"/>
                      </a:cubicBezTo>
                      <a:cubicBezTo>
                        <a:pt x="5196" y="6202"/>
                        <a:pt x="5362" y="5918"/>
                        <a:pt x="5409" y="5609"/>
                      </a:cubicBezTo>
                      <a:cubicBezTo>
                        <a:pt x="5456" y="5372"/>
                        <a:pt x="5385" y="5111"/>
                        <a:pt x="5219" y="4921"/>
                      </a:cubicBezTo>
                      <a:cubicBezTo>
                        <a:pt x="5101" y="4744"/>
                        <a:pt x="4901" y="4648"/>
                        <a:pt x="4687" y="4648"/>
                      </a:cubicBezTo>
                      <a:close/>
                      <a:moveTo>
                        <a:pt x="1584" y="6359"/>
                      </a:moveTo>
                      <a:cubicBezTo>
                        <a:pt x="1673" y="6359"/>
                        <a:pt x="1762" y="6386"/>
                        <a:pt x="1851" y="6439"/>
                      </a:cubicBezTo>
                      <a:cubicBezTo>
                        <a:pt x="2017" y="6534"/>
                        <a:pt x="2159" y="6700"/>
                        <a:pt x="2230" y="6890"/>
                      </a:cubicBezTo>
                      <a:cubicBezTo>
                        <a:pt x="2325" y="7080"/>
                        <a:pt x="2373" y="7317"/>
                        <a:pt x="2349" y="7554"/>
                      </a:cubicBezTo>
                      <a:cubicBezTo>
                        <a:pt x="2219" y="7602"/>
                        <a:pt x="2082" y="7626"/>
                        <a:pt x="1946" y="7626"/>
                      </a:cubicBezTo>
                      <a:cubicBezTo>
                        <a:pt x="1809" y="7626"/>
                        <a:pt x="1673" y="7602"/>
                        <a:pt x="1542" y="7554"/>
                      </a:cubicBezTo>
                      <a:cubicBezTo>
                        <a:pt x="1305" y="7459"/>
                        <a:pt x="1116" y="7317"/>
                        <a:pt x="1021" y="7104"/>
                      </a:cubicBezTo>
                      <a:cubicBezTo>
                        <a:pt x="926" y="6938"/>
                        <a:pt x="926" y="6772"/>
                        <a:pt x="1021" y="6606"/>
                      </a:cubicBezTo>
                      <a:cubicBezTo>
                        <a:pt x="1068" y="6463"/>
                        <a:pt x="1187" y="6368"/>
                        <a:pt x="1353" y="6368"/>
                      </a:cubicBezTo>
                      <a:lnTo>
                        <a:pt x="1495" y="6368"/>
                      </a:lnTo>
                      <a:cubicBezTo>
                        <a:pt x="1525" y="6362"/>
                        <a:pt x="1554" y="6359"/>
                        <a:pt x="1584" y="6359"/>
                      </a:cubicBezTo>
                      <a:close/>
                      <a:moveTo>
                        <a:pt x="1512" y="6065"/>
                      </a:moveTo>
                      <a:cubicBezTo>
                        <a:pt x="1452" y="6065"/>
                        <a:pt x="1390" y="6071"/>
                        <a:pt x="1329" y="6084"/>
                      </a:cubicBezTo>
                      <a:cubicBezTo>
                        <a:pt x="1068" y="6107"/>
                        <a:pt x="855" y="6250"/>
                        <a:pt x="760" y="6487"/>
                      </a:cubicBezTo>
                      <a:cubicBezTo>
                        <a:pt x="641" y="6724"/>
                        <a:pt x="641" y="6985"/>
                        <a:pt x="760" y="7222"/>
                      </a:cubicBezTo>
                      <a:cubicBezTo>
                        <a:pt x="902" y="7507"/>
                        <a:pt x="1139" y="7720"/>
                        <a:pt x="1424" y="7815"/>
                      </a:cubicBezTo>
                      <a:cubicBezTo>
                        <a:pt x="1566" y="7910"/>
                        <a:pt x="1732" y="7934"/>
                        <a:pt x="1922" y="7934"/>
                      </a:cubicBezTo>
                      <a:cubicBezTo>
                        <a:pt x="2136" y="7934"/>
                        <a:pt x="2349" y="7886"/>
                        <a:pt x="2562" y="7815"/>
                      </a:cubicBezTo>
                      <a:cubicBezTo>
                        <a:pt x="2634" y="7792"/>
                        <a:pt x="2681" y="7744"/>
                        <a:pt x="2681" y="7673"/>
                      </a:cubicBezTo>
                      <a:lnTo>
                        <a:pt x="2681" y="7602"/>
                      </a:lnTo>
                      <a:cubicBezTo>
                        <a:pt x="2705" y="7317"/>
                        <a:pt x="2657" y="7032"/>
                        <a:pt x="2515" y="6772"/>
                      </a:cubicBezTo>
                      <a:cubicBezTo>
                        <a:pt x="2420" y="6534"/>
                        <a:pt x="2230" y="6321"/>
                        <a:pt x="2017" y="6202"/>
                      </a:cubicBezTo>
                      <a:cubicBezTo>
                        <a:pt x="1859" y="6114"/>
                        <a:pt x="1687" y="6065"/>
                        <a:pt x="1512" y="606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636" name="Google Shape;3636;p29"/>
              <p:cNvGrpSpPr/>
              <p:nvPr/>
            </p:nvGrpSpPr>
            <p:grpSpPr>
              <a:xfrm flipH="1">
                <a:off x="7315973" y="199551"/>
                <a:ext cx="441515" cy="532225"/>
                <a:chOff x="2475575" y="3443625"/>
                <a:chExt cx="316000" cy="380950"/>
              </a:xfrm>
            </p:grpSpPr>
            <p:sp>
              <p:nvSpPr>
                <p:cNvPr id="3637" name="Google Shape;3637;p29"/>
                <p:cNvSpPr/>
                <p:nvPr/>
              </p:nvSpPr>
              <p:spPr>
                <a:xfrm>
                  <a:off x="2550700" y="3560575"/>
                  <a:ext cx="200450" cy="23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18" h="9372" extrusionOk="0">
                      <a:moveTo>
                        <a:pt x="4095" y="1"/>
                      </a:moveTo>
                      <a:cubicBezTo>
                        <a:pt x="4074" y="1"/>
                        <a:pt x="4054" y="1"/>
                        <a:pt x="4033" y="1"/>
                      </a:cubicBezTo>
                      <a:cubicBezTo>
                        <a:pt x="2372" y="72"/>
                        <a:pt x="1257" y="974"/>
                        <a:pt x="664" y="2682"/>
                      </a:cubicBezTo>
                      <a:cubicBezTo>
                        <a:pt x="546" y="3038"/>
                        <a:pt x="451" y="3393"/>
                        <a:pt x="356" y="3702"/>
                      </a:cubicBezTo>
                      <a:cubicBezTo>
                        <a:pt x="261" y="4034"/>
                        <a:pt x="190" y="4342"/>
                        <a:pt x="143" y="4627"/>
                      </a:cubicBezTo>
                      <a:cubicBezTo>
                        <a:pt x="119" y="4769"/>
                        <a:pt x="95" y="4912"/>
                        <a:pt x="95" y="5054"/>
                      </a:cubicBezTo>
                      <a:lnTo>
                        <a:pt x="95" y="5078"/>
                      </a:lnTo>
                      <a:cubicBezTo>
                        <a:pt x="48" y="5315"/>
                        <a:pt x="24" y="5528"/>
                        <a:pt x="24" y="5766"/>
                      </a:cubicBezTo>
                      <a:cubicBezTo>
                        <a:pt x="24" y="5813"/>
                        <a:pt x="24" y="5884"/>
                        <a:pt x="24" y="5932"/>
                      </a:cubicBezTo>
                      <a:cubicBezTo>
                        <a:pt x="0" y="6501"/>
                        <a:pt x="119" y="7046"/>
                        <a:pt x="332" y="7545"/>
                      </a:cubicBezTo>
                      <a:cubicBezTo>
                        <a:pt x="380" y="7663"/>
                        <a:pt x="451" y="7782"/>
                        <a:pt x="522" y="7900"/>
                      </a:cubicBezTo>
                      <a:cubicBezTo>
                        <a:pt x="1044" y="8778"/>
                        <a:pt x="1993" y="9276"/>
                        <a:pt x="3392" y="9371"/>
                      </a:cubicBezTo>
                      <a:lnTo>
                        <a:pt x="3962" y="9371"/>
                      </a:lnTo>
                      <a:cubicBezTo>
                        <a:pt x="5812" y="9347"/>
                        <a:pt x="7022" y="8707"/>
                        <a:pt x="7662" y="7497"/>
                      </a:cubicBezTo>
                      <a:cubicBezTo>
                        <a:pt x="7876" y="7023"/>
                        <a:pt x="7994" y="6525"/>
                        <a:pt x="8018" y="6003"/>
                      </a:cubicBezTo>
                      <a:lnTo>
                        <a:pt x="8018" y="5599"/>
                      </a:lnTo>
                      <a:cubicBezTo>
                        <a:pt x="8018" y="5457"/>
                        <a:pt x="7994" y="5315"/>
                        <a:pt x="7970" y="5149"/>
                      </a:cubicBezTo>
                      <a:cubicBezTo>
                        <a:pt x="7970" y="5125"/>
                        <a:pt x="7970" y="5078"/>
                        <a:pt x="7947" y="5030"/>
                      </a:cubicBezTo>
                      <a:cubicBezTo>
                        <a:pt x="7947" y="4912"/>
                        <a:pt x="7923" y="4793"/>
                        <a:pt x="7923" y="4698"/>
                      </a:cubicBezTo>
                      <a:lnTo>
                        <a:pt x="7899" y="4579"/>
                      </a:lnTo>
                      <a:cubicBezTo>
                        <a:pt x="7757" y="3892"/>
                        <a:pt x="7567" y="3251"/>
                        <a:pt x="7330" y="2611"/>
                      </a:cubicBezTo>
                      <a:cubicBezTo>
                        <a:pt x="6698" y="856"/>
                        <a:pt x="5605" y="1"/>
                        <a:pt x="409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8" name="Google Shape;3638;p29"/>
                <p:cNvSpPr/>
                <p:nvPr/>
              </p:nvSpPr>
              <p:spPr>
                <a:xfrm>
                  <a:off x="2546550" y="3557050"/>
                  <a:ext cx="208175" cy="24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7" h="9655" extrusionOk="0">
                      <a:moveTo>
                        <a:pt x="4270" y="285"/>
                      </a:moveTo>
                      <a:cubicBezTo>
                        <a:pt x="5717" y="285"/>
                        <a:pt x="6737" y="1115"/>
                        <a:pt x="7354" y="2799"/>
                      </a:cubicBezTo>
                      <a:cubicBezTo>
                        <a:pt x="7591" y="3440"/>
                        <a:pt x="7781" y="4104"/>
                        <a:pt x="7923" y="4768"/>
                      </a:cubicBezTo>
                      <a:cubicBezTo>
                        <a:pt x="7923" y="4792"/>
                        <a:pt x="7947" y="4815"/>
                        <a:pt x="7947" y="4863"/>
                      </a:cubicBezTo>
                      <a:lnTo>
                        <a:pt x="7970" y="5195"/>
                      </a:lnTo>
                      <a:cubicBezTo>
                        <a:pt x="7970" y="5219"/>
                        <a:pt x="7970" y="5266"/>
                        <a:pt x="7970" y="5290"/>
                      </a:cubicBezTo>
                      <a:lnTo>
                        <a:pt x="7970" y="5313"/>
                      </a:lnTo>
                      <a:cubicBezTo>
                        <a:pt x="7994" y="5456"/>
                        <a:pt x="8018" y="5598"/>
                        <a:pt x="8018" y="5740"/>
                      </a:cubicBezTo>
                      <a:lnTo>
                        <a:pt x="8018" y="6120"/>
                      </a:lnTo>
                      <a:cubicBezTo>
                        <a:pt x="7994" y="6618"/>
                        <a:pt x="7875" y="7093"/>
                        <a:pt x="7662" y="7543"/>
                      </a:cubicBezTo>
                      <a:cubicBezTo>
                        <a:pt x="7069" y="8706"/>
                        <a:pt x="5883" y="9322"/>
                        <a:pt x="4104" y="9346"/>
                      </a:cubicBezTo>
                      <a:lnTo>
                        <a:pt x="3535" y="9346"/>
                      </a:lnTo>
                      <a:cubicBezTo>
                        <a:pt x="2206" y="9251"/>
                        <a:pt x="1305" y="8777"/>
                        <a:pt x="807" y="7946"/>
                      </a:cubicBezTo>
                      <a:cubicBezTo>
                        <a:pt x="735" y="7852"/>
                        <a:pt x="664" y="7733"/>
                        <a:pt x="617" y="7614"/>
                      </a:cubicBezTo>
                      <a:cubicBezTo>
                        <a:pt x="403" y="7116"/>
                        <a:pt x="309" y="6594"/>
                        <a:pt x="332" y="6073"/>
                      </a:cubicBezTo>
                      <a:cubicBezTo>
                        <a:pt x="332" y="6001"/>
                        <a:pt x="332" y="5954"/>
                        <a:pt x="356" y="5907"/>
                      </a:cubicBezTo>
                      <a:cubicBezTo>
                        <a:pt x="356" y="5669"/>
                        <a:pt x="380" y="5432"/>
                        <a:pt x="427" y="5219"/>
                      </a:cubicBezTo>
                      <a:lnTo>
                        <a:pt x="427" y="5195"/>
                      </a:lnTo>
                      <a:cubicBezTo>
                        <a:pt x="427" y="5053"/>
                        <a:pt x="451" y="4934"/>
                        <a:pt x="475" y="4792"/>
                      </a:cubicBezTo>
                      <a:cubicBezTo>
                        <a:pt x="522" y="4483"/>
                        <a:pt x="593" y="4175"/>
                        <a:pt x="688" y="3867"/>
                      </a:cubicBezTo>
                      <a:cubicBezTo>
                        <a:pt x="759" y="3558"/>
                        <a:pt x="854" y="3226"/>
                        <a:pt x="973" y="2870"/>
                      </a:cubicBezTo>
                      <a:cubicBezTo>
                        <a:pt x="1542" y="1186"/>
                        <a:pt x="2609" y="356"/>
                        <a:pt x="4199" y="285"/>
                      </a:cubicBezTo>
                      <a:close/>
                      <a:moveTo>
                        <a:pt x="4175" y="0"/>
                      </a:moveTo>
                      <a:cubicBezTo>
                        <a:pt x="2467" y="71"/>
                        <a:pt x="1305" y="996"/>
                        <a:pt x="688" y="2799"/>
                      </a:cubicBezTo>
                      <a:cubicBezTo>
                        <a:pt x="569" y="3131"/>
                        <a:pt x="475" y="3487"/>
                        <a:pt x="380" y="3819"/>
                      </a:cubicBezTo>
                      <a:cubicBezTo>
                        <a:pt x="309" y="4127"/>
                        <a:pt x="214" y="4436"/>
                        <a:pt x="166" y="4744"/>
                      </a:cubicBezTo>
                      <a:cubicBezTo>
                        <a:pt x="142" y="4887"/>
                        <a:pt x="119" y="5029"/>
                        <a:pt x="119" y="5195"/>
                      </a:cubicBezTo>
                      <a:cubicBezTo>
                        <a:pt x="71" y="5408"/>
                        <a:pt x="48" y="5646"/>
                        <a:pt x="48" y="5883"/>
                      </a:cubicBezTo>
                      <a:cubicBezTo>
                        <a:pt x="24" y="5930"/>
                        <a:pt x="24" y="6001"/>
                        <a:pt x="24" y="6073"/>
                      </a:cubicBezTo>
                      <a:cubicBezTo>
                        <a:pt x="0" y="6642"/>
                        <a:pt x="119" y="7211"/>
                        <a:pt x="356" y="7733"/>
                      </a:cubicBezTo>
                      <a:cubicBezTo>
                        <a:pt x="403" y="7852"/>
                        <a:pt x="475" y="7994"/>
                        <a:pt x="546" y="8113"/>
                      </a:cubicBezTo>
                      <a:cubicBezTo>
                        <a:pt x="1091" y="9014"/>
                        <a:pt x="2088" y="9536"/>
                        <a:pt x="3535" y="9654"/>
                      </a:cubicBezTo>
                      <a:lnTo>
                        <a:pt x="4128" y="9654"/>
                      </a:lnTo>
                      <a:cubicBezTo>
                        <a:pt x="6025" y="9607"/>
                        <a:pt x="7306" y="8943"/>
                        <a:pt x="7947" y="7686"/>
                      </a:cubicBezTo>
                      <a:cubicBezTo>
                        <a:pt x="8184" y="7187"/>
                        <a:pt x="8302" y="6666"/>
                        <a:pt x="8326" y="6144"/>
                      </a:cubicBezTo>
                      <a:lnTo>
                        <a:pt x="8326" y="5740"/>
                      </a:lnTo>
                      <a:cubicBezTo>
                        <a:pt x="8326" y="5574"/>
                        <a:pt x="8302" y="5432"/>
                        <a:pt x="8279" y="5290"/>
                      </a:cubicBezTo>
                      <a:cubicBezTo>
                        <a:pt x="8279" y="5242"/>
                        <a:pt x="8279" y="5171"/>
                        <a:pt x="8255" y="5124"/>
                      </a:cubicBezTo>
                      <a:lnTo>
                        <a:pt x="8231" y="4815"/>
                      </a:lnTo>
                      <a:lnTo>
                        <a:pt x="8231" y="4792"/>
                      </a:lnTo>
                      <a:cubicBezTo>
                        <a:pt x="8231" y="4744"/>
                        <a:pt x="8208" y="4720"/>
                        <a:pt x="8208" y="4697"/>
                      </a:cubicBezTo>
                      <a:cubicBezTo>
                        <a:pt x="8065" y="4009"/>
                        <a:pt x="7875" y="3345"/>
                        <a:pt x="7638" y="2704"/>
                      </a:cubicBezTo>
                      <a:cubicBezTo>
                        <a:pt x="6974" y="901"/>
                        <a:pt x="5835" y="0"/>
                        <a:pt x="427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9" name="Google Shape;3639;p29"/>
                <p:cNvSpPr/>
                <p:nvPr/>
              </p:nvSpPr>
              <p:spPr>
                <a:xfrm>
                  <a:off x="2593975" y="3617525"/>
                  <a:ext cx="112700" cy="2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8" h="928" extrusionOk="0">
                      <a:moveTo>
                        <a:pt x="4057" y="1"/>
                      </a:moveTo>
                      <a:cubicBezTo>
                        <a:pt x="3938" y="1"/>
                        <a:pt x="3820" y="48"/>
                        <a:pt x="3725" y="119"/>
                      </a:cubicBezTo>
                      <a:cubicBezTo>
                        <a:pt x="3630" y="214"/>
                        <a:pt x="3583" y="333"/>
                        <a:pt x="3583" y="451"/>
                      </a:cubicBezTo>
                      <a:cubicBezTo>
                        <a:pt x="3583" y="570"/>
                        <a:pt x="3630" y="688"/>
                        <a:pt x="3725" y="783"/>
                      </a:cubicBezTo>
                      <a:cubicBezTo>
                        <a:pt x="3796" y="878"/>
                        <a:pt x="3915" y="926"/>
                        <a:pt x="4057" y="926"/>
                      </a:cubicBezTo>
                      <a:cubicBezTo>
                        <a:pt x="4176" y="926"/>
                        <a:pt x="4294" y="878"/>
                        <a:pt x="4365" y="783"/>
                      </a:cubicBezTo>
                      <a:cubicBezTo>
                        <a:pt x="4460" y="688"/>
                        <a:pt x="4508" y="594"/>
                        <a:pt x="4508" y="475"/>
                      </a:cubicBezTo>
                      <a:cubicBezTo>
                        <a:pt x="4508" y="356"/>
                        <a:pt x="4460" y="214"/>
                        <a:pt x="4365" y="143"/>
                      </a:cubicBezTo>
                      <a:cubicBezTo>
                        <a:pt x="4294" y="48"/>
                        <a:pt x="4176" y="1"/>
                        <a:pt x="4057" y="1"/>
                      </a:cubicBezTo>
                      <a:close/>
                      <a:moveTo>
                        <a:pt x="452" y="1"/>
                      </a:moveTo>
                      <a:cubicBezTo>
                        <a:pt x="333" y="1"/>
                        <a:pt x="214" y="48"/>
                        <a:pt x="119" y="143"/>
                      </a:cubicBezTo>
                      <a:cubicBezTo>
                        <a:pt x="48" y="238"/>
                        <a:pt x="1" y="356"/>
                        <a:pt x="1" y="475"/>
                      </a:cubicBezTo>
                      <a:cubicBezTo>
                        <a:pt x="1" y="723"/>
                        <a:pt x="193" y="927"/>
                        <a:pt x="415" y="927"/>
                      </a:cubicBezTo>
                      <a:cubicBezTo>
                        <a:pt x="427" y="927"/>
                        <a:pt x="439" y="927"/>
                        <a:pt x="452" y="926"/>
                      </a:cubicBezTo>
                      <a:cubicBezTo>
                        <a:pt x="594" y="926"/>
                        <a:pt x="689" y="878"/>
                        <a:pt x="784" y="783"/>
                      </a:cubicBezTo>
                      <a:cubicBezTo>
                        <a:pt x="878" y="712"/>
                        <a:pt x="926" y="594"/>
                        <a:pt x="926" y="475"/>
                      </a:cubicBezTo>
                      <a:cubicBezTo>
                        <a:pt x="926" y="356"/>
                        <a:pt x="878" y="214"/>
                        <a:pt x="784" y="143"/>
                      </a:cubicBezTo>
                      <a:cubicBezTo>
                        <a:pt x="689" y="48"/>
                        <a:pt x="570" y="1"/>
                        <a:pt x="4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0" name="Google Shape;3640;p29"/>
                <p:cNvSpPr/>
                <p:nvPr/>
              </p:nvSpPr>
              <p:spPr>
                <a:xfrm>
                  <a:off x="2633725" y="3643025"/>
                  <a:ext cx="34400" cy="3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" h="1377" extrusionOk="0">
                      <a:moveTo>
                        <a:pt x="830" y="1"/>
                      </a:moveTo>
                      <a:cubicBezTo>
                        <a:pt x="735" y="24"/>
                        <a:pt x="617" y="95"/>
                        <a:pt x="546" y="167"/>
                      </a:cubicBezTo>
                      <a:cubicBezTo>
                        <a:pt x="332" y="356"/>
                        <a:pt x="166" y="546"/>
                        <a:pt x="0" y="760"/>
                      </a:cubicBezTo>
                      <a:lnTo>
                        <a:pt x="332" y="736"/>
                      </a:lnTo>
                      <a:cubicBezTo>
                        <a:pt x="593" y="712"/>
                        <a:pt x="854" y="712"/>
                        <a:pt x="1115" y="712"/>
                      </a:cubicBezTo>
                      <a:lnTo>
                        <a:pt x="1376" y="712"/>
                      </a:lnTo>
                      <a:cubicBezTo>
                        <a:pt x="1328" y="594"/>
                        <a:pt x="1257" y="475"/>
                        <a:pt x="1162" y="333"/>
                      </a:cubicBezTo>
                      <a:cubicBezTo>
                        <a:pt x="1020" y="119"/>
                        <a:pt x="925" y="1"/>
                        <a:pt x="830" y="1"/>
                      </a:cubicBezTo>
                      <a:close/>
                      <a:moveTo>
                        <a:pt x="1115" y="736"/>
                      </a:moveTo>
                      <a:cubicBezTo>
                        <a:pt x="854" y="736"/>
                        <a:pt x="617" y="736"/>
                        <a:pt x="332" y="760"/>
                      </a:cubicBezTo>
                      <a:lnTo>
                        <a:pt x="759" y="1376"/>
                      </a:lnTo>
                      <a:cubicBezTo>
                        <a:pt x="902" y="1187"/>
                        <a:pt x="1044" y="973"/>
                        <a:pt x="1115" y="736"/>
                      </a:cubicBezTo>
                      <a:close/>
                    </a:path>
                  </a:pathLst>
                </a:custGeom>
                <a:solidFill>
                  <a:srgbClr val="FFA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1" name="Google Shape;3641;p29"/>
                <p:cNvSpPr/>
                <p:nvPr/>
              </p:nvSpPr>
              <p:spPr>
                <a:xfrm>
                  <a:off x="2627775" y="3639475"/>
                  <a:ext cx="47475" cy="4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9" h="1661" extrusionOk="0">
                      <a:moveTo>
                        <a:pt x="1092" y="285"/>
                      </a:moveTo>
                      <a:cubicBezTo>
                        <a:pt x="1163" y="356"/>
                        <a:pt x="1234" y="451"/>
                        <a:pt x="1306" y="546"/>
                      </a:cubicBezTo>
                      <a:lnTo>
                        <a:pt x="1400" y="712"/>
                      </a:lnTo>
                      <a:cubicBezTo>
                        <a:pt x="1389" y="700"/>
                        <a:pt x="1377" y="694"/>
                        <a:pt x="1365" y="694"/>
                      </a:cubicBezTo>
                      <a:cubicBezTo>
                        <a:pt x="1353" y="694"/>
                        <a:pt x="1341" y="700"/>
                        <a:pt x="1329" y="712"/>
                      </a:cubicBezTo>
                      <a:cubicBezTo>
                        <a:pt x="1092" y="712"/>
                        <a:pt x="831" y="712"/>
                        <a:pt x="594" y="736"/>
                      </a:cubicBezTo>
                      <a:cubicBezTo>
                        <a:pt x="665" y="617"/>
                        <a:pt x="784" y="522"/>
                        <a:pt x="879" y="427"/>
                      </a:cubicBezTo>
                      <a:cubicBezTo>
                        <a:pt x="1021" y="332"/>
                        <a:pt x="1092" y="285"/>
                        <a:pt x="1092" y="285"/>
                      </a:cubicBezTo>
                      <a:close/>
                      <a:moveTo>
                        <a:pt x="1140" y="996"/>
                      </a:moveTo>
                      <a:cubicBezTo>
                        <a:pt x="1116" y="1044"/>
                        <a:pt x="1116" y="1068"/>
                        <a:pt x="1092" y="1139"/>
                      </a:cubicBezTo>
                      <a:cubicBezTo>
                        <a:pt x="1045" y="1186"/>
                        <a:pt x="1021" y="1234"/>
                        <a:pt x="997" y="1257"/>
                      </a:cubicBezTo>
                      <a:lnTo>
                        <a:pt x="855" y="1020"/>
                      </a:lnTo>
                      <a:lnTo>
                        <a:pt x="1140" y="996"/>
                      </a:lnTo>
                      <a:close/>
                      <a:moveTo>
                        <a:pt x="1092" y="0"/>
                      </a:moveTo>
                      <a:cubicBezTo>
                        <a:pt x="1021" y="0"/>
                        <a:pt x="926" y="24"/>
                        <a:pt x="689" y="214"/>
                      </a:cubicBezTo>
                      <a:cubicBezTo>
                        <a:pt x="499" y="356"/>
                        <a:pt x="333" y="546"/>
                        <a:pt x="167" y="759"/>
                      </a:cubicBezTo>
                      <a:lnTo>
                        <a:pt x="143" y="759"/>
                      </a:lnTo>
                      <a:cubicBezTo>
                        <a:pt x="72" y="759"/>
                        <a:pt x="1" y="830"/>
                        <a:pt x="1" y="925"/>
                      </a:cubicBezTo>
                      <a:cubicBezTo>
                        <a:pt x="1" y="996"/>
                        <a:pt x="72" y="1068"/>
                        <a:pt x="143" y="1068"/>
                      </a:cubicBezTo>
                      <a:lnTo>
                        <a:pt x="262" y="1068"/>
                      </a:lnTo>
                      <a:lnTo>
                        <a:pt x="499" y="1044"/>
                      </a:lnTo>
                      <a:lnTo>
                        <a:pt x="879" y="1590"/>
                      </a:lnTo>
                      <a:cubicBezTo>
                        <a:pt x="902" y="1637"/>
                        <a:pt x="926" y="1661"/>
                        <a:pt x="973" y="1661"/>
                      </a:cubicBezTo>
                      <a:lnTo>
                        <a:pt x="997" y="1661"/>
                      </a:lnTo>
                      <a:cubicBezTo>
                        <a:pt x="1045" y="1661"/>
                        <a:pt x="1068" y="1637"/>
                        <a:pt x="1092" y="1613"/>
                      </a:cubicBezTo>
                      <a:cubicBezTo>
                        <a:pt x="1187" y="1518"/>
                        <a:pt x="1282" y="1400"/>
                        <a:pt x="1353" y="1257"/>
                      </a:cubicBezTo>
                      <a:cubicBezTo>
                        <a:pt x="1400" y="1139"/>
                        <a:pt x="1448" y="1044"/>
                        <a:pt x="1472" y="973"/>
                      </a:cubicBezTo>
                      <a:lnTo>
                        <a:pt x="1756" y="973"/>
                      </a:lnTo>
                      <a:cubicBezTo>
                        <a:pt x="1827" y="973"/>
                        <a:pt x="1899" y="925"/>
                        <a:pt x="1899" y="830"/>
                      </a:cubicBezTo>
                      <a:cubicBezTo>
                        <a:pt x="1899" y="759"/>
                        <a:pt x="1827" y="688"/>
                        <a:pt x="1756" y="688"/>
                      </a:cubicBezTo>
                      <a:lnTo>
                        <a:pt x="1709" y="688"/>
                      </a:lnTo>
                      <a:cubicBezTo>
                        <a:pt x="1661" y="593"/>
                        <a:pt x="1614" y="498"/>
                        <a:pt x="1543" y="380"/>
                      </a:cubicBezTo>
                      <a:cubicBezTo>
                        <a:pt x="1377" y="119"/>
                        <a:pt x="1234" y="0"/>
                        <a:pt x="109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2" name="Google Shape;3642;p29"/>
                <p:cNvSpPr/>
                <p:nvPr/>
              </p:nvSpPr>
              <p:spPr>
                <a:xfrm>
                  <a:off x="2535275" y="3696400"/>
                  <a:ext cx="229525" cy="124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1" h="4985" extrusionOk="0">
                      <a:moveTo>
                        <a:pt x="9157" y="0"/>
                      </a:moveTo>
                      <a:lnTo>
                        <a:pt x="5883" y="807"/>
                      </a:lnTo>
                      <a:cubicBezTo>
                        <a:pt x="3321" y="1400"/>
                        <a:pt x="1353" y="1898"/>
                        <a:pt x="0" y="2278"/>
                      </a:cubicBezTo>
                      <a:cubicBezTo>
                        <a:pt x="166" y="2728"/>
                        <a:pt x="404" y="3132"/>
                        <a:pt x="712" y="3511"/>
                      </a:cubicBezTo>
                      <a:lnTo>
                        <a:pt x="5409" y="2349"/>
                      </a:lnTo>
                      <a:cubicBezTo>
                        <a:pt x="6856" y="1969"/>
                        <a:pt x="8066" y="1661"/>
                        <a:pt x="9062" y="1400"/>
                      </a:cubicBezTo>
                      <a:cubicBezTo>
                        <a:pt x="9133" y="926"/>
                        <a:pt x="9180" y="475"/>
                        <a:pt x="9157" y="0"/>
                      </a:cubicBezTo>
                      <a:close/>
                      <a:moveTo>
                        <a:pt x="8730" y="2539"/>
                      </a:moveTo>
                      <a:lnTo>
                        <a:pt x="8730" y="2539"/>
                      </a:lnTo>
                      <a:cubicBezTo>
                        <a:pt x="6951" y="3060"/>
                        <a:pt x="4650" y="3701"/>
                        <a:pt x="1851" y="4484"/>
                      </a:cubicBezTo>
                      <a:cubicBezTo>
                        <a:pt x="2540" y="4810"/>
                        <a:pt x="3271" y="4984"/>
                        <a:pt x="4012" y="4984"/>
                      </a:cubicBezTo>
                      <a:cubicBezTo>
                        <a:pt x="4240" y="4984"/>
                        <a:pt x="4469" y="4968"/>
                        <a:pt x="4697" y="4934"/>
                      </a:cubicBezTo>
                      <a:cubicBezTo>
                        <a:pt x="6429" y="4768"/>
                        <a:pt x="7591" y="4270"/>
                        <a:pt x="8232" y="3416"/>
                      </a:cubicBezTo>
                      <a:cubicBezTo>
                        <a:pt x="8445" y="3155"/>
                        <a:pt x="8611" y="2847"/>
                        <a:pt x="8730" y="253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3" name="Google Shape;3643;p29"/>
                <p:cNvSpPr/>
                <p:nvPr/>
              </p:nvSpPr>
              <p:spPr>
                <a:xfrm>
                  <a:off x="2524000" y="3669125"/>
                  <a:ext cx="240800" cy="13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32" h="5575" extrusionOk="0">
                      <a:moveTo>
                        <a:pt x="9608" y="0"/>
                      </a:moveTo>
                      <a:lnTo>
                        <a:pt x="8493" y="973"/>
                      </a:lnTo>
                      <a:cubicBezTo>
                        <a:pt x="8161" y="736"/>
                        <a:pt x="7829" y="475"/>
                        <a:pt x="7520" y="214"/>
                      </a:cubicBezTo>
                      <a:cubicBezTo>
                        <a:pt x="7141" y="617"/>
                        <a:pt x="6785" y="997"/>
                        <a:pt x="6382" y="1329"/>
                      </a:cubicBezTo>
                      <a:lnTo>
                        <a:pt x="5528" y="854"/>
                      </a:lnTo>
                      <a:cubicBezTo>
                        <a:pt x="4982" y="1305"/>
                        <a:pt x="4650" y="1590"/>
                        <a:pt x="4531" y="1661"/>
                      </a:cubicBezTo>
                      <a:cubicBezTo>
                        <a:pt x="4057" y="1400"/>
                        <a:pt x="3606" y="1068"/>
                        <a:pt x="3203" y="688"/>
                      </a:cubicBezTo>
                      <a:lnTo>
                        <a:pt x="1875" y="2064"/>
                      </a:lnTo>
                      <a:cubicBezTo>
                        <a:pt x="1258" y="1708"/>
                        <a:pt x="641" y="1352"/>
                        <a:pt x="1" y="1068"/>
                      </a:cubicBezTo>
                      <a:lnTo>
                        <a:pt x="1" y="1068"/>
                      </a:lnTo>
                      <a:cubicBezTo>
                        <a:pt x="1" y="1850"/>
                        <a:pt x="167" y="2633"/>
                        <a:pt x="451" y="3369"/>
                      </a:cubicBezTo>
                      <a:cubicBezTo>
                        <a:pt x="1804" y="2989"/>
                        <a:pt x="3772" y="2491"/>
                        <a:pt x="6334" y="1874"/>
                      </a:cubicBezTo>
                      <a:lnTo>
                        <a:pt x="9608" y="1091"/>
                      </a:lnTo>
                      <a:cubicBezTo>
                        <a:pt x="9631" y="997"/>
                        <a:pt x="9631" y="925"/>
                        <a:pt x="9608" y="830"/>
                      </a:cubicBezTo>
                      <a:lnTo>
                        <a:pt x="9608" y="0"/>
                      </a:lnTo>
                      <a:close/>
                      <a:moveTo>
                        <a:pt x="9513" y="2467"/>
                      </a:moveTo>
                      <a:cubicBezTo>
                        <a:pt x="8540" y="2728"/>
                        <a:pt x="7307" y="3037"/>
                        <a:pt x="5860" y="3416"/>
                      </a:cubicBezTo>
                      <a:lnTo>
                        <a:pt x="1163" y="4602"/>
                      </a:lnTo>
                      <a:lnTo>
                        <a:pt x="1329" y="4816"/>
                      </a:lnTo>
                      <a:cubicBezTo>
                        <a:pt x="1590" y="5124"/>
                        <a:pt x="1922" y="5385"/>
                        <a:pt x="2302" y="5575"/>
                      </a:cubicBezTo>
                      <a:cubicBezTo>
                        <a:pt x="5124" y="4792"/>
                        <a:pt x="7425" y="4128"/>
                        <a:pt x="9204" y="3630"/>
                      </a:cubicBezTo>
                      <a:cubicBezTo>
                        <a:pt x="9347" y="3250"/>
                        <a:pt x="9442" y="2870"/>
                        <a:pt x="9513" y="246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4" name="Google Shape;3644;p29"/>
                <p:cNvSpPr/>
                <p:nvPr/>
              </p:nvSpPr>
              <p:spPr>
                <a:xfrm>
                  <a:off x="2520450" y="3666250"/>
                  <a:ext cx="247900" cy="15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16" h="6333" extrusionOk="0">
                      <a:moveTo>
                        <a:pt x="9607" y="424"/>
                      </a:moveTo>
                      <a:lnTo>
                        <a:pt x="9607" y="945"/>
                      </a:lnTo>
                      <a:lnTo>
                        <a:pt x="9607" y="1088"/>
                      </a:lnTo>
                      <a:cubicBezTo>
                        <a:pt x="8635" y="1325"/>
                        <a:pt x="7591" y="1562"/>
                        <a:pt x="6429" y="1847"/>
                      </a:cubicBezTo>
                      <a:cubicBezTo>
                        <a:pt x="3962" y="2440"/>
                        <a:pt x="2040" y="2938"/>
                        <a:pt x="688" y="3318"/>
                      </a:cubicBezTo>
                      <a:cubicBezTo>
                        <a:pt x="451" y="2701"/>
                        <a:pt x="333" y="2060"/>
                        <a:pt x="309" y="1420"/>
                      </a:cubicBezTo>
                      <a:lnTo>
                        <a:pt x="309" y="1420"/>
                      </a:lnTo>
                      <a:cubicBezTo>
                        <a:pt x="854" y="1705"/>
                        <a:pt x="1424" y="1989"/>
                        <a:pt x="1969" y="2321"/>
                      </a:cubicBezTo>
                      <a:cubicBezTo>
                        <a:pt x="1989" y="2331"/>
                        <a:pt x="2013" y="2337"/>
                        <a:pt x="2037" y="2337"/>
                      </a:cubicBezTo>
                      <a:cubicBezTo>
                        <a:pt x="2072" y="2337"/>
                        <a:pt x="2108" y="2325"/>
                        <a:pt x="2135" y="2298"/>
                      </a:cubicBezTo>
                      <a:lnTo>
                        <a:pt x="3345" y="1040"/>
                      </a:lnTo>
                      <a:cubicBezTo>
                        <a:pt x="3748" y="1372"/>
                        <a:pt x="4152" y="1657"/>
                        <a:pt x="4602" y="1918"/>
                      </a:cubicBezTo>
                      <a:cubicBezTo>
                        <a:pt x="4626" y="1930"/>
                        <a:pt x="4650" y="1936"/>
                        <a:pt x="4673" y="1936"/>
                      </a:cubicBezTo>
                      <a:cubicBezTo>
                        <a:pt x="4697" y="1936"/>
                        <a:pt x="4721" y="1930"/>
                        <a:pt x="4745" y="1918"/>
                      </a:cubicBezTo>
                      <a:cubicBezTo>
                        <a:pt x="4887" y="1847"/>
                        <a:pt x="5195" y="1586"/>
                        <a:pt x="5693" y="1159"/>
                      </a:cubicBezTo>
                      <a:lnTo>
                        <a:pt x="6476" y="1562"/>
                      </a:lnTo>
                      <a:cubicBezTo>
                        <a:pt x="6496" y="1582"/>
                        <a:pt x="6521" y="1590"/>
                        <a:pt x="6546" y="1590"/>
                      </a:cubicBezTo>
                      <a:cubicBezTo>
                        <a:pt x="6580" y="1590"/>
                        <a:pt x="6615" y="1576"/>
                        <a:pt x="6642" y="1562"/>
                      </a:cubicBezTo>
                      <a:cubicBezTo>
                        <a:pt x="6998" y="1230"/>
                        <a:pt x="7330" y="898"/>
                        <a:pt x="7686" y="519"/>
                      </a:cubicBezTo>
                      <a:cubicBezTo>
                        <a:pt x="7876" y="708"/>
                        <a:pt x="8160" y="922"/>
                        <a:pt x="8540" y="1183"/>
                      </a:cubicBezTo>
                      <a:cubicBezTo>
                        <a:pt x="8564" y="1206"/>
                        <a:pt x="8599" y="1218"/>
                        <a:pt x="8635" y="1218"/>
                      </a:cubicBezTo>
                      <a:cubicBezTo>
                        <a:pt x="8670" y="1218"/>
                        <a:pt x="8706" y="1206"/>
                        <a:pt x="8730" y="1183"/>
                      </a:cubicBezTo>
                      <a:lnTo>
                        <a:pt x="9607" y="424"/>
                      </a:lnTo>
                      <a:close/>
                      <a:moveTo>
                        <a:pt x="9607" y="1396"/>
                      </a:moveTo>
                      <a:lnTo>
                        <a:pt x="9607" y="1396"/>
                      </a:lnTo>
                      <a:cubicBezTo>
                        <a:pt x="9584" y="1752"/>
                        <a:pt x="9560" y="2108"/>
                        <a:pt x="9512" y="2464"/>
                      </a:cubicBezTo>
                      <a:cubicBezTo>
                        <a:pt x="8564" y="2725"/>
                        <a:pt x="7378" y="3033"/>
                        <a:pt x="5954" y="3389"/>
                      </a:cubicBezTo>
                      <a:lnTo>
                        <a:pt x="1353" y="4551"/>
                      </a:lnTo>
                      <a:cubicBezTo>
                        <a:pt x="1139" y="4243"/>
                        <a:pt x="949" y="3911"/>
                        <a:pt x="783" y="3578"/>
                      </a:cubicBezTo>
                      <a:cubicBezTo>
                        <a:pt x="2159" y="3223"/>
                        <a:pt x="4057" y="2725"/>
                        <a:pt x="6476" y="2132"/>
                      </a:cubicBezTo>
                      <a:cubicBezTo>
                        <a:pt x="7615" y="1871"/>
                        <a:pt x="8659" y="1610"/>
                        <a:pt x="9607" y="1396"/>
                      </a:cubicBezTo>
                      <a:close/>
                      <a:moveTo>
                        <a:pt x="9465" y="2796"/>
                      </a:moveTo>
                      <a:cubicBezTo>
                        <a:pt x="9394" y="3057"/>
                        <a:pt x="9323" y="3341"/>
                        <a:pt x="9228" y="3602"/>
                      </a:cubicBezTo>
                      <a:lnTo>
                        <a:pt x="2467" y="5547"/>
                      </a:lnTo>
                      <a:cubicBezTo>
                        <a:pt x="2135" y="5358"/>
                        <a:pt x="1827" y="5097"/>
                        <a:pt x="1590" y="4812"/>
                      </a:cubicBezTo>
                      <a:lnTo>
                        <a:pt x="1566" y="4788"/>
                      </a:lnTo>
                      <a:lnTo>
                        <a:pt x="6026" y="3673"/>
                      </a:lnTo>
                      <a:lnTo>
                        <a:pt x="9465" y="2796"/>
                      </a:lnTo>
                      <a:close/>
                      <a:moveTo>
                        <a:pt x="9086" y="3958"/>
                      </a:moveTo>
                      <a:lnTo>
                        <a:pt x="9086" y="3958"/>
                      </a:lnTo>
                      <a:cubicBezTo>
                        <a:pt x="8967" y="4148"/>
                        <a:pt x="8848" y="4361"/>
                        <a:pt x="8730" y="4551"/>
                      </a:cubicBezTo>
                      <a:cubicBezTo>
                        <a:pt x="8113" y="5358"/>
                        <a:pt x="6951" y="5832"/>
                        <a:pt x="5290" y="5998"/>
                      </a:cubicBezTo>
                      <a:cubicBezTo>
                        <a:pt x="5085" y="6022"/>
                        <a:pt x="4879" y="6034"/>
                        <a:pt x="4672" y="6034"/>
                      </a:cubicBezTo>
                      <a:cubicBezTo>
                        <a:pt x="4066" y="6034"/>
                        <a:pt x="3461" y="5932"/>
                        <a:pt x="2894" y="5737"/>
                      </a:cubicBezTo>
                      <a:lnTo>
                        <a:pt x="9086" y="3958"/>
                      </a:lnTo>
                      <a:close/>
                      <a:moveTo>
                        <a:pt x="9776" y="1"/>
                      </a:moveTo>
                      <a:cubicBezTo>
                        <a:pt x="9743" y="1"/>
                        <a:pt x="9708" y="14"/>
                        <a:pt x="9679" y="44"/>
                      </a:cubicBezTo>
                      <a:lnTo>
                        <a:pt x="8635" y="945"/>
                      </a:lnTo>
                      <a:cubicBezTo>
                        <a:pt x="8232" y="637"/>
                        <a:pt x="7947" y="424"/>
                        <a:pt x="7781" y="258"/>
                      </a:cubicBezTo>
                      <a:cubicBezTo>
                        <a:pt x="7745" y="234"/>
                        <a:pt x="7704" y="222"/>
                        <a:pt x="7665" y="222"/>
                      </a:cubicBezTo>
                      <a:cubicBezTo>
                        <a:pt x="7627" y="222"/>
                        <a:pt x="7591" y="234"/>
                        <a:pt x="7567" y="258"/>
                      </a:cubicBezTo>
                      <a:cubicBezTo>
                        <a:pt x="7212" y="637"/>
                        <a:pt x="6879" y="969"/>
                        <a:pt x="6524" y="1301"/>
                      </a:cubicBezTo>
                      <a:lnTo>
                        <a:pt x="5765" y="874"/>
                      </a:lnTo>
                      <a:cubicBezTo>
                        <a:pt x="5741" y="851"/>
                        <a:pt x="5711" y="839"/>
                        <a:pt x="5682" y="839"/>
                      </a:cubicBezTo>
                      <a:cubicBezTo>
                        <a:pt x="5652" y="839"/>
                        <a:pt x="5622" y="851"/>
                        <a:pt x="5599" y="874"/>
                      </a:cubicBezTo>
                      <a:cubicBezTo>
                        <a:pt x="5148" y="1254"/>
                        <a:pt x="4839" y="1491"/>
                        <a:pt x="4673" y="1610"/>
                      </a:cubicBezTo>
                      <a:cubicBezTo>
                        <a:pt x="4246" y="1372"/>
                        <a:pt x="3819" y="1088"/>
                        <a:pt x="3464" y="732"/>
                      </a:cubicBezTo>
                      <a:cubicBezTo>
                        <a:pt x="3440" y="708"/>
                        <a:pt x="3398" y="696"/>
                        <a:pt x="3357" y="696"/>
                      </a:cubicBezTo>
                      <a:cubicBezTo>
                        <a:pt x="3315" y="696"/>
                        <a:pt x="3274" y="708"/>
                        <a:pt x="3250" y="732"/>
                      </a:cubicBezTo>
                      <a:lnTo>
                        <a:pt x="2017" y="2013"/>
                      </a:lnTo>
                      <a:cubicBezTo>
                        <a:pt x="1424" y="1657"/>
                        <a:pt x="807" y="1372"/>
                        <a:pt x="214" y="1064"/>
                      </a:cubicBezTo>
                      <a:cubicBezTo>
                        <a:pt x="190" y="1052"/>
                        <a:pt x="166" y="1046"/>
                        <a:pt x="143" y="1046"/>
                      </a:cubicBezTo>
                      <a:cubicBezTo>
                        <a:pt x="119" y="1046"/>
                        <a:pt x="95" y="1052"/>
                        <a:pt x="72" y="1064"/>
                      </a:cubicBezTo>
                      <a:cubicBezTo>
                        <a:pt x="24" y="1112"/>
                        <a:pt x="0" y="1159"/>
                        <a:pt x="0" y="1206"/>
                      </a:cubicBezTo>
                      <a:cubicBezTo>
                        <a:pt x="0" y="2013"/>
                        <a:pt x="166" y="2796"/>
                        <a:pt x="451" y="3555"/>
                      </a:cubicBezTo>
                      <a:cubicBezTo>
                        <a:pt x="641" y="4005"/>
                        <a:pt x="878" y="4432"/>
                        <a:pt x="1186" y="4812"/>
                      </a:cubicBezTo>
                      <a:cubicBezTo>
                        <a:pt x="1234" y="4883"/>
                        <a:pt x="1305" y="4954"/>
                        <a:pt x="1353" y="5025"/>
                      </a:cubicBezTo>
                      <a:cubicBezTo>
                        <a:pt x="1637" y="5358"/>
                        <a:pt x="1993" y="5618"/>
                        <a:pt x="2396" y="5832"/>
                      </a:cubicBezTo>
                      <a:cubicBezTo>
                        <a:pt x="3046" y="6145"/>
                        <a:pt x="3758" y="6332"/>
                        <a:pt x="4495" y="6332"/>
                      </a:cubicBezTo>
                      <a:cubicBezTo>
                        <a:pt x="4538" y="6332"/>
                        <a:pt x="4582" y="6331"/>
                        <a:pt x="4626" y="6330"/>
                      </a:cubicBezTo>
                      <a:cubicBezTo>
                        <a:pt x="4839" y="6330"/>
                        <a:pt x="5077" y="6306"/>
                        <a:pt x="5314" y="6306"/>
                      </a:cubicBezTo>
                      <a:cubicBezTo>
                        <a:pt x="7069" y="6140"/>
                        <a:pt x="8303" y="5618"/>
                        <a:pt x="8967" y="4765"/>
                      </a:cubicBezTo>
                      <a:cubicBezTo>
                        <a:pt x="9180" y="4456"/>
                        <a:pt x="9346" y="4148"/>
                        <a:pt x="9489" y="3816"/>
                      </a:cubicBezTo>
                      <a:cubicBezTo>
                        <a:pt x="9631" y="3436"/>
                        <a:pt x="9726" y="3057"/>
                        <a:pt x="9797" y="2653"/>
                      </a:cubicBezTo>
                      <a:cubicBezTo>
                        <a:pt x="9868" y="2179"/>
                        <a:pt x="9916" y="1728"/>
                        <a:pt x="9916" y="1254"/>
                      </a:cubicBezTo>
                      <a:lnTo>
                        <a:pt x="9916" y="993"/>
                      </a:lnTo>
                      <a:lnTo>
                        <a:pt x="9916" y="163"/>
                      </a:lnTo>
                      <a:cubicBezTo>
                        <a:pt x="9916" y="65"/>
                        <a:pt x="9849" y="1"/>
                        <a:pt x="977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5" name="Google Shape;3645;p29"/>
                <p:cNvSpPr/>
                <p:nvPr/>
              </p:nvSpPr>
              <p:spPr>
                <a:xfrm>
                  <a:off x="2527575" y="3446575"/>
                  <a:ext cx="196900" cy="11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6" h="4752" extrusionOk="0">
                      <a:moveTo>
                        <a:pt x="3712" y="1"/>
                      </a:moveTo>
                      <a:cubicBezTo>
                        <a:pt x="3529" y="1"/>
                        <a:pt x="3345" y="19"/>
                        <a:pt x="3155" y="54"/>
                      </a:cubicBezTo>
                      <a:cubicBezTo>
                        <a:pt x="2088" y="173"/>
                        <a:pt x="1281" y="861"/>
                        <a:pt x="712" y="2094"/>
                      </a:cubicBezTo>
                      <a:cubicBezTo>
                        <a:pt x="1589" y="1573"/>
                        <a:pt x="2775" y="885"/>
                        <a:pt x="4270" y="54"/>
                      </a:cubicBezTo>
                      <a:cubicBezTo>
                        <a:pt x="4080" y="19"/>
                        <a:pt x="3896" y="1"/>
                        <a:pt x="3712" y="1"/>
                      </a:cubicBezTo>
                      <a:close/>
                      <a:moveTo>
                        <a:pt x="5503" y="386"/>
                      </a:moveTo>
                      <a:cubicBezTo>
                        <a:pt x="3250" y="1667"/>
                        <a:pt x="1494" y="2735"/>
                        <a:pt x="214" y="3541"/>
                      </a:cubicBezTo>
                      <a:cubicBezTo>
                        <a:pt x="119" y="3921"/>
                        <a:pt x="48" y="4348"/>
                        <a:pt x="0" y="4751"/>
                      </a:cubicBezTo>
                      <a:cubicBezTo>
                        <a:pt x="403" y="4324"/>
                        <a:pt x="901" y="3850"/>
                        <a:pt x="1423" y="3328"/>
                      </a:cubicBezTo>
                      <a:cubicBezTo>
                        <a:pt x="1803" y="3518"/>
                        <a:pt x="2135" y="3707"/>
                        <a:pt x="2467" y="3921"/>
                      </a:cubicBezTo>
                      <a:cubicBezTo>
                        <a:pt x="2538" y="3945"/>
                        <a:pt x="2633" y="3992"/>
                        <a:pt x="2704" y="4039"/>
                      </a:cubicBezTo>
                      <a:cubicBezTo>
                        <a:pt x="3013" y="3589"/>
                        <a:pt x="3321" y="3162"/>
                        <a:pt x="3629" y="2759"/>
                      </a:cubicBezTo>
                      <a:cubicBezTo>
                        <a:pt x="3701" y="2640"/>
                        <a:pt x="3772" y="2569"/>
                        <a:pt x="3819" y="2498"/>
                      </a:cubicBezTo>
                      <a:lnTo>
                        <a:pt x="5076" y="3423"/>
                      </a:lnTo>
                      <a:cubicBezTo>
                        <a:pt x="5242" y="3114"/>
                        <a:pt x="5432" y="2735"/>
                        <a:pt x="5669" y="2332"/>
                      </a:cubicBezTo>
                      <a:cubicBezTo>
                        <a:pt x="5741" y="2213"/>
                        <a:pt x="5788" y="2118"/>
                        <a:pt x="5859" y="2023"/>
                      </a:cubicBezTo>
                      <a:lnTo>
                        <a:pt x="7875" y="2332"/>
                      </a:lnTo>
                      <a:cubicBezTo>
                        <a:pt x="7591" y="1999"/>
                        <a:pt x="7306" y="1691"/>
                        <a:pt x="6974" y="1406"/>
                      </a:cubicBezTo>
                      <a:cubicBezTo>
                        <a:pt x="6547" y="1003"/>
                        <a:pt x="6049" y="671"/>
                        <a:pt x="5503" y="38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6" name="Google Shape;3646;p29"/>
                <p:cNvSpPr/>
                <p:nvPr/>
              </p:nvSpPr>
              <p:spPr>
                <a:xfrm>
                  <a:off x="2532900" y="3447925"/>
                  <a:ext cx="132275" cy="8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1" h="3488" extrusionOk="0">
                      <a:moveTo>
                        <a:pt x="4033" y="0"/>
                      </a:moveTo>
                      <a:cubicBezTo>
                        <a:pt x="2562" y="831"/>
                        <a:pt x="1376" y="1519"/>
                        <a:pt x="475" y="2040"/>
                      </a:cubicBezTo>
                      <a:cubicBezTo>
                        <a:pt x="380" y="2301"/>
                        <a:pt x="261" y="2586"/>
                        <a:pt x="167" y="2871"/>
                      </a:cubicBezTo>
                      <a:lnTo>
                        <a:pt x="1" y="3487"/>
                      </a:lnTo>
                      <a:cubicBezTo>
                        <a:pt x="1258" y="2681"/>
                        <a:pt x="3037" y="1613"/>
                        <a:pt x="5290" y="332"/>
                      </a:cubicBezTo>
                      <a:cubicBezTo>
                        <a:pt x="4887" y="166"/>
                        <a:pt x="4484" y="48"/>
                        <a:pt x="403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7" name="Google Shape;3647;p29"/>
                <p:cNvSpPr/>
                <p:nvPr/>
              </p:nvSpPr>
              <p:spPr>
                <a:xfrm>
                  <a:off x="2523425" y="3443625"/>
                  <a:ext cx="204000" cy="12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0" h="5036" extrusionOk="0">
                      <a:moveTo>
                        <a:pt x="3938" y="267"/>
                      </a:moveTo>
                      <a:cubicBezTo>
                        <a:pt x="2894" y="884"/>
                        <a:pt x="1969" y="1406"/>
                        <a:pt x="1234" y="1833"/>
                      </a:cubicBezTo>
                      <a:cubicBezTo>
                        <a:pt x="1755" y="931"/>
                        <a:pt x="2467" y="410"/>
                        <a:pt x="3345" y="315"/>
                      </a:cubicBezTo>
                      <a:cubicBezTo>
                        <a:pt x="3534" y="291"/>
                        <a:pt x="3700" y="267"/>
                        <a:pt x="3867" y="267"/>
                      </a:cubicBezTo>
                      <a:close/>
                      <a:moveTo>
                        <a:pt x="4460" y="315"/>
                      </a:moveTo>
                      <a:cubicBezTo>
                        <a:pt x="4744" y="362"/>
                        <a:pt x="5053" y="433"/>
                        <a:pt x="5337" y="552"/>
                      </a:cubicBezTo>
                      <a:cubicBezTo>
                        <a:pt x="3392" y="1643"/>
                        <a:pt x="1803" y="2592"/>
                        <a:pt x="617" y="3327"/>
                      </a:cubicBezTo>
                      <a:lnTo>
                        <a:pt x="688" y="3090"/>
                      </a:lnTo>
                      <a:cubicBezTo>
                        <a:pt x="783" y="2829"/>
                        <a:pt x="878" y="2568"/>
                        <a:pt x="973" y="2331"/>
                      </a:cubicBezTo>
                      <a:lnTo>
                        <a:pt x="973" y="2307"/>
                      </a:lnTo>
                      <a:cubicBezTo>
                        <a:pt x="1874" y="1785"/>
                        <a:pt x="3036" y="1121"/>
                        <a:pt x="4460" y="315"/>
                      </a:cubicBezTo>
                      <a:close/>
                      <a:moveTo>
                        <a:pt x="5693" y="694"/>
                      </a:moveTo>
                      <a:cubicBezTo>
                        <a:pt x="6191" y="955"/>
                        <a:pt x="6642" y="1264"/>
                        <a:pt x="7069" y="1643"/>
                      </a:cubicBezTo>
                      <a:cubicBezTo>
                        <a:pt x="7259" y="1833"/>
                        <a:pt x="7472" y="2023"/>
                        <a:pt x="7662" y="2236"/>
                      </a:cubicBezTo>
                      <a:lnTo>
                        <a:pt x="6049" y="1999"/>
                      </a:lnTo>
                      <a:cubicBezTo>
                        <a:pt x="6030" y="1993"/>
                        <a:pt x="6012" y="1990"/>
                        <a:pt x="5997" y="1990"/>
                      </a:cubicBezTo>
                      <a:cubicBezTo>
                        <a:pt x="5954" y="1990"/>
                        <a:pt x="5924" y="2012"/>
                        <a:pt x="5907" y="2046"/>
                      </a:cubicBezTo>
                      <a:cubicBezTo>
                        <a:pt x="5835" y="2165"/>
                        <a:pt x="5764" y="2260"/>
                        <a:pt x="5693" y="2378"/>
                      </a:cubicBezTo>
                      <a:cubicBezTo>
                        <a:pt x="5503" y="2711"/>
                        <a:pt x="5337" y="3043"/>
                        <a:pt x="5195" y="3304"/>
                      </a:cubicBezTo>
                      <a:lnTo>
                        <a:pt x="4080" y="2497"/>
                      </a:lnTo>
                      <a:cubicBezTo>
                        <a:pt x="4048" y="2476"/>
                        <a:pt x="4011" y="2464"/>
                        <a:pt x="3976" y="2464"/>
                      </a:cubicBezTo>
                      <a:cubicBezTo>
                        <a:pt x="3933" y="2464"/>
                        <a:pt x="3893" y="2482"/>
                        <a:pt x="3867" y="2521"/>
                      </a:cubicBezTo>
                      <a:cubicBezTo>
                        <a:pt x="3819" y="2592"/>
                        <a:pt x="3748" y="2687"/>
                        <a:pt x="3677" y="2782"/>
                      </a:cubicBezTo>
                      <a:cubicBezTo>
                        <a:pt x="3392" y="3185"/>
                        <a:pt x="3107" y="3564"/>
                        <a:pt x="2823" y="3968"/>
                      </a:cubicBezTo>
                      <a:lnTo>
                        <a:pt x="2704" y="3920"/>
                      </a:lnTo>
                      <a:cubicBezTo>
                        <a:pt x="2372" y="3707"/>
                        <a:pt x="2016" y="3517"/>
                        <a:pt x="1660" y="3327"/>
                      </a:cubicBezTo>
                      <a:cubicBezTo>
                        <a:pt x="1641" y="3317"/>
                        <a:pt x="1617" y="3312"/>
                        <a:pt x="1593" y="3312"/>
                      </a:cubicBezTo>
                      <a:cubicBezTo>
                        <a:pt x="1558" y="3312"/>
                        <a:pt x="1522" y="3323"/>
                        <a:pt x="1494" y="3351"/>
                      </a:cubicBezTo>
                      <a:cubicBezTo>
                        <a:pt x="1091" y="3730"/>
                        <a:pt x="712" y="4110"/>
                        <a:pt x="380" y="4442"/>
                      </a:cubicBezTo>
                      <a:cubicBezTo>
                        <a:pt x="403" y="4205"/>
                        <a:pt x="451" y="3968"/>
                        <a:pt x="498" y="3754"/>
                      </a:cubicBezTo>
                      <a:lnTo>
                        <a:pt x="498" y="3730"/>
                      </a:lnTo>
                      <a:cubicBezTo>
                        <a:pt x="1755" y="2948"/>
                        <a:pt x="3487" y="1928"/>
                        <a:pt x="5693" y="694"/>
                      </a:cubicBezTo>
                      <a:close/>
                      <a:moveTo>
                        <a:pt x="3867" y="0"/>
                      </a:moveTo>
                      <a:cubicBezTo>
                        <a:pt x="3677" y="0"/>
                        <a:pt x="3487" y="18"/>
                        <a:pt x="3297" y="54"/>
                      </a:cubicBezTo>
                      <a:cubicBezTo>
                        <a:pt x="2182" y="196"/>
                        <a:pt x="1328" y="908"/>
                        <a:pt x="735" y="2189"/>
                      </a:cubicBezTo>
                      <a:cubicBezTo>
                        <a:pt x="617" y="2450"/>
                        <a:pt x="498" y="2734"/>
                        <a:pt x="403" y="3043"/>
                      </a:cubicBezTo>
                      <a:lnTo>
                        <a:pt x="237" y="3636"/>
                      </a:lnTo>
                      <a:cubicBezTo>
                        <a:pt x="142" y="4039"/>
                        <a:pt x="71" y="4442"/>
                        <a:pt x="0" y="4869"/>
                      </a:cubicBezTo>
                      <a:cubicBezTo>
                        <a:pt x="0" y="4940"/>
                        <a:pt x="24" y="4988"/>
                        <a:pt x="95" y="5035"/>
                      </a:cubicBezTo>
                      <a:lnTo>
                        <a:pt x="166" y="5035"/>
                      </a:lnTo>
                      <a:cubicBezTo>
                        <a:pt x="190" y="5011"/>
                        <a:pt x="190" y="5011"/>
                        <a:pt x="214" y="4988"/>
                      </a:cubicBezTo>
                      <a:cubicBezTo>
                        <a:pt x="617" y="4584"/>
                        <a:pt x="1067" y="4134"/>
                        <a:pt x="1566" y="3659"/>
                      </a:cubicBezTo>
                      <a:cubicBezTo>
                        <a:pt x="1898" y="3825"/>
                        <a:pt x="2206" y="3991"/>
                        <a:pt x="2514" y="4181"/>
                      </a:cubicBezTo>
                      <a:cubicBezTo>
                        <a:pt x="2586" y="4229"/>
                        <a:pt x="2657" y="4252"/>
                        <a:pt x="2728" y="4300"/>
                      </a:cubicBezTo>
                      <a:cubicBezTo>
                        <a:pt x="2755" y="4318"/>
                        <a:pt x="2786" y="4326"/>
                        <a:pt x="2816" y="4326"/>
                      </a:cubicBezTo>
                      <a:cubicBezTo>
                        <a:pt x="2865" y="4326"/>
                        <a:pt x="2912" y="4305"/>
                        <a:pt x="2941" y="4276"/>
                      </a:cubicBezTo>
                      <a:cubicBezTo>
                        <a:pt x="3226" y="3825"/>
                        <a:pt x="3558" y="3398"/>
                        <a:pt x="3867" y="2995"/>
                      </a:cubicBezTo>
                      <a:lnTo>
                        <a:pt x="3985" y="2829"/>
                      </a:lnTo>
                      <a:lnTo>
                        <a:pt x="5100" y="3683"/>
                      </a:lnTo>
                      <a:cubicBezTo>
                        <a:pt x="5147" y="3707"/>
                        <a:pt x="5195" y="3707"/>
                        <a:pt x="5219" y="3707"/>
                      </a:cubicBezTo>
                      <a:cubicBezTo>
                        <a:pt x="5266" y="3683"/>
                        <a:pt x="5314" y="3659"/>
                        <a:pt x="5337" y="3636"/>
                      </a:cubicBezTo>
                      <a:cubicBezTo>
                        <a:pt x="5503" y="3304"/>
                        <a:pt x="5693" y="2948"/>
                        <a:pt x="5930" y="2544"/>
                      </a:cubicBezTo>
                      <a:cubicBezTo>
                        <a:pt x="5978" y="2450"/>
                        <a:pt x="6001" y="2378"/>
                        <a:pt x="6049" y="2307"/>
                      </a:cubicBezTo>
                      <a:lnTo>
                        <a:pt x="7970" y="2616"/>
                      </a:lnTo>
                      <a:cubicBezTo>
                        <a:pt x="8018" y="2616"/>
                        <a:pt x="8089" y="2592"/>
                        <a:pt x="8113" y="2544"/>
                      </a:cubicBezTo>
                      <a:cubicBezTo>
                        <a:pt x="8160" y="2497"/>
                        <a:pt x="8160" y="2426"/>
                        <a:pt x="8113" y="2378"/>
                      </a:cubicBezTo>
                      <a:cubicBezTo>
                        <a:pt x="7852" y="2046"/>
                        <a:pt x="7543" y="1738"/>
                        <a:pt x="7235" y="1453"/>
                      </a:cubicBezTo>
                      <a:cubicBezTo>
                        <a:pt x="6784" y="1026"/>
                        <a:pt x="6286" y="694"/>
                        <a:pt x="5740" y="410"/>
                      </a:cubicBezTo>
                      <a:cubicBezTo>
                        <a:pt x="5314" y="244"/>
                        <a:pt x="4887" y="101"/>
                        <a:pt x="4436" y="54"/>
                      </a:cubicBezTo>
                      <a:cubicBezTo>
                        <a:pt x="4246" y="18"/>
                        <a:pt x="4056" y="0"/>
                        <a:pt x="386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8" name="Google Shape;3648;p29"/>
                <p:cNvSpPr/>
                <p:nvPr/>
              </p:nvSpPr>
              <p:spPr>
                <a:xfrm>
                  <a:off x="2475575" y="3511725"/>
                  <a:ext cx="316000" cy="14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40" h="5681" extrusionOk="0">
                      <a:moveTo>
                        <a:pt x="11559" y="1"/>
                      </a:moveTo>
                      <a:cubicBezTo>
                        <a:pt x="11516" y="1"/>
                        <a:pt x="11476" y="18"/>
                        <a:pt x="11450" y="58"/>
                      </a:cubicBezTo>
                      <a:lnTo>
                        <a:pt x="10548" y="1173"/>
                      </a:lnTo>
                      <a:cubicBezTo>
                        <a:pt x="10501" y="1244"/>
                        <a:pt x="10525" y="1315"/>
                        <a:pt x="10572" y="1386"/>
                      </a:cubicBezTo>
                      <a:cubicBezTo>
                        <a:pt x="10596" y="1386"/>
                        <a:pt x="10643" y="1410"/>
                        <a:pt x="10667" y="1410"/>
                      </a:cubicBezTo>
                      <a:cubicBezTo>
                        <a:pt x="10714" y="1410"/>
                        <a:pt x="10762" y="1386"/>
                        <a:pt x="10786" y="1362"/>
                      </a:cubicBezTo>
                      <a:lnTo>
                        <a:pt x="11687" y="247"/>
                      </a:lnTo>
                      <a:cubicBezTo>
                        <a:pt x="11734" y="176"/>
                        <a:pt x="11711" y="81"/>
                        <a:pt x="11663" y="34"/>
                      </a:cubicBezTo>
                      <a:cubicBezTo>
                        <a:pt x="11631" y="13"/>
                        <a:pt x="11595" y="1"/>
                        <a:pt x="11559" y="1"/>
                      </a:cubicBezTo>
                      <a:close/>
                      <a:moveTo>
                        <a:pt x="10320" y="1543"/>
                      </a:moveTo>
                      <a:cubicBezTo>
                        <a:pt x="10278" y="1543"/>
                        <a:pt x="10232" y="1560"/>
                        <a:pt x="10193" y="1600"/>
                      </a:cubicBezTo>
                      <a:lnTo>
                        <a:pt x="10027" y="1813"/>
                      </a:lnTo>
                      <a:cubicBezTo>
                        <a:pt x="9979" y="1860"/>
                        <a:pt x="9979" y="1955"/>
                        <a:pt x="10050" y="2003"/>
                      </a:cubicBezTo>
                      <a:cubicBezTo>
                        <a:pt x="10074" y="2026"/>
                        <a:pt x="10121" y="2050"/>
                        <a:pt x="10145" y="2050"/>
                      </a:cubicBezTo>
                      <a:cubicBezTo>
                        <a:pt x="10193" y="2050"/>
                        <a:pt x="10240" y="2026"/>
                        <a:pt x="10264" y="2003"/>
                      </a:cubicBezTo>
                      <a:lnTo>
                        <a:pt x="10430" y="1789"/>
                      </a:lnTo>
                      <a:cubicBezTo>
                        <a:pt x="10477" y="1718"/>
                        <a:pt x="10477" y="1623"/>
                        <a:pt x="10406" y="1576"/>
                      </a:cubicBezTo>
                      <a:cubicBezTo>
                        <a:pt x="10385" y="1554"/>
                        <a:pt x="10354" y="1543"/>
                        <a:pt x="10320" y="1543"/>
                      </a:cubicBezTo>
                      <a:close/>
                      <a:moveTo>
                        <a:pt x="12431" y="1777"/>
                      </a:moveTo>
                      <a:cubicBezTo>
                        <a:pt x="12413" y="1777"/>
                        <a:pt x="12395" y="1781"/>
                        <a:pt x="12375" y="1789"/>
                      </a:cubicBezTo>
                      <a:lnTo>
                        <a:pt x="12090" y="1932"/>
                      </a:lnTo>
                      <a:cubicBezTo>
                        <a:pt x="11995" y="1955"/>
                        <a:pt x="11972" y="2050"/>
                        <a:pt x="12019" y="2121"/>
                      </a:cubicBezTo>
                      <a:cubicBezTo>
                        <a:pt x="12043" y="2169"/>
                        <a:pt x="12090" y="2216"/>
                        <a:pt x="12138" y="2216"/>
                      </a:cubicBezTo>
                      <a:cubicBezTo>
                        <a:pt x="12161" y="2216"/>
                        <a:pt x="12185" y="2216"/>
                        <a:pt x="12209" y="2193"/>
                      </a:cubicBezTo>
                      <a:lnTo>
                        <a:pt x="12494" y="2050"/>
                      </a:lnTo>
                      <a:cubicBezTo>
                        <a:pt x="12640" y="1987"/>
                        <a:pt x="12565" y="1777"/>
                        <a:pt x="12431" y="1777"/>
                      </a:cubicBezTo>
                      <a:close/>
                      <a:moveTo>
                        <a:pt x="11298" y="2284"/>
                      </a:moveTo>
                      <a:cubicBezTo>
                        <a:pt x="11272" y="2284"/>
                        <a:pt x="11243" y="2292"/>
                        <a:pt x="11213" y="2311"/>
                      </a:cubicBezTo>
                      <a:lnTo>
                        <a:pt x="10691" y="2548"/>
                      </a:lnTo>
                      <a:cubicBezTo>
                        <a:pt x="10492" y="2570"/>
                        <a:pt x="10540" y="2838"/>
                        <a:pt x="10699" y="2838"/>
                      </a:cubicBezTo>
                      <a:cubicBezTo>
                        <a:pt x="10712" y="2838"/>
                        <a:pt x="10725" y="2836"/>
                        <a:pt x="10738" y="2833"/>
                      </a:cubicBezTo>
                      <a:lnTo>
                        <a:pt x="10738" y="2857"/>
                      </a:lnTo>
                      <a:cubicBezTo>
                        <a:pt x="10762" y="2833"/>
                        <a:pt x="10786" y="2833"/>
                        <a:pt x="10809" y="2809"/>
                      </a:cubicBezTo>
                      <a:lnTo>
                        <a:pt x="11331" y="2572"/>
                      </a:lnTo>
                      <a:cubicBezTo>
                        <a:pt x="11511" y="2512"/>
                        <a:pt x="11439" y="2284"/>
                        <a:pt x="11298" y="2284"/>
                      </a:cubicBezTo>
                      <a:close/>
                      <a:moveTo>
                        <a:pt x="315" y="2974"/>
                      </a:moveTo>
                      <a:cubicBezTo>
                        <a:pt x="263" y="2974"/>
                        <a:pt x="213" y="3001"/>
                        <a:pt x="182" y="3046"/>
                      </a:cubicBezTo>
                      <a:cubicBezTo>
                        <a:pt x="159" y="3118"/>
                        <a:pt x="182" y="3213"/>
                        <a:pt x="254" y="3260"/>
                      </a:cubicBezTo>
                      <a:lnTo>
                        <a:pt x="1131" y="3758"/>
                      </a:lnTo>
                      <a:cubicBezTo>
                        <a:pt x="1155" y="3782"/>
                        <a:pt x="1179" y="3782"/>
                        <a:pt x="1202" y="3782"/>
                      </a:cubicBezTo>
                      <a:cubicBezTo>
                        <a:pt x="1274" y="3782"/>
                        <a:pt x="1321" y="3758"/>
                        <a:pt x="1345" y="3711"/>
                      </a:cubicBezTo>
                      <a:cubicBezTo>
                        <a:pt x="1368" y="3640"/>
                        <a:pt x="1345" y="3545"/>
                        <a:pt x="1274" y="3497"/>
                      </a:cubicBezTo>
                      <a:lnTo>
                        <a:pt x="396" y="2999"/>
                      </a:lnTo>
                      <a:cubicBezTo>
                        <a:pt x="371" y="2982"/>
                        <a:pt x="343" y="2974"/>
                        <a:pt x="315" y="2974"/>
                      </a:cubicBezTo>
                      <a:close/>
                      <a:moveTo>
                        <a:pt x="1917" y="3896"/>
                      </a:moveTo>
                      <a:cubicBezTo>
                        <a:pt x="1773" y="3896"/>
                        <a:pt x="1685" y="4106"/>
                        <a:pt x="1843" y="4185"/>
                      </a:cubicBezTo>
                      <a:lnTo>
                        <a:pt x="2270" y="4422"/>
                      </a:lnTo>
                      <a:cubicBezTo>
                        <a:pt x="2270" y="4422"/>
                        <a:pt x="2317" y="4446"/>
                        <a:pt x="2341" y="4446"/>
                      </a:cubicBezTo>
                      <a:cubicBezTo>
                        <a:pt x="2483" y="4446"/>
                        <a:pt x="2531" y="4233"/>
                        <a:pt x="2412" y="4161"/>
                      </a:cubicBezTo>
                      <a:lnTo>
                        <a:pt x="2009" y="3924"/>
                      </a:lnTo>
                      <a:cubicBezTo>
                        <a:pt x="1977" y="3904"/>
                        <a:pt x="1946" y="3896"/>
                        <a:pt x="1917" y="3896"/>
                      </a:cubicBezTo>
                      <a:close/>
                      <a:moveTo>
                        <a:pt x="2166" y="4986"/>
                      </a:moveTo>
                      <a:cubicBezTo>
                        <a:pt x="2153" y="4986"/>
                        <a:pt x="2140" y="4988"/>
                        <a:pt x="2128" y="4992"/>
                      </a:cubicBezTo>
                      <a:lnTo>
                        <a:pt x="1250" y="5181"/>
                      </a:lnTo>
                      <a:cubicBezTo>
                        <a:pt x="1044" y="5181"/>
                        <a:pt x="1059" y="5467"/>
                        <a:pt x="1251" y="5467"/>
                      </a:cubicBezTo>
                      <a:cubicBezTo>
                        <a:pt x="1258" y="5467"/>
                        <a:pt x="1266" y="5467"/>
                        <a:pt x="1274" y="5466"/>
                      </a:cubicBezTo>
                      <a:lnTo>
                        <a:pt x="1297" y="5466"/>
                      </a:lnTo>
                      <a:lnTo>
                        <a:pt x="2199" y="5276"/>
                      </a:lnTo>
                      <a:cubicBezTo>
                        <a:pt x="2270" y="5253"/>
                        <a:pt x="2317" y="5181"/>
                        <a:pt x="2294" y="5110"/>
                      </a:cubicBezTo>
                      <a:cubicBezTo>
                        <a:pt x="2294" y="5032"/>
                        <a:pt x="2228" y="4986"/>
                        <a:pt x="2166" y="4986"/>
                      </a:cubicBezTo>
                      <a:close/>
                      <a:moveTo>
                        <a:pt x="657" y="5300"/>
                      </a:moveTo>
                      <a:lnTo>
                        <a:pt x="206" y="5395"/>
                      </a:lnTo>
                      <a:cubicBezTo>
                        <a:pt x="1" y="5395"/>
                        <a:pt x="15" y="5681"/>
                        <a:pt x="207" y="5681"/>
                      </a:cubicBezTo>
                      <a:cubicBezTo>
                        <a:pt x="214" y="5681"/>
                        <a:pt x="222" y="5680"/>
                        <a:pt x="230" y="5680"/>
                      </a:cubicBezTo>
                      <a:lnTo>
                        <a:pt x="254" y="5680"/>
                      </a:lnTo>
                      <a:lnTo>
                        <a:pt x="704" y="5608"/>
                      </a:lnTo>
                      <a:cubicBezTo>
                        <a:pt x="775" y="5585"/>
                        <a:pt x="847" y="5513"/>
                        <a:pt x="823" y="5419"/>
                      </a:cubicBezTo>
                      <a:cubicBezTo>
                        <a:pt x="799" y="5347"/>
                        <a:pt x="728" y="5300"/>
                        <a:pt x="657" y="530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649" name="Google Shape;3649;p29"/>
              <p:cNvGrpSpPr/>
              <p:nvPr/>
            </p:nvGrpSpPr>
            <p:grpSpPr>
              <a:xfrm rot="-1652002" flipH="1">
                <a:off x="8087775" y="2197029"/>
                <a:ext cx="190620" cy="344249"/>
                <a:chOff x="2808075" y="3551650"/>
                <a:chExt cx="136425" cy="246400"/>
              </a:xfrm>
            </p:grpSpPr>
            <p:sp>
              <p:nvSpPr>
                <p:cNvPr id="3650" name="Google Shape;3650;p29"/>
                <p:cNvSpPr/>
                <p:nvPr/>
              </p:nvSpPr>
              <p:spPr>
                <a:xfrm>
                  <a:off x="2843200" y="3576175"/>
                  <a:ext cx="82925" cy="22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7" h="8875" extrusionOk="0">
                      <a:moveTo>
                        <a:pt x="207" y="1"/>
                      </a:moveTo>
                      <a:cubicBezTo>
                        <a:pt x="105" y="1"/>
                        <a:pt x="1" y="109"/>
                        <a:pt x="66" y="240"/>
                      </a:cubicBezTo>
                      <a:cubicBezTo>
                        <a:pt x="517" y="999"/>
                        <a:pt x="873" y="1805"/>
                        <a:pt x="1134" y="2659"/>
                      </a:cubicBezTo>
                      <a:cubicBezTo>
                        <a:pt x="1324" y="3229"/>
                        <a:pt x="1466" y="3822"/>
                        <a:pt x="1561" y="4438"/>
                      </a:cubicBezTo>
                      <a:cubicBezTo>
                        <a:pt x="1300" y="4272"/>
                        <a:pt x="968" y="4083"/>
                        <a:pt x="612" y="3893"/>
                      </a:cubicBezTo>
                      <a:cubicBezTo>
                        <a:pt x="592" y="3880"/>
                        <a:pt x="570" y="3874"/>
                        <a:pt x="549" y="3874"/>
                      </a:cubicBezTo>
                      <a:cubicBezTo>
                        <a:pt x="493" y="3874"/>
                        <a:pt x="439" y="3913"/>
                        <a:pt x="422" y="3964"/>
                      </a:cubicBezTo>
                      <a:cubicBezTo>
                        <a:pt x="375" y="4035"/>
                        <a:pt x="398" y="4106"/>
                        <a:pt x="470" y="4154"/>
                      </a:cubicBezTo>
                      <a:cubicBezTo>
                        <a:pt x="920" y="4391"/>
                        <a:pt x="1300" y="4628"/>
                        <a:pt x="1608" y="4818"/>
                      </a:cubicBezTo>
                      <a:cubicBezTo>
                        <a:pt x="1679" y="5316"/>
                        <a:pt x="1703" y="5814"/>
                        <a:pt x="1703" y="6312"/>
                      </a:cubicBezTo>
                      <a:cubicBezTo>
                        <a:pt x="1703" y="6526"/>
                        <a:pt x="1679" y="6739"/>
                        <a:pt x="1679" y="6953"/>
                      </a:cubicBezTo>
                      <a:lnTo>
                        <a:pt x="991" y="6407"/>
                      </a:lnTo>
                      <a:cubicBezTo>
                        <a:pt x="964" y="6385"/>
                        <a:pt x="935" y="6375"/>
                        <a:pt x="908" y="6375"/>
                      </a:cubicBezTo>
                      <a:cubicBezTo>
                        <a:pt x="790" y="6375"/>
                        <a:pt x="691" y="6549"/>
                        <a:pt x="825" y="6645"/>
                      </a:cubicBezTo>
                      <a:lnTo>
                        <a:pt x="1632" y="7309"/>
                      </a:lnTo>
                      <a:cubicBezTo>
                        <a:pt x="1608" y="7783"/>
                        <a:pt x="1537" y="8234"/>
                        <a:pt x="1442" y="8708"/>
                      </a:cubicBezTo>
                      <a:cubicBezTo>
                        <a:pt x="1418" y="8779"/>
                        <a:pt x="1466" y="8851"/>
                        <a:pt x="1561" y="8874"/>
                      </a:cubicBezTo>
                      <a:lnTo>
                        <a:pt x="1584" y="8874"/>
                      </a:lnTo>
                      <a:cubicBezTo>
                        <a:pt x="1679" y="8874"/>
                        <a:pt x="1727" y="8803"/>
                        <a:pt x="1727" y="8732"/>
                      </a:cubicBezTo>
                      <a:cubicBezTo>
                        <a:pt x="1822" y="8234"/>
                        <a:pt x="1893" y="7736"/>
                        <a:pt x="1940" y="7238"/>
                      </a:cubicBezTo>
                      <a:cubicBezTo>
                        <a:pt x="1964" y="6953"/>
                        <a:pt x="1988" y="6645"/>
                        <a:pt x="1988" y="6360"/>
                      </a:cubicBezTo>
                      <a:cubicBezTo>
                        <a:pt x="2154" y="6170"/>
                        <a:pt x="2296" y="5980"/>
                        <a:pt x="2438" y="5814"/>
                      </a:cubicBezTo>
                      <a:cubicBezTo>
                        <a:pt x="2747" y="5435"/>
                        <a:pt x="3031" y="5032"/>
                        <a:pt x="3269" y="4605"/>
                      </a:cubicBezTo>
                      <a:cubicBezTo>
                        <a:pt x="3316" y="4533"/>
                        <a:pt x="3292" y="4438"/>
                        <a:pt x="3221" y="4391"/>
                      </a:cubicBezTo>
                      <a:cubicBezTo>
                        <a:pt x="3203" y="4385"/>
                        <a:pt x="3184" y="4382"/>
                        <a:pt x="3165" y="4382"/>
                      </a:cubicBezTo>
                      <a:cubicBezTo>
                        <a:pt x="3107" y="4382"/>
                        <a:pt x="3049" y="4409"/>
                        <a:pt x="3031" y="4462"/>
                      </a:cubicBezTo>
                      <a:cubicBezTo>
                        <a:pt x="2771" y="4865"/>
                        <a:pt x="2510" y="5269"/>
                        <a:pt x="2225" y="5648"/>
                      </a:cubicBezTo>
                      <a:cubicBezTo>
                        <a:pt x="2154" y="5719"/>
                        <a:pt x="2059" y="5814"/>
                        <a:pt x="1988" y="5909"/>
                      </a:cubicBezTo>
                      <a:cubicBezTo>
                        <a:pt x="1988" y="5506"/>
                        <a:pt x="1964" y="5103"/>
                        <a:pt x="1893" y="4699"/>
                      </a:cubicBezTo>
                      <a:cubicBezTo>
                        <a:pt x="1822" y="3988"/>
                        <a:pt x="1656" y="3300"/>
                        <a:pt x="1442" y="2612"/>
                      </a:cubicBezTo>
                      <a:cubicBezTo>
                        <a:pt x="1751" y="1995"/>
                        <a:pt x="2011" y="1331"/>
                        <a:pt x="2249" y="691"/>
                      </a:cubicBezTo>
                      <a:cubicBezTo>
                        <a:pt x="2308" y="557"/>
                        <a:pt x="2209" y="470"/>
                        <a:pt x="2110" y="470"/>
                      </a:cubicBezTo>
                      <a:cubicBezTo>
                        <a:pt x="2050" y="470"/>
                        <a:pt x="1991" y="501"/>
                        <a:pt x="1964" y="572"/>
                      </a:cubicBezTo>
                      <a:cubicBezTo>
                        <a:pt x="1751" y="1189"/>
                        <a:pt x="1537" y="1734"/>
                        <a:pt x="1300" y="2209"/>
                      </a:cubicBezTo>
                      <a:cubicBezTo>
                        <a:pt x="1039" y="1473"/>
                        <a:pt x="707" y="762"/>
                        <a:pt x="327" y="74"/>
                      </a:cubicBezTo>
                      <a:cubicBezTo>
                        <a:pt x="298" y="22"/>
                        <a:pt x="253" y="1"/>
                        <a:pt x="20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1" name="Google Shape;3651;p29"/>
                <p:cNvSpPr/>
                <p:nvPr/>
              </p:nvSpPr>
              <p:spPr>
                <a:xfrm>
                  <a:off x="2811625" y="3555175"/>
                  <a:ext cx="129325" cy="19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3" h="7639" extrusionOk="0">
                      <a:moveTo>
                        <a:pt x="1005" y="0"/>
                      </a:moveTo>
                      <a:cubicBezTo>
                        <a:pt x="832" y="0"/>
                        <a:pt x="672" y="89"/>
                        <a:pt x="594" y="226"/>
                      </a:cubicBezTo>
                      <a:cubicBezTo>
                        <a:pt x="452" y="368"/>
                        <a:pt x="380" y="605"/>
                        <a:pt x="428" y="795"/>
                      </a:cubicBezTo>
                      <a:cubicBezTo>
                        <a:pt x="475" y="1080"/>
                        <a:pt x="618" y="1317"/>
                        <a:pt x="855" y="1459"/>
                      </a:cubicBezTo>
                      <a:cubicBezTo>
                        <a:pt x="1059" y="1645"/>
                        <a:pt x="1321" y="1743"/>
                        <a:pt x="1596" y="1743"/>
                      </a:cubicBezTo>
                      <a:cubicBezTo>
                        <a:pt x="1673" y="1743"/>
                        <a:pt x="1750" y="1736"/>
                        <a:pt x="1827" y="1720"/>
                      </a:cubicBezTo>
                      <a:lnTo>
                        <a:pt x="1851" y="1649"/>
                      </a:lnTo>
                      <a:cubicBezTo>
                        <a:pt x="1946" y="1412"/>
                        <a:pt x="1970" y="1151"/>
                        <a:pt x="1946" y="890"/>
                      </a:cubicBezTo>
                      <a:cubicBezTo>
                        <a:pt x="1922" y="653"/>
                        <a:pt x="1827" y="439"/>
                        <a:pt x="1638" y="273"/>
                      </a:cubicBezTo>
                      <a:cubicBezTo>
                        <a:pt x="1495" y="131"/>
                        <a:pt x="1306" y="36"/>
                        <a:pt x="1116" y="12"/>
                      </a:cubicBezTo>
                      <a:cubicBezTo>
                        <a:pt x="1079" y="4"/>
                        <a:pt x="1041" y="0"/>
                        <a:pt x="1005" y="0"/>
                      </a:cubicBezTo>
                      <a:close/>
                      <a:moveTo>
                        <a:pt x="3383" y="626"/>
                      </a:moveTo>
                      <a:cubicBezTo>
                        <a:pt x="3311" y="626"/>
                        <a:pt x="3240" y="642"/>
                        <a:pt x="3180" y="677"/>
                      </a:cubicBezTo>
                      <a:cubicBezTo>
                        <a:pt x="2966" y="772"/>
                        <a:pt x="2824" y="914"/>
                        <a:pt x="2705" y="1080"/>
                      </a:cubicBezTo>
                      <a:cubicBezTo>
                        <a:pt x="2587" y="1293"/>
                        <a:pt x="2563" y="1531"/>
                        <a:pt x="2587" y="1744"/>
                      </a:cubicBezTo>
                      <a:cubicBezTo>
                        <a:pt x="2634" y="2005"/>
                        <a:pt x="2729" y="2242"/>
                        <a:pt x="2895" y="2456"/>
                      </a:cubicBezTo>
                      <a:cubicBezTo>
                        <a:pt x="2895" y="2479"/>
                        <a:pt x="2919" y="2503"/>
                        <a:pt x="2942" y="2527"/>
                      </a:cubicBezTo>
                      <a:cubicBezTo>
                        <a:pt x="3298" y="2503"/>
                        <a:pt x="3630" y="2313"/>
                        <a:pt x="3820" y="2029"/>
                      </a:cubicBezTo>
                      <a:cubicBezTo>
                        <a:pt x="4010" y="1815"/>
                        <a:pt x="4081" y="1554"/>
                        <a:pt x="4081" y="1270"/>
                      </a:cubicBezTo>
                      <a:lnTo>
                        <a:pt x="4057" y="1270"/>
                      </a:lnTo>
                      <a:cubicBezTo>
                        <a:pt x="4034" y="1056"/>
                        <a:pt x="3915" y="866"/>
                        <a:pt x="3725" y="748"/>
                      </a:cubicBezTo>
                      <a:cubicBezTo>
                        <a:pt x="3635" y="673"/>
                        <a:pt x="3507" y="626"/>
                        <a:pt x="3383" y="626"/>
                      </a:cubicBezTo>
                      <a:close/>
                      <a:moveTo>
                        <a:pt x="737" y="3609"/>
                      </a:moveTo>
                      <a:cubicBezTo>
                        <a:pt x="644" y="3609"/>
                        <a:pt x="548" y="3620"/>
                        <a:pt x="452" y="3642"/>
                      </a:cubicBezTo>
                      <a:cubicBezTo>
                        <a:pt x="262" y="3689"/>
                        <a:pt x="120" y="3832"/>
                        <a:pt x="72" y="4021"/>
                      </a:cubicBezTo>
                      <a:cubicBezTo>
                        <a:pt x="1" y="4235"/>
                        <a:pt x="25" y="4448"/>
                        <a:pt x="143" y="4638"/>
                      </a:cubicBezTo>
                      <a:cubicBezTo>
                        <a:pt x="286" y="4875"/>
                        <a:pt x="523" y="5041"/>
                        <a:pt x="784" y="5089"/>
                      </a:cubicBezTo>
                      <a:cubicBezTo>
                        <a:pt x="902" y="5120"/>
                        <a:pt x="1021" y="5136"/>
                        <a:pt x="1138" y="5136"/>
                      </a:cubicBezTo>
                      <a:cubicBezTo>
                        <a:pt x="1372" y="5136"/>
                        <a:pt x="1598" y="5073"/>
                        <a:pt x="1804" y="4946"/>
                      </a:cubicBezTo>
                      <a:lnTo>
                        <a:pt x="1804" y="4852"/>
                      </a:lnTo>
                      <a:cubicBezTo>
                        <a:pt x="1780" y="4591"/>
                        <a:pt x="1709" y="4330"/>
                        <a:pt x="1567" y="4116"/>
                      </a:cubicBezTo>
                      <a:cubicBezTo>
                        <a:pt x="1448" y="3903"/>
                        <a:pt x="1282" y="3760"/>
                        <a:pt x="1068" y="3665"/>
                      </a:cubicBezTo>
                      <a:cubicBezTo>
                        <a:pt x="964" y="3626"/>
                        <a:pt x="852" y="3609"/>
                        <a:pt x="737" y="3609"/>
                      </a:cubicBezTo>
                      <a:close/>
                      <a:moveTo>
                        <a:pt x="4539" y="4626"/>
                      </a:moveTo>
                      <a:cubicBezTo>
                        <a:pt x="4505" y="4626"/>
                        <a:pt x="4470" y="4630"/>
                        <a:pt x="4437" y="4638"/>
                      </a:cubicBezTo>
                      <a:cubicBezTo>
                        <a:pt x="4223" y="4662"/>
                        <a:pt x="4034" y="4757"/>
                        <a:pt x="3867" y="4899"/>
                      </a:cubicBezTo>
                      <a:cubicBezTo>
                        <a:pt x="3725" y="5065"/>
                        <a:pt x="3630" y="5278"/>
                        <a:pt x="3607" y="5516"/>
                      </a:cubicBezTo>
                      <a:cubicBezTo>
                        <a:pt x="3559" y="5777"/>
                        <a:pt x="3607" y="6038"/>
                        <a:pt x="3701" y="6275"/>
                      </a:cubicBezTo>
                      <a:lnTo>
                        <a:pt x="3725" y="6370"/>
                      </a:lnTo>
                      <a:cubicBezTo>
                        <a:pt x="3785" y="6378"/>
                        <a:pt x="3845" y="6382"/>
                        <a:pt x="3905" y="6382"/>
                      </a:cubicBezTo>
                      <a:cubicBezTo>
                        <a:pt x="4199" y="6382"/>
                        <a:pt x="4481" y="6286"/>
                        <a:pt x="4698" y="6109"/>
                      </a:cubicBezTo>
                      <a:cubicBezTo>
                        <a:pt x="4935" y="5943"/>
                        <a:pt x="5077" y="5705"/>
                        <a:pt x="5125" y="5421"/>
                      </a:cubicBezTo>
                      <a:cubicBezTo>
                        <a:pt x="5172" y="5207"/>
                        <a:pt x="5101" y="4994"/>
                        <a:pt x="4959" y="4828"/>
                      </a:cubicBezTo>
                      <a:cubicBezTo>
                        <a:pt x="4861" y="4711"/>
                        <a:pt x="4699" y="4626"/>
                        <a:pt x="4539" y="4626"/>
                      </a:cubicBezTo>
                      <a:close/>
                      <a:moveTo>
                        <a:pt x="1344" y="6066"/>
                      </a:moveTo>
                      <a:cubicBezTo>
                        <a:pt x="1290" y="6066"/>
                        <a:pt x="1238" y="6072"/>
                        <a:pt x="1187" y="6085"/>
                      </a:cubicBezTo>
                      <a:cubicBezTo>
                        <a:pt x="974" y="6085"/>
                        <a:pt x="807" y="6227"/>
                        <a:pt x="736" y="6417"/>
                      </a:cubicBezTo>
                      <a:cubicBezTo>
                        <a:pt x="641" y="6607"/>
                        <a:pt x="641" y="6820"/>
                        <a:pt x="736" y="7010"/>
                      </a:cubicBezTo>
                      <a:cubicBezTo>
                        <a:pt x="855" y="7271"/>
                        <a:pt x="1068" y="7461"/>
                        <a:pt x="1329" y="7532"/>
                      </a:cubicBezTo>
                      <a:cubicBezTo>
                        <a:pt x="1495" y="7603"/>
                        <a:pt x="1673" y="7639"/>
                        <a:pt x="1851" y="7639"/>
                      </a:cubicBezTo>
                      <a:cubicBezTo>
                        <a:pt x="2029" y="7639"/>
                        <a:pt x="2207" y="7603"/>
                        <a:pt x="2373" y="7532"/>
                      </a:cubicBezTo>
                      <a:lnTo>
                        <a:pt x="2373" y="7461"/>
                      </a:lnTo>
                      <a:lnTo>
                        <a:pt x="2349" y="7437"/>
                      </a:lnTo>
                      <a:cubicBezTo>
                        <a:pt x="2373" y="7176"/>
                        <a:pt x="2326" y="6915"/>
                        <a:pt x="2207" y="6678"/>
                      </a:cubicBezTo>
                      <a:cubicBezTo>
                        <a:pt x="2112" y="6465"/>
                        <a:pt x="1970" y="6298"/>
                        <a:pt x="1780" y="6180"/>
                      </a:cubicBezTo>
                      <a:cubicBezTo>
                        <a:pt x="1641" y="6110"/>
                        <a:pt x="1489" y="6066"/>
                        <a:pt x="1344" y="606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2" name="Google Shape;3652;p29"/>
                <p:cNvSpPr/>
                <p:nvPr/>
              </p:nvSpPr>
              <p:spPr>
                <a:xfrm>
                  <a:off x="2808075" y="3551650"/>
                  <a:ext cx="136425" cy="19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7" h="7934" extrusionOk="0">
                      <a:moveTo>
                        <a:pt x="1234" y="296"/>
                      </a:moveTo>
                      <a:cubicBezTo>
                        <a:pt x="1400" y="319"/>
                        <a:pt x="1566" y="414"/>
                        <a:pt x="1685" y="533"/>
                      </a:cubicBezTo>
                      <a:cubicBezTo>
                        <a:pt x="1827" y="675"/>
                        <a:pt x="1922" y="865"/>
                        <a:pt x="1922" y="1079"/>
                      </a:cubicBezTo>
                      <a:cubicBezTo>
                        <a:pt x="1969" y="1292"/>
                        <a:pt x="1946" y="1506"/>
                        <a:pt x="1851" y="1719"/>
                      </a:cubicBezTo>
                      <a:cubicBezTo>
                        <a:pt x="1802" y="1727"/>
                        <a:pt x="1753" y="1731"/>
                        <a:pt x="1705" y="1731"/>
                      </a:cubicBezTo>
                      <a:cubicBezTo>
                        <a:pt x="1471" y="1731"/>
                        <a:pt x="1245" y="1639"/>
                        <a:pt x="1068" y="1482"/>
                      </a:cubicBezTo>
                      <a:cubicBezTo>
                        <a:pt x="878" y="1363"/>
                        <a:pt x="736" y="1150"/>
                        <a:pt x="689" y="936"/>
                      </a:cubicBezTo>
                      <a:cubicBezTo>
                        <a:pt x="665" y="770"/>
                        <a:pt x="712" y="580"/>
                        <a:pt x="831" y="462"/>
                      </a:cubicBezTo>
                      <a:cubicBezTo>
                        <a:pt x="902" y="367"/>
                        <a:pt x="1021" y="296"/>
                        <a:pt x="1163" y="296"/>
                      </a:cubicBezTo>
                      <a:close/>
                      <a:moveTo>
                        <a:pt x="1167" y="1"/>
                      </a:moveTo>
                      <a:cubicBezTo>
                        <a:pt x="951" y="1"/>
                        <a:pt x="759" y="111"/>
                        <a:pt x="617" y="272"/>
                      </a:cubicBezTo>
                      <a:cubicBezTo>
                        <a:pt x="451" y="462"/>
                        <a:pt x="356" y="723"/>
                        <a:pt x="404" y="984"/>
                      </a:cubicBezTo>
                      <a:cubicBezTo>
                        <a:pt x="451" y="1268"/>
                        <a:pt x="617" y="1553"/>
                        <a:pt x="878" y="1719"/>
                      </a:cubicBezTo>
                      <a:cubicBezTo>
                        <a:pt x="1095" y="1914"/>
                        <a:pt x="1392" y="2030"/>
                        <a:pt x="1677" y="2030"/>
                      </a:cubicBezTo>
                      <a:cubicBezTo>
                        <a:pt x="1704" y="2030"/>
                        <a:pt x="1730" y="2029"/>
                        <a:pt x="1756" y="2027"/>
                      </a:cubicBezTo>
                      <a:lnTo>
                        <a:pt x="1780" y="2004"/>
                      </a:lnTo>
                      <a:cubicBezTo>
                        <a:pt x="1827" y="2004"/>
                        <a:pt x="1922" y="2004"/>
                        <a:pt x="1969" y="2027"/>
                      </a:cubicBezTo>
                      <a:cubicBezTo>
                        <a:pt x="2017" y="2004"/>
                        <a:pt x="2064" y="1980"/>
                        <a:pt x="2088" y="1933"/>
                      </a:cubicBezTo>
                      <a:lnTo>
                        <a:pt x="2136" y="1838"/>
                      </a:lnTo>
                      <a:cubicBezTo>
                        <a:pt x="2230" y="1577"/>
                        <a:pt x="2278" y="1292"/>
                        <a:pt x="2230" y="1031"/>
                      </a:cubicBezTo>
                      <a:cubicBezTo>
                        <a:pt x="2207" y="770"/>
                        <a:pt x="2088" y="509"/>
                        <a:pt x="1898" y="343"/>
                      </a:cubicBezTo>
                      <a:cubicBezTo>
                        <a:pt x="1732" y="153"/>
                        <a:pt x="1519" y="35"/>
                        <a:pt x="1282" y="11"/>
                      </a:cubicBezTo>
                      <a:cubicBezTo>
                        <a:pt x="1243" y="4"/>
                        <a:pt x="1204" y="1"/>
                        <a:pt x="1167" y="1"/>
                      </a:cubicBezTo>
                      <a:close/>
                      <a:moveTo>
                        <a:pt x="3559" y="913"/>
                      </a:moveTo>
                      <a:cubicBezTo>
                        <a:pt x="3654" y="913"/>
                        <a:pt x="3749" y="960"/>
                        <a:pt x="3820" y="1007"/>
                      </a:cubicBezTo>
                      <a:cubicBezTo>
                        <a:pt x="3962" y="1102"/>
                        <a:pt x="4057" y="1245"/>
                        <a:pt x="4057" y="1411"/>
                      </a:cubicBezTo>
                      <a:cubicBezTo>
                        <a:pt x="4057" y="1648"/>
                        <a:pt x="3986" y="1885"/>
                        <a:pt x="3843" y="2075"/>
                      </a:cubicBezTo>
                      <a:cubicBezTo>
                        <a:pt x="3677" y="2312"/>
                        <a:pt x="3416" y="2478"/>
                        <a:pt x="3132" y="2502"/>
                      </a:cubicBezTo>
                      <a:cubicBezTo>
                        <a:pt x="3013" y="2312"/>
                        <a:pt x="2918" y="2099"/>
                        <a:pt x="2895" y="1885"/>
                      </a:cubicBezTo>
                      <a:cubicBezTo>
                        <a:pt x="2847" y="1672"/>
                        <a:pt x="2895" y="1482"/>
                        <a:pt x="2989" y="1316"/>
                      </a:cubicBezTo>
                      <a:cubicBezTo>
                        <a:pt x="3061" y="1150"/>
                        <a:pt x="3203" y="1031"/>
                        <a:pt x="3369" y="960"/>
                      </a:cubicBezTo>
                      <a:cubicBezTo>
                        <a:pt x="3416" y="936"/>
                        <a:pt x="3488" y="936"/>
                        <a:pt x="3535" y="936"/>
                      </a:cubicBezTo>
                      <a:lnTo>
                        <a:pt x="3559" y="913"/>
                      </a:lnTo>
                      <a:close/>
                      <a:moveTo>
                        <a:pt x="3556" y="627"/>
                      </a:moveTo>
                      <a:cubicBezTo>
                        <a:pt x="3458" y="627"/>
                        <a:pt x="3360" y="651"/>
                        <a:pt x="3274" y="699"/>
                      </a:cubicBezTo>
                      <a:cubicBezTo>
                        <a:pt x="3037" y="770"/>
                        <a:pt x="2847" y="936"/>
                        <a:pt x="2752" y="1150"/>
                      </a:cubicBezTo>
                      <a:cubicBezTo>
                        <a:pt x="2610" y="1387"/>
                        <a:pt x="2562" y="1648"/>
                        <a:pt x="2610" y="1909"/>
                      </a:cubicBezTo>
                      <a:cubicBezTo>
                        <a:pt x="2634" y="2170"/>
                        <a:pt x="2729" y="2454"/>
                        <a:pt x="2895" y="2668"/>
                      </a:cubicBezTo>
                      <a:cubicBezTo>
                        <a:pt x="2918" y="2715"/>
                        <a:pt x="2942" y="2739"/>
                        <a:pt x="2966" y="2786"/>
                      </a:cubicBezTo>
                      <a:cubicBezTo>
                        <a:pt x="2989" y="2810"/>
                        <a:pt x="3037" y="2810"/>
                        <a:pt x="3084" y="2810"/>
                      </a:cubicBezTo>
                      <a:lnTo>
                        <a:pt x="3108" y="2810"/>
                      </a:lnTo>
                      <a:cubicBezTo>
                        <a:pt x="3511" y="2786"/>
                        <a:pt x="3867" y="2573"/>
                        <a:pt x="4081" y="2265"/>
                      </a:cubicBezTo>
                      <a:cubicBezTo>
                        <a:pt x="4270" y="2004"/>
                        <a:pt x="4365" y="1719"/>
                        <a:pt x="4342" y="1411"/>
                      </a:cubicBezTo>
                      <a:cubicBezTo>
                        <a:pt x="4318" y="1150"/>
                        <a:pt x="4176" y="913"/>
                        <a:pt x="3962" y="794"/>
                      </a:cubicBezTo>
                      <a:cubicBezTo>
                        <a:pt x="3849" y="681"/>
                        <a:pt x="3702" y="627"/>
                        <a:pt x="3556" y="627"/>
                      </a:cubicBezTo>
                      <a:close/>
                      <a:moveTo>
                        <a:pt x="878" y="3901"/>
                      </a:moveTo>
                      <a:cubicBezTo>
                        <a:pt x="973" y="3925"/>
                        <a:pt x="1092" y="3949"/>
                        <a:pt x="1163" y="3996"/>
                      </a:cubicBezTo>
                      <a:cubicBezTo>
                        <a:pt x="1353" y="4067"/>
                        <a:pt x="1495" y="4186"/>
                        <a:pt x="1590" y="4376"/>
                      </a:cubicBezTo>
                      <a:cubicBezTo>
                        <a:pt x="1709" y="4566"/>
                        <a:pt x="1780" y="4803"/>
                        <a:pt x="1803" y="5016"/>
                      </a:cubicBezTo>
                      <a:cubicBezTo>
                        <a:pt x="1623" y="5114"/>
                        <a:pt x="1432" y="5168"/>
                        <a:pt x="1237" y="5168"/>
                      </a:cubicBezTo>
                      <a:cubicBezTo>
                        <a:pt x="1149" y="5168"/>
                        <a:pt x="1061" y="5157"/>
                        <a:pt x="973" y="5135"/>
                      </a:cubicBezTo>
                      <a:cubicBezTo>
                        <a:pt x="760" y="5064"/>
                        <a:pt x="546" y="4945"/>
                        <a:pt x="428" y="4732"/>
                      </a:cubicBezTo>
                      <a:cubicBezTo>
                        <a:pt x="333" y="4589"/>
                        <a:pt x="309" y="4399"/>
                        <a:pt x="356" y="4233"/>
                      </a:cubicBezTo>
                      <a:cubicBezTo>
                        <a:pt x="380" y="4091"/>
                        <a:pt x="499" y="3973"/>
                        <a:pt x="641" y="3949"/>
                      </a:cubicBezTo>
                      <a:cubicBezTo>
                        <a:pt x="712" y="3925"/>
                        <a:pt x="783" y="3925"/>
                        <a:pt x="878" y="3925"/>
                      </a:cubicBezTo>
                      <a:lnTo>
                        <a:pt x="878" y="3901"/>
                      </a:lnTo>
                      <a:close/>
                      <a:moveTo>
                        <a:pt x="875" y="3621"/>
                      </a:moveTo>
                      <a:cubicBezTo>
                        <a:pt x="773" y="3621"/>
                        <a:pt x="669" y="3634"/>
                        <a:pt x="570" y="3664"/>
                      </a:cubicBezTo>
                      <a:cubicBezTo>
                        <a:pt x="333" y="3712"/>
                        <a:pt x="143" y="3901"/>
                        <a:pt x="96" y="4139"/>
                      </a:cubicBezTo>
                      <a:cubicBezTo>
                        <a:pt x="1" y="4399"/>
                        <a:pt x="24" y="4660"/>
                        <a:pt x="190" y="4874"/>
                      </a:cubicBezTo>
                      <a:cubicBezTo>
                        <a:pt x="333" y="5135"/>
                        <a:pt x="594" y="5325"/>
                        <a:pt x="902" y="5396"/>
                      </a:cubicBezTo>
                      <a:cubicBezTo>
                        <a:pt x="997" y="5443"/>
                        <a:pt x="1116" y="5467"/>
                        <a:pt x="1234" y="5467"/>
                      </a:cubicBezTo>
                      <a:lnTo>
                        <a:pt x="1234" y="5443"/>
                      </a:lnTo>
                      <a:cubicBezTo>
                        <a:pt x="1519" y="5443"/>
                        <a:pt x="1780" y="5372"/>
                        <a:pt x="2017" y="5230"/>
                      </a:cubicBezTo>
                      <a:cubicBezTo>
                        <a:pt x="2064" y="5206"/>
                        <a:pt x="2112" y="5159"/>
                        <a:pt x="2112" y="5087"/>
                      </a:cubicBezTo>
                      <a:lnTo>
                        <a:pt x="2112" y="4993"/>
                      </a:lnTo>
                      <a:cubicBezTo>
                        <a:pt x="2088" y="4708"/>
                        <a:pt x="1993" y="4447"/>
                        <a:pt x="1851" y="4210"/>
                      </a:cubicBezTo>
                      <a:cubicBezTo>
                        <a:pt x="1732" y="3973"/>
                        <a:pt x="1519" y="3783"/>
                        <a:pt x="1282" y="3688"/>
                      </a:cubicBezTo>
                      <a:cubicBezTo>
                        <a:pt x="1158" y="3647"/>
                        <a:pt x="1017" y="3621"/>
                        <a:pt x="875" y="3621"/>
                      </a:cubicBezTo>
                      <a:close/>
                      <a:moveTo>
                        <a:pt x="4659" y="4917"/>
                      </a:moveTo>
                      <a:cubicBezTo>
                        <a:pt x="4786" y="4917"/>
                        <a:pt x="4920" y="4984"/>
                        <a:pt x="4982" y="5087"/>
                      </a:cubicBezTo>
                      <a:cubicBezTo>
                        <a:pt x="5101" y="5206"/>
                        <a:pt x="5148" y="5396"/>
                        <a:pt x="5124" y="5562"/>
                      </a:cubicBezTo>
                      <a:cubicBezTo>
                        <a:pt x="5077" y="5799"/>
                        <a:pt x="4935" y="6013"/>
                        <a:pt x="4745" y="6155"/>
                      </a:cubicBezTo>
                      <a:cubicBezTo>
                        <a:pt x="4558" y="6300"/>
                        <a:pt x="4317" y="6373"/>
                        <a:pt x="4069" y="6373"/>
                      </a:cubicBezTo>
                      <a:cubicBezTo>
                        <a:pt x="4033" y="6373"/>
                        <a:pt x="3998" y="6371"/>
                        <a:pt x="3962" y="6368"/>
                      </a:cubicBezTo>
                      <a:lnTo>
                        <a:pt x="3986" y="6345"/>
                      </a:lnTo>
                      <a:cubicBezTo>
                        <a:pt x="3891" y="6131"/>
                        <a:pt x="3867" y="5894"/>
                        <a:pt x="3891" y="5680"/>
                      </a:cubicBezTo>
                      <a:cubicBezTo>
                        <a:pt x="3915" y="5277"/>
                        <a:pt x="4223" y="4969"/>
                        <a:pt x="4602" y="4921"/>
                      </a:cubicBezTo>
                      <a:cubicBezTo>
                        <a:pt x="4621" y="4918"/>
                        <a:pt x="4640" y="4917"/>
                        <a:pt x="4659" y="4917"/>
                      </a:cubicBezTo>
                      <a:close/>
                      <a:moveTo>
                        <a:pt x="4687" y="4648"/>
                      </a:moveTo>
                      <a:cubicBezTo>
                        <a:pt x="4643" y="4648"/>
                        <a:pt x="4599" y="4652"/>
                        <a:pt x="4555" y="4660"/>
                      </a:cubicBezTo>
                      <a:cubicBezTo>
                        <a:pt x="4318" y="4684"/>
                        <a:pt x="4104" y="4779"/>
                        <a:pt x="3915" y="4945"/>
                      </a:cubicBezTo>
                      <a:cubicBezTo>
                        <a:pt x="3749" y="5135"/>
                        <a:pt x="3630" y="5372"/>
                        <a:pt x="3606" y="5633"/>
                      </a:cubicBezTo>
                      <a:cubicBezTo>
                        <a:pt x="3559" y="5918"/>
                        <a:pt x="3582" y="6226"/>
                        <a:pt x="3701" y="6487"/>
                      </a:cubicBezTo>
                      <a:cubicBezTo>
                        <a:pt x="3725" y="6511"/>
                        <a:pt x="3725" y="6534"/>
                        <a:pt x="3725" y="6558"/>
                      </a:cubicBezTo>
                      <a:cubicBezTo>
                        <a:pt x="3749" y="6606"/>
                        <a:pt x="3796" y="6653"/>
                        <a:pt x="3867" y="6653"/>
                      </a:cubicBezTo>
                      <a:lnTo>
                        <a:pt x="4033" y="6653"/>
                      </a:lnTo>
                      <a:cubicBezTo>
                        <a:pt x="4064" y="6655"/>
                        <a:pt x="4096" y="6657"/>
                        <a:pt x="4127" y="6657"/>
                      </a:cubicBezTo>
                      <a:cubicBezTo>
                        <a:pt x="4408" y="6657"/>
                        <a:pt x="4700" y="6563"/>
                        <a:pt x="4935" y="6392"/>
                      </a:cubicBezTo>
                      <a:cubicBezTo>
                        <a:pt x="5196" y="6202"/>
                        <a:pt x="5362" y="5918"/>
                        <a:pt x="5409" y="5609"/>
                      </a:cubicBezTo>
                      <a:cubicBezTo>
                        <a:pt x="5456" y="5372"/>
                        <a:pt x="5385" y="5111"/>
                        <a:pt x="5219" y="4921"/>
                      </a:cubicBezTo>
                      <a:cubicBezTo>
                        <a:pt x="5101" y="4744"/>
                        <a:pt x="4901" y="4648"/>
                        <a:pt x="4687" y="4648"/>
                      </a:cubicBezTo>
                      <a:close/>
                      <a:moveTo>
                        <a:pt x="1584" y="6359"/>
                      </a:moveTo>
                      <a:cubicBezTo>
                        <a:pt x="1673" y="6359"/>
                        <a:pt x="1762" y="6386"/>
                        <a:pt x="1851" y="6439"/>
                      </a:cubicBezTo>
                      <a:cubicBezTo>
                        <a:pt x="2017" y="6534"/>
                        <a:pt x="2159" y="6700"/>
                        <a:pt x="2230" y="6890"/>
                      </a:cubicBezTo>
                      <a:cubicBezTo>
                        <a:pt x="2325" y="7080"/>
                        <a:pt x="2373" y="7317"/>
                        <a:pt x="2349" y="7554"/>
                      </a:cubicBezTo>
                      <a:cubicBezTo>
                        <a:pt x="2219" y="7602"/>
                        <a:pt x="2082" y="7626"/>
                        <a:pt x="1946" y="7626"/>
                      </a:cubicBezTo>
                      <a:cubicBezTo>
                        <a:pt x="1809" y="7626"/>
                        <a:pt x="1673" y="7602"/>
                        <a:pt x="1542" y="7554"/>
                      </a:cubicBezTo>
                      <a:cubicBezTo>
                        <a:pt x="1305" y="7459"/>
                        <a:pt x="1116" y="7317"/>
                        <a:pt x="1021" y="7104"/>
                      </a:cubicBezTo>
                      <a:cubicBezTo>
                        <a:pt x="926" y="6938"/>
                        <a:pt x="926" y="6772"/>
                        <a:pt x="1021" y="6606"/>
                      </a:cubicBezTo>
                      <a:cubicBezTo>
                        <a:pt x="1068" y="6463"/>
                        <a:pt x="1187" y="6368"/>
                        <a:pt x="1353" y="6368"/>
                      </a:cubicBezTo>
                      <a:lnTo>
                        <a:pt x="1495" y="6368"/>
                      </a:lnTo>
                      <a:cubicBezTo>
                        <a:pt x="1525" y="6362"/>
                        <a:pt x="1554" y="6359"/>
                        <a:pt x="1584" y="6359"/>
                      </a:cubicBezTo>
                      <a:close/>
                      <a:moveTo>
                        <a:pt x="1512" y="6065"/>
                      </a:moveTo>
                      <a:cubicBezTo>
                        <a:pt x="1452" y="6065"/>
                        <a:pt x="1390" y="6071"/>
                        <a:pt x="1329" y="6084"/>
                      </a:cubicBezTo>
                      <a:cubicBezTo>
                        <a:pt x="1068" y="6107"/>
                        <a:pt x="855" y="6250"/>
                        <a:pt x="760" y="6487"/>
                      </a:cubicBezTo>
                      <a:cubicBezTo>
                        <a:pt x="641" y="6724"/>
                        <a:pt x="641" y="6985"/>
                        <a:pt x="760" y="7222"/>
                      </a:cubicBezTo>
                      <a:cubicBezTo>
                        <a:pt x="902" y="7507"/>
                        <a:pt x="1139" y="7720"/>
                        <a:pt x="1424" y="7815"/>
                      </a:cubicBezTo>
                      <a:cubicBezTo>
                        <a:pt x="1566" y="7910"/>
                        <a:pt x="1732" y="7934"/>
                        <a:pt x="1922" y="7934"/>
                      </a:cubicBezTo>
                      <a:cubicBezTo>
                        <a:pt x="2136" y="7934"/>
                        <a:pt x="2349" y="7886"/>
                        <a:pt x="2562" y="7815"/>
                      </a:cubicBezTo>
                      <a:cubicBezTo>
                        <a:pt x="2634" y="7792"/>
                        <a:pt x="2681" y="7744"/>
                        <a:pt x="2681" y="7673"/>
                      </a:cubicBezTo>
                      <a:lnTo>
                        <a:pt x="2681" y="7602"/>
                      </a:lnTo>
                      <a:cubicBezTo>
                        <a:pt x="2705" y="7317"/>
                        <a:pt x="2657" y="7032"/>
                        <a:pt x="2515" y="6772"/>
                      </a:cubicBezTo>
                      <a:cubicBezTo>
                        <a:pt x="2420" y="6534"/>
                        <a:pt x="2230" y="6321"/>
                        <a:pt x="2017" y="6202"/>
                      </a:cubicBezTo>
                      <a:cubicBezTo>
                        <a:pt x="1859" y="6114"/>
                        <a:pt x="1687" y="6065"/>
                        <a:pt x="1512" y="606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653" name="Google Shape;3653;p29"/>
              <p:cNvGrpSpPr/>
              <p:nvPr/>
            </p:nvGrpSpPr>
            <p:grpSpPr>
              <a:xfrm flipH="1">
                <a:off x="7974110" y="3199351"/>
                <a:ext cx="441515" cy="532225"/>
                <a:chOff x="2475575" y="3443625"/>
                <a:chExt cx="316000" cy="380950"/>
              </a:xfrm>
            </p:grpSpPr>
            <p:sp>
              <p:nvSpPr>
                <p:cNvPr id="3654" name="Google Shape;3654;p29"/>
                <p:cNvSpPr/>
                <p:nvPr/>
              </p:nvSpPr>
              <p:spPr>
                <a:xfrm>
                  <a:off x="2550700" y="3560575"/>
                  <a:ext cx="200450" cy="23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18" h="9372" extrusionOk="0">
                      <a:moveTo>
                        <a:pt x="4095" y="1"/>
                      </a:moveTo>
                      <a:cubicBezTo>
                        <a:pt x="4074" y="1"/>
                        <a:pt x="4054" y="1"/>
                        <a:pt x="4033" y="1"/>
                      </a:cubicBezTo>
                      <a:cubicBezTo>
                        <a:pt x="2372" y="72"/>
                        <a:pt x="1257" y="974"/>
                        <a:pt x="664" y="2682"/>
                      </a:cubicBezTo>
                      <a:cubicBezTo>
                        <a:pt x="546" y="3038"/>
                        <a:pt x="451" y="3393"/>
                        <a:pt x="356" y="3702"/>
                      </a:cubicBezTo>
                      <a:cubicBezTo>
                        <a:pt x="261" y="4034"/>
                        <a:pt x="190" y="4342"/>
                        <a:pt x="143" y="4627"/>
                      </a:cubicBezTo>
                      <a:cubicBezTo>
                        <a:pt x="119" y="4769"/>
                        <a:pt x="95" y="4912"/>
                        <a:pt x="95" y="5054"/>
                      </a:cubicBezTo>
                      <a:lnTo>
                        <a:pt x="95" y="5078"/>
                      </a:lnTo>
                      <a:cubicBezTo>
                        <a:pt x="48" y="5315"/>
                        <a:pt x="24" y="5528"/>
                        <a:pt x="24" y="5766"/>
                      </a:cubicBezTo>
                      <a:cubicBezTo>
                        <a:pt x="24" y="5813"/>
                        <a:pt x="24" y="5884"/>
                        <a:pt x="24" y="5932"/>
                      </a:cubicBezTo>
                      <a:cubicBezTo>
                        <a:pt x="0" y="6501"/>
                        <a:pt x="119" y="7046"/>
                        <a:pt x="332" y="7545"/>
                      </a:cubicBezTo>
                      <a:cubicBezTo>
                        <a:pt x="380" y="7663"/>
                        <a:pt x="451" y="7782"/>
                        <a:pt x="522" y="7900"/>
                      </a:cubicBezTo>
                      <a:cubicBezTo>
                        <a:pt x="1044" y="8778"/>
                        <a:pt x="1993" y="9276"/>
                        <a:pt x="3392" y="9371"/>
                      </a:cubicBezTo>
                      <a:lnTo>
                        <a:pt x="3962" y="9371"/>
                      </a:lnTo>
                      <a:cubicBezTo>
                        <a:pt x="5812" y="9347"/>
                        <a:pt x="7022" y="8707"/>
                        <a:pt x="7662" y="7497"/>
                      </a:cubicBezTo>
                      <a:cubicBezTo>
                        <a:pt x="7876" y="7023"/>
                        <a:pt x="7994" y="6525"/>
                        <a:pt x="8018" y="6003"/>
                      </a:cubicBezTo>
                      <a:lnTo>
                        <a:pt x="8018" y="5599"/>
                      </a:lnTo>
                      <a:cubicBezTo>
                        <a:pt x="8018" y="5457"/>
                        <a:pt x="7994" y="5315"/>
                        <a:pt x="7970" y="5149"/>
                      </a:cubicBezTo>
                      <a:cubicBezTo>
                        <a:pt x="7970" y="5125"/>
                        <a:pt x="7970" y="5078"/>
                        <a:pt x="7947" y="5030"/>
                      </a:cubicBezTo>
                      <a:cubicBezTo>
                        <a:pt x="7947" y="4912"/>
                        <a:pt x="7923" y="4793"/>
                        <a:pt x="7923" y="4698"/>
                      </a:cubicBezTo>
                      <a:lnTo>
                        <a:pt x="7899" y="4579"/>
                      </a:lnTo>
                      <a:cubicBezTo>
                        <a:pt x="7757" y="3892"/>
                        <a:pt x="7567" y="3251"/>
                        <a:pt x="7330" y="2611"/>
                      </a:cubicBezTo>
                      <a:cubicBezTo>
                        <a:pt x="6698" y="856"/>
                        <a:pt x="5605" y="1"/>
                        <a:pt x="409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5" name="Google Shape;3655;p29"/>
                <p:cNvSpPr/>
                <p:nvPr/>
              </p:nvSpPr>
              <p:spPr>
                <a:xfrm>
                  <a:off x="2546550" y="3557050"/>
                  <a:ext cx="208175" cy="24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7" h="9655" extrusionOk="0">
                      <a:moveTo>
                        <a:pt x="4270" y="285"/>
                      </a:moveTo>
                      <a:cubicBezTo>
                        <a:pt x="5717" y="285"/>
                        <a:pt x="6737" y="1115"/>
                        <a:pt x="7354" y="2799"/>
                      </a:cubicBezTo>
                      <a:cubicBezTo>
                        <a:pt x="7591" y="3440"/>
                        <a:pt x="7781" y="4104"/>
                        <a:pt x="7923" y="4768"/>
                      </a:cubicBezTo>
                      <a:cubicBezTo>
                        <a:pt x="7923" y="4792"/>
                        <a:pt x="7947" y="4815"/>
                        <a:pt x="7947" y="4863"/>
                      </a:cubicBezTo>
                      <a:lnTo>
                        <a:pt x="7970" y="5195"/>
                      </a:lnTo>
                      <a:cubicBezTo>
                        <a:pt x="7970" y="5219"/>
                        <a:pt x="7970" y="5266"/>
                        <a:pt x="7970" y="5290"/>
                      </a:cubicBezTo>
                      <a:lnTo>
                        <a:pt x="7970" y="5313"/>
                      </a:lnTo>
                      <a:cubicBezTo>
                        <a:pt x="7994" y="5456"/>
                        <a:pt x="8018" y="5598"/>
                        <a:pt x="8018" y="5740"/>
                      </a:cubicBezTo>
                      <a:lnTo>
                        <a:pt x="8018" y="6120"/>
                      </a:lnTo>
                      <a:cubicBezTo>
                        <a:pt x="7994" y="6618"/>
                        <a:pt x="7875" y="7093"/>
                        <a:pt x="7662" y="7543"/>
                      </a:cubicBezTo>
                      <a:cubicBezTo>
                        <a:pt x="7069" y="8706"/>
                        <a:pt x="5883" y="9322"/>
                        <a:pt x="4104" y="9346"/>
                      </a:cubicBezTo>
                      <a:lnTo>
                        <a:pt x="3535" y="9346"/>
                      </a:lnTo>
                      <a:cubicBezTo>
                        <a:pt x="2206" y="9251"/>
                        <a:pt x="1305" y="8777"/>
                        <a:pt x="807" y="7946"/>
                      </a:cubicBezTo>
                      <a:cubicBezTo>
                        <a:pt x="735" y="7852"/>
                        <a:pt x="664" y="7733"/>
                        <a:pt x="617" y="7614"/>
                      </a:cubicBezTo>
                      <a:cubicBezTo>
                        <a:pt x="403" y="7116"/>
                        <a:pt x="309" y="6594"/>
                        <a:pt x="332" y="6073"/>
                      </a:cubicBezTo>
                      <a:cubicBezTo>
                        <a:pt x="332" y="6001"/>
                        <a:pt x="332" y="5954"/>
                        <a:pt x="356" y="5907"/>
                      </a:cubicBezTo>
                      <a:cubicBezTo>
                        <a:pt x="356" y="5669"/>
                        <a:pt x="380" y="5432"/>
                        <a:pt x="427" y="5219"/>
                      </a:cubicBezTo>
                      <a:lnTo>
                        <a:pt x="427" y="5195"/>
                      </a:lnTo>
                      <a:cubicBezTo>
                        <a:pt x="427" y="5053"/>
                        <a:pt x="451" y="4934"/>
                        <a:pt x="475" y="4792"/>
                      </a:cubicBezTo>
                      <a:cubicBezTo>
                        <a:pt x="522" y="4483"/>
                        <a:pt x="593" y="4175"/>
                        <a:pt x="688" y="3867"/>
                      </a:cubicBezTo>
                      <a:cubicBezTo>
                        <a:pt x="759" y="3558"/>
                        <a:pt x="854" y="3226"/>
                        <a:pt x="973" y="2870"/>
                      </a:cubicBezTo>
                      <a:cubicBezTo>
                        <a:pt x="1542" y="1186"/>
                        <a:pt x="2609" y="356"/>
                        <a:pt x="4199" y="285"/>
                      </a:cubicBezTo>
                      <a:close/>
                      <a:moveTo>
                        <a:pt x="4175" y="0"/>
                      </a:moveTo>
                      <a:cubicBezTo>
                        <a:pt x="2467" y="71"/>
                        <a:pt x="1305" y="996"/>
                        <a:pt x="688" y="2799"/>
                      </a:cubicBezTo>
                      <a:cubicBezTo>
                        <a:pt x="569" y="3131"/>
                        <a:pt x="475" y="3487"/>
                        <a:pt x="380" y="3819"/>
                      </a:cubicBezTo>
                      <a:cubicBezTo>
                        <a:pt x="309" y="4127"/>
                        <a:pt x="214" y="4436"/>
                        <a:pt x="166" y="4744"/>
                      </a:cubicBezTo>
                      <a:cubicBezTo>
                        <a:pt x="142" y="4887"/>
                        <a:pt x="119" y="5029"/>
                        <a:pt x="119" y="5195"/>
                      </a:cubicBezTo>
                      <a:cubicBezTo>
                        <a:pt x="71" y="5408"/>
                        <a:pt x="48" y="5646"/>
                        <a:pt x="48" y="5883"/>
                      </a:cubicBezTo>
                      <a:cubicBezTo>
                        <a:pt x="24" y="5930"/>
                        <a:pt x="24" y="6001"/>
                        <a:pt x="24" y="6073"/>
                      </a:cubicBezTo>
                      <a:cubicBezTo>
                        <a:pt x="0" y="6642"/>
                        <a:pt x="119" y="7211"/>
                        <a:pt x="356" y="7733"/>
                      </a:cubicBezTo>
                      <a:cubicBezTo>
                        <a:pt x="403" y="7852"/>
                        <a:pt x="475" y="7994"/>
                        <a:pt x="546" y="8113"/>
                      </a:cubicBezTo>
                      <a:cubicBezTo>
                        <a:pt x="1091" y="9014"/>
                        <a:pt x="2088" y="9536"/>
                        <a:pt x="3535" y="9654"/>
                      </a:cubicBezTo>
                      <a:lnTo>
                        <a:pt x="4128" y="9654"/>
                      </a:lnTo>
                      <a:cubicBezTo>
                        <a:pt x="6025" y="9607"/>
                        <a:pt x="7306" y="8943"/>
                        <a:pt x="7947" y="7686"/>
                      </a:cubicBezTo>
                      <a:cubicBezTo>
                        <a:pt x="8184" y="7187"/>
                        <a:pt x="8302" y="6666"/>
                        <a:pt x="8326" y="6144"/>
                      </a:cubicBezTo>
                      <a:lnTo>
                        <a:pt x="8326" y="5740"/>
                      </a:lnTo>
                      <a:cubicBezTo>
                        <a:pt x="8326" y="5574"/>
                        <a:pt x="8302" y="5432"/>
                        <a:pt x="8279" y="5290"/>
                      </a:cubicBezTo>
                      <a:cubicBezTo>
                        <a:pt x="8279" y="5242"/>
                        <a:pt x="8279" y="5171"/>
                        <a:pt x="8255" y="5124"/>
                      </a:cubicBezTo>
                      <a:lnTo>
                        <a:pt x="8231" y="4815"/>
                      </a:lnTo>
                      <a:lnTo>
                        <a:pt x="8231" y="4792"/>
                      </a:lnTo>
                      <a:cubicBezTo>
                        <a:pt x="8231" y="4744"/>
                        <a:pt x="8208" y="4720"/>
                        <a:pt x="8208" y="4697"/>
                      </a:cubicBezTo>
                      <a:cubicBezTo>
                        <a:pt x="8065" y="4009"/>
                        <a:pt x="7875" y="3345"/>
                        <a:pt x="7638" y="2704"/>
                      </a:cubicBezTo>
                      <a:cubicBezTo>
                        <a:pt x="6974" y="901"/>
                        <a:pt x="5835" y="0"/>
                        <a:pt x="427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6" name="Google Shape;3656;p29"/>
                <p:cNvSpPr/>
                <p:nvPr/>
              </p:nvSpPr>
              <p:spPr>
                <a:xfrm>
                  <a:off x="2593975" y="3617525"/>
                  <a:ext cx="112700" cy="2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8" h="928" extrusionOk="0">
                      <a:moveTo>
                        <a:pt x="4057" y="1"/>
                      </a:moveTo>
                      <a:cubicBezTo>
                        <a:pt x="3938" y="1"/>
                        <a:pt x="3820" y="48"/>
                        <a:pt x="3725" y="119"/>
                      </a:cubicBezTo>
                      <a:cubicBezTo>
                        <a:pt x="3630" y="214"/>
                        <a:pt x="3583" y="333"/>
                        <a:pt x="3583" y="451"/>
                      </a:cubicBezTo>
                      <a:cubicBezTo>
                        <a:pt x="3583" y="570"/>
                        <a:pt x="3630" y="688"/>
                        <a:pt x="3725" y="783"/>
                      </a:cubicBezTo>
                      <a:cubicBezTo>
                        <a:pt x="3796" y="878"/>
                        <a:pt x="3915" y="926"/>
                        <a:pt x="4057" y="926"/>
                      </a:cubicBezTo>
                      <a:cubicBezTo>
                        <a:pt x="4176" y="926"/>
                        <a:pt x="4294" y="878"/>
                        <a:pt x="4365" y="783"/>
                      </a:cubicBezTo>
                      <a:cubicBezTo>
                        <a:pt x="4460" y="688"/>
                        <a:pt x="4508" y="594"/>
                        <a:pt x="4508" y="475"/>
                      </a:cubicBezTo>
                      <a:cubicBezTo>
                        <a:pt x="4508" y="356"/>
                        <a:pt x="4460" y="214"/>
                        <a:pt x="4365" y="143"/>
                      </a:cubicBezTo>
                      <a:cubicBezTo>
                        <a:pt x="4294" y="48"/>
                        <a:pt x="4176" y="1"/>
                        <a:pt x="4057" y="1"/>
                      </a:cubicBezTo>
                      <a:close/>
                      <a:moveTo>
                        <a:pt x="452" y="1"/>
                      </a:moveTo>
                      <a:cubicBezTo>
                        <a:pt x="333" y="1"/>
                        <a:pt x="214" y="48"/>
                        <a:pt x="119" y="143"/>
                      </a:cubicBezTo>
                      <a:cubicBezTo>
                        <a:pt x="48" y="238"/>
                        <a:pt x="1" y="356"/>
                        <a:pt x="1" y="475"/>
                      </a:cubicBezTo>
                      <a:cubicBezTo>
                        <a:pt x="1" y="723"/>
                        <a:pt x="193" y="927"/>
                        <a:pt x="415" y="927"/>
                      </a:cubicBezTo>
                      <a:cubicBezTo>
                        <a:pt x="427" y="927"/>
                        <a:pt x="439" y="927"/>
                        <a:pt x="452" y="926"/>
                      </a:cubicBezTo>
                      <a:cubicBezTo>
                        <a:pt x="594" y="926"/>
                        <a:pt x="689" y="878"/>
                        <a:pt x="784" y="783"/>
                      </a:cubicBezTo>
                      <a:cubicBezTo>
                        <a:pt x="878" y="712"/>
                        <a:pt x="926" y="594"/>
                        <a:pt x="926" y="475"/>
                      </a:cubicBezTo>
                      <a:cubicBezTo>
                        <a:pt x="926" y="356"/>
                        <a:pt x="878" y="214"/>
                        <a:pt x="784" y="143"/>
                      </a:cubicBezTo>
                      <a:cubicBezTo>
                        <a:pt x="689" y="48"/>
                        <a:pt x="570" y="1"/>
                        <a:pt x="4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7" name="Google Shape;3657;p29"/>
                <p:cNvSpPr/>
                <p:nvPr/>
              </p:nvSpPr>
              <p:spPr>
                <a:xfrm>
                  <a:off x="2633725" y="3643025"/>
                  <a:ext cx="34400" cy="3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" h="1377" extrusionOk="0">
                      <a:moveTo>
                        <a:pt x="830" y="1"/>
                      </a:moveTo>
                      <a:cubicBezTo>
                        <a:pt x="735" y="24"/>
                        <a:pt x="617" y="95"/>
                        <a:pt x="546" y="167"/>
                      </a:cubicBezTo>
                      <a:cubicBezTo>
                        <a:pt x="332" y="356"/>
                        <a:pt x="166" y="546"/>
                        <a:pt x="0" y="760"/>
                      </a:cubicBezTo>
                      <a:lnTo>
                        <a:pt x="332" y="736"/>
                      </a:lnTo>
                      <a:cubicBezTo>
                        <a:pt x="593" y="712"/>
                        <a:pt x="854" y="712"/>
                        <a:pt x="1115" y="712"/>
                      </a:cubicBezTo>
                      <a:lnTo>
                        <a:pt x="1376" y="712"/>
                      </a:lnTo>
                      <a:cubicBezTo>
                        <a:pt x="1328" y="594"/>
                        <a:pt x="1257" y="475"/>
                        <a:pt x="1162" y="333"/>
                      </a:cubicBezTo>
                      <a:cubicBezTo>
                        <a:pt x="1020" y="119"/>
                        <a:pt x="925" y="1"/>
                        <a:pt x="830" y="1"/>
                      </a:cubicBezTo>
                      <a:close/>
                      <a:moveTo>
                        <a:pt x="1115" y="736"/>
                      </a:moveTo>
                      <a:cubicBezTo>
                        <a:pt x="854" y="736"/>
                        <a:pt x="617" y="736"/>
                        <a:pt x="332" y="760"/>
                      </a:cubicBezTo>
                      <a:lnTo>
                        <a:pt x="759" y="1376"/>
                      </a:lnTo>
                      <a:cubicBezTo>
                        <a:pt x="902" y="1187"/>
                        <a:pt x="1044" y="973"/>
                        <a:pt x="1115" y="736"/>
                      </a:cubicBezTo>
                      <a:close/>
                    </a:path>
                  </a:pathLst>
                </a:custGeom>
                <a:solidFill>
                  <a:srgbClr val="FFA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8" name="Google Shape;3658;p29"/>
                <p:cNvSpPr/>
                <p:nvPr/>
              </p:nvSpPr>
              <p:spPr>
                <a:xfrm>
                  <a:off x="2627775" y="3639475"/>
                  <a:ext cx="47475" cy="4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9" h="1661" extrusionOk="0">
                      <a:moveTo>
                        <a:pt x="1092" y="285"/>
                      </a:moveTo>
                      <a:cubicBezTo>
                        <a:pt x="1163" y="356"/>
                        <a:pt x="1234" y="451"/>
                        <a:pt x="1306" y="546"/>
                      </a:cubicBezTo>
                      <a:lnTo>
                        <a:pt x="1400" y="712"/>
                      </a:lnTo>
                      <a:cubicBezTo>
                        <a:pt x="1389" y="700"/>
                        <a:pt x="1377" y="694"/>
                        <a:pt x="1365" y="694"/>
                      </a:cubicBezTo>
                      <a:cubicBezTo>
                        <a:pt x="1353" y="694"/>
                        <a:pt x="1341" y="700"/>
                        <a:pt x="1329" y="712"/>
                      </a:cubicBezTo>
                      <a:cubicBezTo>
                        <a:pt x="1092" y="712"/>
                        <a:pt x="831" y="712"/>
                        <a:pt x="594" y="736"/>
                      </a:cubicBezTo>
                      <a:cubicBezTo>
                        <a:pt x="665" y="617"/>
                        <a:pt x="784" y="522"/>
                        <a:pt x="879" y="427"/>
                      </a:cubicBezTo>
                      <a:cubicBezTo>
                        <a:pt x="1021" y="332"/>
                        <a:pt x="1092" y="285"/>
                        <a:pt x="1092" y="285"/>
                      </a:cubicBezTo>
                      <a:close/>
                      <a:moveTo>
                        <a:pt x="1140" y="996"/>
                      </a:moveTo>
                      <a:cubicBezTo>
                        <a:pt x="1116" y="1044"/>
                        <a:pt x="1116" y="1068"/>
                        <a:pt x="1092" y="1139"/>
                      </a:cubicBezTo>
                      <a:cubicBezTo>
                        <a:pt x="1045" y="1186"/>
                        <a:pt x="1021" y="1234"/>
                        <a:pt x="997" y="1257"/>
                      </a:cubicBezTo>
                      <a:lnTo>
                        <a:pt x="855" y="1020"/>
                      </a:lnTo>
                      <a:lnTo>
                        <a:pt x="1140" y="996"/>
                      </a:lnTo>
                      <a:close/>
                      <a:moveTo>
                        <a:pt x="1092" y="0"/>
                      </a:moveTo>
                      <a:cubicBezTo>
                        <a:pt x="1021" y="0"/>
                        <a:pt x="926" y="24"/>
                        <a:pt x="689" y="214"/>
                      </a:cubicBezTo>
                      <a:cubicBezTo>
                        <a:pt x="499" y="356"/>
                        <a:pt x="333" y="546"/>
                        <a:pt x="167" y="759"/>
                      </a:cubicBezTo>
                      <a:lnTo>
                        <a:pt x="143" y="759"/>
                      </a:lnTo>
                      <a:cubicBezTo>
                        <a:pt x="72" y="759"/>
                        <a:pt x="1" y="830"/>
                        <a:pt x="1" y="925"/>
                      </a:cubicBezTo>
                      <a:cubicBezTo>
                        <a:pt x="1" y="996"/>
                        <a:pt x="72" y="1068"/>
                        <a:pt x="143" y="1068"/>
                      </a:cubicBezTo>
                      <a:lnTo>
                        <a:pt x="262" y="1068"/>
                      </a:lnTo>
                      <a:lnTo>
                        <a:pt x="499" y="1044"/>
                      </a:lnTo>
                      <a:lnTo>
                        <a:pt x="879" y="1590"/>
                      </a:lnTo>
                      <a:cubicBezTo>
                        <a:pt x="902" y="1637"/>
                        <a:pt x="926" y="1661"/>
                        <a:pt x="973" y="1661"/>
                      </a:cubicBezTo>
                      <a:lnTo>
                        <a:pt x="997" y="1661"/>
                      </a:lnTo>
                      <a:cubicBezTo>
                        <a:pt x="1045" y="1661"/>
                        <a:pt x="1068" y="1637"/>
                        <a:pt x="1092" y="1613"/>
                      </a:cubicBezTo>
                      <a:cubicBezTo>
                        <a:pt x="1187" y="1518"/>
                        <a:pt x="1282" y="1400"/>
                        <a:pt x="1353" y="1257"/>
                      </a:cubicBezTo>
                      <a:cubicBezTo>
                        <a:pt x="1400" y="1139"/>
                        <a:pt x="1448" y="1044"/>
                        <a:pt x="1472" y="973"/>
                      </a:cubicBezTo>
                      <a:lnTo>
                        <a:pt x="1756" y="973"/>
                      </a:lnTo>
                      <a:cubicBezTo>
                        <a:pt x="1827" y="973"/>
                        <a:pt x="1899" y="925"/>
                        <a:pt x="1899" y="830"/>
                      </a:cubicBezTo>
                      <a:cubicBezTo>
                        <a:pt x="1899" y="759"/>
                        <a:pt x="1827" y="688"/>
                        <a:pt x="1756" y="688"/>
                      </a:cubicBezTo>
                      <a:lnTo>
                        <a:pt x="1709" y="688"/>
                      </a:lnTo>
                      <a:cubicBezTo>
                        <a:pt x="1661" y="593"/>
                        <a:pt x="1614" y="498"/>
                        <a:pt x="1543" y="380"/>
                      </a:cubicBezTo>
                      <a:cubicBezTo>
                        <a:pt x="1377" y="119"/>
                        <a:pt x="1234" y="0"/>
                        <a:pt x="109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9" name="Google Shape;3659;p29"/>
                <p:cNvSpPr/>
                <p:nvPr/>
              </p:nvSpPr>
              <p:spPr>
                <a:xfrm>
                  <a:off x="2535275" y="3696400"/>
                  <a:ext cx="229525" cy="124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1" h="4985" extrusionOk="0">
                      <a:moveTo>
                        <a:pt x="9157" y="0"/>
                      </a:moveTo>
                      <a:lnTo>
                        <a:pt x="5883" y="807"/>
                      </a:lnTo>
                      <a:cubicBezTo>
                        <a:pt x="3321" y="1400"/>
                        <a:pt x="1353" y="1898"/>
                        <a:pt x="0" y="2278"/>
                      </a:cubicBezTo>
                      <a:cubicBezTo>
                        <a:pt x="166" y="2728"/>
                        <a:pt x="404" y="3132"/>
                        <a:pt x="712" y="3511"/>
                      </a:cubicBezTo>
                      <a:lnTo>
                        <a:pt x="5409" y="2349"/>
                      </a:lnTo>
                      <a:cubicBezTo>
                        <a:pt x="6856" y="1969"/>
                        <a:pt x="8066" y="1661"/>
                        <a:pt x="9062" y="1400"/>
                      </a:cubicBezTo>
                      <a:cubicBezTo>
                        <a:pt x="9133" y="926"/>
                        <a:pt x="9180" y="475"/>
                        <a:pt x="9157" y="0"/>
                      </a:cubicBezTo>
                      <a:close/>
                      <a:moveTo>
                        <a:pt x="8730" y="2539"/>
                      </a:moveTo>
                      <a:lnTo>
                        <a:pt x="8730" y="2539"/>
                      </a:lnTo>
                      <a:cubicBezTo>
                        <a:pt x="6951" y="3060"/>
                        <a:pt x="4650" y="3701"/>
                        <a:pt x="1851" y="4484"/>
                      </a:cubicBezTo>
                      <a:cubicBezTo>
                        <a:pt x="2540" y="4810"/>
                        <a:pt x="3271" y="4984"/>
                        <a:pt x="4012" y="4984"/>
                      </a:cubicBezTo>
                      <a:cubicBezTo>
                        <a:pt x="4240" y="4984"/>
                        <a:pt x="4469" y="4968"/>
                        <a:pt x="4697" y="4934"/>
                      </a:cubicBezTo>
                      <a:cubicBezTo>
                        <a:pt x="6429" y="4768"/>
                        <a:pt x="7591" y="4270"/>
                        <a:pt x="8232" y="3416"/>
                      </a:cubicBezTo>
                      <a:cubicBezTo>
                        <a:pt x="8445" y="3155"/>
                        <a:pt x="8611" y="2847"/>
                        <a:pt x="8730" y="253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0" name="Google Shape;3660;p29"/>
                <p:cNvSpPr/>
                <p:nvPr/>
              </p:nvSpPr>
              <p:spPr>
                <a:xfrm>
                  <a:off x="2524000" y="3669125"/>
                  <a:ext cx="240800" cy="13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32" h="5575" extrusionOk="0">
                      <a:moveTo>
                        <a:pt x="9608" y="0"/>
                      </a:moveTo>
                      <a:lnTo>
                        <a:pt x="8493" y="973"/>
                      </a:lnTo>
                      <a:cubicBezTo>
                        <a:pt x="8161" y="736"/>
                        <a:pt x="7829" y="475"/>
                        <a:pt x="7520" y="214"/>
                      </a:cubicBezTo>
                      <a:cubicBezTo>
                        <a:pt x="7141" y="617"/>
                        <a:pt x="6785" y="997"/>
                        <a:pt x="6382" y="1329"/>
                      </a:cubicBezTo>
                      <a:lnTo>
                        <a:pt x="5528" y="854"/>
                      </a:lnTo>
                      <a:cubicBezTo>
                        <a:pt x="4982" y="1305"/>
                        <a:pt x="4650" y="1590"/>
                        <a:pt x="4531" y="1661"/>
                      </a:cubicBezTo>
                      <a:cubicBezTo>
                        <a:pt x="4057" y="1400"/>
                        <a:pt x="3606" y="1068"/>
                        <a:pt x="3203" y="688"/>
                      </a:cubicBezTo>
                      <a:lnTo>
                        <a:pt x="1875" y="2064"/>
                      </a:lnTo>
                      <a:cubicBezTo>
                        <a:pt x="1258" y="1708"/>
                        <a:pt x="641" y="1352"/>
                        <a:pt x="1" y="1068"/>
                      </a:cubicBezTo>
                      <a:lnTo>
                        <a:pt x="1" y="1068"/>
                      </a:lnTo>
                      <a:cubicBezTo>
                        <a:pt x="1" y="1850"/>
                        <a:pt x="167" y="2633"/>
                        <a:pt x="451" y="3369"/>
                      </a:cubicBezTo>
                      <a:cubicBezTo>
                        <a:pt x="1804" y="2989"/>
                        <a:pt x="3772" y="2491"/>
                        <a:pt x="6334" y="1874"/>
                      </a:cubicBezTo>
                      <a:lnTo>
                        <a:pt x="9608" y="1091"/>
                      </a:lnTo>
                      <a:cubicBezTo>
                        <a:pt x="9631" y="997"/>
                        <a:pt x="9631" y="925"/>
                        <a:pt x="9608" y="830"/>
                      </a:cubicBezTo>
                      <a:lnTo>
                        <a:pt x="9608" y="0"/>
                      </a:lnTo>
                      <a:close/>
                      <a:moveTo>
                        <a:pt x="9513" y="2467"/>
                      </a:moveTo>
                      <a:cubicBezTo>
                        <a:pt x="8540" y="2728"/>
                        <a:pt x="7307" y="3037"/>
                        <a:pt x="5860" y="3416"/>
                      </a:cubicBezTo>
                      <a:lnTo>
                        <a:pt x="1163" y="4602"/>
                      </a:lnTo>
                      <a:lnTo>
                        <a:pt x="1329" y="4816"/>
                      </a:lnTo>
                      <a:cubicBezTo>
                        <a:pt x="1590" y="5124"/>
                        <a:pt x="1922" y="5385"/>
                        <a:pt x="2302" y="5575"/>
                      </a:cubicBezTo>
                      <a:cubicBezTo>
                        <a:pt x="5124" y="4792"/>
                        <a:pt x="7425" y="4128"/>
                        <a:pt x="9204" y="3630"/>
                      </a:cubicBezTo>
                      <a:cubicBezTo>
                        <a:pt x="9347" y="3250"/>
                        <a:pt x="9442" y="2870"/>
                        <a:pt x="9513" y="246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1" name="Google Shape;3661;p29"/>
                <p:cNvSpPr/>
                <p:nvPr/>
              </p:nvSpPr>
              <p:spPr>
                <a:xfrm>
                  <a:off x="2520450" y="3666250"/>
                  <a:ext cx="247900" cy="15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16" h="6333" extrusionOk="0">
                      <a:moveTo>
                        <a:pt x="9607" y="424"/>
                      </a:moveTo>
                      <a:lnTo>
                        <a:pt x="9607" y="945"/>
                      </a:lnTo>
                      <a:lnTo>
                        <a:pt x="9607" y="1088"/>
                      </a:lnTo>
                      <a:cubicBezTo>
                        <a:pt x="8635" y="1325"/>
                        <a:pt x="7591" y="1562"/>
                        <a:pt x="6429" y="1847"/>
                      </a:cubicBezTo>
                      <a:cubicBezTo>
                        <a:pt x="3962" y="2440"/>
                        <a:pt x="2040" y="2938"/>
                        <a:pt x="688" y="3318"/>
                      </a:cubicBezTo>
                      <a:cubicBezTo>
                        <a:pt x="451" y="2701"/>
                        <a:pt x="333" y="2060"/>
                        <a:pt x="309" y="1420"/>
                      </a:cubicBezTo>
                      <a:lnTo>
                        <a:pt x="309" y="1420"/>
                      </a:lnTo>
                      <a:cubicBezTo>
                        <a:pt x="854" y="1705"/>
                        <a:pt x="1424" y="1989"/>
                        <a:pt x="1969" y="2321"/>
                      </a:cubicBezTo>
                      <a:cubicBezTo>
                        <a:pt x="1989" y="2331"/>
                        <a:pt x="2013" y="2337"/>
                        <a:pt x="2037" y="2337"/>
                      </a:cubicBezTo>
                      <a:cubicBezTo>
                        <a:pt x="2072" y="2337"/>
                        <a:pt x="2108" y="2325"/>
                        <a:pt x="2135" y="2298"/>
                      </a:cubicBezTo>
                      <a:lnTo>
                        <a:pt x="3345" y="1040"/>
                      </a:lnTo>
                      <a:cubicBezTo>
                        <a:pt x="3748" y="1372"/>
                        <a:pt x="4152" y="1657"/>
                        <a:pt x="4602" y="1918"/>
                      </a:cubicBezTo>
                      <a:cubicBezTo>
                        <a:pt x="4626" y="1930"/>
                        <a:pt x="4650" y="1936"/>
                        <a:pt x="4673" y="1936"/>
                      </a:cubicBezTo>
                      <a:cubicBezTo>
                        <a:pt x="4697" y="1936"/>
                        <a:pt x="4721" y="1930"/>
                        <a:pt x="4745" y="1918"/>
                      </a:cubicBezTo>
                      <a:cubicBezTo>
                        <a:pt x="4887" y="1847"/>
                        <a:pt x="5195" y="1586"/>
                        <a:pt x="5693" y="1159"/>
                      </a:cubicBezTo>
                      <a:lnTo>
                        <a:pt x="6476" y="1562"/>
                      </a:lnTo>
                      <a:cubicBezTo>
                        <a:pt x="6496" y="1582"/>
                        <a:pt x="6521" y="1590"/>
                        <a:pt x="6546" y="1590"/>
                      </a:cubicBezTo>
                      <a:cubicBezTo>
                        <a:pt x="6580" y="1590"/>
                        <a:pt x="6615" y="1576"/>
                        <a:pt x="6642" y="1562"/>
                      </a:cubicBezTo>
                      <a:cubicBezTo>
                        <a:pt x="6998" y="1230"/>
                        <a:pt x="7330" y="898"/>
                        <a:pt x="7686" y="519"/>
                      </a:cubicBezTo>
                      <a:cubicBezTo>
                        <a:pt x="7876" y="708"/>
                        <a:pt x="8160" y="922"/>
                        <a:pt x="8540" y="1183"/>
                      </a:cubicBezTo>
                      <a:cubicBezTo>
                        <a:pt x="8564" y="1206"/>
                        <a:pt x="8599" y="1218"/>
                        <a:pt x="8635" y="1218"/>
                      </a:cubicBezTo>
                      <a:cubicBezTo>
                        <a:pt x="8670" y="1218"/>
                        <a:pt x="8706" y="1206"/>
                        <a:pt x="8730" y="1183"/>
                      </a:cubicBezTo>
                      <a:lnTo>
                        <a:pt x="9607" y="424"/>
                      </a:lnTo>
                      <a:close/>
                      <a:moveTo>
                        <a:pt x="9607" y="1396"/>
                      </a:moveTo>
                      <a:lnTo>
                        <a:pt x="9607" y="1396"/>
                      </a:lnTo>
                      <a:cubicBezTo>
                        <a:pt x="9584" y="1752"/>
                        <a:pt x="9560" y="2108"/>
                        <a:pt x="9512" y="2464"/>
                      </a:cubicBezTo>
                      <a:cubicBezTo>
                        <a:pt x="8564" y="2725"/>
                        <a:pt x="7378" y="3033"/>
                        <a:pt x="5954" y="3389"/>
                      </a:cubicBezTo>
                      <a:lnTo>
                        <a:pt x="1353" y="4551"/>
                      </a:lnTo>
                      <a:cubicBezTo>
                        <a:pt x="1139" y="4243"/>
                        <a:pt x="949" y="3911"/>
                        <a:pt x="783" y="3578"/>
                      </a:cubicBezTo>
                      <a:cubicBezTo>
                        <a:pt x="2159" y="3223"/>
                        <a:pt x="4057" y="2725"/>
                        <a:pt x="6476" y="2132"/>
                      </a:cubicBezTo>
                      <a:cubicBezTo>
                        <a:pt x="7615" y="1871"/>
                        <a:pt x="8659" y="1610"/>
                        <a:pt x="9607" y="1396"/>
                      </a:cubicBezTo>
                      <a:close/>
                      <a:moveTo>
                        <a:pt x="9465" y="2796"/>
                      </a:moveTo>
                      <a:cubicBezTo>
                        <a:pt x="9394" y="3057"/>
                        <a:pt x="9323" y="3341"/>
                        <a:pt x="9228" y="3602"/>
                      </a:cubicBezTo>
                      <a:lnTo>
                        <a:pt x="2467" y="5547"/>
                      </a:lnTo>
                      <a:cubicBezTo>
                        <a:pt x="2135" y="5358"/>
                        <a:pt x="1827" y="5097"/>
                        <a:pt x="1590" y="4812"/>
                      </a:cubicBezTo>
                      <a:lnTo>
                        <a:pt x="1566" y="4788"/>
                      </a:lnTo>
                      <a:lnTo>
                        <a:pt x="6026" y="3673"/>
                      </a:lnTo>
                      <a:lnTo>
                        <a:pt x="9465" y="2796"/>
                      </a:lnTo>
                      <a:close/>
                      <a:moveTo>
                        <a:pt x="9086" y="3958"/>
                      </a:moveTo>
                      <a:lnTo>
                        <a:pt x="9086" y="3958"/>
                      </a:lnTo>
                      <a:cubicBezTo>
                        <a:pt x="8967" y="4148"/>
                        <a:pt x="8848" y="4361"/>
                        <a:pt x="8730" y="4551"/>
                      </a:cubicBezTo>
                      <a:cubicBezTo>
                        <a:pt x="8113" y="5358"/>
                        <a:pt x="6951" y="5832"/>
                        <a:pt x="5290" y="5998"/>
                      </a:cubicBezTo>
                      <a:cubicBezTo>
                        <a:pt x="5085" y="6022"/>
                        <a:pt x="4879" y="6034"/>
                        <a:pt x="4672" y="6034"/>
                      </a:cubicBezTo>
                      <a:cubicBezTo>
                        <a:pt x="4066" y="6034"/>
                        <a:pt x="3461" y="5932"/>
                        <a:pt x="2894" y="5737"/>
                      </a:cubicBezTo>
                      <a:lnTo>
                        <a:pt x="9086" y="3958"/>
                      </a:lnTo>
                      <a:close/>
                      <a:moveTo>
                        <a:pt x="9776" y="1"/>
                      </a:moveTo>
                      <a:cubicBezTo>
                        <a:pt x="9743" y="1"/>
                        <a:pt x="9708" y="14"/>
                        <a:pt x="9679" y="44"/>
                      </a:cubicBezTo>
                      <a:lnTo>
                        <a:pt x="8635" y="945"/>
                      </a:lnTo>
                      <a:cubicBezTo>
                        <a:pt x="8232" y="637"/>
                        <a:pt x="7947" y="424"/>
                        <a:pt x="7781" y="258"/>
                      </a:cubicBezTo>
                      <a:cubicBezTo>
                        <a:pt x="7745" y="234"/>
                        <a:pt x="7704" y="222"/>
                        <a:pt x="7665" y="222"/>
                      </a:cubicBezTo>
                      <a:cubicBezTo>
                        <a:pt x="7627" y="222"/>
                        <a:pt x="7591" y="234"/>
                        <a:pt x="7567" y="258"/>
                      </a:cubicBezTo>
                      <a:cubicBezTo>
                        <a:pt x="7212" y="637"/>
                        <a:pt x="6879" y="969"/>
                        <a:pt x="6524" y="1301"/>
                      </a:cubicBezTo>
                      <a:lnTo>
                        <a:pt x="5765" y="874"/>
                      </a:lnTo>
                      <a:cubicBezTo>
                        <a:pt x="5741" y="851"/>
                        <a:pt x="5711" y="839"/>
                        <a:pt x="5682" y="839"/>
                      </a:cubicBezTo>
                      <a:cubicBezTo>
                        <a:pt x="5652" y="839"/>
                        <a:pt x="5622" y="851"/>
                        <a:pt x="5599" y="874"/>
                      </a:cubicBezTo>
                      <a:cubicBezTo>
                        <a:pt x="5148" y="1254"/>
                        <a:pt x="4839" y="1491"/>
                        <a:pt x="4673" y="1610"/>
                      </a:cubicBezTo>
                      <a:cubicBezTo>
                        <a:pt x="4246" y="1372"/>
                        <a:pt x="3819" y="1088"/>
                        <a:pt x="3464" y="732"/>
                      </a:cubicBezTo>
                      <a:cubicBezTo>
                        <a:pt x="3440" y="708"/>
                        <a:pt x="3398" y="696"/>
                        <a:pt x="3357" y="696"/>
                      </a:cubicBezTo>
                      <a:cubicBezTo>
                        <a:pt x="3315" y="696"/>
                        <a:pt x="3274" y="708"/>
                        <a:pt x="3250" y="732"/>
                      </a:cubicBezTo>
                      <a:lnTo>
                        <a:pt x="2017" y="2013"/>
                      </a:lnTo>
                      <a:cubicBezTo>
                        <a:pt x="1424" y="1657"/>
                        <a:pt x="807" y="1372"/>
                        <a:pt x="214" y="1064"/>
                      </a:cubicBezTo>
                      <a:cubicBezTo>
                        <a:pt x="190" y="1052"/>
                        <a:pt x="166" y="1046"/>
                        <a:pt x="143" y="1046"/>
                      </a:cubicBezTo>
                      <a:cubicBezTo>
                        <a:pt x="119" y="1046"/>
                        <a:pt x="95" y="1052"/>
                        <a:pt x="72" y="1064"/>
                      </a:cubicBezTo>
                      <a:cubicBezTo>
                        <a:pt x="24" y="1112"/>
                        <a:pt x="0" y="1159"/>
                        <a:pt x="0" y="1206"/>
                      </a:cubicBezTo>
                      <a:cubicBezTo>
                        <a:pt x="0" y="2013"/>
                        <a:pt x="166" y="2796"/>
                        <a:pt x="451" y="3555"/>
                      </a:cubicBezTo>
                      <a:cubicBezTo>
                        <a:pt x="641" y="4005"/>
                        <a:pt x="878" y="4432"/>
                        <a:pt x="1186" y="4812"/>
                      </a:cubicBezTo>
                      <a:cubicBezTo>
                        <a:pt x="1234" y="4883"/>
                        <a:pt x="1305" y="4954"/>
                        <a:pt x="1353" y="5025"/>
                      </a:cubicBezTo>
                      <a:cubicBezTo>
                        <a:pt x="1637" y="5358"/>
                        <a:pt x="1993" y="5618"/>
                        <a:pt x="2396" y="5832"/>
                      </a:cubicBezTo>
                      <a:cubicBezTo>
                        <a:pt x="3046" y="6145"/>
                        <a:pt x="3758" y="6332"/>
                        <a:pt x="4495" y="6332"/>
                      </a:cubicBezTo>
                      <a:cubicBezTo>
                        <a:pt x="4538" y="6332"/>
                        <a:pt x="4582" y="6331"/>
                        <a:pt x="4626" y="6330"/>
                      </a:cubicBezTo>
                      <a:cubicBezTo>
                        <a:pt x="4839" y="6330"/>
                        <a:pt x="5077" y="6306"/>
                        <a:pt x="5314" y="6306"/>
                      </a:cubicBezTo>
                      <a:cubicBezTo>
                        <a:pt x="7069" y="6140"/>
                        <a:pt x="8303" y="5618"/>
                        <a:pt x="8967" y="4765"/>
                      </a:cubicBezTo>
                      <a:cubicBezTo>
                        <a:pt x="9180" y="4456"/>
                        <a:pt x="9346" y="4148"/>
                        <a:pt x="9489" y="3816"/>
                      </a:cubicBezTo>
                      <a:cubicBezTo>
                        <a:pt x="9631" y="3436"/>
                        <a:pt x="9726" y="3057"/>
                        <a:pt x="9797" y="2653"/>
                      </a:cubicBezTo>
                      <a:cubicBezTo>
                        <a:pt x="9868" y="2179"/>
                        <a:pt x="9916" y="1728"/>
                        <a:pt x="9916" y="1254"/>
                      </a:cubicBezTo>
                      <a:lnTo>
                        <a:pt x="9916" y="993"/>
                      </a:lnTo>
                      <a:lnTo>
                        <a:pt x="9916" y="163"/>
                      </a:lnTo>
                      <a:cubicBezTo>
                        <a:pt x="9916" y="65"/>
                        <a:pt x="9849" y="1"/>
                        <a:pt x="977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2" name="Google Shape;3662;p29"/>
                <p:cNvSpPr/>
                <p:nvPr/>
              </p:nvSpPr>
              <p:spPr>
                <a:xfrm>
                  <a:off x="2527575" y="3446575"/>
                  <a:ext cx="196900" cy="11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6" h="4752" extrusionOk="0">
                      <a:moveTo>
                        <a:pt x="3712" y="1"/>
                      </a:moveTo>
                      <a:cubicBezTo>
                        <a:pt x="3529" y="1"/>
                        <a:pt x="3345" y="19"/>
                        <a:pt x="3155" y="54"/>
                      </a:cubicBezTo>
                      <a:cubicBezTo>
                        <a:pt x="2088" y="173"/>
                        <a:pt x="1281" y="861"/>
                        <a:pt x="712" y="2094"/>
                      </a:cubicBezTo>
                      <a:cubicBezTo>
                        <a:pt x="1589" y="1573"/>
                        <a:pt x="2775" y="885"/>
                        <a:pt x="4270" y="54"/>
                      </a:cubicBezTo>
                      <a:cubicBezTo>
                        <a:pt x="4080" y="19"/>
                        <a:pt x="3896" y="1"/>
                        <a:pt x="3712" y="1"/>
                      </a:cubicBezTo>
                      <a:close/>
                      <a:moveTo>
                        <a:pt x="5503" y="386"/>
                      </a:moveTo>
                      <a:cubicBezTo>
                        <a:pt x="3250" y="1667"/>
                        <a:pt x="1494" y="2735"/>
                        <a:pt x="214" y="3541"/>
                      </a:cubicBezTo>
                      <a:cubicBezTo>
                        <a:pt x="119" y="3921"/>
                        <a:pt x="48" y="4348"/>
                        <a:pt x="0" y="4751"/>
                      </a:cubicBezTo>
                      <a:cubicBezTo>
                        <a:pt x="403" y="4324"/>
                        <a:pt x="901" y="3850"/>
                        <a:pt x="1423" y="3328"/>
                      </a:cubicBezTo>
                      <a:cubicBezTo>
                        <a:pt x="1803" y="3518"/>
                        <a:pt x="2135" y="3707"/>
                        <a:pt x="2467" y="3921"/>
                      </a:cubicBezTo>
                      <a:cubicBezTo>
                        <a:pt x="2538" y="3945"/>
                        <a:pt x="2633" y="3992"/>
                        <a:pt x="2704" y="4039"/>
                      </a:cubicBezTo>
                      <a:cubicBezTo>
                        <a:pt x="3013" y="3589"/>
                        <a:pt x="3321" y="3162"/>
                        <a:pt x="3629" y="2759"/>
                      </a:cubicBezTo>
                      <a:cubicBezTo>
                        <a:pt x="3701" y="2640"/>
                        <a:pt x="3772" y="2569"/>
                        <a:pt x="3819" y="2498"/>
                      </a:cubicBezTo>
                      <a:lnTo>
                        <a:pt x="5076" y="3423"/>
                      </a:lnTo>
                      <a:cubicBezTo>
                        <a:pt x="5242" y="3114"/>
                        <a:pt x="5432" y="2735"/>
                        <a:pt x="5669" y="2332"/>
                      </a:cubicBezTo>
                      <a:cubicBezTo>
                        <a:pt x="5741" y="2213"/>
                        <a:pt x="5788" y="2118"/>
                        <a:pt x="5859" y="2023"/>
                      </a:cubicBezTo>
                      <a:lnTo>
                        <a:pt x="7875" y="2332"/>
                      </a:lnTo>
                      <a:cubicBezTo>
                        <a:pt x="7591" y="1999"/>
                        <a:pt x="7306" y="1691"/>
                        <a:pt x="6974" y="1406"/>
                      </a:cubicBezTo>
                      <a:cubicBezTo>
                        <a:pt x="6547" y="1003"/>
                        <a:pt x="6049" y="671"/>
                        <a:pt x="5503" y="38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3" name="Google Shape;3663;p29"/>
                <p:cNvSpPr/>
                <p:nvPr/>
              </p:nvSpPr>
              <p:spPr>
                <a:xfrm>
                  <a:off x="2532900" y="3447925"/>
                  <a:ext cx="132275" cy="8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1" h="3488" extrusionOk="0">
                      <a:moveTo>
                        <a:pt x="4033" y="0"/>
                      </a:moveTo>
                      <a:cubicBezTo>
                        <a:pt x="2562" y="831"/>
                        <a:pt x="1376" y="1519"/>
                        <a:pt x="475" y="2040"/>
                      </a:cubicBezTo>
                      <a:cubicBezTo>
                        <a:pt x="380" y="2301"/>
                        <a:pt x="261" y="2586"/>
                        <a:pt x="167" y="2871"/>
                      </a:cubicBezTo>
                      <a:lnTo>
                        <a:pt x="1" y="3487"/>
                      </a:lnTo>
                      <a:cubicBezTo>
                        <a:pt x="1258" y="2681"/>
                        <a:pt x="3037" y="1613"/>
                        <a:pt x="5290" y="332"/>
                      </a:cubicBezTo>
                      <a:cubicBezTo>
                        <a:pt x="4887" y="166"/>
                        <a:pt x="4484" y="48"/>
                        <a:pt x="403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4" name="Google Shape;3664;p29"/>
                <p:cNvSpPr/>
                <p:nvPr/>
              </p:nvSpPr>
              <p:spPr>
                <a:xfrm>
                  <a:off x="2523425" y="3443625"/>
                  <a:ext cx="204000" cy="12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0" h="5036" extrusionOk="0">
                      <a:moveTo>
                        <a:pt x="3938" y="267"/>
                      </a:moveTo>
                      <a:cubicBezTo>
                        <a:pt x="2894" y="884"/>
                        <a:pt x="1969" y="1406"/>
                        <a:pt x="1234" y="1833"/>
                      </a:cubicBezTo>
                      <a:cubicBezTo>
                        <a:pt x="1755" y="931"/>
                        <a:pt x="2467" y="410"/>
                        <a:pt x="3345" y="315"/>
                      </a:cubicBezTo>
                      <a:cubicBezTo>
                        <a:pt x="3534" y="291"/>
                        <a:pt x="3700" y="267"/>
                        <a:pt x="3867" y="267"/>
                      </a:cubicBezTo>
                      <a:close/>
                      <a:moveTo>
                        <a:pt x="4460" y="315"/>
                      </a:moveTo>
                      <a:cubicBezTo>
                        <a:pt x="4744" y="362"/>
                        <a:pt x="5053" y="433"/>
                        <a:pt x="5337" y="552"/>
                      </a:cubicBezTo>
                      <a:cubicBezTo>
                        <a:pt x="3392" y="1643"/>
                        <a:pt x="1803" y="2592"/>
                        <a:pt x="617" y="3327"/>
                      </a:cubicBezTo>
                      <a:lnTo>
                        <a:pt x="688" y="3090"/>
                      </a:lnTo>
                      <a:cubicBezTo>
                        <a:pt x="783" y="2829"/>
                        <a:pt x="878" y="2568"/>
                        <a:pt x="973" y="2331"/>
                      </a:cubicBezTo>
                      <a:lnTo>
                        <a:pt x="973" y="2307"/>
                      </a:lnTo>
                      <a:cubicBezTo>
                        <a:pt x="1874" y="1785"/>
                        <a:pt x="3036" y="1121"/>
                        <a:pt x="4460" y="315"/>
                      </a:cubicBezTo>
                      <a:close/>
                      <a:moveTo>
                        <a:pt x="5693" y="694"/>
                      </a:moveTo>
                      <a:cubicBezTo>
                        <a:pt x="6191" y="955"/>
                        <a:pt x="6642" y="1264"/>
                        <a:pt x="7069" y="1643"/>
                      </a:cubicBezTo>
                      <a:cubicBezTo>
                        <a:pt x="7259" y="1833"/>
                        <a:pt x="7472" y="2023"/>
                        <a:pt x="7662" y="2236"/>
                      </a:cubicBezTo>
                      <a:lnTo>
                        <a:pt x="6049" y="1999"/>
                      </a:lnTo>
                      <a:cubicBezTo>
                        <a:pt x="6030" y="1993"/>
                        <a:pt x="6012" y="1990"/>
                        <a:pt x="5997" y="1990"/>
                      </a:cubicBezTo>
                      <a:cubicBezTo>
                        <a:pt x="5954" y="1990"/>
                        <a:pt x="5924" y="2012"/>
                        <a:pt x="5907" y="2046"/>
                      </a:cubicBezTo>
                      <a:cubicBezTo>
                        <a:pt x="5835" y="2165"/>
                        <a:pt x="5764" y="2260"/>
                        <a:pt x="5693" y="2378"/>
                      </a:cubicBezTo>
                      <a:cubicBezTo>
                        <a:pt x="5503" y="2711"/>
                        <a:pt x="5337" y="3043"/>
                        <a:pt x="5195" y="3304"/>
                      </a:cubicBezTo>
                      <a:lnTo>
                        <a:pt x="4080" y="2497"/>
                      </a:lnTo>
                      <a:cubicBezTo>
                        <a:pt x="4048" y="2476"/>
                        <a:pt x="4011" y="2464"/>
                        <a:pt x="3976" y="2464"/>
                      </a:cubicBezTo>
                      <a:cubicBezTo>
                        <a:pt x="3933" y="2464"/>
                        <a:pt x="3893" y="2482"/>
                        <a:pt x="3867" y="2521"/>
                      </a:cubicBezTo>
                      <a:cubicBezTo>
                        <a:pt x="3819" y="2592"/>
                        <a:pt x="3748" y="2687"/>
                        <a:pt x="3677" y="2782"/>
                      </a:cubicBezTo>
                      <a:cubicBezTo>
                        <a:pt x="3392" y="3185"/>
                        <a:pt x="3107" y="3564"/>
                        <a:pt x="2823" y="3968"/>
                      </a:cubicBezTo>
                      <a:lnTo>
                        <a:pt x="2704" y="3920"/>
                      </a:lnTo>
                      <a:cubicBezTo>
                        <a:pt x="2372" y="3707"/>
                        <a:pt x="2016" y="3517"/>
                        <a:pt x="1660" y="3327"/>
                      </a:cubicBezTo>
                      <a:cubicBezTo>
                        <a:pt x="1641" y="3317"/>
                        <a:pt x="1617" y="3312"/>
                        <a:pt x="1593" y="3312"/>
                      </a:cubicBezTo>
                      <a:cubicBezTo>
                        <a:pt x="1558" y="3312"/>
                        <a:pt x="1522" y="3323"/>
                        <a:pt x="1494" y="3351"/>
                      </a:cubicBezTo>
                      <a:cubicBezTo>
                        <a:pt x="1091" y="3730"/>
                        <a:pt x="712" y="4110"/>
                        <a:pt x="380" y="4442"/>
                      </a:cubicBezTo>
                      <a:cubicBezTo>
                        <a:pt x="403" y="4205"/>
                        <a:pt x="451" y="3968"/>
                        <a:pt x="498" y="3754"/>
                      </a:cubicBezTo>
                      <a:lnTo>
                        <a:pt x="498" y="3730"/>
                      </a:lnTo>
                      <a:cubicBezTo>
                        <a:pt x="1755" y="2948"/>
                        <a:pt x="3487" y="1928"/>
                        <a:pt x="5693" y="694"/>
                      </a:cubicBezTo>
                      <a:close/>
                      <a:moveTo>
                        <a:pt x="3867" y="0"/>
                      </a:moveTo>
                      <a:cubicBezTo>
                        <a:pt x="3677" y="0"/>
                        <a:pt x="3487" y="18"/>
                        <a:pt x="3297" y="54"/>
                      </a:cubicBezTo>
                      <a:cubicBezTo>
                        <a:pt x="2182" y="196"/>
                        <a:pt x="1328" y="908"/>
                        <a:pt x="735" y="2189"/>
                      </a:cubicBezTo>
                      <a:cubicBezTo>
                        <a:pt x="617" y="2450"/>
                        <a:pt x="498" y="2734"/>
                        <a:pt x="403" y="3043"/>
                      </a:cubicBezTo>
                      <a:lnTo>
                        <a:pt x="237" y="3636"/>
                      </a:lnTo>
                      <a:cubicBezTo>
                        <a:pt x="142" y="4039"/>
                        <a:pt x="71" y="4442"/>
                        <a:pt x="0" y="4869"/>
                      </a:cubicBezTo>
                      <a:cubicBezTo>
                        <a:pt x="0" y="4940"/>
                        <a:pt x="24" y="4988"/>
                        <a:pt x="95" y="5035"/>
                      </a:cubicBezTo>
                      <a:lnTo>
                        <a:pt x="166" y="5035"/>
                      </a:lnTo>
                      <a:cubicBezTo>
                        <a:pt x="190" y="5011"/>
                        <a:pt x="190" y="5011"/>
                        <a:pt x="214" y="4988"/>
                      </a:cubicBezTo>
                      <a:cubicBezTo>
                        <a:pt x="617" y="4584"/>
                        <a:pt x="1067" y="4134"/>
                        <a:pt x="1566" y="3659"/>
                      </a:cubicBezTo>
                      <a:cubicBezTo>
                        <a:pt x="1898" y="3825"/>
                        <a:pt x="2206" y="3991"/>
                        <a:pt x="2514" y="4181"/>
                      </a:cubicBezTo>
                      <a:cubicBezTo>
                        <a:pt x="2586" y="4229"/>
                        <a:pt x="2657" y="4252"/>
                        <a:pt x="2728" y="4300"/>
                      </a:cubicBezTo>
                      <a:cubicBezTo>
                        <a:pt x="2755" y="4318"/>
                        <a:pt x="2786" y="4326"/>
                        <a:pt x="2816" y="4326"/>
                      </a:cubicBezTo>
                      <a:cubicBezTo>
                        <a:pt x="2865" y="4326"/>
                        <a:pt x="2912" y="4305"/>
                        <a:pt x="2941" y="4276"/>
                      </a:cubicBezTo>
                      <a:cubicBezTo>
                        <a:pt x="3226" y="3825"/>
                        <a:pt x="3558" y="3398"/>
                        <a:pt x="3867" y="2995"/>
                      </a:cubicBezTo>
                      <a:lnTo>
                        <a:pt x="3985" y="2829"/>
                      </a:lnTo>
                      <a:lnTo>
                        <a:pt x="5100" y="3683"/>
                      </a:lnTo>
                      <a:cubicBezTo>
                        <a:pt x="5147" y="3707"/>
                        <a:pt x="5195" y="3707"/>
                        <a:pt x="5219" y="3707"/>
                      </a:cubicBezTo>
                      <a:cubicBezTo>
                        <a:pt x="5266" y="3683"/>
                        <a:pt x="5314" y="3659"/>
                        <a:pt x="5337" y="3636"/>
                      </a:cubicBezTo>
                      <a:cubicBezTo>
                        <a:pt x="5503" y="3304"/>
                        <a:pt x="5693" y="2948"/>
                        <a:pt x="5930" y="2544"/>
                      </a:cubicBezTo>
                      <a:cubicBezTo>
                        <a:pt x="5978" y="2450"/>
                        <a:pt x="6001" y="2378"/>
                        <a:pt x="6049" y="2307"/>
                      </a:cubicBezTo>
                      <a:lnTo>
                        <a:pt x="7970" y="2616"/>
                      </a:lnTo>
                      <a:cubicBezTo>
                        <a:pt x="8018" y="2616"/>
                        <a:pt x="8089" y="2592"/>
                        <a:pt x="8113" y="2544"/>
                      </a:cubicBezTo>
                      <a:cubicBezTo>
                        <a:pt x="8160" y="2497"/>
                        <a:pt x="8160" y="2426"/>
                        <a:pt x="8113" y="2378"/>
                      </a:cubicBezTo>
                      <a:cubicBezTo>
                        <a:pt x="7852" y="2046"/>
                        <a:pt x="7543" y="1738"/>
                        <a:pt x="7235" y="1453"/>
                      </a:cubicBezTo>
                      <a:cubicBezTo>
                        <a:pt x="6784" y="1026"/>
                        <a:pt x="6286" y="694"/>
                        <a:pt x="5740" y="410"/>
                      </a:cubicBezTo>
                      <a:cubicBezTo>
                        <a:pt x="5314" y="244"/>
                        <a:pt x="4887" y="101"/>
                        <a:pt x="4436" y="54"/>
                      </a:cubicBezTo>
                      <a:cubicBezTo>
                        <a:pt x="4246" y="18"/>
                        <a:pt x="4056" y="0"/>
                        <a:pt x="386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5" name="Google Shape;3665;p29"/>
                <p:cNvSpPr/>
                <p:nvPr/>
              </p:nvSpPr>
              <p:spPr>
                <a:xfrm>
                  <a:off x="2475575" y="3511725"/>
                  <a:ext cx="316000" cy="14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40" h="5681" extrusionOk="0">
                      <a:moveTo>
                        <a:pt x="11559" y="1"/>
                      </a:moveTo>
                      <a:cubicBezTo>
                        <a:pt x="11516" y="1"/>
                        <a:pt x="11476" y="18"/>
                        <a:pt x="11450" y="58"/>
                      </a:cubicBezTo>
                      <a:lnTo>
                        <a:pt x="10548" y="1173"/>
                      </a:lnTo>
                      <a:cubicBezTo>
                        <a:pt x="10501" y="1244"/>
                        <a:pt x="10525" y="1315"/>
                        <a:pt x="10572" y="1386"/>
                      </a:cubicBezTo>
                      <a:cubicBezTo>
                        <a:pt x="10596" y="1386"/>
                        <a:pt x="10643" y="1410"/>
                        <a:pt x="10667" y="1410"/>
                      </a:cubicBezTo>
                      <a:cubicBezTo>
                        <a:pt x="10714" y="1410"/>
                        <a:pt x="10762" y="1386"/>
                        <a:pt x="10786" y="1362"/>
                      </a:cubicBezTo>
                      <a:lnTo>
                        <a:pt x="11687" y="247"/>
                      </a:lnTo>
                      <a:cubicBezTo>
                        <a:pt x="11734" y="176"/>
                        <a:pt x="11711" y="81"/>
                        <a:pt x="11663" y="34"/>
                      </a:cubicBezTo>
                      <a:cubicBezTo>
                        <a:pt x="11631" y="13"/>
                        <a:pt x="11595" y="1"/>
                        <a:pt x="11559" y="1"/>
                      </a:cubicBezTo>
                      <a:close/>
                      <a:moveTo>
                        <a:pt x="10320" y="1543"/>
                      </a:moveTo>
                      <a:cubicBezTo>
                        <a:pt x="10278" y="1543"/>
                        <a:pt x="10232" y="1560"/>
                        <a:pt x="10193" y="1600"/>
                      </a:cubicBezTo>
                      <a:lnTo>
                        <a:pt x="10027" y="1813"/>
                      </a:lnTo>
                      <a:cubicBezTo>
                        <a:pt x="9979" y="1860"/>
                        <a:pt x="9979" y="1955"/>
                        <a:pt x="10050" y="2003"/>
                      </a:cubicBezTo>
                      <a:cubicBezTo>
                        <a:pt x="10074" y="2026"/>
                        <a:pt x="10121" y="2050"/>
                        <a:pt x="10145" y="2050"/>
                      </a:cubicBezTo>
                      <a:cubicBezTo>
                        <a:pt x="10193" y="2050"/>
                        <a:pt x="10240" y="2026"/>
                        <a:pt x="10264" y="2003"/>
                      </a:cubicBezTo>
                      <a:lnTo>
                        <a:pt x="10430" y="1789"/>
                      </a:lnTo>
                      <a:cubicBezTo>
                        <a:pt x="10477" y="1718"/>
                        <a:pt x="10477" y="1623"/>
                        <a:pt x="10406" y="1576"/>
                      </a:cubicBezTo>
                      <a:cubicBezTo>
                        <a:pt x="10385" y="1554"/>
                        <a:pt x="10354" y="1543"/>
                        <a:pt x="10320" y="1543"/>
                      </a:cubicBezTo>
                      <a:close/>
                      <a:moveTo>
                        <a:pt x="12431" y="1777"/>
                      </a:moveTo>
                      <a:cubicBezTo>
                        <a:pt x="12413" y="1777"/>
                        <a:pt x="12395" y="1781"/>
                        <a:pt x="12375" y="1789"/>
                      </a:cubicBezTo>
                      <a:lnTo>
                        <a:pt x="12090" y="1932"/>
                      </a:lnTo>
                      <a:cubicBezTo>
                        <a:pt x="11995" y="1955"/>
                        <a:pt x="11972" y="2050"/>
                        <a:pt x="12019" y="2121"/>
                      </a:cubicBezTo>
                      <a:cubicBezTo>
                        <a:pt x="12043" y="2169"/>
                        <a:pt x="12090" y="2216"/>
                        <a:pt x="12138" y="2216"/>
                      </a:cubicBezTo>
                      <a:cubicBezTo>
                        <a:pt x="12161" y="2216"/>
                        <a:pt x="12185" y="2216"/>
                        <a:pt x="12209" y="2193"/>
                      </a:cubicBezTo>
                      <a:lnTo>
                        <a:pt x="12494" y="2050"/>
                      </a:lnTo>
                      <a:cubicBezTo>
                        <a:pt x="12640" y="1987"/>
                        <a:pt x="12565" y="1777"/>
                        <a:pt x="12431" y="1777"/>
                      </a:cubicBezTo>
                      <a:close/>
                      <a:moveTo>
                        <a:pt x="11298" y="2284"/>
                      </a:moveTo>
                      <a:cubicBezTo>
                        <a:pt x="11272" y="2284"/>
                        <a:pt x="11243" y="2292"/>
                        <a:pt x="11213" y="2311"/>
                      </a:cubicBezTo>
                      <a:lnTo>
                        <a:pt x="10691" y="2548"/>
                      </a:lnTo>
                      <a:cubicBezTo>
                        <a:pt x="10492" y="2570"/>
                        <a:pt x="10540" y="2838"/>
                        <a:pt x="10699" y="2838"/>
                      </a:cubicBezTo>
                      <a:cubicBezTo>
                        <a:pt x="10712" y="2838"/>
                        <a:pt x="10725" y="2836"/>
                        <a:pt x="10738" y="2833"/>
                      </a:cubicBezTo>
                      <a:lnTo>
                        <a:pt x="10738" y="2857"/>
                      </a:lnTo>
                      <a:cubicBezTo>
                        <a:pt x="10762" y="2833"/>
                        <a:pt x="10786" y="2833"/>
                        <a:pt x="10809" y="2809"/>
                      </a:cubicBezTo>
                      <a:lnTo>
                        <a:pt x="11331" y="2572"/>
                      </a:lnTo>
                      <a:cubicBezTo>
                        <a:pt x="11511" y="2512"/>
                        <a:pt x="11439" y="2284"/>
                        <a:pt x="11298" y="2284"/>
                      </a:cubicBezTo>
                      <a:close/>
                      <a:moveTo>
                        <a:pt x="315" y="2974"/>
                      </a:moveTo>
                      <a:cubicBezTo>
                        <a:pt x="263" y="2974"/>
                        <a:pt x="213" y="3001"/>
                        <a:pt x="182" y="3046"/>
                      </a:cubicBezTo>
                      <a:cubicBezTo>
                        <a:pt x="159" y="3118"/>
                        <a:pt x="182" y="3213"/>
                        <a:pt x="254" y="3260"/>
                      </a:cubicBezTo>
                      <a:lnTo>
                        <a:pt x="1131" y="3758"/>
                      </a:lnTo>
                      <a:cubicBezTo>
                        <a:pt x="1155" y="3782"/>
                        <a:pt x="1179" y="3782"/>
                        <a:pt x="1202" y="3782"/>
                      </a:cubicBezTo>
                      <a:cubicBezTo>
                        <a:pt x="1274" y="3782"/>
                        <a:pt x="1321" y="3758"/>
                        <a:pt x="1345" y="3711"/>
                      </a:cubicBezTo>
                      <a:cubicBezTo>
                        <a:pt x="1368" y="3640"/>
                        <a:pt x="1345" y="3545"/>
                        <a:pt x="1274" y="3497"/>
                      </a:cubicBezTo>
                      <a:lnTo>
                        <a:pt x="396" y="2999"/>
                      </a:lnTo>
                      <a:cubicBezTo>
                        <a:pt x="371" y="2982"/>
                        <a:pt x="343" y="2974"/>
                        <a:pt x="315" y="2974"/>
                      </a:cubicBezTo>
                      <a:close/>
                      <a:moveTo>
                        <a:pt x="1917" y="3896"/>
                      </a:moveTo>
                      <a:cubicBezTo>
                        <a:pt x="1773" y="3896"/>
                        <a:pt x="1685" y="4106"/>
                        <a:pt x="1843" y="4185"/>
                      </a:cubicBezTo>
                      <a:lnTo>
                        <a:pt x="2270" y="4422"/>
                      </a:lnTo>
                      <a:cubicBezTo>
                        <a:pt x="2270" y="4422"/>
                        <a:pt x="2317" y="4446"/>
                        <a:pt x="2341" y="4446"/>
                      </a:cubicBezTo>
                      <a:cubicBezTo>
                        <a:pt x="2483" y="4446"/>
                        <a:pt x="2531" y="4233"/>
                        <a:pt x="2412" y="4161"/>
                      </a:cubicBezTo>
                      <a:lnTo>
                        <a:pt x="2009" y="3924"/>
                      </a:lnTo>
                      <a:cubicBezTo>
                        <a:pt x="1977" y="3904"/>
                        <a:pt x="1946" y="3896"/>
                        <a:pt x="1917" y="3896"/>
                      </a:cubicBezTo>
                      <a:close/>
                      <a:moveTo>
                        <a:pt x="2166" y="4986"/>
                      </a:moveTo>
                      <a:cubicBezTo>
                        <a:pt x="2153" y="4986"/>
                        <a:pt x="2140" y="4988"/>
                        <a:pt x="2128" y="4992"/>
                      </a:cubicBezTo>
                      <a:lnTo>
                        <a:pt x="1250" y="5181"/>
                      </a:lnTo>
                      <a:cubicBezTo>
                        <a:pt x="1044" y="5181"/>
                        <a:pt x="1059" y="5467"/>
                        <a:pt x="1251" y="5467"/>
                      </a:cubicBezTo>
                      <a:cubicBezTo>
                        <a:pt x="1258" y="5467"/>
                        <a:pt x="1266" y="5467"/>
                        <a:pt x="1274" y="5466"/>
                      </a:cubicBezTo>
                      <a:lnTo>
                        <a:pt x="1297" y="5466"/>
                      </a:lnTo>
                      <a:lnTo>
                        <a:pt x="2199" y="5276"/>
                      </a:lnTo>
                      <a:cubicBezTo>
                        <a:pt x="2270" y="5253"/>
                        <a:pt x="2317" y="5181"/>
                        <a:pt x="2294" y="5110"/>
                      </a:cubicBezTo>
                      <a:cubicBezTo>
                        <a:pt x="2294" y="5032"/>
                        <a:pt x="2228" y="4986"/>
                        <a:pt x="2166" y="4986"/>
                      </a:cubicBezTo>
                      <a:close/>
                      <a:moveTo>
                        <a:pt x="657" y="5300"/>
                      </a:moveTo>
                      <a:lnTo>
                        <a:pt x="206" y="5395"/>
                      </a:lnTo>
                      <a:cubicBezTo>
                        <a:pt x="1" y="5395"/>
                        <a:pt x="15" y="5681"/>
                        <a:pt x="207" y="5681"/>
                      </a:cubicBezTo>
                      <a:cubicBezTo>
                        <a:pt x="214" y="5681"/>
                        <a:pt x="222" y="5680"/>
                        <a:pt x="230" y="5680"/>
                      </a:cubicBezTo>
                      <a:lnTo>
                        <a:pt x="254" y="5680"/>
                      </a:lnTo>
                      <a:lnTo>
                        <a:pt x="704" y="5608"/>
                      </a:lnTo>
                      <a:cubicBezTo>
                        <a:pt x="775" y="5585"/>
                        <a:pt x="847" y="5513"/>
                        <a:pt x="823" y="5419"/>
                      </a:cubicBezTo>
                      <a:cubicBezTo>
                        <a:pt x="799" y="5347"/>
                        <a:pt x="728" y="5300"/>
                        <a:pt x="657" y="530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666" name="Google Shape;3666;p29"/>
              <p:cNvGrpSpPr/>
              <p:nvPr/>
            </p:nvGrpSpPr>
            <p:grpSpPr>
              <a:xfrm rot="-1652002" flipH="1">
                <a:off x="6908462" y="4100779"/>
                <a:ext cx="190620" cy="344249"/>
                <a:chOff x="2808075" y="3551650"/>
                <a:chExt cx="136425" cy="246400"/>
              </a:xfrm>
            </p:grpSpPr>
            <p:sp>
              <p:nvSpPr>
                <p:cNvPr id="3667" name="Google Shape;3667;p29"/>
                <p:cNvSpPr/>
                <p:nvPr/>
              </p:nvSpPr>
              <p:spPr>
                <a:xfrm>
                  <a:off x="2843200" y="3576175"/>
                  <a:ext cx="82925" cy="22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7" h="8875" extrusionOk="0">
                      <a:moveTo>
                        <a:pt x="207" y="1"/>
                      </a:moveTo>
                      <a:cubicBezTo>
                        <a:pt x="105" y="1"/>
                        <a:pt x="1" y="109"/>
                        <a:pt x="66" y="240"/>
                      </a:cubicBezTo>
                      <a:cubicBezTo>
                        <a:pt x="517" y="999"/>
                        <a:pt x="873" y="1805"/>
                        <a:pt x="1134" y="2659"/>
                      </a:cubicBezTo>
                      <a:cubicBezTo>
                        <a:pt x="1324" y="3229"/>
                        <a:pt x="1466" y="3822"/>
                        <a:pt x="1561" y="4438"/>
                      </a:cubicBezTo>
                      <a:cubicBezTo>
                        <a:pt x="1300" y="4272"/>
                        <a:pt x="968" y="4083"/>
                        <a:pt x="612" y="3893"/>
                      </a:cubicBezTo>
                      <a:cubicBezTo>
                        <a:pt x="592" y="3880"/>
                        <a:pt x="570" y="3874"/>
                        <a:pt x="549" y="3874"/>
                      </a:cubicBezTo>
                      <a:cubicBezTo>
                        <a:pt x="493" y="3874"/>
                        <a:pt x="439" y="3913"/>
                        <a:pt x="422" y="3964"/>
                      </a:cubicBezTo>
                      <a:cubicBezTo>
                        <a:pt x="375" y="4035"/>
                        <a:pt x="398" y="4106"/>
                        <a:pt x="470" y="4154"/>
                      </a:cubicBezTo>
                      <a:cubicBezTo>
                        <a:pt x="920" y="4391"/>
                        <a:pt x="1300" y="4628"/>
                        <a:pt x="1608" y="4818"/>
                      </a:cubicBezTo>
                      <a:cubicBezTo>
                        <a:pt x="1679" y="5316"/>
                        <a:pt x="1703" y="5814"/>
                        <a:pt x="1703" y="6312"/>
                      </a:cubicBezTo>
                      <a:cubicBezTo>
                        <a:pt x="1703" y="6526"/>
                        <a:pt x="1679" y="6739"/>
                        <a:pt x="1679" y="6953"/>
                      </a:cubicBezTo>
                      <a:lnTo>
                        <a:pt x="991" y="6407"/>
                      </a:lnTo>
                      <a:cubicBezTo>
                        <a:pt x="964" y="6385"/>
                        <a:pt x="935" y="6375"/>
                        <a:pt x="908" y="6375"/>
                      </a:cubicBezTo>
                      <a:cubicBezTo>
                        <a:pt x="790" y="6375"/>
                        <a:pt x="691" y="6549"/>
                        <a:pt x="825" y="6645"/>
                      </a:cubicBezTo>
                      <a:lnTo>
                        <a:pt x="1632" y="7309"/>
                      </a:lnTo>
                      <a:cubicBezTo>
                        <a:pt x="1608" y="7783"/>
                        <a:pt x="1537" y="8234"/>
                        <a:pt x="1442" y="8708"/>
                      </a:cubicBezTo>
                      <a:cubicBezTo>
                        <a:pt x="1418" y="8779"/>
                        <a:pt x="1466" y="8851"/>
                        <a:pt x="1561" y="8874"/>
                      </a:cubicBezTo>
                      <a:lnTo>
                        <a:pt x="1584" y="8874"/>
                      </a:lnTo>
                      <a:cubicBezTo>
                        <a:pt x="1679" y="8874"/>
                        <a:pt x="1727" y="8803"/>
                        <a:pt x="1727" y="8732"/>
                      </a:cubicBezTo>
                      <a:cubicBezTo>
                        <a:pt x="1822" y="8234"/>
                        <a:pt x="1893" y="7736"/>
                        <a:pt x="1940" y="7238"/>
                      </a:cubicBezTo>
                      <a:cubicBezTo>
                        <a:pt x="1964" y="6953"/>
                        <a:pt x="1988" y="6645"/>
                        <a:pt x="1988" y="6360"/>
                      </a:cubicBezTo>
                      <a:cubicBezTo>
                        <a:pt x="2154" y="6170"/>
                        <a:pt x="2296" y="5980"/>
                        <a:pt x="2438" y="5814"/>
                      </a:cubicBezTo>
                      <a:cubicBezTo>
                        <a:pt x="2747" y="5435"/>
                        <a:pt x="3031" y="5032"/>
                        <a:pt x="3269" y="4605"/>
                      </a:cubicBezTo>
                      <a:cubicBezTo>
                        <a:pt x="3316" y="4533"/>
                        <a:pt x="3292" y="4438"/>
                        <a:pt x="3221" y="4391"/>
                      </a:cubicBezTo>
                      <a:cubicBezTo>
                        <a:pt x="3203" y="4385"/>
                        <a:pt x="3184" y="4382"/>
                        <a:pt x="3165" y="4382"/>
                      </a:cubicBezTo>
                      <a:cubicBezTo>
                        <a:pt x="3107" y="4382"/>
                        <a:pt x="3049" y="4409"/>
                        <a:pt x="3031" y="4462"/>
                      </a:cubicBezTo>
                      <a:cubicBezTo>
                        <a:pt x="2771" y="4865"/>
                        <a:pt x="2510" y="5269"/>
                        <a:pt x="2225" y="5648"/>
                      </a:cubicBezTo>
                      <a:cubicBezTo>
                        <a:pt x="2154" y="5719"/>
                        <a:pt x="2059" y="5814"/>
                        <a:pt x="1988" y="5909"/>
                      </a:cubicBezTo>
                      <a:cubicBezTo>
                        <a:pt x="1988" y="5506"/>
                        <a:pt x="1964" y="5103"/>
                        <a:pt x="1893" y="4699"/>
                      </a:cubicBezTo>
                      <a:cubicBezTo>
                        <a:pt x="1822" y="3988"/>
                        <a:pt x="1656" y="3300"/>
                        <a:pt x="1442" y="2612"/>
                      </a:cubicBezTo>
                      <a:cubicBezTo>
                        <a:pt x="1751" y="1995"/>
                        <a:pt x="2011" y="1331"/>
                        <a:pt x="2249" y="691"/>
                      </a:cubicBezTo>
                      <a:cubicBezTo>
                        <a:pt x="2308" y="557"/>
                        <a:pt x="2209" y="470"/>
                        <a:pt x="2110" y="470"/>
                      </a:cubicBezTo>
                      <a:cubicBezTo>
                        <a:pt x="2050" y="470"/>
                        <a:pt x="1991" y="501"/>
                        <a:pt x="1964" y="572"/>
                      </a:cubicBezTo>
                      <a:cubicBezTo>
                        <a:pt x="1751" y="1189"/>
                        <a:pt x="1537" y="1734"/>
                        <a:pt x="1300" y="2209"/>
                      </a:cubicBezTo>
                      <a:cubicBezTo>
                        <a:pt x="1039" y="1473"/>
                        <a:pt x="707" y="762"/>
                        <a:pt x="327" y="74"/>
                      </a:cubicBezTo>
                      <a:cubicBezTo>
                        <a:pt x="298" y="22"/>
                        <a:pt x="253" y="1"/>
                        <a:pt x="20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8" name="Google Shape;3668;p29"/>
                <p:cNvSpPr/>
                <p:nvPr/>
              </p:nvSpPr>
              <p:spPr>
                <a:xfrm>
                  <a:off x="2811625" y="3555175"/>
                  <a:ext cx="129325" cy="19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3" h="7639" extrusionOk="0">
                      <a:moveTo>
                        <a:pt x="1005" y="0"/>
                      </a:moveTo>
                      <a:cubicBezTo>
                        <a:pt x="832" y="0"/>
                        <a:pt x="672" y="89"/>
                        <a:pt x="594" y="226"/>
                      </a:cubicBezTo>
                      <a:cubicBezTo>
                        <a:pt x="452" y="368"/>
                        <a:pt x="380" y="605"/>
                        <a:pt x="428" y="795"/>
                      </a:cubicBezTo>
                      <a:cubicBezTo>
                        <a:pt x="475" y="1080"/>
                        <a:pt x="618" y="1317"/>
                        <a:pt x="855" y="1459"/>
                      </a:cubicBezTo>
                      <a:cubicBezTo>
                        <a:pt x="1059" y="1645"/>
                        <a:pt x="1321" y="1743"/>
                        <a:pt x="1596" y="1743"/>
                      </a:cubicBezTo>
                      <a:cubicBezTo>
                        <a:pt x="1673" y="1743"/>
                        <a:pt x="1750" y="1736"/>
                        <a:pt x="1827" y="1720"/>
                      </a:cubicBezTo>
                      <a:lnTo>
                        <a:pt x="1851" y="1649"/>
                      </a:lnTo>
                      <a:cubicBezTo>
                        <a:pt x="1946" y="1412"/>
                        <a:pt x="1970" y="1151"/>
                        <a:pt x="1946" y="890"/>
                      </a:cubicBezTo>
                      <a:cubicBezTo>
                        <a:pt x="1922" y="653"/>
                        <a:pt x="1827" y="439"/>
                        <a:pt x="1638" y="273"/>
                      </a:cubicBezTo>
                      <a:cubicBezTo>
                        <a:pt x="1495" y="131"/>
                        <a:pt x="1306" y="36"/>
                        <a:pt x="1116" y="12"/>
                      </a:cubicBezTo>
                      <a:cubicBezTo>
                        <a:pt x="1079" y="4"/>
                        <a:pt x="1041" y="0"/>
                        <a:pt x="1005" y="0"/>
                      </a:cubicBezTo>
                      <a:close/>
                      <a:moveTo>
                        <a:pt x="3383" y="626"/>
                      </a:moveTo>
                      <a:cubicBezTo>
                        <a:pt x="3311" y="626"/>
                        <a:pt x="3240" y="642"/>
                        <a:pt x="3180" y="677"/>
                      </a:cubicBezTo>
                      <a:cubicBezTo>
                        <a:pt x="2966" y="772"/>
                        <a:pt x="2824" y="914"/>
                        <a:pt x="2705" y="1080"/>
                      </a:cubicBezTo>
                      <a:cubicBezTo>
                        <a:pt x="2587" y="1293"/>
                        <a:pt x="2563" y="1531"/>
                        <a:pt x="2587" y="1744"/>
                      </a:cubicBezTo>
                      <a:cubicBezTo>
                        <a:pt x="2634" y="2005"/>
                        <a:pt x="2729" y="2242"/>
                        <a:pt x="2895" y="2456"/>
                      </a:cubicBezTo>
                      <a:cubicBezTo>
                        <a:pt x="2895" y="2479"/>
                        <a:pt x="2919" y="2503"/>
                        <a:pt x="2942" y="2527"/>
                      </a:cubicBezTo>
                      <a:cubicBezTo>
                        <a:pt x="3298" y="2503"/>
                        <a:pt x="3630" y="2313"/>
                        <a:pt x="3820" y="2029"/>
                      </a:cubicBezTo>
                      <a:cubicBezTo>
                        <a:pt x="4010" y="1815"/>
                        <a:pt x="4081" y="1554"/>
                        <a:pt x="4081" y="1270"/>
                      </a:cubicBezTo>
                      <a:lnTo>
                        <a:pt x="4057" y="1270"/>
                      </a:lnTo>
                      <a:cubicBezTo>
                        <a:pt x="4034" y="1056"/>
                        <a:pt x="3915" y="866"/>
                        <a:pt x="3725" y="748"/>
                      </a:cubicBezTo>
                      <a:cubicBezTo>
                        <a:pt x="3635" y="673"/>
                        <a:pt x="3507" y="626"/>
                        <a:pt x="3383" y="626"/>
                      </a:cubicBezTo>
                      <a:close/>
                      <a:moveTo>
                        <a:pt x="737" y="3609"/>
                      </a:moveTo>
                      <a:cubicBezTo>
                        <a:pt x="644" y="3609"/>
                        <a:pt x="548" y="3620"/>
                        <a:pt x="452" y="3642"/>
                      </a:cubicBezTo>
                      <a:cubicBezTo>
                        <a:pt x="262" y="3689"/>
                        <a:pt x="120" y="3832"/>
                        <a:pt x="72" y="4021"/>
                      </a:cubicBezTo>
                      <a:cubicBezTo>
                        <a:pt x="1" y="4235"/>
                        <a:pt x="25" y="4448"/>
                        <a:pt x="143" y="4638"/>
                      </a:cubicBezTo>
                      <a:cubicBezTo>
                        <a:pt x="286" y="4875"/>
                        <a:pt x="523" y="5041"/>
                        <a:pt x="784" y="5089"/>
                      </a:cubicBezTo>
                      <a:cubicBezTo>
                        <a:pt x="902" y="5120"/>
                        <a:pt x="1021" y="5136"/>
                        <a:pt x="1138" y="5136"/>
                      </a:cubicBezTo>
                      <a:cubicBezTo>
                        <a:pt x="1372" y="5136"/>
                        <a:pt x="1598" y="5073"/>
                        <a:pt x="1804" y="4946"/>
                      </a:cubicBezTo>
                      <a:lnTo>
                        <a:pt x="1804" y="4852"/>
                      </a:lnTo>
                      <a:cubicBezTo>
                        <a:pt x="1780" y="4591"/>
                        <a:pt x="1709" y="4330"/>
                        <a:pt x="1567" y="4116"/>
                      </a:cubicBezTo>
                      <a:cubicBezTo>
                        <a:pt x="1448" y="3903"/>
                        <a:pt x="1282" y="3760"/>
                        <a:pt x="1068" y="3665"/>
                      </a:cubicBezTo>
                      <a:cubicBezTo>
                        <a:pt x="964" y="3626"/>
                        <a:pt x="852" y="3609"/>
                        <a:pt x="737" y="3609"/>
                      </a:cubicBezTo>
                      <a:close/>
                      <a:moveTo>
                        <a:pt x="4539" y="4626"/>
                      </a:moveTo>
                      <a:cubicBezTo>
                        <a:pt x="4505" y="4626"/>
                        <a:pt x="4470" y="4630"/>
                        <a:pt x="4437" y="4638"/>
                      </a:cubicBezTo>
                      <a:cubicBezTo>
                        <a:pt x="4223" y="4662"/>
                        <a:pt x="4034" y="4757"/>
                        <a:pt x="3867" y="4899"/>
                      </a:cubicBezTo>
                      <a:cubicBezTo>
                        <a:pt x="3725" y="5065"/>
                        <a:pt x="3630" y="5278"/>
                        <a:pt x="3607" y="5516"/>
                      </a:cubicBezTo>
                      <a:cubicBezTo>
                        <a:pt x="3559" y="5777"/>
                        <a:pt x="3607" y="6038"/>
                        <a:pt x="3701" y="6275"/>
                      </a:cubicBezTo>
                      <a:lnTo>
                        <a:pt x="3725" y="6370"/>
                      </a:lnTo>
                      <a:cubicBezTo>
                        <a:pt x="3785" y="6378"/>
                        <a:pt x="3845" y="6382"/>
                        <a:pt x="3905" y="6382"/>
                      </a:cubicBezTo>
                      <a:cubicBezTo>
                        <a:pt x="4199" y="6382"/>
                        <a:pt x="4481" y="6286"/>
                        <a:pt x="4698" y="6109"/>
                      </a:cubicBezTo>
                      <a:cubicBezTo>
                        <a:pt x="4935" y="5943"/>
                        <a:pt x="5077" y="5705"/>
                        <a:pt x="5125" y="5421"/>
                      </a:cubicBezTo>
                      <a:cubicBezTo>
                        <a:pt x="5172" y="5207"/>
                        <a:pt x="5101" y="4994"/>
                        <a:pt x="4959" y="4828"/>
                      </a:cubicBezTo>
                      <a:cubicBezTo>
                        <a:pt x="4861" y="4711"/>
                        <a:pt x="4699" y="4626"/>
                        <a:pt x="4539" y="4626"/>
                      </a:cubicBezTo>
                      <a:close/>
                      <a:moveTo>
                        <a:pt x="1344" y="6066"/>
                      </a:moveTo>
                      <a:cubicBezTo>
                        <a:pt x="1290" y="6066"/>
                        <a:pt x="1238" y="6072"/>
                        <a:pt x="1187" y="6085"/>
                      </a:cubicBezTo>
                      <a:cubicBezTo>
                        <a:pt x="974" y="6085"/>
                        <a:pt x="807" y="6227"/>
                        <a:pt x="736" y="6417"/>
                      </a:cubicBezTo>
                      <a:cubicBezTo>
                        <a:pt x="641" y="6607"/>
                        <a:pt x="641" y="6820"/>
                        <a:pt x="736" y="7010"/>
                      </a:cubicBezTo>
                      <a:cubicBezTo>
                        <a:pt x="855" y="7271"/>
                        <a:pt x="1068" y="7461"/>
                        <a:pt x="1329" y="7532"/>
                      </a:cubicBezTo>
                      <a:cubicBezTo>
                        <a:pt x="1495" y="7603"/>
                        <a:pt x="1673" y="7639"/>
                        <a:pt x="1851" y="7639"/>
                      </a:cubicBezTo>
                      <a:cubicBezTo>
                        <a:pt x="2029" y="7639"/>
                        <a:pt x="2207" y="7603"/>
                        <a:pt x="2373" y="7532"/>
                      </a:cubicBezTo>
                      <a:lnTo>
                        <a:pt x="2373" y="7461"/>
                      </a:lnTo>
                      <a:lnTo>
                        <a:pt x="2349" y="7437"/>
                      </a:lnTo>
                      <a:cubicBezTo>
                        <a:pt x="2373" y="7176"/>
                        <a:pt x="2326" y="6915"/>
                        <a:pt x="2207" y="6678"/>
                      </a:cubicBezTo>
                      <a:cubicBezTo>
                        <a:pt x="2112" y="6465"/>
                        <a:pt x="1970" y="6298"/>
                        <a:pt x="1780" y="6180"/>
                      </a:cubicBezTo>
                      <a:cubicBezTo>
                        <a:pt x="1641" y="6110"/>
                        <a:pt x="1489" y="6066"/>
                        <a:pt x="1344" y="606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9" name="Google Shape;3669;p29"/>
                <p:cNvSpPr/>
                <p:nvPr/>
              </p:nvSpPr>
              <p:spPr>
                <a:xfrm>
                  <a:off x="2808075" y="3551650"/>
                  <a:ext cx="136425" cy="19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7" h="7934" extrusionOk="0">
                      <a:moveTo>
                        <a:pt x="1234" y="296"/>
                      </a:moveTo>
                      <a:cubicBezTo>
                        <a:pt x="1400" y="319"/>
                        <a:pt x="1566" y="414"/>
                        <a:pt x="1685" y="533"/>
                      </a:cubicBezTo>
                      <a:cubicBezTo>
                        <a:pt x="1827" y="675"/>
                        <a:pt x="1922" y="865"/>
                        <a:pt x="1922" y="1079"/>
                      </a:cubicBezTo>
                      <a:cubicBezTo>
                        <a:pt x="1969" y="1292"/>
                        <a:pt x="1946" y="1506"/>
                        <a:pt x="1851" y="1719"/>
                      </a:cubicBezTo>
                      <a:cubicBezTo>
                        <a:pt x="1802" y="1727"/>
                        <a:pt x="1753" y="1731"/>
                        <a:pt x="1705" y="1731"/>
                      </a:cubicBezTo>
                      <a:cubicBezTo>
                        <a:pt x="1471" y="1731"/>
                        <a:pt x="1245" y="1639"/>
                        <a:pt x="1068" y="1482"/>
                      </a:cubicBezTo>
                      <a:cubicBezTo>
                        <a:pt x="878" y="1363"/>
                        <a:pt x="736" y="1150"/>
                        <a:pt x="689" y="936"/>
                      </a:cubicBezTo>
                      <a:cubicBezTo>
                        <a:pt x="665" y="770"/>
                        <a:pt x="712" y="580"/>
                        <a:pt x="831" y="462"/>
                      </a:cubicBezTo>
                      <a:cubicBezTo>
                        <a:pt x="902" y="367"/>
                        <a:pt x="1021" y="296"/>
                        <a:pt x="1163" y="296"/>
                      </a:cubicBezTo>
                      <a:close/>
                      <a:moveTo>
                        <a:pt x="1167" y="1"/>
                      </a:moveTo>
                      <a:cubicBezTo>
                        <a:pt x="951" y="1"/>
                        <a:pt x="759" y="111"/>
                        <a:pt x="617" y="272"/>
                      </a:cubicBezTo>
                      <a:cubicBezTo>
                        <a:pt x="451" y="462"/>
                        <a:pt x="356" y="723"/>
                        <a:pt x="404" y="984"/>
                      </a:cubicBezTo>
                      <a:cubicBezTo>
                        <a:pt x="451" y="1268"/>
                        <a:pt x="617" y="1553"/>
                        <a:pt x="878" y="1719"/>
                      </a:cubicBezTo>
                      <a:cubicBezTo>
                        <a:pt x="1095" y="1914"/>
                        <a:pt x="1392" y="2030"/>
                        <a:pt x="1677" y="2030"/>
                      </a:cubicBezTo>
                      <a:cubicBezTo>
                        <a:pt x="1704" y="2030"/>
                        <a:pt x="1730" y="2029"/>
                        <a:pt x="1756" y="2027"/>
                      </a:cubicBezTo>
                      <a:lnTo>
                        <a:pt x="1780" y="2004"/>
                      </a:lnTo>
                      <a:cubicBezTo>
                        <a:pt x="1827" y="2004"/>
                        <a:pt x="1922" y="2004"/>
                        <a:pt x="1969" y="2027"/>
                      </a:cubicBezTo>
                      <a:cubicBezTo>
                        <a:pt x="2017" y="2004"/>
                        <a:pt x="2064" y="1980"/>
                        <a:pt x="2088" y="1933"/>
                      </a:cubicBezTo>
                      <a:lnTo>
                        <a:pt x="2136" y="1838"/>
                      </a:lnTo>
                      <a:cubicBezTo>
                        <a:pt x="2230" y="1577"/>
                        <a:pt x="2278" y="1292"/>
                        <a:pt x="2230" y="1031"/>
                      </a:cubicBezTo>
                      <a:cubicBezTo>
                        <a:pt x="2207" y="770"/>
                        <a:pt x="2088" y="509"/>
                        <a:pt x="1898" y="343"/>
                      </a:cubicBezTo>
                      <a:cubicBezTo>
                        <a:pt x="1732" y="153"/>
                        <a:pt x="1519" y="35"/>
                        <a:pt x="1282" y="11"/>
                      </a:cubicBezTo>
                      <a:cubicBezTo>
                        <a:pt x="1243" y="4"/>
                        <a:pt x="1204" y="1"/>
                        <a:pt x="1167" y="1"/>
                      </a:cubicBezTo>
                      <a:close/>
                      <a:moveTo>
                        <a:pt x="3559" y="913"/>
                      </a:moveTo>
                      <a:cubicBezTo>
                        <a:pt x="3654" y="913"/>
                        <a:pt x="3749" y="960"/>
                        <a:pt x="3820" y="1007"/>
                      </a:cubicBezTo>
                      <a:cubicBezTo>
                        <a:pt x="3962" y="1102"/>
                        <a:pt x="4057" y="1245"/>
                        <a:pt x="4057" y="1411"/>
                      </a:cubicBezTo>
                      <a:cubicBezTo>
                        <a:pt x="4057" y="1648"/>
                        <a:pt x="3986" y="1885"/>
                        <a:pt x="3843" y="2075"/>
                      </a:cubicBezTo>
                      <a:cubicBezTo>
                        <a:pt x="3677" y="2312"/>
                        <a:pt x="3416" y="2478"/>
                        <a:pt x="3132" y="2502"/>
                      </a:cubicBezTo>
                      <a:cubicBezTo>
                        <a:pt x="3013" y="2312"/>
                        <a:pt x="2918" y="2099"/>
                        <a:pt x="2895" y="1885"/>
                      </a:cubicBezTo>
                      <a:cubicBezTo>
                        <a:pt x="2847" y="1672"/>
                        <a:pt x="2895" y="1482"/>
                        <a:pt x="2989" y="1316"/>
                      </a:cubicBezTo>
                      <a:cubicBezTo>
                        <a:pt x="3061" y="1150"/>
                        <a:pt x="3203" y="1031"/>
                        <a:pt x="3369" y="960"/>
                      </a:cubicBezTo>
                      <a:cubicBezTo>
                        <a:pt x="3416" y="936"/>
                        <a:pt x="3488" y="936"/>
                        <a:pt x="3535" y="936"/>
                      </a:cubicBezTo>
                      <a:lnTo>
                        <a:pt x="3559" y="913"/>
                      </a:lnTo>
                      <a:close/>
                      <a:moveTo>
                        <a:pt x="3556" y="627"/>
                      </a:moveTo>
                      <a:cubicBezTo>
                        <a:pt x="3458" y="627"/>
                        <a:pt x="3360" y="651"/>
                        <a:pt x="3274" y="699"/>
                      </a:cubicBezTo>
                      <a:cubicBezTo>
                        <a:pt x="3037" y="770"/>
                        <a:pt x="2847" y="936"/>
                        <a:pt x="2752" y="1150"/>
                      </a:cubicBezTo>
                      <a:cubicBezTo>
                        <a:pt x="2610" y="1387"/>
                        <a:pt x="2562" y="1648"/>
                        <a:pt x="2610" y="1909"/>
                      </a:cubicBezTo>
                      <a:cubicBezTo>
                        <a:pt x="2634" y="2170"/>
                        <a:pt x="2729" y="2454"/>
                        <a:pt x="2895" y="2668"/>
                      </a:cubicBezTo>
                      <a:cubicBezTo>
                        <a:pt x="2918" y="2715"/>
                        <a:pt x="2942" y="2739"/>
                        <a:pt x="2966" y="2786"/>
                      </a:cubicBezTo>
                      <a:cubicBezTo>
                        <a:pt x="2989" y="2810"/>
                        <a:pt x="3037" y="2810"/>
                        <a:pt x="3084" y="2810"/>
                      </a:cubicBezTo>
                      <a:lnTo>
                        <a:pt x="3108" y="2810"/>
                      </a:lnTo>
                      <a:cubicBezTo>
                        <a:pt x="3511" y="2786"/>
                        <a:pt x="3867" y="2573"/>
                        <a:pt x="4081" y="2265"/>
                      </a:cubicBezTo>
                      <a:cubicBezTo>
                        <a:pt x="4270" y="2004"/>
                        <a:pt x="4365" y="1719"/>
                        <a:pt x="4342" y="1411"/>
                      </a:cubicBezTo>
                      <a:cubicBezTo>
                        <a:pt x="4318" y="1150"/>
                        <a:pt x="4176" y="913"/>
                        <a:pt x="3962" y="794"/>
                      </a:cubicBezTo>
                      <a:cubicBezTo>
                        <a:pt x="3849" y="681"/>
                        <a:pt x="3702" y="627"/>
                        <a:pt x="3556" y="627"/>
                      </a:cubicBezTo>
                      <a:close/>
                      <a:moveTo>
                        <a:pt x="878" y="3901"/>
                      </a:moveTo>
                      <a:cubicBezTo>
                        <a:pt x="973" y="3925"/>
                        <a:pt x="1092" y="3949"/>
                        <a:pt x="1163" y="3996"/>
                      </a:cubicBezTo>
                      <a:cubicBezTo>
                        <a:pt x="1353" y="4067"/>
                        <a:pt x="1495" y="4186"/>
                        <a:pt x="1590" y="4376"/>
                      </a:cubicBezTo>
                      <a:cubicBezTo>
                        <a:pt x="1709" y="4566"/>
                        <a:pt x="1780" y="4803"/>
                        <a:pt x="1803" y="5016"/>
                      </a:cubicBezTo>
                      <a:cubicBezTo>
                        <a:pt x="1623" y="5114"/>
                        <a:pt x="1432" y="5168"/>
                        <a:pt x="1237" y="5168"/>
                      </a:cubicBezTo>
                      <a:cubicBezTo>
                        <a:pt x="1149" y="5168"/>
                        <a:pt x="1061" y="5157"/>
                        <a:pt x="973" y="5135"/>
                      </a:cubicBezTo>
                      <a:cubicBezTo>
                        <a:pt x="760" y="5064"/>
                        <a:pt x="546" y="4945"/>
                        <a:pt x="428" y="4732"/>
                      </a:cubicBezTo>
                      <a:cubicBezTo>
                        <a:pt x="333" y="4589"/>
                        <a:pt x="309" y="4399"/>
                        <a:pt x="356" y="4233"/>
                      </a:cubicBezTo>
                      <a:cubicBezTo>
                        <a:pt x="380" y="4091"/>
                        <a:pt x="499" y="3973"/>
                        <a:pt x="641" y="3949"/>
                      </a:cubicBezTo>
                      <a:cubicBezTo>
                        <a:pt x="712" y="3925"/>
                        <a:pt x="783" y="3925"/>
                        <a:pt x="878" y="3925"/>
                      </a:cubicBezTo>
                      <a:lnTo>
                        <a:pt x="878" y="3901"/>
                      </a:lnTo>
                      <a:close/>
                      <a:moveTo>
                        <a:pt x="875" y="3621"/>
                      </a:moveTo>
                      <a:cubicBezTo>
                        <a:pt x="773" y="3621"/>
                        <a:pt x="669" y="3634"/>
                        <a:pt x="570" y="3664"/>
                      </a:cubicBezTo>
                      <a:cubicBezTo>
                        <a:pt x="333" y="3712"/>
                        <a:pt x="143" y="3901"/>
                        <a:pt x="96" y="4139"/>
                      </a:cubicBezTo>
                      <a:cubicBezTo>
                        <a:pt x="1" y="4399"/>
                        <a:pt x="24" y="4660"/>
                        <a:pt x="190" y="4874"/>
                      </a:cubicBezTo>
                      <a:cubicBezTo>
                        <a:pt x="333" y="5135"/>
                        <a:pt x="594" y="5325"/>
                        <a:pt x="902" y="5396"/>
                      </a:cubicBezTo>
                      <a:cubicBezTo>
                        <a:pt x="997" y="5443"/>
                        <a:pt x="1116" y="5467"/>
                        <a:pt x="1234" y="5467"/>
                      </a:cubicBezTo>
                      <a:lnTo>
                        <a:pt x="1234" y="5443"/>
                      </a:lnTo>
                      <a:cubicBezTo>
                        <a:pt x="1519" y="5443"/>
                        <a:pt x="1780" y="5372"/>
                        <a:pt x="2017" y="5230"/>
                      </a:cubicBezTo>
                      <a:cubicBezTo>
                        <a:pt x="2064" y="5206"/>
                        <a:pt x="2112" y="5159"/>
                        <a:pt x="2112" y="5087"/>
                      </a:cubicBezTo>
                      <a:lnTo>
                        <a:pt x="2112" y="4993"/>
                      </a:lnTo>
                      <a:cubicBezTo>
                        <a:pt x="2088" y="4708"/>
                        <a:pt x="1993" y="4447"/>
                        <a:pt x="1851" y="4210"/>
                      </a:cubicBezTo>
                      <a:cubicBezTo>
                        <a:pt x="1732" y="3973"/>
                        <a:pt x="1519" y="3783"/>
                        <a:pt x="1282" y="3688"/>
                      </a:cubicBezTo>
                      <a:cubicBezTo>
                        <a:pt x="1158" y="3647"/>
                        <a:pt x="1017" y="3621"/>
                        <a:pt x="875" y="3621"/>
                      </a:cubicBezTo>
                      <a:close/>
                      <a:moveTo>
                        <a:pt x="4659" y="4917"/>
                      </a:moveTo>
                      <a:cubicBezTo>
                        <a:pt x="4786" y="4917"/>
                        <a:pt x="4920" y="4984"/>
                        <a:pt x="4982" y="5087"/>
                      </a:cubicBezTo>
                      <a:cubicBezTo>
                        <a:pt x="5101" y="5206"/>
                        <a:pt x="5148" y="5396"/>
                        <a:pt x="5124" y="5562"/>
                      </a:cubicBezTo>
                      <a:cubicBezTo>
                        <a:pt x="5077" y="5799"/>
                        <a:pt x="4935" y="6013"/>
                        <a:pt x="4745" y="6155"/>
                      </a:cubicBezTo>
                      <a:cubicBezTo>
                        <a:pt x="4558" y="6300"/>
                        <a:pt x="4317" y="6373"/>
                        <a:pt x="4069" y="6373"/>
                      </a:cubicBezTo>
                      <a:cubicBezTo>
                        <a:pt x="4033" y="6373"/>
                        <a:pt x="3998" y="6371"/>
                        <a:pt x="3962" y="6368"/>
                      </a:cubicBezTo>
                      <a:lnTo>
                        <a:pt x="3986" y="6345"/>
                      </a:lnTo>
                      <a:cubicBezTo>
                        <a:pt x="3891" y="6131"/>
                        <a:pt x="3867" y="5894"/>
                        <a:pt x="3891" y="5680"/>
                      </a:cubicBezTo>
                      <a:cubicBezTo>
                        <a:pt x="3915" y="5277"/>
                        <a:pt x="4223" y="4969"/>
                        <a:pt x="4602" y="4921"/>
                      </a:cubicBezTo>
                      <a:cubicBezTo>
                        <a:pt x="4621" y="4918"/>
                        <a:pt x="4640" y="4917"/>
                        <a:pt x="4659" y="4917"/>
                      </a:cubicBezTo>
                      <a:close/>
                      <a:moveTo>
                        <a:pt x="4687" y="4648"/>
                      </a:moveTo>
                      <a:cubicBezTo>
                        <a:pt x="4643" y="4648"/>
                        <a:pt x="4599" y="4652"/>
                        <a:pt x="4555" y="4660"/>
                      </a:cubicBezTo>
                      <a:cubicBezTo>
                        <a:pt x="4318" y="4684"/>
                        <a:pt x="4104" y="4779"/>
                        <a:pt x="3915" y="4945"/>
                      </a:cubicBezTo>
                      <a:cubicBezTo>
                        <a:pt x="3749" y="5135"/>
                        <a:pt x="3630" y="5372"/>
                        <a:pt x="3606" y="5633"/>
                      </a:cubicBezTo>
                      <a:cubicBezTo>
                        <a:pt x="3559" y="5918"/>
                        <a:pt x="3582" y="6226"/>
                        <a:pt x="3701" y="6487"/>
                      </a:cubicBezTo>
                      <a:cubicBezTo>
                        <a:pt x="3725" y="6511"/>
                        <a:pt x="3725" y="6534"/>
                        <a:pt x="3725" y="6558"/>
                      </a:cubicBezTo>
                      <a:cubicBezTo>
                        <a:pt x="3749" y="6606"/>
                        <a:pt x="3796" y="6653"/>
                        <a:pt x="3867" y="6653"/>
                      </a:cubicBezTo>
                      <a:lnTo>
                        <a:pt x="4033" y="6653"/>
                      </a:lnTo>
                      <a:cubicBezTo>
                        <a:pt x="4064" y="6655"/>
                        <a:pt x="4096" y="6657"/>
                        <a:pt x="4127" y="6657"/>
                      </a:cubicBezTo>
                      <a:cubicBezTo>
                        <a:pt x="4408" y="6657"/>
                        <a:pt x="4700" y="6563"/>
                        <a:pt x="4935" y="6392"/>
                      </a:cubicBezTo>
                      <a:cubicBezTo>
                        <a:pt x="5196" y="6202"/>
                        <a:pt x="5362" y="5918"/>
                        <a:pt x="5409" y="5609"/>
                      </a:cubicBezTo>
                      <a:cubicBezTo>
                        <a:pt x="5456" y="5372"/>
                        <a:pt x="5385" y="5111"/>
                        <a:pt x="5219" y="4921"/>
                      </a:cubicBezTo>
                      <a:cubicBezTo>
                        <a:pt x="5101" y="4744"/>
                        <a:pt x="4901" y="4648"/>
                        <a:pt x="4687" y="4648"/>
                      </a:cubicBezTo>
                      <a:close/>
                      <a:moveTo>
                        <a:pt x="1584" y="6359"/>
                      </a:moveTo>
                      <a:cubicBezTo>
                        <a:pt x="1673" y="6359"/>
                        <a:pt x="1762" y="6386"/>
                        <a:pt x="1851" y="6439"/>
                      </a:cubicBezTo>
                      <a:cubicBezTo>
                        <a:pt x="2017" y="6534"/>
                        <a:pt x="2159" y="6700"/>
                        <a:pt x="2230" y="6890"/>
                      </a:cubicBezTo>
                      <a:cubicBezTo>
                        <a:pt x="2325" y="7080"/>
                        <a:pt x="2373" y="7317"/>
                        <a:pt x="2349" y="7554"/>
                      </a:cubicBezTo>
                      <a:cubicBezTo>
                        <a:pt x="2219" y="7602"/>
                        <a:pt x="2082" y="7626"/>
                        <a:pt x="1946" y="7626"/>
                      </a:cubicBezTo>
                      <a:cubicBezTo>
                        <a:pt x="1809" y="7626"/>
                        <a:pt x="1673" y="7602"/>
                        <a:pt x="1542" y="7554"/>
                      </a:cubicBezTo>
                      <a:cubicBezTo>
                        <a:pt x="1305" y="7459"/>
                        <a:pt x="1116" y="7317"/>
                        <a:pt x="1021" y="7104"/>
                      </a:cubicBezTo>
                      <a:cubicBezTo>
                        <a:pt x="926" y="6938"/>
                        <a:pt x="926" y="6772"/>
                        <a:pt x="1021" y="6606"/>
                      </a:cubicBezTo>
                      <a:cubicBezTo>
                        <a:pt x="1068" y="6463"/>
                        <a:pt x="1187" y="6368"/>
                        <a:pt x="1353" y="6368"/>
                      </a:cubicBezTo>
                      <a:lnTo>
                        <a:pt x="1495" y="6368"/>
                      </a:lnTo>
                      <a:cubicBezTo>
                        <a:pt x="1525" y="6362"/>
                        <a:pt x="1554" y="6359"/>
                        <a:pt x="1584" y="6359"/>
                      </a:cubicBezTo>
                      <a:close/>
                      <a:moveTo>
                        <a:pt x="1512" y="6065"/>
                      </a:moveTo>
                      <a:cubicBezTo>
                        <a:pt x="1452" y="6065"/>
                        <a:pt x="1390" y="6071"/>
                        <a:pt x="1329" y="6084"/>
                      </a:cubicBezTo>
                      <a:cubicBezTo>
                        <a:pt x="1068" y="6107"/>
                        <a:pt x="855" y="6250"/>
                        <a:pt x="760" y="6487"/>
                      </a:cubicBezTo>
                      <a:cubicBezTo>
                        <a:pt x="641" y="6724"/>
                        <a:pt x="641" y="6985"/>
                        <a:pt x="760" y="7222"/>
                      </a:cubicBezTo>
                      <a:cubicBezTo>
                        <a:pt x="902" y="7507"/>
                        <a:pt x="1139" y="7720"/>
                        <a:pt x="1424" y="7815"/>
                      </a:cubicBezTo>
                      <a:cubicBezTo>
                        <a:pt x="1566" y="7910"/>
                        <a:pt x="1732" y="7934"/>
                        <a:pt x="1922" y="7934"/>
                      </a:cubicBezTo>
                      <a:cubicBezTo>
                        <a:pt x="2136" y="7934"/>
                        <a:pt x="2349" y="7886"/>
                        <a:pt x="2562" y="7815"/>
                      </a:cubicBezTo>
                      <a:cubicBezTo>
                        <a:pt x="2634" y="7792"/>
                        <a:pt x="2681" y="7744"/>
                        <a:pt x="2681" y="7673"/>
                      </a:cubicBezTo>
                      <a:lnTo>
                        <a:pt x="2681" y="7602"/>
                      </a:lnTo>
                      <a:cubicBezTo>
                        <a:pt x="2705" y="7317"/>
                        <a:pt x="2657" y="7032"/>
                        <a:pt x="2515" y="6772"/>
                      </a:cubicBezTo>
                      <a:cubicBezTo>
                        <a:pt x="2420" y="6534"/>
                        <a:pt x="2230" y="6321"/>
                        <a:pt x="2017" y="6202"/>
                      </a:cubicBezTo>
                      <a:cubicBezTo>
                        <a:pt x="1859" y="6114"/>
                        <a:pt x="1687" y="6065"/>
                        <a:pt x="1512" y="606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670" name="Google Shape;3670;p29"/>
              <p:cNvGrpSpPr/>
              <p:nvPr/>
            </p:nvGrpSpPr>
            <p:grpSpPr>
              <a:xfrm flipH="1">
                <a:off x="8349282" y="1548117"/>
                <a:ext cx="54561" cy="54522"/>
                <a:chOff x="2943275" y="3531300"/>
                <a:chExt cx="39050" cy="39025"/>
              </a:xfrm>
            </p:grpSpPr>
            <p:sp>
              <p:nvSpPr>
                <p:cNvPr id="3671" name="Google Shape;3671;p29"/>
                <p:cNvSpPr/>
                <p:nvPr/>
              </p:nvSpPr>
              <p:spPr>
                <a:xfrm>
                  <a:off x="2946500" y="3534625"/>
                  <a:ext cx="35825" cy="3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3" h="1286" extrusionOk="0">
                      <a:moveTo>
                        <a:pt x="657" y="0"/>
                      </a:moveTo>
                      <a:cubicBezTo>
                        <a:pt x="330" y="0"/>
                        <a:pt x="0" y="241"/>
                        <a:pt x="14" y="645"/>
                      </a:cubicBezTo>
                      <a:cubicBezTo>
                        <a:pt x="14" y="811"/>
                        <a:pt x="85" y="977"/>
                        <a:pt x="204" y="1095"/>
                      </a:cubicBezTo>
                      <a:cubicBezTo>
                        <a:pt x="337" y="1228"/>
                        <a:pt x="491" y="1285"/>
                        <a:pt x="642" y="1285"/>
                      </a:cubicBezTo>
                      <a:cubicBezTo>
                        <a:pt x="1055" y="1285"/>
                        <a:pt x="1433" y="854"/>
                        <a:pt x="1224" y="384"/>
                      </a:cubicBezTo>
                      <a:cubicBezTo>
                        <a:pt x="1116" y="119"/>
                        <a:pt x="887" y="0"/>
                        <a:pt x="6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2" name="Google Shape;3672;p29"/>
                <p:cNvSpPr/>
                <p:nvPr/>
              </p:nvSpPr>
              <p:spPr>
                <a:xfrm>
                  <a:off x="2943275" y="3531300"/>
                  <a:ext cx="38575" cy="3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3" h="1561" extrusionOk="0">
                      <a:moveTo>
                        <a:pt x="760" y="303"/>
                      </a:moveTo>
                      <a:cubicBezTo>
                        <a:pt x="879" y="303"/>
                        <a:pt x="1021" y="351"/>
                        <a:pt x="1092" y="446"/>
                      </a:cubicBezTo>
                      <a:cubicBezTo>
                        <a:pt x="1439" y="774"/>
                        <a:pt x="1126" y="1257"/>
                        <a:pt x="758" y="1257"/>
                      </a:cubicBezTo>
                      <a:cubicBezTo>
                        <a:pt x="647" y="1257"/>
                        <a:pt x="532" y="1214"/>
                        <a:pt x="428" y="1110"/>
                      </a:cubicBezTo>
                      <a:cubicBezTo>
                        <a:pt x="238" y="920"/>
                        <a:pt x="238" y="612"/>
                        <a:pt x="428" y="446"/>
                      </a:cubicBezTo>
                      <a:cubicBezTo>
                        <a:pt x="523" y="351"/>
                        <a:pt x="641" y="303"/>
                        <a:pt x="760" y="303"/>
                      </a:cubicBezTo>
                      <a:close/>
                      <a:moveTo>
                        <a:pt x="769" y="1"/>
                      </a:moveTo>
                      <a:cubicBezTo>
                        <a:pt x="570" y="1"/>
                        <a:pt x="369" y="78"/>
                        <a:pt x="214" y="232"/>
                      </a:cubicBezTo>
                      <a:cubicBezTo>
                        <a:pt x="72" y="374"/>
                        <a:pt x="1" y="564"/>
                        <a:pt x="1" y="778"/>
                      </a:cubicBezTo>
                      <a:cubicBezTo>
                        <a:pt x="1" y="967"/>
                        <a:pt x="72" y="1181"/>
                        <a:pt x="214" y="1323"/>
                      </a:cubicBezTo>
                      <a:cubicBezTo>
                        <a:pt x="357" y="1466"/>
                        <a:pt x="547" y="1560"/>
                        <a:pt x="760" y="1560"/>
                      </a:cubicBezTo>
                      <a:cubicBezTo>
                        <a:pt x="1187" y="1537"/>
                        <a:pt x="1519" y="1205"/>
                        <a:pt x="1543" y="778"/>
                      </a:cubicBezTo>
                      <a:cubicBezTo>
                        <a:pt x="1543" y="564"/>
                        <a:pt x="1448" y="374"/>
                        <a:pt x="1306" y="232"/>
                      </a:cubicBezTo>
                      <a:cubicBezTo>
                        <a:pt x="1163" y="78"/>
                        <a:pt x="968" y="1"/>
                        <a:pt x="76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673" name="Google Shape;3673;p29"/>
              <p:cNvGrpSpPr/>
              <p:nvPr/>
            </p:nvGrpSpPr>
            <p:grpSpPr>
              <a:xfrm flipH="1">
                <a:off x="7448182" y="1091767"/>
                <a:ext cx="54561" cy="54522"/>
                <a:chOff x="2943275" y="3531300"/>
                <a:chExt cx="39050" cy="39025"/>
              </a:xfrm>
            </p:grpSpPr>
            <p:sp>
              <p:nvSpPr>
                <p:cNvPr id="3674" name="Google Shape;3674;p29"/>
                <p:cNvSpPr/>
                <p:nvPr/>
              </p:nvSpPr>
              <p:spPr>
                <a:xfrm>
                  <a:off x="2946500" y="3534625"/>
                  <a:ext cx="35825" cy="3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3" h="1286" extrusionOk="0">
                      <a:moveTo>
                        <a:pt x="657" y="0"/>
                      </a:moveTo>
                      <a:cubicBezTo>
                        <a:pt x="330" y="0"/>
                        <a:pt x="0" y="241"/>
                        <a:pt x="14" y="645"/>
                      </a:cubicBezTo>
                      <a:cubicBezTo>
                        <a:pt x="14" y="811"/>
                        <a:pt x="85" y="977"/>
                        <a:pt x="204" y="1095"/>
                      </a:cubicBezTo>
                      <a:cubicBezTo>
                        <a:pt x="337" y="1228"/>
                        <a:pt x="491" y="1285"/>
                        <a:pt x="642" y="1285"/>
                      </a:cubicBezTo>
                      <a:cubicBezTo>
                        <a:pt x="1055" y="1285"/>
                        <a:pt x="1433" y="854"/>
                        <a:pt x="1224" y="384"/>
                      </a:cubicBezTo>
                      <a:cubicBezTo>
                        <a:pt x="1116" y="119"/>
                        <a:pt x="887" y="0"/>
                        <a:pt x="6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5" name="Google Shape;3675;p29"/>
                <p:cNvSpPr/>
                <p:nvPr/>
              </p:nvSpPr>
              <p:spPr>
                <a:xfrm>
                  <a:off x="2943275" y="3531300"/>
                  <a:ext cx="38575" cy="3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3" h="1561" extrusionOk="0">
                      <a:moveTo>
                        <a:pt x="760" y="303"/>
                      </a:moveTo>
                      <a:cubicBezTo>
                        <a:pt x="879" y="303"/>
                        <a:pt x="1021" y="351"/>
                        <a:pt x="1092" y="446"/>
                      </a:cubicBezTo>
                      <a:cubicBezTo>
                        <a:pt x="1439" y="774"/>
                        <a:pt x="1126" y="1257"/>
                        <a:pt x="758" y="1257"/>
                      </a:cubicBezTo>
                      <a:cubicBezTo>
                        <a:pt x="647" y="1257"/>
                        <a:pt x="532" y="1214"/>
                        <a:pt x="428" y="1110"/>
                      </a:cubicBezTo>
                      <a:cubicBezTo>
                        <a:pt x="238" y="920"/>
                        <a:pt x="238" y="612"/>
                        <a:pt x="428" y="446"/>
                      </a:cubicBezTo>
                      <a:cubicBezTo>
                        <a:pt x="523" y="351"/>
                        <a:pt x="641" y="303"/>
                        <a:pt x="760" y="303"/>
                      </a:cubicBezTo>
                      <a:close/>
                      <a:moveTo>
                        <a:pt x="769" y="1"/>
                      </a:moveTo>
                      <a:cubicBezTo>
                        <a:pt x="570" y="1"/>
                        <a:pt x="369" y="78"/>
                        <a:pt x="214" y="232"/>
                      </a:cubicBezTo>
                      <a:cubicBezTo>
                        <a:pt x="72" y="374"/>
                        <a:pt x="1" y="564"/>
                        <a:pt x="1" y="778"/>
                      </a:cubicBezTo>
                      <a:cubicBezTo>
                        <a:pt x="1" y="967"/>
                        <a:pt x="72" y="1181"/>
                        <a:pt x="214" y="1323"/>
                      </a:cubicBezTo>
                      <a:cubicBezTo>
                        <a:pt x="357" y="1466"/>
                        <a:pt x="547" y="1560"/>
                        <a:pt x="760" y="1560"/>
                      </a:cubicBezTo>
                      <a:cubicBezTo>
                        <a:pt x="1187" y="1537"/>
                        <a:pt x="1519" y="1205"/>
                        <a:pt x="1543" y="778"/>
                      </a:cubicBezTo>
                      <a:cubicBezTo>
                        <a:pt x="1543" y="564"/>
                        <a:pt x="1448" y="374"/>
                        <a:pt x="1306" y="232"/>
                      </a:cubicBezTo>
                      <a:cubicBezTo>
                        <a:pt x="1163" y="78"/>
                        <a:pt x="968" y="1"/>
                        <a:pt x="76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676" name="Google Shape;3676;p29"/>
              <p:cNvGrpSpPr/>
              <p:nvPr/>
            </p:nvGrpSpPr>
            <p:grpSpPr>
              <a:xfrm flipH="1">
                <a:off x="7994932" y="2881879"/>
                <a:ext cx="54561" cy="54522"/>
                <a:chOff x="2943275" y="3531300"/>
                <a:chExt cx="39050" cy="39025"/>
              </a:xfrm>
            </p:grpSpPr>
            <p:sp>
              <p:nvSpPr>
                <p:cNvPr id="3677" name="Google Shape;3677;p29"/>
                <p:cNvSpPr/>
                <p:nvPr/>
              </p:nvSpPr>
              <p:spPr>
                <a:xfrm>
                  <a:off x="2946500" y="3534625"/>
                  <a:ext cx="35825" cy="3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3" h="1286" extrusionOk="0">
                      <a:moveTo>
                        <a:pt x="657" y="0"/>
                      </a:moveTo>
                      <a:cubicBezTo>
                        <a:pt x="330" y="0"/>
                        <a:pt x="0" y="241"/>
                        <a:pt x="14" y="645"/>
                      </a:cubicBezTo>
                      <a:cubicBezTo>
                        <a:pt x="14" y="811"/>
                        <a:pt x="85" y="977"/>
                        <a:pt x="204" y="1095"/>
                      </a:cubicBezTo>
                      <a:cubicBezTo>
                        <a:pt x="337" y="1228"/>
                        <a:pt x="491" y="1285"/>
                        <a:pt x="642" y="1285"/>
                      </a:cubicBezTo>
                      <a:cubicBezTo>
                        <a:pt x="1055" y="1285"/>
                        <a:pt x="1433" y="854"/>
                        <a:pt x="1224" y="384"/>
                      </a:cubicBezTo>
                      <a:cubicBezTo>
                        <a:pt x="1116" y="119"/>
                        <a:pt x="887" y="0"/>
                        <a:pt x="6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8" name="Google Shape;3678;p29"/>
                <p:cNvSpPr/>
                <p:nvPr/>
              </p:nvSpPr>
              <p:spPr>
                <a:xfrm>
                  <a:off x="2943275" y="3531300"/>
                  <a:ext cx="38575" cy="3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3" h="1561" extrusionOk="0">
                      <a:moveTo>
                        <a:pt x="760" y="303"/>
                      </a:moveTo>
                      <a:cubicBezTo>
                        <a:pt x="879" y="303"/>
                        <a:pt x="1021" y="351"/>
                        <a:pt x="1092" y="446"/>
                      </a:cubicBezTo>
                      <a:cubicBezTo>
                        <a:pt x="1439" y="774"/>
                        <a:pt x="1126" y="1257"/>
                        <a:pt x="758" y="1257"/>
                      </a:cubicBezTo>
                      <a:cubicBezTo>
                        <a:pt x="647" y="1257"/>
                        <a:pt x="532" y="1214"/>
                        <a:pt x="428" y="1110"/>
                      </a:cubicBezTo>
                      <a:cubicBezTo>
                        <a:pt x="238" y="920"/>
                        <a:pt x="238" y="612"/>
                        <a:pt x="428" y="446"/>
                      </a:cubicBezTo>
                      <a:cubicBezTo>
                        <a:pt x="523" y="351"/>
                        <a:pt x="641" y="303"/>
                        <a:pt x="760" y="303"/>
                      </a:cubicBezTo>
                      <a:close/>
                      <a:moveTo>
                        <a:pt x="769" y="1"/>
                      </a:moveTo>
                      <a:cubicBezTo>
                        <a:pt x="570" y="1"/>
                        <a:pt x="369" y="78"/>
                        <a:pt x="214" y="232"/>
                      </a:cubicBezTo>
                      <a:cubicBezTo>
                        <a:pt x="72" y="374"/>
                        <a:pt x="1" y="564"/>
                        <a:pt x="1" y="778"/>
                      </a:cubicBezTo>
                      <a:cubicBezTo>
                        <a:pt x="1" y="967"/>
                        <a:pt x="72" y="1181"/>
                        <a:pt x="214" y="1323"/>
                      </a:cubicBezTo>
                      <a:cubicBezTo>
                        <a:pt x="357" y="1466"/>
                        <a:pt x="547" y="1560"/>
                        <a:pt x="760" y="1560"/>
                      </a:cubicBezTo>
                      <a:cubicBezTo>
                        <a:pt x="1187" y="1537"/>
                        <a:pt x="1519" y="1205"/>
                        <a:pt x="1543" y="778"/>
                      </a:cubicBezTo>
                      <a:cubicBezTo>
                        <a:pt x="1543" y="564"/>
                        <a:pt x="1448" y="374"/>
                        <a:pt x="1306" y="232"/>
                      </a:cubicBezTo>
                      <a:cubicBezTo>
                        <a:pt x="1163" y="78"/>
                        <a:pt x="968" y="1"/>
                        <a:pt x="76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679" name="Google Shape;3679;p29"/>
              <p:cNvGrpSpPr/>
              <p:nvPr/>
            </p:nvGrpSpPr>
            <p:grpSpPr>
              <a:xfrm flipH="1">
                <a:off x="7837244" y="4151354"/>
                <a:ext cx="54561" cy="54522"/>
                <a:chOff x="2943275" y="3531300"/>
                <a:chExt cx="39050" cy="39025"/>
              </a:xfrm>
            </p:grpSpPr>
            <p:sp>
              <p:nvSpPr>
                <p:cNvPr id="3680" name="Google Shape;3680;p29"/>
                <p:cNvSpPr/>
                <p:nvPr/>
              </p:nvSpPr>
              <p:spPr>
                <a:xfrm>
                  <a:off x="2946500" y="3534625"/>
                  <a:ext cx="35825" cy="3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3" h="1286" extrusionOk="0">
                      <a:moveTo>
                        <a:pt x="657" y="0"/>
                      </a:moveTo>
                      <a:cubicBezTo>
                        <a:pt x="330" y="0"/>
                        <a:pt x="0" y="241"/>
                        <a:pt x="14" y="645"/>
                      </a:cubicBezTo>
                      <a:cubicBezTo>
                        <a:pt x="14" y="811"/>
                        <a:pt x="85" y="977"/>
                        <a:pt x="204" y="1095"/>
                      </a:cubicBezTo>
                      <a:cubicBezTo>
                        <a:pt x="337" y="1228"/>
                        <a:pt x="491" y="1285"/>
                        <a:pt x="642" y="1285"/>
                      </a:cubicBezTo>
                      <a:cubicBezTo>
                        <a:pt x="1055" y="1285"/>
                        <a:pt x="1433" y="854"/>
                        <a:pt x="1224" y="384"/>
                      </a:cubicBezTo>
                      <a:cubicBezTo>
                        <a:pt x="1116" y="119"/>
                        <a:pt x="887" y="0"/>
                        <a:pt x="6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1" name="Google Shape;3681;p29"/>
                <p:cNvSpPr/>
                <p:nvPr/>
              </p:nvSpPr>
              <p:spPr>
                <a:xfrm>
                  <a:off x="2943275" y="3531300"/>
                  <a:ext cx="38575" cy="3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3" h="1561" extrusionOk="0">
                      <a:moveTo>
                        <a:pt x="760" y="303"/>
                      </a:moveTo>
                      <a:cubicBezTo>
                        <a:pt x="879" y="303"/>
                        <a:pt x="1021" y="351"/>
                        <a:pt x="1092" y="446"/>
                      </a:cubicBezTo>
                      <a:cubicBezTo>
                        <a:pt x="1439" y="774"/>
                        <a:pt x="1126" y="1257"/>
                        <a:pt x="758" y="1257"/>
                      </a:cubicBezTo>
                      <a:cubicBezTo>
                        <a:pt x="647" y="1257"/>
                        <a:pt x="532" y="1214"/>
                        <a:pt x="428" y="1110"/>
                      </a:cubicBezTo>
                      <a:cubicBezTo>
                        <a:pt x="238" y="920"/>
                        <a:pt x="238" y="612"/>
                        <a:pt x="428" y="446"/>
                      </a:cubicBezTo>
                      <a:cubicBezTo>
                        <a:pt x="523" y="351"/>
                        <a:pt x="641" y="303"/>
                        <a:pt x="760" y="303"/>
                      </a:cubicBezTo>
                      <a:close/>
                      <a:moveTo>
                        <a:pt x="769" y="1"/>
                      </a:moveTo>
                      <a:cubicBezTo>
                        <a:pt x="570" y="1"/>
                        <a:pt x="369" y="78"/>
                        <a:pt x="214" y="232"/>
                      </a:cubicBezTo>
                      <a:cubicBezTo>
                        <a:pt x="72" y="374"/>
                        <a:pt x="1" y="564"/>
                        <a:pt x="1" y="778"/>
                      </a:cubicBezTo>
                      <a:cubicBezTo>
                        <a:pt x="1" y="967"/>
                        <a:pt x="72" y="1181"/>
                        <a:pt x="214" y="1323"/>
                      </a:cubicBezTo>
                      <a:cubicBezTo>
                        <a:pt x="357" y="1466"/>
                        <a:pt x="547" y="1560"/>
                        <a:pt x="760" y="1560"/>
                      </a:cubicBezTo>
                      <a:cubicBezTo>
                        <a:pt x="1187" y="1537"/>
                        <a:pt x="1519" y="1205"/>
                        <a:pt x="1543" y="778"/>
                      </a:cubicBezTo>
                      <a:cubicBezTo>
                        <a:pt x="1543" y="564"/>
                        <a:pt x="1448" y="374"/>
                        <a:pt x="1306" y="232"/>
                      </a:cubicBezTo>
                      <a:cubicBezTo>
                        <a:pt x="1163" y="78"/>
                        <a:pt x="968" y="1"/>
                        <a:pt x="76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682" name="Google Shape;3682;p29"/>
              <p:cNvSpPr/>
              <p:nvPr/>
            </p:nvSpPr>
            <p:spPr>
              <a:xfrm flipH="1">
                <a:off x="7773909" y="805200"/>
                <a:ext cx="66300" cy="666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3" name="Google Shape;3683;p29"/>
              <p:cNvSpPr/>
              <p:nvPr/>
            </p:nvSpPr>
            <p:spPr>
              <a:xfrm flipH="1">
                <a:off x="7700446" y="2271925"/>
                <a:ext cx="66300" cy="666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4" name="Google Shape;3684;p29"/>
              <p:cNvSpPr/>
              <p:nvPr/>
            </p:nvSpPr>
            <p:spPr>
              <a:xfrm flipH="1">
                <a:off x="8280871" y="4200075"/>
                <a:ext cx="66300" cy="666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685" name="Google Shape;3685;p29"/>
              <p:cNvGrpSpPr/>
              <p:nvPr/>
            </p:nvGrpSpPr>
            <p:grpSpPr>
              <a:xfrm flipH="1">
                <a:off x="6141773" y="4630571"/>
                <a:ext cx="435018" cy="444103"/>
                <a:chOff x="2963450" y="3492750"/>
                <a:chExt cx="311350" cy="317875"/>
              </a:xfrm>
            </p:grpSpPr>
            <p:sp>
              <p:nvSpPr>
                <p:cNvPr id="3686" name="Google Shape;3686;p29"/>
                <p:cNvSpPr/>
                <p:nvPr/>
              </p:nvSpPr>
              <p:spPr>
                <a:xfrm>
                  <a:off x="3105775" y="3752950"/>
                  <a:ext cx="77700" cy="5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8" h="2307" extrusionOk="0">
                      <a:moveTo>
                        <a:pt x="1803" y="0"/>
                      </a:moveTo>
                      <a:cubicBezTo>
                        <a:pt x="1708" y="0"/>
                        <a:pt x="1637" y="48"/>
                        <a:pt x="1637" y="143"/>
                      </a:cubicBezTo>
                      <a:cubicBezTo>
                        <a:pt x="1614" y="451"/>
                        <a:pt x="1685" y="783"/>
                        <a:pt x="1803" y="1068"/>
                      </a:cubicBezTo>
                      <a:cubicBezTo>
                        <a:pt x="1803" y="1092"/>
                        <a:pt x="1827" y="1139"/>
                        <a:pt x="2088" y="1803"/>
                      </a:cubicBezTo>
                      <a:cubicBezTo>
                        <a:pt x="2112" y="1851"/>
                        <a:pt x="2159" y="1898"/>
                        <a:pt x="2230" y="1898"/>
                      </a:cubicBezTo>
                      <a:lnTo>
                        <a:pt x="2278" y="1874"/>
                      </a:lnTo>
                      <a:cubicBezTo>
                        <a:pt x="2539" y="1780"/>
                        <a:pt x="2776" y="1661"/>
                        <a:pt x="3013" y="1542"/>
                      </a:cubicBezTo>
                      <a:cubicBezTo>
                        <a:pt x="3084" y="1495"/>
                        <a:pt x="3108" y="1400"/>
                        <a:pt x="3060" y="1329"/>
                      </a:cubicBezTo>
                      <a:cubicBezTo>
                        <a:pt x="3045" y="1283"/>
                        <a:pt x="3000" y="1257"/>
                        <a:pt x="2951" y="1257"/>
                      </a:cubicBezTo>
                      <a:cubicBezTo>
                        <a:pt x="2924" y="1257"/>
                        <a:pt x="2896" y="1265"/>
                        <a:pt x="2871" y="1281"/>
                      </a:cubicBezTo>
                      <a:cubicBezTo>
                        <a:pt x="2681" y="1376"/>
                        <a:pt x="2491" y="1471"/>
                        <a:pt x="2301" y="1542"/>
                      </a:cubicBezTo>
                      <a:cubicBezTo>
                        <a:pt x="2135" y="1115"/>
                        <a:pt x="2088" y="1020"/>
                        <a:pt x="2088" y="973"/>
                      </a:cubicBezTo>
                      <a:cubicBezTo>
                        <a:pt x="1969" y="736"/>
                        <a:pt x="1922" y="451"/>
                        <a:pt x="1922" y="167"/>
                      </a:cubicBezTo>
                      <a:cubicBezTo>
                        <a:pt x="1922" y="95"/>
                        <a:pt x="1874" y="24"/>
                        <a:pt x="1803" y="0"/>
                      </a:cubicBezTo>
                      <a:close/>
                      <a:moveTo>
                        <a:pt x="460" y="87"/>
                      </a:moveTo>
                      <a:cubicBezTo>
                        <a:pt x="398" y="87"/>
                        <a:pt x="336" y="118"/>
                        <a:pt x="309" y="190"/>
                      </a:cubicBezTo>
                      <a:cubicBezTo>
                        <a:pt x="309" y="261"/>
                        <a:pt x="261" y="499"/>
                        <a:pt x="24" y="1803"/>
                      </a:cubicBezTo>
                      <a:cubicBezTo>
                        <a:pt x="1" y="1874"/>
                        <a:pt x="48" y="1946"/>
                        <a:pt x="95" y="1969"/>
                      </a:cubicBezTo>
                      <a:cubicBezTo>
                        <a:pt x="380" y="2088"/>
                        <a:pt x="665" y="2207"/>
                        <a:pt x="949" y="2301"/>
                      </a:cubicBezTo>
                      <a:lnTo>
                        <a:pt x="997" y="2301"/>
                      </a:lnTo>
                      <a:cubicBezTo>
                        <a:pt x="1010" y="2305"/>
                        <a:pt x="1023" y="2306"/>
                        <a:pt x="1035" y="2306"/>
                      </a:cubicBezTo>
                      <a:cubicBezTo>
                        <a:pt x="1192" y="2306"/>
                        <a:pt x="1220" y="2039"/>
                        <a:pt x="1044" y="2017"/>
                      </a:cubicBezTo>
                      <a:cubicBezTo>
                        <a:pt x="736" y="1922"/>
                        <a:pt x="499" y="1827"/>
                        <a:pt x="333" y="1756"/>
                      </a:cubicBezTo>
                      <a:cubicBezTo>
                        <a:pt x="546" y="594"/>
                        <a:pt x="594" y="333"/>
                        <a:pt x="617" y="285"/>
                      </a:cubicBezTo>
                      <a:cubicBezTo>
                        <a:pt x="661" y="168"/>
                        <a:pt x="560" y="87"/>
                        <a:pt x="460" y="8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7" name="Google Shape;3687;p29"/>
                <p:cNvSpPr/>
                <p:nvPr/>
              </p:nvSpPr>
              <p:spPr>
                <a:xfrm>
                  <a:off x="3222600" y="3511000"/>
                  <a:ext cx="48650" cy="4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6" h="1732" extrusionOk="0">
                      <a:moveTo>
                        <a:pt x="1400" y="0"/>
                      </a:moveTo>
                      <a:cubicBezTo>
                        <a:pt x="1092" y="48"/>
                        <a:pt x="783" y="95"/>
                        <a:pt x="451" y="143"/>
                      </a:cubicBezTo>
                      <a:lnTo>
                        <a:pt x="1" y="190"/>
                      </a:lnTo>
                      <a:cubicBezTo>
                        <a:pt x="72" y="238"/>
                        <a:pt x="143" y="285"/>
                        <a:pt x="214" y="356"/>
                      </a:cubicBezTo>
                      <a:cubicBezTo>
                        <a:pt x="427" y="522"/>
                        <a:pt x="594" y="712"/>
                        <a:pt x="760" y="925"/>
                      </a:cubicBezTo>
                      <a:lnTo>
                        <a:pt x="1400" y="0"/>
                      </a:lnTo>
                      <a:close/>
                      <a:moveTo>
                        <a:pt x="760" y="925"/>
                      </a:moveTo>
                      <a:lnTo>
                        <a:pt x="783" y="949"/>
                      </a:lnTo>
                      <a:cubicBezTo>
                        <a:pt x="949" y="1210"/>
                        <a:pt x="1092" y="1471"/>
                        <a:pt x="1210" y="1732"/>
                      </a:cubicBezTo>
                      <a:lnTo>
                        <a:pt x="1946" y="1115"/>
                      </a:lnTo>
                      <a:lnTo>
                        <a:pt x="760" y="925"/>
                      </a:lnTo>
                      <a:close/>
                    </a:path>
                  </a:pathLst>
                </a:custGeom>
                <a:solidFill>
                  <a:srgbClr val="FCB05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8" name="Google Shape;3688;p29"/>
                <p:cNvSpPr/>
                <p:nvPr/>
              </p:nvSpPr>
              <p:spPr>
                <a:xfrm>
                  <a:off x="2964525" y="3496500"/>
                  <a:ext cx="299600" cy="270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4" h="10808" extrusionOk="0">
                      <a:moveTo>
                        <a:pt x="7368" y="5015"/>
                      </a:moveTo>
                      <a:cubicBezTo>
                        <a:pt x="7637" y="5015"/>
                        <a:pt x="7871" y="5189"/>
                        <a:pt x="8070" y="5538"/>
                      </a:cubicBezTo>
                      <a:cubicBezTo>
                        <a:pt x="8355" y="6036"/>
                        <a:pt x="8450" y="6605"/>
                        <a:pt x="8331" y="7175"/>
                      </a:cubicBezTo>
                      <a:cubicBezTo>
                        <a:pt x="8236" y="7792"/>
                        <a:pt x="7857" y="8313"/>
                        <a:pt x="7311" y="8598"/>
                      </a:cubicBezTo>
                      <a:cubicBezTo>
                        <a:pt x="6928" y="8805"/>
                        <a:pt x="6492" y="8916"/>
                        <a:pt x="6060" y="8916"/>
                      </a:cubicBezTo>
                      <a:cubicBezTo>
                        <a:pt x="5849" y="8916"/>
                        <a:pt x="5639" y="8890"/>
                        <a:pt x="5437" y="8835"/>
                      </a:cubicBezTo>
                      <a:cubicBezTo>
                        <a:pt x="4654" y="8598"/>
                        <a:pt x="3990" y="8147"/>
                        <a:pt x="3468" y="7554"/>
                      </a:cubicBezTo>
                      <a:cubicBezTo>
                        <a:pt x="2828" y="6843"/>
                        <a:pt x="2709" y="6297"/>
                        <a:pt x="3112" y="5941"/>
                      </a:cubicBezTo>
                      <a:cubicBezTo>
                        <a:pt x="3634" y="5941"/>
                        <a:pt x="4180" y="5894"/>
                        <a:pt x="4702" y="5799"/>
                      </a:cubicBezTo>
                      <a:cubicBezTo>
                        <a:pt x="5484" y="5680"/>
                        <a:pt x="6267" y="5443"/>
                        <a:pt x="7003" y="5111"/>
                      </a:cubicBezTo>
                      <a:cubicBezTo>
                        <a:pt x="7131" y="5047"/>
                        <a:pt x="7252" y="5015"/>
                        <a:pt x="7368" y="5015"/>
                      </a:cubicBezTo>
                      <a:close/>
                      <a:moveTo>
                        <a:pt x="8107" y="0"/>
                      </a:moveTo>
                      <a:cubicBezTo>
                        <a:pt x="8016" y="0"/>
                        <a:pt x="7924" y="4"/>
                        <a:pt x="7833" y="11"/>
                      </a:cubicBezTo>
                      <a:cubicBezTo>
                        <a:pt x="6979" y="106"/>
                        <a:pt x="6172" y="865"/>
                        <a:pt x="5366" y="2336"/>
                      </a:cubicBezTo>
                      <a:lnTo>
                        <a:pt x="5366" y="2312"/>
                      </a:lnTo>
                      <a:cubicBezTo>
                        <a:pt x="4583" y="3783"/>
                        <a:pt x="3800" y="4660"/>
                        <a:pt x="3041" y="4945"/>
                      </a:cubicBezTo>
                      <a:cubicBezTo>
                        <a:pt x="2424" y="5182"/>
                        <a:pt x="1784" y="5325"/>
                        <a:pt x="1120" y="5372"/>
                      </a:cubicBezTo>
                      <a:cubicBezTo>
                        <a:pt x="997" y="5349"/>
                        <a:pt x="885" y="5337"/>
                        <a:pt x="785" y="5337"/>
                      </a:cubicBezTo>
                      <a:cubicBezTo>
                        <a:pt x="174" y="5337"/>
                        <a:pt x="1" y="5773"/>
                        <a:pt x="266" y="6629"/>
                      </a:cubicBezTo>
                      <a:cubicBezTo>
                        <a:pt x="717" y="8100"/>
                        <a:pt x="1499" y="9167"/>
                        <a:pt x="2614" y="9832"/>
                      </a:cubicBezTo>
                      <a:cubicBezTo>
                        <a:pt x="3624" y="10467"/>
                        <a:pt x="4795" y="10808"/>
                        <a:pt x="5989" y="10808"/>
                      </a:cubicBezTo>
                      <a:cubicBezTo>
                        <a:pt x="6310" y="10808"/>
                        <a:pt x="6633" y="10783"/>
                        <a:pt x="6955" y="10733"/>
                      </a:cubicBezTo>
                      <a:cubicBezTo>
                        <a:pt x="8426" y="10519"/>
                        <a:pt x="9754" y="9737"/>
                        <a:pt x="10632" y="8527"/>
                      </a:cubicBezTo>
                      <a:cubicBezTo>
                        <a:pt x="11533" y="7317"/>
                        <a:pt x="11984" y="5846"/>
                        <a:pt x="11913" y="4328"/>
                      </a:cubicBezTo>
                      <a:cubicBezTo>
                        <a:pt x="11889" y="3640"/>
                        <a:pt x="11770" y="2952"/>
                        <a:pt x="11533" y="2312"/>
                      </a:cubicBezTo>
                      <a:cubicBezTo>
                        <a:pt x="11415" y="2051"/>
                        <a:pt x="11272" y="1790"/>
                        <a:pt x="11106" y="1529"/>
                      </a:cubicBezTo>
                      <a:lnTo>
                        <a:pt x="11059" y="1505"/>
                      </a:lnTo>
                      <a:cubicBezTo>
                        <a:pt x="10917" y="1292"/>
                        <a:pt x="10727" y="1102"/>
                        <a:pt x="10537" y="936"/>
                      </a:cubicBezTo>
                      <a:cubicBezTo>
                        <a:pt x="10466" y="865"/>
                        <a:pt x="10395" y="818"/>
                        <a:pt x="10324" y="770"/>
                      </a:cubicBezTo>
                      <a:cubicBezTo>
                        <a:pt x="9705" y="280"/>
                        <a:pt x="8915" y="0"/>
                        <a:pt x="810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9" name="Google Shape;3689;p29"/>
                <p:cNvSpPr/>
                <p:nvPr/>
              </p:nvSpPr>
              <p:spPr>
                <a:xfrm>
                  <a:off x="3032250" y="3621850"/>
                  <a:ext cx="143525" cy="9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1" h="3908" extrusionOk="0">
                      <a:moveTo>
                        <a:pt x="4659" y="1"/>
                      </a:moveTo>
                      <a:cubicBezTo>
                        <a:pt x="4543" y="1"/>
                        <a:pt x="4422" y="33"/>
                        <a:pt x="4294" y="97"/>
                      </a:cubicBezTo>
                      <a:cubicBezTo>
                        <a:pt x="3558" y="429"/>
                        <a:pt x="2775" y="666"/>
                        <a:pt x="1993" y="809"/>
                      </a:cubicBezTo>
                      <a:cubicBezTo>
                        <a:pt x="1471" y="880"/>
                        <a:pt x="925" y="927"/>
                        <a:pt x="403" y="927"/>
                      </a:cubicBezTo>
                      <a:cubicBezTo>
                        <a:pt x="0" y="1283"/>
                        <a:pt x="119" y="1829"/>
                        <a:pt x="759" y="2540"/>
                      </a:cubicBezTo>
                      <a:cubicBezTo>
                        <a:pt x="1281" y="3133"/>
                        <a:pt x="1945" y="3584"/>
                        <a:pt x="2704" y="3821"/>
                      </a:cubicBezTo>
                      <a:cubicBezTo>
                        <a:pt x="2925" y="3878"/>
                        <a:pt x="3151" y="3907"/>
                        <a:pt x="3375" y="3907"/>
                      </a:cubicBezTo>
                      <a:cubicBezTo>
                        <a:pt x="3801" y="3907"/>
                        <a:pt x="4220" y="3802"/>
                        <a:pt x="4578" y="3584"/>
                      </a:cubicBezTo>
                      <a:cubicBezTo>
                        <a:pt x="5148" y="3299"/>
                        <a:pt x="5527" y="2778"/>
                        <a:pt x="5622" y="2161"/>
                      </a:cubicBezTo>
                      <a:cubicBezTo>
                        <a:pt x="5741" y="1615"/>
                        <a:pt x="5646" y="1022"/>
                        <a:pt x="5361" y="524"/>
                      </a:cubicBezTo>
                      <a:cubicBezTo>
                        <a:pt x="5162" y="175"/>
                        <a:pt x="4928" y="1"/>
                        <a:pt x="465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0" name="Google Shape;3690;p29"/>
                <p:cNvSpPr/>
                <p:nvPr/>
              </p:nvSpPr>
              <p:spPr>
                <a:xfrm>
                  <a:off x="2963450" y="3492750"/>
                  <a:ext cx="311350" cy="27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54" h="11097" extrusionOk="0">
                      <a:moveTo>
                        <a:pt x="11434" y="920"/>
                      </a:moveTo>
                      <a:lnTo>
                        <a:pt x="11102" y="1395"/>
                      </a:lnTo>
                      <a:cubicBezTo>
                        <a:pt x="10983" y="1252"/>
                        <a:pt x="10865" y="1134"/>
                        <a:pt x="10746" y="1039"/>
                      </a:cubicBezTo>
                      <a:lnTo>
                        <a:pt x="10841" y="1015"/>
                      </a:lnTo>
                      <a:lnTo>
                        <a:pt x="11434" y="920"/>
                      </a:lnTo>
                      <a:close/>
                      <a:moveTo>
                        <a:pt x="11410" y="1845"/>
                      </a:moveTo>
                      <a:lnTo>
                        <a:pt x="11956" y="1916"/>
                      </a:lnTo>
                      <a:lnTo>
                        <a:pt x="11600" y="2225"/>
                      </a:lnTo>
                      <a:cubicBezTo>
                        <a:pt x="11553" y="2082"/>
                        <a:pt x="11481" y="1964"/>
                        <a:pt x="11410" y="1845"/>
                      </a:cubicBezTo>
                      <a:close/>
                      <a:moveTo>
                        <a:pt x="7407" y="5310"/>
                      </a:moveTo>
                      <a:cubicBezTo>
                        <a:pt x="7590" y="5310"/>
                        <a:pt x="7788" y="5419"/>
                        <a:pt x="7994" y="5759"/>
                      </a:cubicBezTo>
                      <a:cubicBezTo>
                        <a:pt x="8232" y="6234"/>
                        <a:pt x="8327" y="6779"/>
                        <a:pt x="8232" y="7301"/>
                      </a:cubicBezTo>
                      <a:cubicBezTo>
                        <a:pt x="8137" y="7870"/>
                        <a:pt x="7781" y="8369"/>
                        <a:pt x="7259" y="8629"/>
                      </a:cubicBezTo>
                      <a:cubicBezTo>
                        <a:pt x="6920" y="8830"/>
                        <a:pt x="6531" y="8930"/>
                        <a:pt x="6137" y="8930"/>
                      </a:cubicBezTo>
                      <a:cubicBezTo>
                        <a:pt x="5925" y="8930"/>
                        <a:pt x="5711" y="8901"/>
                        <a:pt x="5504" y="8843"/>
                      </a:cubicBezTo>
                      <a:cubicBezTo>
                        <a:pt x="4768" y="8629"/>
                        <a:pt x="4104" y="8179"/>
                        <a:pt x="3606" y="7609"/>
                      </a:cubicBezTo>
                      <a:cubicBezTo>
                        <a:pt x="2847" y="6732"/>
                        <a:pt x="3084" y="6376"/>
                        <a:pt x="3203" y="6234"/>
                      </a:cubicBezTo>
                      <a:lnTo>
                        <a:pt x="3227" y="6234"/>
                      </a:lnTo>
                      <a:cubicBezTo>
                        <a:pt x="3725" y="6234"/>
                        <a:pt x="4247" y="6186"/>
                        <a:pt x="4768" y="6115"/>
                      </a:cubicBezTo>
                      <a:cubicBezTo>
                        <a:pt x="5575" y="5973"/>
                        <a:pt x="6358" y="5735"/>
                        <a:pt x="7093" y="5403"/>
                      </a:cubicBezTo>
                      <a:cubicBezTo>
                        <a:pt x="7191" y="5350"/>
                        <a:pt x="7297" y="5310"/>
                        <a:pt x="7407" y="5310"/>
                      </a:cubicBezTo>
                      <a:close/>
                      <a:moveTo>
                        <a:pt x="7413" y="5009"/>
                      </a:moveTo>
                      <a:cubicBezTo>
                        <a:pt x="7255" y="5009"/>
                        <a:pt x="7105" y="5058"/>
                        <a:pt x="6974" y="5119"/>
                      </a:cubicBezTo>
                      <a:cubicBezTo>
                        <a:pt x="6239" y="5451"/>
                        <a:pt x="5480" y="5688"/>
                        <a:pt x="4697" y="5807"/>
                      </a:cubicBezTo>
                      <a:cubicBezTo>
                        <a:pt x="4199" y="5902"/>
                        <a:pt x="3677" y="5925"/>
                        <a:pt x="3155" y="5949"/>
                      </a:cubicBezTo>
                      <a:cubicBezTo>
                        <a:pt x="3108" y="5949"/>
                        <a:pt x="3084" y="5949"/>
                        <a:pt x="3037" y="5973"/>
                      </a:cubicBezTo>
                      <a:cubicBezTo>
                        <a:pt x="2586" y="6400"/>
                        <a:pt x="2705" y="7016"/>
                        <a:pt x="3393" y="7799"/>
                      </a:cubicBezTo>
                      <a:cubicBezTo>
                        <a:pt x="3938" y="8416"/>
                        <a:pt x="4626" y="8890"/>
                        <a:pt x="5433" y="9128"/>
                      </a:cubicBezTo>
                      <a:cubicBezTo>
                        <a:pt x="5646" y="9175"/>
                        <a:pt x="5883" y="9199"/>
                        <a:pt x="6144" y="9199"/>
                      </a:cubicBezTo>
                      <a:lnTo>
                        <a:pt x="6144" y="9222"/>
                      </a:lnTo>
                      <a:cubicBezTo>
                        <a:pt x="6595" y="9199"/>
                        <a:pt x="7022" y="9080"/>
                        <a:pt x="7401" y="8867"/>
                      </a:cubicBezTo>
                      <a:cubicBezTo>
                        <a:pt x="7994" y="8558"/>
                        <a:pt x="8398" y="7989"/>
                        <a:pt x="8516" y="7349"/>
                      </a:cubicBezTo>
                      <a:cubicBezTo>
                        <a:pt x="8635" y="6755"/>
                        <a:pt x="8540" y="6139"/>
                        <a:pt x="8232" y="5617"/>
                      </a:cubicBezTo>
                      <a:cubicBezTo>
                        <a:pt x="7977" y="5152"/>
                        <a:pt x="7684" y="5009"/>
                        <a:pt x="7413" y="5009"/>
                      </a:cubicBezTo>
                      <a:close/>
                      <a:moveTo>
                        <a:pt x="8176" y="316"/>
                      </a:moveTo>
                      <a:cubicBezTo>
                        <a:pt x="8936" y="316"/>
                        <a:pt x="9679" y="576"/>
                        <a:pt x="10272" y="1062"/>
                      </a:cubicBezTo>
                      <a:lnTo>
                        <a:pt x="10295" y="1062"/>
                      </a:lnTo>
                      <a:cubicBezTo>
                        <a:pt x="10367" y="1086"/>
                        <a:pt x="10414" y="1134"/>
                        <a:pt x="10485" y="1205"/>
                      </a:cubicBezTo>
                      <a:cubicBezTo>
                        <a:pt x="10675" y="1347"/>
                        <a:pt x="10841" y="1513"/>
                        <a:pt x="10983" y="1727"/>
                      </a:cubicBezTo>
                      <a:cubicBezTo>
                        <a:pt x="10983" y="1727"/>
                        <a:pt x="11007" y="1750"/>
                        <a:pt x="11007" y="1750"/>
                      </a:cubicBezTo>
                      <a:lnTo>
                        <a:pt x="11031" y="1774"/>
                      </a:lnTo>
                      <a:cubicBezTo>
                        <a:pt x="11197" y="2011"/>
                        <a:pt x="11315" y="2249"/>
                        <a:pt x="11434" y="2509"/>
                      </a:cubicBezTo>
                      <a:cubicBezTo>
                        <a:pt x="11671" y="3150"/>
                        <a:pt x="11790" y="3814"/>
                        <a:pt x="11813" y="4478"/>
                      </a:cubicBezTo>
                      <a:cubicBezTo>
                        <a:pt x="11885" y="5949"/>
                        <a:pt x="11458" y="7396"/>
                        <a:pt x="10556" y="8582"/>
                      </a:cubicBezTo>
                      <a:cubicBezTo>
                        <a:pt x="9702" y="9744"/>
                        <a:pt x="8398" y="10527"/>
                        <a:pt x="6974" y="10717"/>
                      </a:cubicBezTo>
                      <a:cubicBezTo>
                        <a:pt x="6650" y="10769"/>
                        <a:pt x="6323" y="10795"/>
                        <a:pt x="5998" y="10795"/>
                      </a:cubicBezTo>
                      <a:cubicBezTo>
                        <a:pt x="4847" y="10795"/>
                        <a:pt x="3708" y="10473"/>
                        <a:pt x="2728" y="9863"/>
                      </a:cubicBezTo>
                      <a:cubicBezTo>
                        <a:pt x="1661" y="9222"/>
                        <a:pt x="902" y="8155"/>
                        <a:pt x="475" y="6732"/>
                      </a:cubicBezTo>
                      <a:cubicBezTo>
                        <a:pt x="309" y="6257"/>
                        <a:pt x="309" y="5925"/>
                        <a:pt x="451" y="5783"/>
                      </a:cubicBezTo>
                      <a:cubicBezTo>
                        <a:pt x="530" y="5684"/>
                        <a:pt x="659" y="5635"/>
                        <a:pt x="782" y="5635"/>
                      </a:cubicBezTo>
                      <a:cubicBezTo>
                        <a:pt x="806" y="5635"/>
                        <a:pt x="831" y="5637"/>
                        <a:pt x="854" y="5641"/>
                      </a:cubicBezTo>
                      <a:cubicBezTo>
                        <a:pt x="973" y="5641"/>
                        <a:pt x="1068" y="5664"/>
                        <a:pt x="1187" y="5688"/>
                      </a:cubicBezTo>
                      <a:cubicBezTo>
                        <a:pt x="1851" y="5641"/>
                        <a:pt x="2515" y="5498"/>
                        <a:pt x="3155" y="5237"/>
                      </a:cubicBezTo>
                      <a:cubicBezTo>
                        <a:pt x="3938" y="4953"/>
                        <a:pt x="4745" y="4075"/>
                        <a:pt x="5551" y="2557"/>
                      </a:cubicBezTo>
                      <a:cubicBezTo>
                        <a:pt x="6310" y="1157"/>
                        <a:pt x="7117" y="398"/>
                        <a:pt x="7900" y="327"/>
                      </a:cubicBezTo>
                      <a:cubicBezTo>
                        <a:pt x="7992" y="319"/>
                        <a:pt x="8084" y="316"/>
                        <a:pt x="8176" y="316"/>
                      </a:cubicBezTo>
                      <a:close/>
                      <a:moveTo>
                        <a:pt x="8220" y="1"/>
                      </a:moveTo>
                      <a:cubicBezTo>
                        <a:pt x="8105" y="1"/>
                        <a:pt x="7990" y="7"/>
                        <a:pt x="7876" y="19"/>
                      </a:cubicBezTo>
                      <a:cubicBezTo>
                        <a:pt x="6974" y="90"/>
                        <a:pt x="6097" y="896"/>
                        <a:pt x="5290" y="2415"/>
                      </a:cubicBezTo>
                      <a:cubicBezTo>
                        <a:pt x="4531" y="3838"/>
                        <a:pt x="3748" y="4692"/>
                        <a:pt x="3037" y="4953"/>
                      </a:cubicBezTo>
                      <a:cubicBezTo>
                        <a:pt x="2444" y="5190"/>
                        <a:pt x="1827" y="5332"/>
                        <a:pt x="1187" y="5380"/>
                      </a:cubicBezTo>
                      <a:cubicBezTo>
                        <a:pt x="1044" y="5350"/>
                        <a:pt x="915" y="5334"/>
                        <a:pt x="800" y="5334"/>
                      </a:cubicBezTo>
                      <a:cubicBezTo>
                        <a:pt x="550" y="5334"/>
                        <a:pt x="360" y="5407"/>
                        <a:pt x="214" y="5569"/>
                      </a:cubicBezTo>
                      <a:cubicBezTo>
                        <a:pt x="1" y="5830"/>
                        <a:pt x="1" y="6234"/>
                        <a:pt x="190" y="6827"/>
                      </a:cubicBezTo>
                      <a:cubicBezTo>
                        <a:pt x="641" y="8321"/>
                        <a:pt x="1447" y="9436"/>
                        <a:pt x="2586" y="10124"/>
                      </a:cubicBezTo>
                      <a:cubicBezTo>
                        <a:pt x="3606" y="10741"/>
                        <a:pt x="4792" y="11096"/>
                        <a:pt x="5978" y="11096"/>
                      </a:cubicBezTo>
                      <a:cubicBezTo>
                        <a:pt x="6334" y="11096"/>
                        <a:pt x="6666" y="11073"/>
                        <a:pt x="7022" y="11025"/>
                      </a:cubicBezTo>
                      <a:cubicBezTo>
                        <a:pt x="8516" y="10788"/>
                        <a:pt x="9892" y="9982"/>
                        <a:pt x="10793" y="8772"/>
                      </a:cubicBezTo>
                      <a:cubicBezTo>
                        <a:pt x="11719" y="7538"/>
                        <a:pt x="12193" y="5996"/>
                        <a:pt x="12098" y="4455"/>
                      </a:cubicBezTo>
                      <a:cubicBezTo>
                        <a:pt x="12098" y="3790"/>
                        <a:pt x="11956" y="3126"/>
                        <a:pt x="11742" y="2509"/>
                      </a:cubicBezTo>
                      <a:lnTo>
                        <a:pt x="12383" y="1940"/>
                      </a:lnTo>
                      <a:cubicBezTo>
                        <a:pt x="12430" y="1916"/>
                        <a:pt x="12454" y="1845"/>
                        <a:pt x="12430" y="1798"/>
                      </a:cubicBezTo>
                      <a:cubicBezTo>
                        <a:pt x="12430" y="1727"/>
                        <a:pt x="12383" y="1703"/>
                        <a:pt x="12312" y="1679"/>
                      </a:cubicBezTo>
                      <a:lnTo>
                        <a:pt x="11363" y="1537"/>
                      </a:lnTo>
                      <a:lnTo>
                        <a:pt x="11885" y="802"/>
                      </a:lnTo>
                      <a:cubicBezTo>
                        <a:pt x="11973" y="713"/>
                        <a:pt x="11896" y="562"/>
                        <a:pt x="11770" y="562"/>
                      </a:cubicBezTo>
                      <a:cubicBezTo>
                        <a:pt x="11761" y="562"/>
                        <a:pt x="11752" y="563"/>
                        <a:pt x="11742" y="564"/>
                      </a:cubicBezTo>
                      <a:cubicBezTo>
                        <a:pt x="11458" y="636"/>
                        <a:pt x="11126" y="683"/>
                        <a:pt x="10817" y="730"/>
                      </a:cubicBezTo>
                      <a:lnTo>
                        <a:pt x="10414" y="778"/>
                      </a:lnTo>
                      <a:cubicBezTo>
                        <a:pt x="9793" y="281"/>
                        <a:pt x="9009" y="1"/>
                        <a:pt x="822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1" name="Google Shape;3691;p29"/>
                <p:cNvSpPr/>
                <p:nvPr/>
              </p:nvSpPr>
              <p:spPr>
                <a:xfrm>
                  <a:off x="3176350" y="3528150"/>
                  <a:ext cx="27300" cy="2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2" h="1094" extrusionOk="0">
                      <a:moveTo>
                        <a:pt x="507" y="1"/>
                      </a:moveTo>
                      <a:cubicBezTo>
                        <a:pt x="218" y="1"/>
                        <a:pt x="0" y="253"/>
                        <a:pt x="0" y="548"/>
                      </a:cubicBezTo>
                      <a:cubicBezTo>
                        <a:pt x="0" y="690"/>
                        <a:pt x="71" y="809"/>
                        <a:pt x="166" y="927"/>
                      </a:cubicBezTo>
                      <a:cubicBezTo>
                        <a:pt x="261" y="1022"/>
                        <a:pt x="404" y="1070"/>
                        <a:pt x="546" y="1093"/>
                      </a:cubicBezTo>
                      <a:cubicBezTo>
                        <a:pt x="831" y="1070"/>
                        <a:pt x="1068" y="833"/>
                        <a:pt x="1091" y="548"/>
                      </a:cubicBezTo>
                      <a:cubicBezTo>
                        <a:pt x="1091" y="406"/>
                        <a:pt x="1020" y="263"/>
                        <a:pt x="925" y="145"/>
                      </a:cubicBezTo>
                      <a:cubicBezTo>
                        <a:pt x="831" y="50"/>
                        <a:pt x="688" y="2"/>
                        <a:pt x="546" y="2"/>
                      </a:cubicBezTo>
                      <a:cubicBezTo>
                        <a:pt x="533" y="1"/>
                        <a:pt x="520" y="1"/>
                        <a:pt x="50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692" name="Google Shape;3692;p29"/>
              <p:cNvGrpSpPr/>
              <p:nvPr/>
            </p:nvGrpSpPr>
            <p:grpSpPr>
              <a:xfrm rot="1126794" flipH="1">
                <a:off x="7379265" y="3636422"/>
                <a:ext cx="208774" cy="289295"/>
                <a:chOff x="3109925" y="3233975"/>
                <a:chExt cx="149425" cy="207075"/>
              </a:xfrm>
            </p:grpSpPr>
            <p:sp>
              <p:nvSpPr>
                <p:cNvPr id="3693" name="Google Shape;3693;p29"/>
                <p:cNvSpPr/>
                <p:nvPr/>
              </p:nvSpPr>
              <p:spPr>
                <a:xfrm>
                  <a:off x="3127125" y="3284475"/>
                  <a:ext cx="122175" cy="11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7" h="4768" extrusionOk="0">
                      <a:moveTo>
                        <a:pt x="3179" y="0"/>
                      </a:moveTo>
                      <a:lnTo>
                        <a:pt x="3084" y="24"/>
                      </a:lnTo>
                      <a:lnTo>
                        <a:pt x="2800" y="24"/>
                      </a:lnTo>
                      <a:cubicBezTo>
                        <a:pt x="2633" y="71"/>
                        <a:pt x="2491" y="95"/>
                        <a:pt x="2325" y="119"/>
                      </a:cubicBezTo>
                      <a:cubicBezTo>
                        <a:pt x="2254" y="119"/>
                        <a:pt x="2159" y="95"/>
                        <a:pt x="2088" y="71"/>
                      </a:cubicBezTo>
                      <a:lnTo>
                        <a:pt x="1637" y="71"/>
                      </a:lnTo>
                      <a:cubicBezTo>
                        <a:pt x="1708" y="285"/>
                        <a:pt x="1851" y="451"/>
                        <a:pt x="2040" y="569"/>
                      </a:cubicBezTo>
                      <a:cubicBezTo>
                        <a:pt x="2159" y="617"/>
                        <a:pt x="2278" y="640"/>
                        <a:pt x="2420" y="664"/>
                      </a:cubicBezTo>
                      <a:lnTo>
                        <a:pt x="2586" y="664"/>
                      </a:lnTo>
                      <a:cubicBezTo>
                        <a:pt x="2604" y="666"/>
                        <a:pt x="2622" y="667"/>
                        <a:pt x="2640" y="667"/>
                      </a:cubicBezTo>
                      <a:cubicBezTo>
                        <a:pt x="2827" y="667"/>
                        <a:pt x="2974" y="555"/>
                        <a:pt x="3060" y="403"/>
                      </a:cubicBezTo>
                      <a:lnTo>
                        <a:pt x="3060" y="380"/>
                      </a:lnTo>
                      <a:cubicBezTo>
                        <a:pt x="3108" y="261"/>
                        <a:pt x="3155" y="119"/>
                        <a:pt x="3179" y="0"/>
                      </a:cubicBezTo>
                      <a:close/>
                      <a:moveTo>
                        <a:pt x="166" y="1589"/>
                      </a:moveTo>
                      <a:cubicBezTo>
                        <a:pt x="48" y="1589"/>
                        <a:pt x="0" y="1684"/>
                        <a:pt x="0" y="1827"/>
                      </a:cubicBezTo>
                      <a:cubicBezTo>
                        <a:pt x="0" y="2230"/>
                        <a:pt x="333" y="2680"/>
                        <a:pt x="1044" y="3155"/>
                      </a:cubicBezTo>
                      <a:cubicBezTo>
                        <a:pt x="1376" y="3416"/>
                        <a:pt x="1756" y="3606"/>
                        <a:pt x="2183" y="3748"/>
                      </a:cubicBezTo>
                      <a:cubicBezTo>
                        <a:pt x="1993" y="3321"/>
                        <a:pt x="1756" y="2918"/>
                        <a:pt x="1471" y="2562"/>
                      </a:cubicBezTo>
                      <a:cubicBezTo>
                        <a:pt x="973" y="1921"/>
                        <a:pt x="546" y="1589"/>
                        <a:pt x="166" y="1589"/>
                      </a:cubicBezTo>
                      <a:close/>
                      <a:moveTo>
                        <a:pt x="4623" y="2168"/>
                      </a:moveTo>
                      <a:cubicBezTo>
                        <a:pt x="4602" y="2168"/>
                        <a:pt x="4580" y="2172"/>
                        <a:pt x="4555" y="2182"/>
                      </a:cubicBezTo>
                      <a:cubicBezTo>
                        <a:pt x="4199" y="2254"/>
                        <a:pt x="3867" y="2680"/>
                        <a:pt x="3535" y="3440"/>
                      </a:cubicBezTo>
                      <a:cubicBezTo>
                        <a:pt x="3369" y="3867"/>
                        <a:pt x="3226" y="4317"/>
                        <a:pt x="3132" y="4768"/>
                      </a:cubicBezTo>
                      <a:cubicBezTo>
                        <a:pt x="3511" y="4531"/>
                        <a:pt x="3820" y="4222"/>
                        <a:pt x="4104" y="3890"/>
                      </a:cubicBezTo>
                      <a:cubicBezTo>
                        <a:pt x="4650" y="3250"/>
                        <a:pt x="4887" y="2728"/>
                        <a:pt x="4768" y="2348"/>
                      </a:cubicBezTo>
                      <a:cubicBezTo>
                        <a:pt x="4750" y="2236"/>
                        <a:pt x="4701" y="2168"/>
                        <a:pt x="4623" y="216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4" name="Google Shape;3694;p29"/>
                <p:cNvSpPr/>
                <p:nvPr/>
              </p:nvSpPr>
              <p:spPr>
                <a:xfrm>
                  <a:off x="3113475" y="3237550"/>
                  <a:ext cx="141175" cy="4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7" h="1972" extrusionOk="0">
                      <a:moveTo>
                        <a:pt x="2919" y="1"/>
                      </a:moveTo>
                      <a:cubicBezTo>
                        <a:pt x="2895" y="1"/>
                        <a:pt x="2871" y="1"/>
                        <a:pt x="2847" y="3"/>
                      </a:cubicBezTo>
                      <a:cubicBezTo>
                        <a:pt x="2278" y="3"/>
                        <a:pt x="1922" y="122"/>
                        <a:pt x="1780" y="359"/>
                      </a:cubicBezTo>
                      <a:cubicBezTo>
                        <a:pt x="1709" y="454"/>
                        <a:pt x="1685" y="572"/>
                        <a:pt x="1685" y="667"/>
                      </a:cubicBezTo>
                      <a:cubicBezTo>
                        <a:pt x="1685" y="833"/>
                        <a:pt x="1732" y="999"/>
                        <a:pt x="1804" y="1142"/>
                      </a:cubicBezTo>
                      <a:cubicBezTo>
                        <a:pt x="1519" y="999"/>
                        <a:pt x="1187" y="928"/>
                        <a:pt x="879" y="904"/>
                      </a:cubicBezTo>
                      <a:lnTo>
                        <a:pt x="665" y="904"/>
                      </a:lnTo>
                      <a:cubicBezTo>
                        <a:pt x="238" y="904"/>
                        <a:pt x="1" y="999"/>
                        <a:pt x="1" y="1213"/>
                      </a:cubicBezTo>
                      <a:cubicBezTo>
                        <a:pt x="1" y="1403"/>
                        <a:pt x="167" y="1545"/>
                        <a:pt x="499" y="1711"/>
                      </a:cubicBezTo>
                      <a:cubicBezTo>
                        <a:pt x="902" y="1877"/>
                        <a:pt x="1329" y="1948"/>
                        <a:pt x="1756" y="1948"/>
                      </a:cubicBezTo>
                      <a:lnTo>
                        <a:pt x="2634" y="1948"/>
                      </a:lnTo>
                      <a:cubicBezTo>
                        <a:pt x="2397" y="1853"/>
                        <a:pt x="2183" y="1711"/>
                        <a:pt x="2041" y="1497"/>
                      </a:cubicBezTo>
                      <a:lnTo>
                        <a:pt x="2041" y="1497"/>
                      </a:lnTo>
                      <a:cubicBezTo>
                        <a:pt x="2207" y="1711"/>
                        <a:pt x="2397" y="1853"/>
                        <a:pt x="2634" y="1948"/>
                      </a:cubicBezTo>
                      <a:cubicBezTo>
                        <a:pt x="2705" y="1972"/>
                        <a:pt x="2800" y="1972"/>
                        <a:pt x="2871" y="1972"/>
                      </a:cubicBezTo>
                      <a:cubicBezTo>
                        <a:pt x="3037" y="1972"/>
                        <a:pt x="3179" y="1948"/>
                        <a:pt x="3346" y="1901"/>
                      </a:cubicBezTo>
                      <a:lnTo>
                        <a:pt x="3630" y="1901"/>
                      </a:lnTo>
                      <a:lnTo>
                        <a:pt x="3701" y="1877"/>
                      </a:lnTo>
                      <a:cubicBezTo>
                        <a:pt x="4128" y="1853"/>
                        <a:pt x="4532" y="1758"/>
                        <a:pt x="4935" y="1616"/>
                      </a:cubicBezTo>
                      <a:cubicBezTo>
                        <a:pt x="5409" y="1426"/>
                        <a:pt x="5646" y="1189"/>
                        <a:pt x="5646" y="928"/>
                      </a:cubicBezTo>
                      <a:cubicBezTo>
                        <a:pt x="5646" y="738"/>
                        <a:pt x="5552" y="644"/>
                        <a:pt x="5362" y="644"/>
                      </a:cubicBezTo>
                      <a:cubicBezTo>
                        <a:pt x="5101" y="667"/>
                        <a:pt x="4864" y="738"/>
                        <a:pt x="4626" y="833"/>
                      </a:cubicBezTo>
                      <a:cubicBezTo>
                        <a:pt x="4413" y="904"/>
                        <a:pt x="4152" y="1023"/>
                        <a:pt x="3844" y="1165"/>
                      </a:cubicBezTo>
                      <a:cubicBezTo>
                        <a:pt x="3915" y="928"/>
                        <a:pt x="3867" y="667"/>
                        <a:pt x="3749" y="430"/>
                      </a:cubicBezTo>
                      <a:cubicBezTo>
                        <a:pt x="3749" y="406"/>
                        <a:pt x="3725" y="383"/>
                        <a:pt x="3701" y="383"/>
                      </a:cubicBezTo>
                      <a:cubicBezTo>
                        <a:pt x="3503" y="141"/>
                        <a:pt x="3223" y="1"/>
                        <a:pt x="291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5" name="Google Shape;3695;p29"/>
                <p:cNvSpPr/>
                <p:nvPr/>
              </p:nvSpPr>
              <p:spPr>
                <a:xfrm>
                  <a:off x="3134825" y="3240500"/>
                  <a:ext cx="95500" cy="2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0" h="1048" extrusionOk="0">
                      <a:moveTo>
                        <a:pt x="594" y="122"/>
                      </a:moveTo>
                      <a:cubicBezTo>
                        <a:pt x="191" y="122"/>
                        <a:pt x="1" y="288"/>
                        <a:pt x="1" y="549"/>
                      </a:cubicBezTo>
                      <a:cubicBezTo>
                        <a:pt x="1" y="620"/>
                        <a:pt x="1" y="715"/>
                        <a:pt x="25" y="763"/>
                      </a:cubicBezTo>
                      <a:cubicBezTo>
                        <a:pt x="357" y="810"/>
                        <a:pt x="665" y="881"/>
                        <a:pt x="950" y="1000"/>
                      </a:cubicBezTo>
                      <a:cubicBezTo>
                        <a:pt x="878" y="881"/>
                        <a:pt x="831" y="715"/>
                        <a:pt x="831" y="549"/>
                      </a:cubicBezTo>
                      <a:cubicBezTo>
                        <a:pt x="831" y="454"/>
                        <a:pt x="855" y="336"/>
                        <a:pt x="926" y="241"/>
                      </a:cubicBezTo>
                      <a:cubicBezTo>
                        <a:pt x="831" y="170"/>
                        <a:pt x="712" y="122"/>
                        <a:pt x="594" y="122"/>
                      </a:cubicBezTo>
                      <a:close/>
                      <a:moveTo>
                        <a:pt x="3556" y="0"/>
                      </a:moveTo>
                      <a:cubicBezTo>
                        <a:pt x="3541" y="0"/>
                        <a:pt x="3526" y="1"/>
                        <a:pt x="3512" y="4"/>
                      </a:cubicBezTo>
                      <a:cubicBezTo>
                        <a:pt x="3274" y="4"/>
                        <a:pt x="3037" y="99"/>
                        <a:pt x="2847" y="241"/>
                      </a:cubicBezTo>
                      <a:cubicBezTo>
                        <a:pt x="2871" y="265"/>
                        <a:pt x="2895" y="288"/>
                        <a:pt x="2895" y="312"/>
                      </a:cubicBezTo>
                      <a:cubicBezTo>
                        <a:pt x="3013" y="549"/>
                        <a:pt x="3061" y="810"/>
                        <a:pt x="3013" y="1047"/>
                      </a:cubicBezTo>
                      <a:cubicBezTo>
                        <a:pt x="3322" y="905"/>
                        <a:pt x="3583" y="786"/>
                        <a:pt x="3796" y="715"/>
                      </a:cubicBezTo>
                      <a:cubicBezTo>
                        <a:pt x="3820" y="620"/>
                        <a:pt x="3820" y="549"/>
                        <a:pt x="3820" y="454"/>
                      </a:cubicBezTo>
                      <a:lnTo>
                        <a:pt x="3820" y="193"/>
                      </a:lnTo>
                      <a:cubicBezTo>
                        <a:pt x="3799" y="87"/>
                        <a:pt x="3682" y="0"/>
                        <a:pt x="355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6" name="Google Shape;3696;p29"/>
                <p:cNvSpPr/>
                <p:nvPr/>
              </p:nvSpPr>
              <p:spPr>
                <a:xfrm>
                  <a:off x="3109925" y="3233975"/>
                  <a:ext cx="149425" cy="20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7" h="8283" extrusionOk="0">
                      <a:moveTo>
                        <a:pt x="1566" y="573"/>
                      </a:moveTo>
                      <a:cubicBezTo>
                        <a:pt x="1614" y="573"/>
                        <a:pt x="1661" y="573"/>
                        <a:pt x="1708" y="597"/>
                      </a:cubicBezTo>
                      <a:cubicBezTo>
                        <a:pt x="1685" y="668"/>
                        <a:pt x="1661" y="739"/>
                        <a:pt x="1661" y="834"/>
                      </a:cubicBezTo>
                      <a:cubicBezTo>
                        <a:pt x="1661" y="905"/>
                        <a:pt x="1685" y="976"/>
                        <a:pt x="1685" y="1047"/>
                      </a:cubicBezTo>
                      <a:cubicBezTo>
                        <a:pt x="1519" y="1000"/>
                        <a:pt x="1329" y="953"/>
                        <a:pt x="1139" y="929"/>
                      </a:cubicBezTo>
                      <a:lnTo>
                        <a:pt x="1139" y="905"/>
                      </a:lnTo>
                      <a:cubicBezTo>
                        <a:pt x="1139" y="881"/>
                        <a:pt x="1115" y="858"/>
                        <a:pt x="1115" y="834"/>
                      </a:cubicBezTo>
                      <a:cubicBezTo>
                        <a:pt x="1115" y="739"/>
                        <a:pt x="1115" y="573"/>
                        <a:pt x="1566" y="573"/>
                      </a:cubicBezTo>
                      <a:close/>
                      <a:moveTo>
                        <a:pt x="4484" y="431"/>
                      </a:moveTo>
                      <a:cubicBezTo>
                        <a:pt x="4602" y="431"/>
                        <a:pt x="4650" y="478"/>
                        <a:pt x="4650" y="502"/>
                      </a:cubicBezTo>
                      <a:lnTo>
                        <a:pt x="4650" y="739"/>
                      </a:lnTo>
                      <a:cubicBezTo>
                        <a:pt x="4650" y="787"/>
                        <a:pt x="4650" y="834"/>
                        <a:pt x="4650" y="881"/>
                      </a:cubicBezTo>
                      <a:cubicBezTo>
                        <a:pt x="4508" y="929"/>
                        <a:pt x="4341" y="1000"/>
                        <a:pt x="4152" y="1095"/>
                      </a:cubicBezTo>
                      <a:cubicBezTo>
                        <a:pt x="4152" y="905"/>
                        <a:pt x="4128" y="739"/>
                        <a:pt x="4033" y="573"/>
                      </a:cubicBezTo>
                      <a:lnTo>
                        <a:pt x="4057" y="549"/>
                      </a:lnTo>
                      <a:cubicBezTo>
                        <a:pt x="4175" y="478"/>
                        <a:pt x="4341" y="431"/>
                        <a:pt x="4484" y="431"/>
                      </a:cubicBezTo>
                      <a:close/>
                      <a:moveTo>
                        <a:pt x="5504" y="953"/>
                      </a:moveTo>
                      <a:cubicBezTo>
                        <a:pt x="5622" y="953"/>
                        <a:pt x="5646" y="1000"/>
                        <a:pt x="5646" y="1095"/>
                      </a:cubicBezTo>
                      <a:cubicBezTo>
                        <a:pt x="5646" y="1332"/>
                        <a:pt x="5314" y="1522"/>
                        <a:pt x="5029" y="1617"/>
                      </a:cubicBezTo>
                      <a:cubicBezTo>
                        <a:pt x="4721" y="1735"/>
                        <a:pt x="4389" y="1830"/>
                        <a:pt x="4057" y="1878"/>
                      </a:cubicBezTo>
                      <a:cubicBezTo>
                        <a:pt x="4057" y="1830"/>
                        <a:pt x="4033" y="1807"/>
                        <a:pt x="4009" y="1783"/>
                      </a:cubicBezTo>
                      <a:lnTo>
                        <a:pt x="4033" y="1783"/>
                      </a:lnTo>
                      <a:cubicBezTo>
                        <a:pt x="4081" y="1664"/>
                        <a:pt x="4104" y="1546"/>
                        <a:pt x="4128" y="1427"/>
                      </a:cubicBezTo>
                      <a:cubicBezTo>
                        <a:pt x="4389" y="1308"/>
                        <a:pt x="4626" y="1190"/>
                        <a:pt x="4840" y="1119"/>
                      </a:cubicBezTo>
                      <a:cubicBezTo>
                        <a:pt x="5029" y="1024"/>
                        <a:pt x="5267" y="976"/>
                        <a:pt x="5504" y="953"/>
                      </a:cubicBezTo>
                      <a:close/>
                      <a:moveTo>
                        <a:pt x="997" y="1190"/>
                      </a:moveTo>
                      <a:cubicBezTo>
                        <a:pt x="1281" y="1214"/>
                        <a:pt x="1566" y="1285"/>
                        <a:pt x="1827" y="1403"/>
                      </a:cubicBezTo>
                      <a:cubicBezTo>
                        <a:pt x="1898" y="1522"/>
                        <a:pt x="1969" y="1640"/>
                        <a:pt x="2064" y="1735"/>
                      </a:cubicBezTo>
                      <a:cubicBezTo>
                        <a:pt x="2112" y="1807"/>
                        <a:pt x="2183" y="1878"/>
                        <a:pt x="2230" y="1949"/>
                      </a:cubicBezTo>
                      <a:lnTo>
                        <a:pt x="1874" y="1949"/>
                      </a:lnTo>
                      <a:cubicBezTo>
                        <a:pt x="1471" y="1949"/>
                        <a:pt x="1068" y="1878"/>
                        <a:pt x="688" y="1712"/>
                      </a:cubicBezTo>
                      <a:cubicBezTo>
                        <a:pt x="451" y="1593"/>
                        <a:pt x="285" y="1522"/>
                        <a:pt x="285" y="1356"/>
                      </a:cubicBezTo>
                      <a:cubicBezTo>
                        <a:pt x="285" y="1214"/>
                        <a:pt x="617" y="1190"/>
                        <a:pt x="807" y="1190"/>
                      </a:cubicBezTo>
                      <a:close/>
                      <a:moveTo>
                        <a:pt x="3056" y="309"/>
                      </a:moveTo>
                      <a:cubicBezTo>
                        <a:pt x="3298" y="309"/>
                        <a:pt x="3549" y="425"/>
                        <a:pt x="3701" y="620"/>
                      </a:cubicBezTo>
                      <a:cubicBezTo>
                        <a:pt x="3725" y="644"/>
                        <a:pt x="3725" y="668"/>
                        <a:pt x="3748" y="668"/>
                      </a:cubicBezTo>
                      <a:cubicBezTo>
                        <a:pt x="3843" y="881"/>
                        <a:pt x="3867" y="1095"/>
                        <a:pt x="3843" y="1308"/>
                      </a:cubicBezTo>
                      <a:cubicBezTo>
                        <a:pt x="3843" y="1332"/>
                        <a:pt x="3843" y="1356"/>
                        <a:pt x="3843" y="1356"/>
                      </a:cubicBezTo>
                      <a:cubicBezTo>
                        <a:pt x="3820" y="1593"/>
                        <a:pt x="3677" y="1783"/>
                        <a:pt x="3464" y="1878"/>
                      </a:cubicBezTo>
                      <a:lnTo>
                        <a:pt x="3416" y="1901"/>
                      </a:lnTo>
                      <a:cubicBezTo>
                        <a:pt x="3274" y="1949"/>
                        <a:pt x="3155" y="1973"/>
                        <a:pt x="3013" y="1996"/>
                      </a:cubicBezTo>
                      <a:cubicBezTo>
                        <a:pt x="2942" y="1973"/>
                        <a:pt x="2871" y="1973"/>
                        <a:pt x="2800" y="1949"/>
                      </a:cubicBezTo>
                      <a:cubicBezTo>
                        <a:pt x="2586" y="1878"/>
                        <a:pt x="2420" y="1759"/>
                        <a:pt x="2278" y="1569"/>
                      </a:cubicBezTo>
                      <a:cubicBezTo>
                        <a:pt x="2207" y="1474"/>
                        <a:pt x="2135" y="1356"/>
                        <a:pt x="2064" y="1237"/>
                      </a:cubicBezTo>
                      <a:cubicBezTo>
                        <a:pt x="1993" y="1119"/>
                        <a:pt x="1969" y="976"/>
                        <a:pt x="1969" y="834"/>
                      </a:cubicBezTo>
                      <a:cubicBezTo>
                        <a:pt x="1969" y="763"/>
                        <a:pt x="1969" y="668"/>
                        <a:pt x="2017" y="597"/>
                      </a:cubicBezTo>
                      <a:cubicBezTo>
                        <a:pt x="2135" y="407"/>
                        <a:pt x="2468" y="312"/>
                        <a:pt x="2989" y="312"/>
                      </a:cubicBezTo>
                      <a:cubicBezTo>
                        <a:pt x="3011" y="310"/>
                        <a:pt x="3034" y="309"/>
                        <a:pt x="3056" y="309"/>
                      </a:cubicBezTo>
                      <a:close/>
                      <a:moveTo>
                        <a:pt x="3654" y="2186"/>
                      </a:moveTo>
                      <a:cubicBezTo>
                        <a:pt x="3630" y="2234"/>
                        <a:pt x="3606" y="2257"/>
                        <a:pt x="3582" y="2352"/>
                      </a:cubicBezTo>
                      <a:cubicBezTo>
                        <a:pt x="3559" y="2423"/>
                        <a:pt x="3488" y="2518"/>
                        <a:pt x="3274" y="2518"/>
                      </a:cubicBezTo>
                      <a:lnTo>
                        <a:pt x="3108" y="2518"/>
                      </a:lnTo>
                      <a:cubicBezTo>
                        <a:pt x="3013" y="2518"/>
                        <a:pt x="2894" y="2494"/>
                        <a:pt x="2800" y="2447"/>
                      </a:cubicBezTo>
                      <a:cubicBezTo>
                        <a:pt x="2705" y="2376"/>
                        <a:pt x="2634" y="2305"/>
                        <a:pt x="2586" y="2234"/>
                      </a:cubicBezTo>
                      <a:lnTo>
                        <a:pt x="2752" y="2234"/>
                      </a:lnTo>
                      <a:cubicBezTo>
                        <a:pt x="2823" y="2257"/>
                        <a:pt x="2918" y="2257"/>
                        <a:pt x="2989" y="2257"/>
                      </a:cubicBezTo>
                      <a:cubicBezTo>
                        <a:pt x="3155" y="2257"/>
                        <a:pt x="3321" y="2234"/>
                        <a:pt x="3488" y="2186"/>
                      </a:cubicBezTo>
                      <a:close/>
                      <a:moveTo>
                        <a:pt x="831" y="3752"/>
                      </a:moveTo>
                      <a:cubicBezTo>
                        <a:pt x="1163" y="3752"/>
                        <a:pt x="1566" y="4060"/>
                        <a:pt x="2017" y="4653"/>
                      </a:cubicBezTo>
                      <a:cubicBezTo>
                        <a:pt x="2230" y="4914"/>
                        <a:pt x="2396" y="5175"/>
                        <a:pt x="2562" y="5483"/>
                      </a:cubicBezTo>
                      <a:cubicBezTo>
                        <a:pt x="2301" y="5341"/>
                        <a:pt x="2041" y="5199"/>
                        <a:pt x="1803" y="5033"/>
                      </a:cubicBezTo>
                      <a:cubicBezTo>
                        <a:pt x="1139" y="4582"/>
                        <a:pt x="831" y="4179"/>
                        <a:pt x="831" y="3847"/>
                      </a:cubicBezTo>
                      <a:cubicBezTo>
                        <a:pt x="831" y="3775"/>
                        <a:pt x="831" y="3752"/>
                        <a:pt x="831" y="3752"/>
                      </a:cubicBezTo>
                      <a:close/>
                      <a:moveTo>
                        <a:pt x="5290" y="4321"/>
                      </a:moveTo>
                      <a:cubicBezTo>
                        <a:pt x="5290" y="4321"/>
                        <a:pt x="5314" y="4345"/>
                        <a:pt x="5314" y="4416"/>
                      </a:cubicBezTo>
                      <a:cubicBezTo>
                        <a:pt x="5409" y="4724"/>
                        <a:pt x="5195" y="5222"/>
                        <a:pt x="4674" y="5815"/>
                      </a:cubicBezTo>
                      <a:cubicBezTo>
                        <a:pt x="4484" y="6029"/>
                        <a:pt x="4270" y="6242"/>
                        <a:pt x="4057" y="6432"/>
                      </a:cubicBezTo>
                      <a:cubicBezTo>
                        <a:pt x="4128" y="6124"/>
                        <a:pt x="4247" y="5815"/>
                        <a:pt x="4365" y="5507"/>
                      </a:cubicBezTo>
                      <a:cubicBezTo>
                        <a:pt x="4650" y="4819"/>
                        <a:pt x="4982" y="4416"/>
                        <a:pt x="5290" y="4321"/>
                      </a:cubicBezTo>
                      <a:close/>
                      <a:moveTo>
                        <a:pt x="3073" y="1"/>
                      </a:moveTo>
                      <a:cubicBezTo>
                        <a:pt x="3045" y="1"/>
                        <a:pt x="3017" y="2"/>
                        <a:pt x="2989" y="4"/>
                      </a:cubicBezTo>
                      <a:cubicBezTo>
                        <a:pt x="2444" y="4"/>
                        <a:pt x="2088" y="99"/>
                        <a:pt x="1874" y="312"/>
                      </a:cubicBezTo>
                      <a:cubicBezTo>
                        <a:pt x="1780" y="265"/>
                        <a:pt x="1685" y="241"/>
                        <a:pt x="1566" y="241"/>
                      </a:cubicBezTo>
                      <a:cubicBezTo>
                        <a:pt x="926" y="241"/>
                        <a:pt x="831" y="597"/>
                        <a:pt x="831" y="810"/>
                      </a:cubicBezTo>
                      <a:lnTo>
                        <a:pt x="831" y="905"/>
                      </a:lnTo>
                      <a:cubicBezTo>
                        <a:pt x="800" y="904"/>
                        <a:pt x="770" y="903"/>
                        <a:pt x="741" y="903"/>
                      </a:cubicBezTo>
                      <a:cubicBezTo>
                        <a:pt x="152" y="903"/>
                        <a:pt x="1" y="1130"/>
                        <a:pt x="1" y="1356"/>
                      </a:cubicBezTo>
                      <a:cubicBezTo>
                        <a:pt x="1" y="1617"/>
                        <a:pt x="190" y="1807"/>
                        <a:pt x="570" y="1996"/>
                      </a:cubicBezTo>
                      <a:cubicBezTo>
                        <a:pt x="953" y="2145"/>
                        <a:pt x="1356" y="2237"/>
                        <a:pt x="1760" y="2237"/>
                      </a:cubicBezTo>
                      <a:cubicBezTo>
                        <a:pt x="1806" y="2237"/>
                        <a:pt x="1852" y="2236"/>
                        <a:pt x="1898" y="2234"/>
                      </a:cubicBezTo>
                      <a:lnTo>
                        <a:pt x="2230" y="2234"/>
                      </a:lnTo>
                      <a:cubicBezTo>
                        <a:pt x="2325" y="2423"/>
                        <a:pt x="2468" y="2589"/>
                        <a:pt x="2657" y="2708"/>
                      </a:cubicBezTo>
                      <a:cubicBezTo>
                        <a:pt x="2752" y="2755"/>
                        <a:pt x="2847" y="2779"/>
                        <a:pt x="2942" y="2803"/>
                      </a:cubicBezTo>
                      <a:cubicBezTo>
                        <a:pt x="2942" y="3752"/>
                        <a:pt x="2989" y="4700"/>
                        <a:pt x="3084" y="5649"/>
                      </a:cubicBezTo>
                      <a:cubicBezTo>
                        <a:pt x="3061" y="5649"/>
                        <a:pt x="3013" y="5626"/>
                        <a:pt x="2966" y="5626"/>
                      </a:cubicBezTo>
                      <a:cubicBezTo>
                        <a:pt x="2776" y="5222"/>
                        <a:pt x="2539" y="4843"/>
                        <a:pt x="2278" y="4487"/>
                      </a:cubicBezTo>
                      <a:cubicBezTo>
                        <a:pt x="1732" y="3799"/>
                        <a:pt x="1281" y="3467"/>
                        <a:pt x="854" y="3467"/>
                      </a:cubicBezTo>
                      <a:cubicBezTo>
                        <a:pt x="783" y="3467"/>
                        <a:pt x="522" y="3491"/>
                        <a:pt x="522" y="3847"/>
                      </a:cubicBezTo>
                      <a:cubicBezTo>
                        <a:pt x="522" y="4297"/>
                        <a:pt x="902" y="4772"/>
                        <a:pt x="1637" y="5293"/>
                      </a:cubicBezTo>
                      <a:cubicBezTo>
                        <a:pt x="2017" y="5554"/>
                        <a:pt x="2396" y="5768"/>
                        <a:pt x="2823" y="5887"/>
                      </a:cubicBezTo>
                      <a:cubicBezTo>
                        <a:pt x="2918" y="5934"/>
                        <a:pt x="3037" y="5934"/>
                        <a:pt x="3132" y="5958"/>
                      </a:cubicBezTo>
                      <a:cubicBezTo>
                        <a:pt x="3179" y="6313"/>
                        <a:pt x="3227" y="6646"/>
                        <a:pt x="3298" y="6978"/>
                      </a:cubicBezTo>
                      <a:cubicBezTo>
                        <a:pt x="3393" y="7381"/>
                        <a:pt x="3511" y="7784"/>
                        <a:pt x="3630" y="8187"/>
                      </a:cubicBezTo>
                      <a:cubicBezTo>
                        <a:pt x="3654" y="8235"/>
                        <a:pt x="3701" y="8282"/>
                        <a:pt x="3772" y="8282"/>
                      </a:cubicBezTo>
                      <a:lnTo>
                        <a:pt x="3820" y="8282"/>
                      </a:lnTo>
                      <a:cubicBezTo>
                        <a:pt x="3891" y="8259"/>
                        <a:pt x="3938" y="8187"/>
                        <a:pt x="3914" y="8116"/>
                      </a:cubicBezTo>
                      <a:cubicBezTo>
                        <a:pt x="3796" y="7760"/>
                        <a:pt x="3701" y="7405"/>
                        <a:pt x="3606" y="7049"/>
                      </a:cubicBezTo>
                      <a:cubicBezTo>
                        <a:pt x="3701" y="7025"/>
                        <a:pt x="3796" y="6978"/>
                        <a:pt x="3891" y="6930"/>
                      </a:cubicBezTo>
                      <a:cubicBezTo>
                        <a:pt x="4270" y="6693"/>
                        <a:pt x="4602" y="6385"/>
                        <a:pt x="4887" y="6029"/>
                      </a:cubicBezTo>
                      <a:cubicBezTo>
                        <a:pt x="5480" y="5341"/>
                        <a:pt x="5717" y="4795"/>
                        <a:pt x="5599" y="4368"/>
                      </a:cubicBezTo>
                      <a:cubicBezTo>
                        <a:pt x="5575" y="4250"/>
                        <a:pt x="5528" y="4155"/>
                        <a:pt x="5433" y="4084"/>
                      </a:cubicBezTo>
                      <a:cubicBezTo>
                        <a:pt x="5391" y="4056"/>
                        <a:pt x="5341" y="4044"/>
                        <a:pt x="5293" y="4044"/>
                      </a:cubicBezTo>
                      <a:cubicBezTo>
                        <a:pt x="5258" y="4044"/>
                        <a:pt x="5225" y="4050"/>
                        <a:pt x="5195" y="4060"/>
                      </a:cubicBezTo>
                      <a:cubicBezTo>
                        <a:pt x="4768" y="4155"/>
                        <a:pt x="4413" y="4606"/>
                        <a:pt x="4081" y="5412"/>
                      </a:cubicBezTo>
                      <a:cubicBezTo>
                        <a:pt x="3914" y="5839"/>
                        <a:pt x="3772" y="6266"/>
                        <a:pt x="3677" y="6717"/>
                      </a:cubicBezTo>
                      <a:cubicBezTo>
                        <a:pt x="3630" y="6717"/>
                        <a:pt x="3606" y="6740"/>
                        <a:pt x="3559" y="6764"/>
                      </a:cubicBezTo>
                      <a:cubicBezTo>
                        <a:pt x="3488" y="6456"/>
                        <a:pt x="3440" y="6147"/>
                        <a:pt x="3393" y="5815"/>
                      </a:cubicBezTo>
                      <a:cubicBezTo>
                        <a:pt x="3274" y="4819"/>
                        <a:pt x="3227" y="3823"/>
                        <a:pt x="3227" y="2850"/>
                      </a:cubicBezTo>
                      <a:lnTo>
                        <a:pt x="3274" y="2850"/>
                      </a:lnTo>
                      <a:cubicBezTo>
                        <a:pt x="3535" y="2850"/>
                        <a:pt x="3772" y="2708"/>
                        <a:pt x="3867" y="2471"/>
                      </a:cubicBezTo>
                      <a:cubicBezTo>
                        <a:pt x="3914" y="2352"/>
                        <a:pt x="3962" y="2257"/>
                        <a:pt x="3986" y="2186"/>
                      </a:cubicBezTo>
                      <a:cubicBezTo>
                        <a:pt x="4389" y="2139"/>
                        <a:pt x="4768" y="2044"/>
                        <a:pt x="5124" y="1901"/>
                      </a:cubicBezTo>
                      <a:cubicBezTo>
                        <a:pt x="5694" y="1688"/>
                        <a:pt x="5954" y="1427"/>
                        <a:pt x="5954" y="1095"/>
                      </a:cubicBezTo>
                      <a:cubicBezTo>
                        <a:pt x="5977" y="847"/>
                        <a:pt x="5786" y="642"/>
                        <a:pt x="5543" y="642"/>
                      </a:cubicBezTo>
                      <a:cubicBezTo>
                        <a:pt x="5530" y="642"/>
                        <a:pt x="5517" y="643"/>
                        <a:pt x="5504" y="644"/>
                      </a:cubicBezTo>
                      <a:cubicBezTo>
                        <a:pt x="5314" y="668"/>
                        <a:pt x="5124" y="692"/>
                        <a:pt x="4958" y="763"/>
                      </a:cubicBezTo>
                      <a:lnTo>
                        <a:pt x="4958" y="478"/>
                      </a:lnTo>
                      <a:cubicBezTo>
                        <a:pt x="4958" y="454"/>
                        <a:pt x="4958" y="454"/>
                        <a:pt x="4958" y="431"/>
                      </a:cubicBezTo>
                      <a:cubicBezTo>
                        <a:pt x="4914" y="255"/>
                        <a:pt x="4748" y="120"/>
                        <a:pt x="4554" y="120"/>
                      </a:cubicBezTo>
                      <a:cubicBezTo>
                        <a:pt x="4539" y="120"/>
                        <a:pt x="4523" y="121"/>
                        <a:pt x="4508" y="122"/>
                      </a:cubicBezTo>
                      <a:cubicBezTo>
                        <a:pt x="4270" y="122"/>
                        <a:pt x="4057" y="194"/>
                        <a:pt x="3867" y="312"/>
                      </a:cubicBezTo>
                      <a:cubicBezTo>
                        <a:pt x="3650" y="117"/>
                        <a:pt x="3373" y="1"/>
                        <a:pt x="307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697" name="Google Shape;3697;p29"/>
              <p:cNvGrpSpPr/>
              <p:nvPr/>
            </p:nvGrpSpPr>
            <p:grpSpPr>
              <a:xfrm rot="1126794" flipH="1">
                <a:off x="8078702" y="4707972"/>
                <a:ext cx="208774" cy="289295"/>
                <a:chOff x="3109925" y="3233975"/>
                <a:chExt cx="149425" cy="207075"/>
              </a:xfrm>
            </p:grpSpPr>
            <p:sp>
              <p:nvSpPr>
                <p:cNvPr id="3698" name="Google Shape;3698;p29"/>
                <p:cNvSpPr/>
                <p:nvPr/>
              </p:nvSpPr>
              <p:spPr>
                <a:xfrm>
                  <a:off x="3127125" y="3284475"/>
                  <a:ext cx="122175" cy="11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7" h="4768" extrusionOk="0">
                      <a:moveTo>
                        <a:pt x="3179" y="0"/>
                      </a:moveTo>
                      <a:lnTo>
                        <a:pt x="3084" y="24"/>
                      </a:lnTo>
                      <a:lnTo>
                        <a:pt x="2800" y="24"/>
                      </a:lnTo>
                      <a:cubicBezTo>
                        <a:pt x="2633" y="71"/>
                        <a:pt x="2491" y="95"/>
                        <a:pt x="2325" y="119"/>
                      </a:cubicBezTo>
                      <a:cubicBezTo>
                        <a:pt x="2254" y="119"/>
                        <a:pt x="2159" y="95"/>
                        <a:pt x="2088" y="71"/>
                      </a:cubicBezTo>
                      <a:lnTo>
                        <a:pt x="1637" y="71"/>
                      </a:lnTo>
                      <a:cubicBezTo>
                        <a:pt x="1708" y="285"/>
                        <a:pt x="1851" y="451"/>
                        <a:pt x="2040" y="569"/>
                      </a:cubicBezTo>
                      <a:cubicBezTo>
                        <a:pt x="2159" y="617"/>
                        <a:pt x="2278" y="640"/>
                        <a:pt x="2420" y="664"/>
                      </a:cubicBezTo>
                      <a:lnTo>
                        <a:pt x="2586" y="664"/>
                      </a:lnTo>
                      <a:cubicBezTo>
                        <a:pt x="2604" y="666"/>
                        <a:pt x="2622" y="667"/>
                        <a:pt x="2640" y="667"/>
                      </a:cubicBezTo>
                      <a:cubicBezTo>
                        <a:pt x="2827" y="667"/>
                        <a:pt x="2974" y="555"/>
                        <a:pt x="3060" y="403"/>
                      </a:cubicBezTo>
                      <a:lnTo>
                        <a:pt x="3060" y="380"/>
                      </a:lnTo>
                      <a:cubicBezTo>
                        <a:pt x="3108" y="261"/>
                        <a:pt x="3155" y="119"/>
                        <a:pt x="3179" y="0"/>
                      </a:cubicBezTo>
                      <a:close/>
                      <a:moveTo>
                        <a:pt x="166" y="1589"/>
                      </a:moveTo>
                      <a:cubicBezTo>
                        <a:pt x="48" y="1589"/>
                        <a:pt x="0" y="1684"/>
                        <a:pt x="0" y="1827"/>
                      </a:cubicBezTo>
                      <a:cubicBezTo>
                        <a:pt x="0" y="2230"/>
                        <a:pt x="333" y="2680"/>
                        <a:pt x="1044" y="3155"/>
                      </a:cubicBezTo>
                      <a:cubicBezTo>
                        <a:pt x="1376" y="3416"/>
                        <a:pt x="1756" y="3606"/>
                        <a:pt x="2183" y="3748"/>
                      </a:cubicBezTo>
                      <a:cubicBezTo>
                        <a:pt x="1993" y="3321"/>
                        <a:pt x="1756" y="2918"/>
                        <a:pt x="1471" y="2562"/>
                      </a:cubicBezTo>
                      <a:cubicBezTo>
                        <a:pt x="973" y="1921"/>
                        <a:pt x="546" y="1589"/>
                        <a:pt x="166" y="1589"/>
                      </a:cubicBezTo>
                      <a:close/>
                      <a:moveTo>
                        <a:pt x="4623" y="2168"/>
                      </a:moveTo>
                      <a:cubicBezTo>
                        <a:pt x="4602" y="2168"/>
                        <a:pt x="4580" y="2172"/>
                        <a:pt x="4555" y="2182"/>
                      </a:cubicBezTo>
                      <a:cubicBezTo>
                        <a:pt x="4199" y="2254"/>
                        <a:pt x="3867" y="2680"/>
                        <a:pt x="3535" y="3440"/>
                      </a:cubicBezTo>
                      <a:cubicBezTo>
                        <a:pt x="3369" y="3867"/>
                        <a:pt x="3226" y="4317"/>
                        <a:pt x="3132" y="4768"/>
                      </a:cubicBezTo>
                      <a:cubicBezTo>
                        <a:pt x="3511" y="4531"/>
                        <a:pt x="3820" y="4222"/>
                        <a:pt x="4104" y="3890"/>
                      </a:cubicBezTo>
                      <a:cubicBezTo>
                        <a:pt x="4650" y="3250"/>
                        <a:pt x="4887" y="2728"/>
                        <a:pt x="4768" y="2348"/>
                      </a:cubicBezTo>
                      <a:cubicBezTo>
                        <a:pt x="4750" y="2236"/>
                        <a:pt x="4701" y="2168"/>
                        <a:pt x="4623" y="216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9" name="Google Shape;3699;p29"/>
                <p:cNvSpPr/>
                <p:nvPr/>
              </p:nvSpPr>
              <p:spPr>
                <a:xfrm>
                  <a:off x="3113475" y="3237550"/>
                  <a:ext cx="141175" cy="4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7" h="1972" extrusionOk="0">
                      <a:moveTo>
                        <a:pt x="2919" y="1"/>
                      </a:moveTo>
                      <a:cubicBezTo>
                        <a:pt x="2895" y="1"/>
                        <a:pt x="2871" y="1"/>
                        <a:pt x="2847" y="3"/>
                      </a:cubicBezTo>
                      <a:cubicBezTo>
                        <a:pt x="2278" y="3"/>
                        <a:pt x="1922" y="122"/>
                        <a:pt x="1780" y="359"/>
                      </a:cubicBezTo>
                      <a:cubicBezTo>
                        <a:pt x="1709" y="454"/>
                        <a:pt x="1685" y="572"/>
                        <a:pt x="1685" y="667"/>
                      </a:cubicBezTo>
                      <a:cubicBezTo>
                        <a:pt x="1685" y="833"/>
                        <a:pt x="1732" y="999"/>
                        <a:pt x="1804" y="1142"/>
                      </a:cubicBezTo>
                      <a:cubicBezTo>
                        <a:pt x="1519" y="999"/>
                        <a:pt x="1187" y="928"/>
                        <a:pt x="879" y="904"/>
                      </a:cubicBezTo>
                      <a:lnTo>
                        <a:pt x="665" y="904"/>
                      </a:lnTo>
                      <a:cubicBezTo>
                        <a:pt x="238" y="904"/>
                        <a:pt x="1" y="999"/>
                        <a:pt x="1" y="1213"/>
                      </a:cubicBezTo>
                      <a:cubicBezTo>
                        <a:pt x="1" y="1403"/>
                        <a:pt x="167" y="1545"/>
                        <a:pt x="499" y="1711"/>
                      </a:cubicBezTo>
                      <a:cubicBezTo>
                        <a:pt x="902" y="1877"/>
                        <a:pt x="1329" y="1948"/>
                        <a:pt x="1756" y="1948"/>
                      </a:cubicBezTo>
                      <a:lnTo>
                        <a:pt x="2634" y="1948"/>
                      </a:lnTo>
                      <a:cubicBezTo>
                        <a:pt x="2397" y="1853"/>
                        <a:pt x="2183" y="1711"/>
                        <a:pt x="2041" y="1497"/>
                      </a:cubicBezTo>
                      <a:lnTo>
                        <a:pt x="2041" y="1497"/>
                      </a:lnTo>
                      <a:cubicBezTo>
                        <a:pt x="2207" y="1711"/>
                        <a:pt x="2397" y="1853"/>
                        <a:pt x="2634" y="1948"/>
                      </a:cubicBezTo>
                      <a:cubicBezTo>
                        <a:pt x="2705" y="1972"/>
                        <a:pt x="2800" y="1972"/>
                        <a:pt x="2871" y="1972"/>
                      </a:cubicBezTo>
                      <a:cubicBezTo>
                        <a:pt x="3037" y="1972"/>
                        <a:pt x="3179" y="1948"/>
                        <a:pt x="3346" y="1901"/>
                      </a:cubicBezTo>
                      <a:lnTo>
                        <a:pt x="3630" y="1901"/>
                      </a:lnTo>
                      <a:lnTo>
                        <a:pt x="3701" y="1877"/>
                      </a:lnTo>
                      <a:cubicBezTo>
                        <a:pt x="4128" y="1853"/>
                        <a:pt x="4532" y="1758"/>
                        <a:pt x="4935" y="1616"/>
                      </a:cubicBezTo>
                      <a:cubicBezTo>
                        <a:pt x="5409" y="1426"/>
                        <a:pt x="5646" y="1189"/>
                        <a:pt x="5646" y="928"/>
                      </a:cubicBezTo>
                      <a:cubicBezTo>
                        <a:pt x="5646" y="738"/>
                        <a:pt x="5552" y="644"/>
                        <a:pt x="5362" y="644"/>
                      </a:cubicBezTo>
                      <a:cubicBezTo>
                        <a:pt x="5101" y="667"/>
                        <a:pt x="4864" y="738"/>
                        <a:pt x="4626" y="833"/>
                      </a:cubicBezTo>
                      <a:cubicBezTo>
                        <a:pt x="4413" y="904"/>
                        <a:pt x="4152" y="1023"/>
                        <a:pt x="3844" y="1165"/>
                      </a:cubicBezTo>
                      <a:cubicBezTo>
                        <a:pt x="3915" y="928"/>
                        <a:pt x="3867" y="667"/>
                        <a:pt x="3749" y="430"/>
                      </a:cubicBezTo>
                      <a:cubicBezTo>
                        <a:pt x="3749" y="406"/>
                        <a:pt x="3725" y="383"/>
                        <a:pt x="3701" y="383"/>
                      </a:cubicBezTo>
                      <a:cubicBezTo>
                        <a:pt x="3503" y="141"/>
                        <a:pt x="3223" y="1"/>
                        <a:pt x="291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0" name="Google Shape;3700;p29"/>
                <p:cNvSpPr/>
                <p:nvPr/>
              </p:nvSpPr>
              <p:spPr>
                <a:xfrm>
                  <a:off x="3134825" y="3240500"/>
                  <a:ext cx="95500" cy="2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0" h="1048" extrusionOk="0">
                      <a:moveTo>
                        <a:pt x="594" y="122"/>
                      </a:moveTo>
                      <a:cubicBezTo>
                        <a:pt x="191" y="122"/>
                        <a:pt x="1" y="288"/>
                        <a:pt x="1" y="549"/>
                      </a:cubicBezTo>
                      <a:cubicBezTo>
                        <a:pt x="1" y="620"/>
                        <a:pt x="1" y="715"/>
                        <a:pt x="25" y="763"/>
                      </a:cubicBezTo>
                      <a:cubicBezTo>
                        <a:pt x="357" y="810"/>
                        <a:pt x="665" y="881"/>
                        <a:pt x="950" y="1000"/>
                      </a:cubicBezTo>
                      <a:cubicBezTo>
                        <a:pt x="878" y="881"/>
                        <a:pt x="831" y="715"/>
                        <a:pt x="831" y="549"/>
                      </a:cubicBezTo>
                      <a:cubicBezTo>
                        <a:pt x="831" y="454"/>
                        <a:pt x="855" y="336"/>
                        <a:pt x="926" y="241"/>
                      </a:cubicBezTo>
                      <a:cubicBezTo>
                        <a:pt x="831" y="170"/>
                        <a:pt x="712" y="122"/>
                        <a:pt x="594" y="122"/>
                      </a:cubicBezTo>
                      <a:close/>
                      <a:moveTo>
                        <a:pt x="3556" y="0"/>
                      </a:moveTo>
                      <a:cubicBezTo>
                        <a:pt x="3541" y="0"/>
                        <a:pt x="3526" y="1"/>
                        <a:pt x="3512" y="4"/>
                      </a:cubicBezTo>
                      <a:cubicBezTo>
                        <a:pt x="3274" y="4"/>
                        <a:pt x="3037" y="99"/>
                        <a:pt x="2847" y="241"/>
                      </a:cubicBezTo>
                      <a:cubicBezTo>
                        <a:pt x="2871" y="265"/>
                        <a:pt x="2895" y="288"/>
                        <a:pt x="2895" y="312"/>
                      </a:cubicBezTo>
                      <a:cubicBezTo>
                        <a:pt x="3013" y="549"/>
                        <a:pt x="3061" y="810"/>
                        <a:pt x="3013" y="1047"/>
                      </a:cubicBezTo>
                      <a:cubicBezTo>
                        <a:pt x="3322" y="905"/>
                        <a:pt x="3583" y="786"/>
                        <a:pt x="3796" y="715"/>
                      </a:cubicBezTo>
                      <a:cubicBezTo>
                        <a:pt x="3820" y="620"/>
                        <a:pt x="3820" y="549"/>
                        <a:pt x="3820" y="454"/>
                      </a:cubicBezTo>
                      <a:lnTo>
                        <a:pt x="3820" y="193"/>
                      </a:lnTo>
                      <a:cubicBezTo>
                        <a:pt x="3799" y="87"/>
                        <a:pt x="3682" y="0"/>
                        <a:pt x="355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1" name="Google Shape;3701;p29"/>
                <p:cNvSpPr/>
                <p:nvPr/>
              </p:nvSpPr>
              <p:spPr>
                <a:xfrm>
                  <a:off x="3109925" y="3233975"/>
                  <a:ext cx="149425" cy="20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7" h="8283" extrusionOk="0">
                      <a:moveTo>
                        <a:pt x="1566" y="573"/>
                      </a:moveTo>
                      <a:cubicBezTo>
                        <a:pt x="1614" y="573"/>
                        <a:pt x="1661" y="573"/>
                        <a:pt x="1708" y="597"/>
                      </a:cubicBezTo>
                      <a:cubicBezTo>
                        <a:pt x="1685" y="668"/>
                        <a:pt x="1661" y="739"/>
                        <a:pt x="1661" y="834"/>
                      </a:cubicBezTo>
                      <a:cubicBezTo>
                        <a:pt x="1661" y="905"/>
                        <a:pt x="1685" y="976"/>
                        <a:pt x="1685" y="1047"/>
                      </a:cubicBezTo>
                      <a:cubicBezTo>
                        <a:pt x="1519" y="1000"/>
                        <a:pt x="1329" y="953"/>
                        <a:pt x="1139" y="929"/>
                      </a:cubicBezTo>
                      <a:lnTo>
                        <a:pt x="1139" y="905"/>
                      </a:lnTo>
                      <a:cubicBezTo>
                        <a:pt x="1139" y="881"/>
                        <a:pt x="1115" y="858"/>
                        <a:pt x="1115" y="834"/>
                      </a:cubicBezTo>
                      <a:cubicBezTo>
                        <a:pt x="1115" y="739"/>
                        <a:pt x="1115" y="573"/>
                        <a:pt x="1566" y="573"/>
                      </a:cubicBezTo>
                      <a:close/>
                      <a:moveTo>
                        <a:pt x="4484" y="431"/>
                      </a:moveTo>
                      <a:cubicBezTo>
                        <a:pt x="4602" y="431"/>
                        <a:pt x="4650" y="478"/>
                        <a:pt x="4650" y="502"/>
                      </a:cubicBezTo>
                      <a:lnTo>
                        <a:pt x="4650" y="739"/>
                      </a:lnTo>
                      <a:cubicBezTo>
                        <a:pt x="4650" y="787"/>
                        <a:pt x="4650" y="834"/>
                        <a:pt x="4650" y="881"/>
                      </a:cubicBezTo>
                      <a:cubicBezTo>
                        <a:pt x="4508" y="929"/>
                        <a:pt x="4341" y="1000"/>
                        <a:pt x="4152" y="1095"/>
                      </a:cubicBezTo>
                      <a:cubicBezTo>
                        <a:pt x="4152" y="905"/>
                        <a:pt x="4128" y="739"/>
                        <a:pt x="4033" y="573"/>
                      </a:cubicBezTo>
                      <a:lnTo>
                        <a:pt x="4057" y="549"/>
                      </a:lnTo>
                      <a:cubicBezTo>
                        <a:pt x="4175" y="478"/>
                        <a:pt x="4341" y="431"/>
                        <a:pt x="4484" y="431"/>
                      </a:cubicBezTo>
                      <a:close/>
                      <a:moveTo>
                        <a:pt x="5504" y="953"/>
                      </a:moveTo>
                      <a:cubicBezTo>
                        <a:pt x="5622" y="953"/>
                        <a:pt x="5646" y="1000"/>
                        <a:pt x="5646" y="1095"/>
                      </a:cubicBezTo>
                      <a:cubicBezTo>
                        <a:pt x="5646" y="1332"/>
                        <a:pt x="5314" y="1522"/>
                        <a:pt x="5029" y="1617"/>
                      </a:cubicBezTo>
                      <a:cubicBezTo>
                        <a:pt x="4721" y="1735"/>
                        <a:pt x="4389" y="1830"/>
                        <a:pt x="4057" y="1878"/>
                      </a:cubicBezTo>
                      <a:cubicBezTo>
                        <a:pt x="4057" y="1830"/>
                        <a:pt x="4033" y="1807"/>
                        <a:pt x="4009" y="1783"/>
                      </a:cubicBezTo>
                      <a:lnTo>
                        <a:pt x="4033" y="1783"/>
                      </a:lnTo>
                      <a:cubicBezTo>
                        <a:pt x="4081" y="1664"/>
                        <a:pt x="4104" y="1546"/>
                        <a:pt x="4128" y="1427"/>
                      </a:cubicBezTo>
                      <a:cubicBezTo>
                        <a:pt x="4389" y="1308"/>
                        <a:pt x="4626" y="1190"/>
                        <a:pt x="4840" y="1119"/>
                      </a:cubicBezTo>
                      <a:cubicBezTo>
                        <a:pt x="5029" y="1024"/>
                        <a:pt x="5267" y="976"/>
                        <a:pt x="5504" y="953"/>
                      </a:cubicBezTo>
                      <a:close/>
                      <a:moveTo>
                        <a:pt x="997" y="1190"/>
                      </a:moveTo>
                      <a:cubicBezTo>
                        <a:pt x="1281" y="1214"/>
                        <a:pt x="1566" y="1285"/>
                        <a:pt x="1827" y="1403"/>
                      </a:cubicBezTo>
                      <a:cubicBezTo>
                        <a:pt x="1898" y="1522"/>
                        <a:pt x="1969" y="1640"/>
                        <a:pt x="2064" y="1735"/>
                      </a:cubicBezTo>
                      <a:cubicBezTo>
                        <a:pt x="2112" y="1807"/>
                        <a:pt x="2183" y="1878"/>
                        <a:pt x="2230" y="1949"/>
                      </a:cubicBezTo>
                      <a:lnTo>
                        <a:pt x="1874" y="1949"/>
                      </a:lnTo>
                      <a:cubicBezTo>
                        <a:pt x="1471" y="1949"/>
                        <a:pt x="1068" y="1878"/>
                        <a:pt x="688" y="1712"/>
                      </a:cubicBezTo>
                      <a:cubicBezTo>
                        <a:pt x="451" y="1593"/>
                        <a:pt x="285" y="1522"/>
                        <a:pt x="285" y="1356"/>
                      </a:cubicBezTo>
                      <a:cubicBezTo>
                        <a:pt x="285" y="1214"/>
                        <a:pt x="617" y="1190"/>
                        <a:pt x="807" y="1190"/>
                      </a:cubicBezTo>
                      <a:close/>
                      <a:moveTo>
                        <a:pt x="3056" y="309"/>
                      </a:moveTo>
                      <a:cubicBezTo>
                        <a:pt x="3298" y="309"/>
                        <a:pt x="3549" y="425"/>
                        <a:pt x="3701" y="620"/>
                      </a:cubicBezTo>
                      <a:cubicBezTo>
                        <a:pt x="3725" y="644"/>
                        <a:pt x="3725" y="668"/>
                        <a:pt x="3748" y="668"/>
                      </a:cubicBezTo>
                      <a:cubicBezTo>
                        <a:pt x="3843" y="881"/>
                        <a:pt x="3867" y="1095"/>
                        <a:pt x="3843" y="1308"/>
                      </a:cubicBezTo>
                      <a:cubicBezTo>
                        <a:pt x="3843" y="1332"/>
                        <a:pt x="3843" y="1356"/>
                        <a:pt x="3843" y="1356"/>
                      </a:cubicBezTo>
                      <a:cubicBezTo>
                        <a:pt x="3820" y="1593"/>
                        <a:pt x="3677" y="1783"/>
                        <a:pt x="3464" y="1878"/>
                      </a:cubicBezTo>
                      <a:lnTo>
                        <a:pt x="3416" y="1901"/>
                      </a:lnTo>
                      <a:cubicBezTo>
                        <a:pt x="3274" y="1949"/>
                        <a:pt x="3155" y="1973"/>
                        <a:pt x="3013" y="1996"/>
                      </a:cubicBezTo>
                      <a:cubicBezTo>
                        <a:pt x="2942" y="1973"/>
                        <a:pt x="2871" y="1973"/>
                        <a:pt x="2800" y="1949"/>
                      </a:cubicBezTo>
                      <a:cubicBezTo>
                        <a:pt x="2586" y="1878"/>
                        <a:pt x="2420" y="1759"/>
                        <a:pt x="2278" y="1569"/>
                      </a:cubicBezTo>
                      <a:cubicBezTo>
                        <a:pt x="2207" y="1474"/>
                        <a:pt x="2135" y="1356"/>
                        <a:pt x="2064" y="1237"/>
                      </a:cubicBezTo>
                      <a:cubicBezTo>
                        <a:pt x="1993" y="1119"/>
                        <a:pt x="1969" y="976"/>
                        <a:pt x="1969" y="834"/>
                      </a:cubicBezTo>
                      <a:cubicBezTo>
                        <a:pt x="1969" y="763"/>
                        <a:pt x="1969" y="668"/>
                        <a:pt x="2017" y="597"/>
                      </a:cubicBezTo>
                      <a:cubicBezTo>
                        <a:pt x="2135" y="407"/>
                        <a:pt x="2468" y="312"/>
                        <a:pt x="2989" y="312"/>
                      </a:cubicBezTo>
                      <a:cubicBezTo>
                        <a:pt x="3011" y="310"/>
                        <a:pt x="3034" y="309"/>
                        <a:pt x="3056" y="309"/>
                      </a:cubicBezTo>
                      <a:close/>
                      <a:moveTo>
                        <a:pt x="3654" y="2186"/>
                      </a:moveTo>
                      <a:cubicBezTo>
                        <a:pt x="3630" y="2234"/>
                        <a:pt x="3606" y="2257"/>
                        <a:pt x="3582" y="2352"/>
                      </a:cubicBezTo>
                      <a:cubicBezTo>
                        <a:pt x="3559" y="2423"/>
                        <a:pt x="3488" y="2518"/>
                        <a:pt x="3274" y="2518"/>
                      </a:cubicBezTo>
                      <a:lnTo>
                        <a:pt x="3108" y="2518"/>
                      </a:lnTo>
                      <a:cubicBezTo>
                        <a:pt x="3013" y="2518"/>
                        <a:pt x="2894" y="2494"/>
                        <a:pt x="2800" y="2447"/>
                      </a:cubicBezTo>
                      <a:cubicBezTo>
                        <a:pt x="2705" y="2376"/>
                        <a:pt x="2634" y="2305"/>
                        <a:pt x="2586" y="2234"/>
                      </a:cubicBezTo>
                      <a:lnTo>
                        <a:pt x="2752" y="2234"/>
                      </a:lnTo>
                      <a:cubicBezTo>
                        <a:pt x="2823" y="2257"/>
                        <a:pt x="2918" y="2257"/>
                        <a:pt x="2989" y="2257"/>
                      </a:cubicBezTo>
                      <a:cubicBezTo>
                        <a:pt x="3155" y="2257"/>
                        <a:pt x="3321" y="2234"/>
                        <a:pt x="3488" y="2186"/>
                      </a:cubicBezTo>
                      <a:close/>
                      <a:moveTo>
                        <a:pt x="831" y="3752"/>
                      </a:moveTo>
                      <a:cubicBezTo>
                        <a:pt x="1163" y="3752"/>
                        <a:pt x="1566" y="4060"/>
                        <a:pt x="2017" y="4653"/>
                      </a:cubicBezTo>
                      <a:cubicBezTo>
                        <a:pt x="2230" y="4914"/>
                        <a:pt x="2396" y="5175"/>
                        <a:pt x="2562" y="5483"/>
                      </a:cubicBezTo>
                      <a:cubicBezTo>
                        <a:pt x="2301" y="5341"/>
                        <a:pt x="2041" y="5199"/>
                        <a:pt x="1803" y="5033"/>
                      </a:cubicBezTo>
                      <a:cubicBezTo>
                        <a:pt x="1139" y="4582"/>
                        <a:pt x="831" y="4179"/>
                        <a:pt x="831" y="3847"/>
                      </a:cubicBezTo>
                      <a:cubicBezTo>
                        <a:pt x="831" y="3775"/>
                        <a:pt x="831" y="3752"/>
                        <a:pt x="831" y="3752"/>
                      </a:cubicBezTo>
                      <a:close/>
                      <a:moveTo>
                        <a:pt x="5290" y="4321"/>
                      </a:moveTo>
                      <a:cubicBezTo>
                        <a:pt x="5290" y="4321"/>
                        <a:pt x="5314" y="4345"/>
                        <a:pt x="5314" y="4416"/>
                      </a:cubicBezTo>
                      <a:cubicBezTo>
                        <a:pt x="5409" y="4724"/>
                        <a:pt x="5195" y="5222"/>
                        <a:pt x="4674" y="5815"/>
                      </a:cubicBezTo>
                      <a:cubicBezTo>
                        <a:pt x="4484" y="6029"/>
                        <a:pt x="4270" y="6242"/>
                        <a:pt x="4057" y="6432"/>
                      </a:cubicBezTo>
                      <a:cubicBezTo>
                        <a:pt x="4128" y="6124"/>
                        <a:pt x="4247" y="5815"/>
                        <a:pt x="4365" y="5507"/>
                      </a:cubicBezTo>
                      <a:cubicBezTo>
                        <a:pt x="4650" y="4819"/>
                        <a:pt x="4982" y="4416"/>
                        <a:pt x="5290" y="4321"/>
                      </a:cubicBezTo>
                      <a:close/>
                      <a:moveTo>
                        <a:pt x="3073" y="1"/>
                      </a:moveTo>
                      <a:cubicBezTo>
                        <a:pt x="3045" y="1"/>
                        <a:pt x="3017" y="2"/>
                        <a:pt x="2989" y="4"/>
                      </a:cubicBezTo>
                      <a:cubicBezTo>
                        <a:pt x="2444" y="4"/>
                        <a:pt x="2088" y="99"/>
                        <a:pt x="1874" y="312"/>
                      </a:cubicBezTo>
                      <a:cubicBezTo>
                        <a:pt x="1780" y="265"/>
                        <a:pt x="1685" y="241"/>
                        <a:pt x="1566" y="241"/>
                      </a:cubicBezTo>
                      <a:cubicBezTo>
                        <a:pt x="926" y="241"/>
                        <a:pt x="831" y="597"/>
                        <a:pt x="831" y="810"/>
                      </a:cubicBezTo>
                      <a:lnTo>
                        <a:pt x="831" y="905"/>
                      </a:lnTo>
                      <a:cubicBezTo>
                        <a:pt x="800" y="904"/>
                        <a:pt x="770" y="903"/>
                        <a:pt x="741" y="903"/>
                      </a:cubicBezTo>
                      <a:cubicBezTo>
                        <a:pt x="152" y="903"/>
                        <a:pt x="1" y="1130"/>
                        <a:pt x="1" y="1356"/>
                      </a:cubicBezTo>
                      <a:cubicBezTo>
                        <a:pt x="1" y="1617"/>
                        <a:pt x="190" y="1807"/>
                        <a:pt x="570" y="1996"/>
                      </a:cubicBezTo>
                      <a:cubicBezTo>
                        <a:pt x="953" y="2145"/>
                        <a:pt x="1356" y="2237"/>
                        <a:pt x="1760" y="2237"/>
                      </a:cubicBezTo>
                      <a:cubicBezTo>
                        <a:pt x="1806" y="2237"/>
                        <a:pt x="1852" y="2236"/>
                        <a:pt x="1898" y="2234"/>
                      </a:cubicBezTo>
                      <a:lnTo>
                        <a:pt x="2230" y="2234"/>
                      </a:lnTo>
                      <a:cubicBezTo>
                        <a:pt x="2325" y="2423"/>
                        <a:pt x="2468" y="2589"/>
                        <a:pt x="2657" y="2708"/>
                      </a:cubicBezTo>
                      <a:cubicBezTo>
                        <a:pt x="2752" y="2755"/>
                        <a:pt x="2847" y="2779"/>
                        <a:pt x="2942" y="2803"/>
                      </a:cubicBezTo>
                      <a:cubicBezTo>
                        <a:pt x="2942" y="3752"/>
                        <a:pt x="2989" y="4700"/>
                        <a:pt x="3084" y="5649"/>
                      </a:cubicBezTo>
                      <a:cubicBezTo>
                        <a:pt x="3061" y="5649"/>
                        <a:pt x="3013" y="5626"/>
                        <a:pt x="2966" y="5626"/>
                      </a:cubicBezTo>
                      <a:cubicBezTo>
                        <a:pt x="2776" y="5222"/>
                        <a:pt x="2539" y="4843"/>
                        <a:pt x="2278" y="4487"/>
                      </a:cubicBezTo>
                      <a:cubicBezTo>
                        <a:pt x="1732" y="3799"/>
                        <a:pt x="1281" y="3467"/>
                        <a:pt x="854" y="3467"/>
                      </a:cubicBezTo>
                      <a:cubicBezTo>
                        <a:pt x="783" y="3467"/>
                        <a:pt x="522" y="3491"/>
                        <a:pt x="522" y="3847"/>
                      </a:cubicBezTo>
                      <a:cubicBezTo>
                        <a:pt x="522" y="4297"/>
                        <a:pt x="902" y="4772"/>
                        <a:pt x="1637" y="5293"/>
                      </a:cubicBezTo>
                      <a:cubicBezTo>
                        <a:pt x="2017" y="5554"/>
                        <a:pt x="2396" y="5768"/>
                        <a:pt x="2823" y="5887"/>
                      </a:cubicBezTo>
                      <a:cubicBezTo>
                        <a:pt x="2918" y="5934"/>
                        <a:pt x="3037" y="5934"/>
                        <a:pt x="3132" y="5958"/>
                      </a:cubicBezTo>
                      <a:cubicBezTo>
                        <a:pt x="3179" y="6313"/>
                        <a:pt x="3227" y="6646"/>
                        <a:pt x="3298" y="6978"/>
                      </a:cubicBezTo>
                      <a:cubicBezTo>
                        <a:pt x="3393" y="7381"/>
                        <a:pt x="3511" y="7784"/>
                        <a:pt x="3630" y="8187"/>
                      </a:cubicBezTo>
                      <a:cubicBezTo>
                        <a:pt x="3654" y="8235"/>
                        <a:pt x="3701" y="8282"/>
                        <a:pt x="3772" y="8282"/>
                      </a:cubicBezTo>
                      <a:lnTo>
                        <a:pt x="3820" y="8282"/>
                      </a:lnTo>
                      <a:cubicBezTo>
                        <a:pt x="3891" y="8259"/>
                        <a:pt x="3938" y="8187"/>
                        <a:pt x="3914" y="8116"/>
                      </a:cubicBezTo>
                      <a:cubicBezTo>
                        <a:pt x="3796" y="7760"/>
                        <a:pt x="3701" y="7405"/>
                        <a:pt x="3606" y="7049"/>
                      </a:cubicBezTo>
                      <a:cubicBezTo>
                        <a:pt x="3701" y="7025"/>
                        <a:pt x="3796" y="6978"/>
                        <a:pt x="3891" y="6930"/>
                      </a:cubicBezTo>
                      <a:cubicBezTo>
                        <a:pt x="4270" y="6693"/>
                        <a:pt x="4602" y="6385"/>
                        <a:pt x="4887" y="6029"/>
                      </a:cubicBezTo>
                      <a:cubicBezTo>
                        <a:pt x="5480" y="5341"/>
                        <a:pt x="5717" y="4795"/>
                        <a:pt x="5599" y="4368"/>
                      </a:cubicBezTo>
                      <a:cubicBezTo>
                        <a:pt x="5575" y="4250"/>
                        <a:pt x="5528" y="4155"/>
                        <a:pt x="5433" y="4084"/>
                      </a:cubicBezTo>
                      <a:cubicBezTo>
                        <a:pt x="5391" y="4056"/>
                        <a:pt x="5341" y="4044"/>
                        <a:pt x="5293" y="4044"/>
                      </a:cubicBezTo>
                      <a:cubicBezTo>
                        <a:pt x="5258" y="4044"/>
                        <a:pt x="5225" y="4050"/>
                        <a:pt x="5195" y="4060"/>
                      </a:cubicBezTo>
                      <a:cubicBezTo>
                        <a:pt x="4768" y="4155"/>
                        <a:pt x="4413" y="4606"/>
                        <a:pt x="4081" y="5412"/>
                      </a:cubicBezTo>
                      <a:cubicBezTo>
                        <a:pt x="3914" y="5839"/>
                        <a:pt x="3772" y="6266"/>
                        <a:pt x="3677" y="6717"/>
                      </a:cubicBezTo>
                      <a:cubicBezTo>
                        <a:pt x="3630" y="6717"/>
                        <a:pt x="3606" y="6740"/>
                        <a:pt x="3559" y="6764"/>
                      </a:cubicBezTo>
                      <a:cubicBezTo>
                        <a:pt x="3488" y="6456"/>
                        <a:pt x="3440" y="6147"/>
                        <a:pt x="3393" y="5815"/>
                      </a:cubicBezTo>
                      <a:cubicBezTo>
                        <a:pt x="3274" y="4819"/>
                        <a:pt x="3227" y="3823"/>
                        <a:pt x="3227" y="2850"/>
                      </a:cubicBezTo>
                      <a:lnTo>
                        <a:pt x="3274" y="2850"/>
                      </a:lnTo>
                      <a:cubicBezTo>
                        <a:pt x="3535" y="2850"/>
                        <a:pt x="3772" y="2708"/>
                        <a:pt x="3867" y="2471"/>
                      </a:cubicBezTo>
                      <a:cubicBezTo>
                        <a:pt x="3914" y="2352"/>
                        <a:pt x="3962" y="2257"/>
                        <a:pt x="3986" y="2186"/>
                      </a:cubicBezTo>
                      <a:cubicBezTo>
                        <a:pt x="4389" y="2139"/>
                        <a:pt x="4768" y="2044"/>
                        <a:pt x="5124" y="1901"/>
                      </a:cubicBezTo>
                      <a:cubicBezTo>
                        <a:pt x="5694" y="1688"/>
                        <a:pt x="5954" y="1427"/>
                        <a:pt x="5954" y="1095"/>
                      </a:cubicBezTo>
                      <a:cubicBezTo>
                        <a:pt x="5977" y="847"/>
                        <a:pt x="5786" y="642"/>
                        <a:pt x="5543" y="642"/>
                      </a:cubicBezTo>
                      <a:cubicBezTo>
                        <a:pt x="5530" y="642"/>
                        <a:pt x="5517" y="643"/>
                        <a:pt x="5504" y="644"/>
                      </a:cubicBezTo>
                      <a:cubicBezTo>
                        <a:pt x="5314" y="668"/>
                        <a:pt x="5124" y="692"/>
                        <a:pt x="4958" y="763"/>
                      </a:cubicBezTo>
                      <a:lnTo>
                        <a:pt x="4958" y="478"/>
                      </a:lnTo>
                      <a:cubicBezTo>
                        <a:pt x="4958" y="454"/>
                        <a:pt x="4958" y="454"/>
                        <a:pt x="4958" y="431"/>
                      </a:cubicBezTo>
                      <a:cubicBezTo>
                        <a:pt x="4914" y="255"/>
                        <a:pt x="4748" y="120"/>
                        <a:pt x="4554" y="120"/>
                      </a:cubicBezTo>
                      <a:cubicBezTo>
                        <a:pt x="4539" y="120"/>
                        <a:pt x="4523" y="121"/>
                        <a:pt x="4508" y="122"/>
                      </a:cubicBezTo>
                      <a:cubicBezTo>
                        <a:pt x="4270" y="122"/>
                        <a:pt x="4057" y="194"/>
                        <a:pt x="3867" y="312"/>
                      </a:cubicBezTo>
                      <a:cubicBezTo>
                        <a:pt x="3650" y="117"/>
                        <a:pt x="3373" y="1"/>
                        <a:pt x="307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702" name="Google Shape;3702;p29"/>
              <p:cNvGrpSpPr/>
              <p:nvPr/>
            </p:nvGrpSpPr>
            <p:grpSpPr>
              <a:xfrm flipH="1">
                <a:off x="7315960" y="4469601"/>
                <a:ext cx="441515" cy="532225"/>
                <a:chOff x="2475575" y="3443625"/>
                <a:chExt cx="316000" cy="380950"/>
              </a:xfrm>
            </p:grpSpPr>
            <p:sp>
              <p:nvSpPr>
                <p:cNvPr id="3703" name="Google Shape;3703;p29"/>
                <p:cNvSpPr/>
                <p:nvPr/>
              </p:nvSpPr>
              <p:spPr>
                <a:xfrm>
                  <a:off x="2550700" y="3560575"/>
                  <a:ext cx="200450" cy="23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18" h="9372" extrusionOk="0">
                      <a:moveTo>
                        <a:pt x="4095" y="1"/>
                      </a:moveTo>
                      <a:cubicBezTo>
                        <a:pt x="4074" y="1"/>
                        <a:pt x="4054" y="1"/>
                        <a:pt x="4033" y="1"/>
                      </a:cubicBezTo>
                      <a:cubicBezTo>
                        <a:pt x="2372" y="72"/>
                        <a:pt x="1257" y="974"/>
                        <a:pt x="664" y="2682"/>
                      </a:cubicBezTo>
                      <a:cubicBezTo>
                        <a:pt x="546" y="3038"/>
                        <a:pt x="451" y="3393"/>
                        <a:pt x="356" y="3702"/>
                      </a:cubicBezTo>
                      <a:cubicBezTo>
                        <a:pt x="261" y="4034"/>
                        <a:pt x="190" y="4342"/>
                        <a:pt x="143" y="4627"/>
                      </a:cubicBezTo>
                      <a:cubicBezTo>
                        <a:pt x="119" y="4769"/>
                        <a:pt x="95" y="4912"/>
                        <a:pt x="95" y="5054"/>
                      </a:cubicBezTo>
                      <a:lnTo>
                        <a:pt x="95" y="5078"/>
                      </a:lnTo>
                      <a:cubicBezTo>
                        <a:pt x="48" y="5315"/>
                        <a:pt x="24" y="5528"/>
                        <a:pt x="24" y="5766"/>
                      </a:cubicBezTo>
                      <a:cubicBezTo>
                        <a:pt x="24" y="5813"/>
                        <a:pt x="24" y="5884"/>
                        <a:pt x="24" y="5932"/>
                      </a:cubicBezTo>
                      <a:cubicBezTo>
                        <a:pt x="0" y="6501"/>
                        <a:pt x="119" y="7046"/>
                        <a:pt x="332" y="7545"/>
                      </a:cubicBezTo>
                      <a:cubicBezTo>
                        <a:pt x="380" y="7663"/>
                        <a:pt x="451" y="7782"/>
                        <a:pt x="522" y="7900"/>
                      </a:cubicBezTo>
                      <a:cubicBezTo>
                        <a:pt x="1044" y="8778"/>
                        <a:pt x="1993" y="9276"/>
                        <a:pt x="3392" y="9371"/>
                      </a:cubicBezTo>
                      <a:lnTo>
                        <a:pt x="3962" y="9371"/>
                      </a:lnTo>
                      <a:cubicBezTo>
                        <a:pt x="5812" y="9347"/>
                        <a:pt x="7022" y="8707"/>
                        <a:pt x="7662" y="7497"/>
                      </a:cubicBezTo>
                      <a:cubicBezTo>
                        <a:pt x="7876" y="7023"/>
                        <a:pt x="7994" y="6525"/>
                        <a:pt x="8018" y="6003"/>
                      </a:cubicBezTo>
                      <a:lnTo>
                        <a:pt x="8018" y="5599"/>
                      </a:lnTo>
                      <a:cubicBezTo>
                        <a:pt x="8018" y="5457"/>
                        <a:pt x="7994" y="5315"/>
                        <a:pt x="7970" y="5149"/>
                      </a:cubicBezTo>
                      <a:cubicBezTo>
                        <a:pt x="7970" y="5125"/>
                        <a:pt x="7970" y="5078"/>
                        <a:pt x="7947" y="5030"/>
                      </a:cubicBezTo>
                      <a:cubicBezTo>
                        <a:pt x="7947" y="4912"/>
                        <a:pt x="7923" y="4793"/>
                        <a:pt x="7923" y="4698"/>
                      </a:cubicBezTo>
                      <a:lnTo>
                        <a:pt x="7899" y="4579"/>
                      </a:lnTo>
                      <a:cubicBezTo>
                        <a:pt x="7757" y="3892"/>
                        <a:pt x="7567" y="3251"/>
                        <a:pt x="7330" y="2611"/>
                      </a:cubicBezTo>
                      <a:cubicBezTo>
                        <a:pt x="6698" y="856"/>
                        <a:pt x="5605" y="1"/>
                        <a:pt x="409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4" name="Google Shape;3704;p29"/>
                <p:cNvSpPr/>
                <p:nvPr/>
              </p:nvSpPr>
              <p:spPr>
                <a:xfrm>
                  <a:off x="2546550" y="3557050"/>
                  <a:ext cx="208175" cy="24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7" h="9655" extrusionOk="0">
                      <a:moveTo>
                        <a:pt x="4270" y="285"/>
                      </a:moveTo>
                      <a:cubicBezTo>
                        <a:pt x="5717" y="285"/>
                        <a:pt x="6737" y="1115"/>
                        <a:pt x="7354" y="2799"/>
                      </a:cubicBezTo>
                      <a:cubicBezTo>
                        <a:pt x="7591" y="3440"/>
                        <a:pt x="7781" y="4104"/>
                        <a:pt x="7923" y="4768"/>
                      </a:cubicBezTo>
                      <a:cubicBezTo>
                        <a:pt x="7923" y="4792"/>
                        <a:pt x="7947" y="4815"/>
                        <a:pt x="7947" y="4863"/>
                      </a:cubicBezTo>
                      <a:lnTo>
                        <a:pt x="7970" y="5195"/>
                      </a:lnTo>
                      <a:cubicBezTo>
                        <a:pt x="7970" y="5219"/>
                        <a:pt x="7970" y="5266"/>
                        <a:pt x="7970" y="5290"/>
                      </a:cubicBezTo>
                      <a:lnTo>
                        <a:pt x="7970" y="5313"/>
                      </a:lnTo>
                      <a:cubicBezTo>
                        <a:pt x="7994" y="5456"/>
                        <a:pt x="8018" y="5598"/>
                        <a:pt x="8018" y="5740"/>
                      </a:cubicBezTo>
                      <a:lnTo>
                        <a:pt x="8018" y="6120"/>
                      </a:lnTo>
                      <a:cubicBezTo>
                        <a:pt x="7994" y="6618"/>
                        <a:pt x="7875" y="7093"/>
                        <a:pt x="7662" y="7543"/>
                      </a:cubicBezTo>
                      <a:cubicBezTo>
                        <a:pt x="7069" y="8706"/>
                        <a:pt x="5883" y="9322"/>
                        <a:pt x="4104" y="9346"/>
                      </a:cubicBezTo>
                      <a:lnTo>
                        <a:pt x="3535" y="9346"/>
                      </a:lnTo>
                      <a:cubicBezTo>
                        <a:pt x="2206" y="9251"/>
                        <a:pt x="1305" y="8777"/>
                        <a:pt x="807" y="7946"/>
                      </a:cubicBezTo>
                      <a:cubicBezTo>
                        <a:pt x="735" y="7852"/>
                        <a:pt x="664" y="7733"/>
                        <a:pt x="617" y="7614"/>
                      </a:cubicBezTo>
                      <a:cubicBezTo>
                        <a:pt x="403" y="7116"/>
                        <a:pt x="309" y="6594"/>
                        <a:pt x="332" y="6073"/>
                      </a:cubicBezTo>
                      <a:cubicBezTo>
                        <a:pt x="332" y="6001"/>
                        <a:pt x="332" y="5954"/>
                        <a:pt x="356" y="5907"/>
                      </a:cubicBezTo>
                      <a:cubicBezTo>
                        <a:pt x="356" y="5669"/>
                        <a:pt x="380" y="5432"/>
                        <a:pt x="427" y="5219"/>
                      </a:cubicBezTo>
                      <a:lnTo>
                        <a:pt x="427" y="5195"/>
                      </a:lnTo>
                      <a:cubicBezTo>
                        <a:pt x="427" y="5053"/>
                        <a:pt x="451" y="4934"/>
                        <a:pt x="475" y="4792"/>
                      </a:cubicBezTo>
                      <a:cubicBezTo>
                        <a:pt x="522" y="4483"/>
                        <a:pt x="593" y="4175"/>
                        <a:pt x="688" y="3867"/>
                      </a:cubicBezTo>
                      <a:cubicBezTo>
                        <a:pt x="759" y="3558"/>
                        <a:pt x="854" y="3226"/>
                        <a:pt x="973" y="2870"/>
                      </a:cubicBezTo>
                      <a:cubicBezTo>
                        <a:pt x="1542" y="1186"/>
                        <a:pt x="2609" y="356"/>
                        <a:pt x="4199" y="285"/>
                      </a:cubicBezTo>
                      <a:close/>
                      <a:moveTo>
                        <a:pt x="4175" y="0"/>
                      </a:moveTo>
                      <a:cubicBezTo>
                        <a:pt x="2467" y="71"/>
                        <a:pt x="1305" y="996"/>
                        <a:pt x="688" y="2799"/>
                      </a:cubicBezTo>
                      <a:cubicBezTo>
                        <a:pt x="569" y="3131"/>
                        <a:pt x="475" y="3487"/>
                        <a:pt x="380" y="3819"/>
                      </a:cubicBezTo>
                      <a:cubicBezTo>
                        <a:pt x="309" y="4127"/>
                        <a:pt x="214" y="4436"/>
                        <a:pt x="166" y="4744"/>
                      </a:cubicBezTo>
                      <a:cubicBezTo>
                        <a:pt x="142" y="4887"/>
                        <a:pt x="119" y="5029"/>
                        <a:pt x="119" y="5195"/>
                      </a:cubicBezTo>
                      <a:cubicBezTo>
                        <a:pt x="71" y="5408"/>
                        <a:pt x="48" y="5646"/>
                        <a:pt x="48" y="5883"/>
                      </a:cubicBezTo>
                      <a:cubicBezTo>
                        <a:pt x="24" y="5930"/>
                        <a:pt x="24" y="6001"/>
                        <a:pt x="24" y="6073"/>
                      </a:cubicBezTo>
                      <a:cubicBezTo>
                        <a:pt x="0" y="6642"/>
                        <a:pt x="119" y="7211"/>
                        <a:pt x="356" y="7733"/>
                      </a:cubicBezTo>
                      <a:cubicBezTo>
                        <a:pt x="403" y="7852"/>
                        <a:pt x="475" y="7994"/>
                        <a:pt x="546" y="8113"/>
                      </a:cubicBezTo>
                      <a:cubicBezTo>
                        <a:pt x="1091" y="9014"/>
                        <a:pt x="2088" y="9536"/>
                        <a:pt x="3535" y="9654"/>
                      </a:cubicBezTo>
                      <a:lnTo>
                        <a:pt x="4128" y="9654"/>
                      </a:lnTo>
                      <a:cubicBezTo>
                        <a:pt x="6025" y="9607"/>
                        <a:pt x="7306" y="8943"/>
                        <a:pt x="7947" y="7686"/>
                      </a:cubicBezTo>
                      <a:cubicBezTo>
                        <a:pt x="8184" y="7187"/>
                        <a:pt x="8302" y="6666"/>
                        <a:pt x="8326" y="6144"/>
                      </a:cubicBezTo>
                      <a:lnTo>
                        <a:pt x="8326" y="5740"/>
                      </a:lnTo>
                      <a:cubicBezTo>
                        <a:pt x="8326" y="5574"/>
                        <a:pt x="8302" y="5432"/>
                        <a:pt x="8279" y="5290"/>
                      </a:cubicBezTo>
                      <a:cubicBezTo>
                        <a:pt x="8279" y="5242"/>
                        <a:pt x="8279" y="5171"/>
                        <a:pt x="8255" y="5124"/>
                      </a:cubicBezTo>
                      <a:lnTo>
                        <a:pt x="8231" y="4815"/>
                      </a:lnTo>
                      <a:lnTo>
                        <a:pt x="8231" y="4792"/>
                      </a:lnTo>
                      <a:cubicBezTo>
                        <a:pt x="8231" y="4744"/>
                        <a:pt x="8208" y="4720"/>
                        <a:pt x="8208" y="4697"/>
                      </a:cubicBezTo>
                      <a:cubicBezTo>
                        <a:pt x="8065" y="4009"/>
                        <a:pt x="7875" y="3345"/>
                        <a:pt x="7638" y="2704"/>
                      </a:cubicBezTo>
                      <a:cubicBezTo>
                        <a:pt x="6974" y="901"/>
                        <a:pt x="5835" y="0"/>
                        <a:pt x="427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5" name="Google Shape;3705;p29"/>
                <p:cNvSpPr/>
                <p:nvPr/>
              </p:nvSpPr>
              <p:spPr>
                <a:xfrm>
                  <a:off x="2593975" y="3617525"/>
                  <a:ext cx="112700" cy="2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8" h="928" extrusionOk="0">
                      <a:moveTo>
                        <a:pt x="4057" y="1"/>
                      </a:moveTo>
                      <a:cubicBezTo>
                        <a:pt x="3938" y="1"/>
                        <a:pt x="3820" y="48"/>
                        <a:pt x="3725" y="119"/>
                      </a:cubicBezTo>
                      <a:cubicBezTo>
                        <a:pt x="3630" y="214"/>
                        <a:pt x="3583" y="333"/>
                        <a:pt x="3583" y="451"/>
                      </a:cubicBezTo>
                      <a:cubicBezTo>
                        <a:pt x="3583" y="570"/>
                        <a:pt x="3630" y="688"/>
                        <a:pt x="3725" y="783"/>
                      </a:cubicBezTo>
                      <a:cubicBezTo>
                        <a:pt x="3796" y="878"/>
                        <a:pt x="3915" y="926"/>
                        <a:pt x="4057" y="926"/>
                      </a:cubicBezTo>
                      <a:cubicBezTo>
                        <a:pt x="4176" y="926"/>
                        <a:pt x="4294" y="878"/>
                        <a:pt x="4365" y="783"/>
                      </a:cubicBezTo>
                      <a:cubicBezTo>
                        <a:pt x="4460" y="688"/>
                        <a:pt x="4508" y="594"/>
                        <a:pt x="4508" y="475"/>
                      </a:cubicBezTo>
                      <a:cubicBezTo>
                        <a:pt x="4508" y="356"/>
                        <a:pt x="4460" y="214"/>
                        <a:pt x="4365" y="143"/>
                      </a:cubicBezTo>
                      <a:cubicBezTo>
                        <a:pt x="4294" y="48"/>
                        <a:pt x="4176" y="1"/>
                        <a:pt x="4057" y="1"/>
                      </a:cubicBezTo>
                      <a:close/>
                      <a:moveTo>
                        <a:pt x="452" y="1"/>
                      </a:moveTo>
                      <a:cubicBezTo>
                        <a:pt x="333" y="1"/>
                        <a:pt x="214" y="48"/>
                        <a:pt x="119" y="143"/>
                      </a:cubicBezTo>
                      <a:cubicBezTo>
                        <a:pt x="48" y="238"/>
                        <a:pt x="1" y="356"/>
                        <a:pt x="1" y="475"/>
                      </a:cubicBezTo>
                      <a:cubicBezTo>
                        <a:pt x="1" y="723"/>
                        <a:pt x="193" y="927"/>
                        <a:pt x="415" y="927"/>
                      </a:cubicBezTo>
                      <a:cubicBezTo>
                        <a:pt x="427" y="927"/>
                        <a:pt x="439" y="927"/>
                        <a:pt x="452" y="926"/>
                      </a:cubicBezTo>
                      <a:cubicBezTo>
                        <a:pt x="594" y="926"/>
                        <a:pt x="689" y="878"/>
                        <a:pt x="784" y="783"/>
                      </a:cubicBezTo>
                      <a:cubicBezTo>
                        <a:pt x="878" y="712"/>
                        <a:pt x="926" y="594"/>
                        <a:pt x="926" y="475"/>
                      </a:cubicBezTo>
                      <a:cubicBezTo>
                        <a:pt x="926" y="356"/>
                        <a:pt x="878" y="214"/>
                        <a:pt x="784" y="143"/>
                      </a:cubicBezTo>
                      <a:cubicBezTo>
                        <a:pt x="689" y="48"/>
                        <a:pt x="570" y="1"/>
                        <a:pt x="4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6" name="Google Shape;3706;p29"/>
                <p:cNvSpPr/>
                <p:nvPr/>
              </p:nvSpPr>
              <p:spPr>
                <a:xfrm>
                  <a:off x="2633725" y="3643025"/>
                  <a:ext cx="34400" cy="3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" h="1377" extrusionOk="0">
                      <a:moveTo>
                        <a:pt x="830" y="1"/>
                      </a:moveTo>
                      <a:cubicBezTo>
                        <a:pt x="735" y="24"/>
                        <a:pt x="617" y="95"/>
                        <a:pt x="546" y="167"/>
                      </a:cubicBezTo>
                      <a:cubicBezTo>
                        <a:pt x="332" y="356"/>
                        <a:pt x="166" y="546"/>
                        <a:pt x="0" y="760"/>
                      </a:cubicBezTo>
                      <a:lnTo>
                        <a:pt x="332" y="736"/>
                      </a:lnTo>
                      <a:cubicBezTo>
                        <a:pt x="593" y="712"/>
                        <a:pt x="854" y="712"/>
                        <a:pt x="1115" y="712"/>
                      </a:cubicBezTo>
                      <a:lnTo>
                        <a:pt x="1376" y="712"/>
                      </a:lnTo>
                      <a:cubicBezTo>
                        <a:pt x="1328" y="594"/>
                        <a:pt x="1257" y="475"/>
                        <a:pt x="1162" y="333"/>
                      </a:cubicBezTo>
                      <a:cubicBezTo>
                        <a:pt x="1020" y="119"/>
                        <a:pt x="925" y="1"/>
                        <a:pt x="830" y="1"/>
                      </a:cubicBezTo>
                      <a:close/>
                      <a:moveTo>
                        <a:pt x="1115" y="736"/>
                      </a:moveTo>
                      <a:cubicBezTo>
                        <a:pt x="854" y="736"/>
                        <a:pt x="617" y="736"/>
                        <a:pt x="332" y="760"/>
                      </a:cubicBezTo>
                      <a:lnTo>
                        <a:pt x="759" y="1376"/>
                      </a:lnTo>
                      <a:cubicBezTo>
                        <a:pt x="902" y="1187"/>
                        <a:pt x="1044" y="973"/>
                        <a:pt x="1115" y="736"/>
                      </a:cubicBezTo>
                      <a:close/>
                    </a:path>
                  </a:pathLst>
                </a:custGeom>
                <a:solidFill>
                  <a:srgbClr val="FFA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7" name="Google Shape;3707;p29"/>
                <p:cNvSpPr/>
                <p:nvPr/>
              </p:nvSpPr>
              <p:spPr>
                <a:xfrm>
                  <a:off x="2627775" y="3639475"/>
                  <a:ext cx="47475" cy="4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9" h="1661" extrusionOk="0">
                      <a:moveTo>
                        <a:pt x="1092" y="285"/>
                      </a:moveTo>
                      <a:cubicBezTo>
                        <a:pt x="1163" y="356"/>
                        <a:pt x="1234" y="451"/>
                        <a:pt x="1306" y="546"/>
                      </a:cubicBezTo>
                      <a:lnTo>
                        <a:pt x="1400" y="712"/>
                      </a:lnTo>
                      <a:cubicBezTo>
                        <a:pt x="1389" y="700"/>
                        <a:pt x="1377" y="694"/>
                        <a:pt x="1365" y="694"/>
                      </a:cubicBezTo>
                      <a:cubicBezTo>
                        <a:pt x="1353" y="694"/>
                        <a:pt x="1341" y="700"/>
                        <a:pt x="1329" y="712"/>
                      </a:cubicBezTo>
                      <a:cubicBezTo>
                        <a:pt x="1092" y="712"/>
                        <a:pt x="831" y="712"/>
                        <a:pt x="594" y="736"/>
                      </a:cubicBezTo>
                      <a:cubicBezTo>
                        <a:pt x="665" y="617"/>
                        <a:pt x="784" y="522"/>
                        <a:pt x="879" y="427"/>
                      </a:cubicBezTo>
                      <a:cubicBezTo>
                        <a:pt x="1021" y="332"/>
                        <a:pt x="1092" y="285"/>
                        <a:pt x="1092" y="285"/>
                      </a:cubicBezTo>
                      <a:close/>
                      <a:moveTo>
                        <a:pt x="1140" y="996"/>
                      </a:moveTo>
                      <a:cubicBezTo>
                        <a:pt x="1116" y="1044"/>
                        <a:pt x="1116" y="1068"/>
                        <a:pt x="1092" y="1139"/>
                      </a:cubicBezTo>
                      <a:cubicBezTo>
                        <a:pt x="1045" y="1186"/>
                        <a:pt x="1021" y="1234"/>
                        <a:pt x="997" y="1257"/>
                      </a:cubicBezTo>
                      <a:lnTo>
                        <a:pt x="855" y="1020"/>
                      </a:lnTo>
                      <a:lnTo>
                        <a:pt x="1140" y="996"/>
                      </a:lnTo>
                      <a:close/>
                      <a:moveTo>
                        <a:pt x="1092" y="0"/>
                      </a:moveTo>
                      <a:cubicBezTo>
                        <a:pt x="1021" y="0"/>
                        <a:pt x="926" y="24"/>
                        <a:pt x="689" y="214"/>
                      </a:cubicBezTo>
                      <a:cubicBezTo>
                        <a:pt x="499" y="356"/>
                        <a:pt x="333" y="546"/>
                        <a:pt x="167" y="759"/>
                      </a:cubicBezTo>
                      <a:lnTo>
                        <a:pt x="143" y="759"/>
                      </a:lnTo>
                      <a:cubicBezTo>
                        <a:pt x="72" y="759"/>
                        <a:pt x="1" y="830"/>
                        <a:pt x="1" y="925"/>
                      </a:cubicBezTo>
                      <a:cubicBezTo>
                        <a:pt x="1" y="996"/>
                        <a:pt x="72" y="1068"/>
                        <a:pt x="143" y="1068"/>
                      </a:cubicBezTo>
                      <a:lnTo>
                        <a:pt x="262" y="1068"/>
                      </a:lnTo>
                      <a:lnTo>
                        <a:pt x="499" y="1044"/>
                      </a:lnTo>
                      <a:lnTo>
                        <a:pt x="879" y="1590"/>
                      </a:lnTo>
                      <a:cubicBezTo>
                        <a:pt x="902" y="1637"/>
                        <a:pt x="926" y="1661"/>
                        <a:pt x="973" y="1661"/>
                      </a:cubicBezTo>
                      <a:lnTo>
                        <a:pt x="997" y="1661"/>
                      </a:lnTo>
                      <a:cubicBezTo>
                        <a:pt x="1045" y="1661"/>
                        <a:pt x="1068" y="1637"/>
                        <a:pt x="1092" y="1613"/>
                      </a:cubicBezTo>
                      <a:cubicBezTo>
                        <a:pt x="1187" y="1518"/>
                        <a:pt x="1282" y="1400"/>
                        <a:pt x="1353" y="1257"/>
                      </a:cubicBezTo>
                      <a:cubicBezTo>
                        <a:pt x="1400" y="1139"/>
                        <a:pt x="1448" y="1044"/>
                        <a:pt x="1472" y="973"/>
                      </a:cubicBezTo>
                      <a:lnTo>
                        <a:pt x="1756" y="973"/>
                      </a:lnTo>
                      <a:cubicBezTo>
                        <a:pt x="1827" y="973"/>
                        <a:pt x="1899" y="925"/>
                        <a:pt x="1899" y="830"/>
                      </a:cubicBezTo>
                      <a:cubicBezTo>
                        <a:pt x="1899" y="759"/>
                        <a:pt x="1827" y="688"/>
                        <a:pt x="1756" y="688"/>
                      </a:cubicBezTo>
                      <a:lnTo>
                        <a:pt x="1709" y="688"/>
                      </a:lnTo>
                      <a:cubicBezTo>
                        <a:pt x="1661" y="593"/>
                        <a:pt x="1614" y="498"/>
                        <a:pt x="1543" y="380"/>
                      </a:cubicBezTo>
                      <a:cubicBezTo>
                        <a:pt x="1377" y="119"/>
                        <a:pt x="1234" y="0"/>
                        <a:pt x="109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8" name="Google Shape;3708;p29"/>
                <p:cNvSpPr/>
                <p:nvPr/>
              </p:nvSpPr>
              <p:spPr>
                <a:xfrm>
                  <a:off x="2535275" y="3696400"/>
                  <a:ext cx="229525" cy="124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1" h="4985" extrusionOk="0">
                      <a:moveTo>
                        <a:pt x="9157" y="0"/>
                      </a:moveTo>
                      <a:lnTo>
                        <a:pt x="5883" y="807"/>
                      </a:lnTo>
                      <a:cubicBezTo>
                        <a:pt x="3321" y="1400"/>
                        <a:pt x="1353" y="1898"/>
                        <a:pt x="0" y="2278"/>
                      </a:cubicBezTo>
                      <a:cubicBezTo>
                        <a:pt x="166" y="2728"/>
                        <a:pt x="404" y="3132"/>
                        <a:pt x="712" y="3511"/>
                      </a:cubicBezTo>
                      <a:lnTo>
                        <a:pt x="5409" y="2349"/>
                      </a:lnTo>
                      <a:cubicBezTo>
                        <a:pt x="6856" y="1969"/>
                        <a:pt x="8066" y="1661"/>
                        <a:pt x="9062" y="1400"/>
                      </a:cubicBezTo>
                      <a:cubicBezTo>
                        <a:pt x="9133" y="926"/>
                        <a:pt x="9180" y="475"/>
                        <a:pt x="9157" y="0"/>
                      </a:cubicBezTo>
                      <a:close/>
                      <a:moveTo>
                        <a:pt x="8730" y="2539"/>
                      </a:moveTo>
                      <a:lnTo>
                        <a:pt x="8730" y="2539"/>
                      </a:lnTo>
                      <a:cubicBezTo>
                        <a:pt x="6951" y="3060"/>
                        <a:pt x="4650" y="3701"/>
                        <a:pt x="1851" y="4484"/>
                      </a:cubicBezTo>
                      <a:cubicBezTo>
                        <a:pt x="2540" y="4810"/>
                        <a:pt x="3271" y="4984"/>
                        <a:pt x="4012" y="4984"/>
                      </a:cubicBezTo>
                      <a:cubicBezTo>
                        <a:pt x="4240" y="4984"/>
                        <a:pt x="4469" y="4968"/>
                        <a:pt x="4697" y="4934"/>
                      </a:cubicBezTo>
                      <a:cubicBezTo>
                        <a:pt x="6429" y="4768"/>
                        <a:pt x="7591" y="4270"/>
                        <a:pt x="8232" y="3416"/>
                      </a:cubicBezTo>
                      <a:cubicBezTo>
                        <a:pt x="8445" y="3155"/>
                        <a:pt x="8611" y="2847"/>
                        <a:pt x="8730" y="253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9" name="Google Shape;3709;p29"/>
                <p:cNvSpPr/>
                <p:nvPr/>
              </p:nvSpPr>
              <p:spPr>
                <a:xfrm>
                  <a:off x="2524000" y="3669125"/>
                  <a:ext cx="240800" cy="13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32" h="5575" extrusionOk="0">
                      <a:moveTo>
                        <a:pt x="9608" y="0"/>
                      </a:moveTo>
                      <a:lnTo>
                        <a:pt x="8493" y="973"/>
                      </a:lnTo>
                      <a:cubicBezTo>
                        <a:pt x="8161" y="736"/>
                        <a:pt x="7829" y="475"/>
                        <a:pt x="7520" y="214"/>
                      </a:cubicBezTo>
                      <a:cubicBezTo>
                        <a:pt x="7141" y="617"/>
                        <a:pt x="6785" y="997"/>
                        <a:pt x="6382" y="1329"/>
                      </a:cubicBezTo>
                      <a:lnTo>
                        <a:pt x="5528" y="854"/>
                      </a:lnTo>
                      <a:cubicBezTo>
                        <a:pt x="4982" y="1305"/>
                        <a:pt x="4650" y="1590"/>
                        <a:pt x="4531" y="1661"/>
                      </a:cubicBezTo>
                      <a:cubicBezTo>
                        <a:pt x="4057" y="1400"/>
                        <a:pt x="3606" y="1068"/>
                        <a:pt x="3203" y="688"/>
                      </a:cubicBezTo>
                      <a:lnTo>
                        <a:pt x="1875" y="2064"/>
                      </a:lnTo>
                      <a:cubicBezTo>
                        <a:pt x="1258" y="1708"/>
                        <a:pt x="641" y="1352"/>
                        <a:pt x="1" y="1068"/>
                      </a:cubicBezTo>
                      <a:lnTo>
                        <a:pt x="1" y="1068"/>
                      </a:lnTo>
                      <a:cubicBezTo>
                        <a:pt x="1" y="1850"/>
                        <a:pt x="167" y="2633"/>
                        <a:pt x="451" y="3369"/>
                      </a:cubicBezTo>
                      <a:cubicBezTo>
                        <a:pt x="1804" y="2989"/>
                        <a:pt x="3772" y="2491"/>
                        <a:pt x="6334" y="1874"/>
                      </a:cubicBezTo>
                      <a:lnTo>
                        <a:pt x="9608" y="1091"/>
                      </a:lnTo>
                      <a:cubicBezTo>
                        <a:pt x="9631" y="997"/>
                        <a:pt x="9631" y="925"/>
                        <a:pt x="9608" y="830"/>
                      </a:cubicBezTo>
                      <a:lnTo>
                        <a:pt x="9608" y="0"/>
                      </a:lnTo>
                      <a:close/>
                      <a:moveTo>
                        <a:pt x="9513" y="2467"/>
                      </a:moveTo>
                      <a:cubicBezTo>
                        <a:pt x="8540" y="2728"/>
                        <a:pt x="7307" y="3037"/>
                        <a:pt x="5860" y="3416"/>
                      </a:cubicBezTo>
                      <a:lnTo>
                        <a:pt x="1163" y="4602"/>
                      </a:lnTo>
                      <a:lnTo>
                        <a:pt x="1329" y="4816"/>
                      </a:lnTo>
                      <a:cubicBezTo>
                        <a:pt x="1590" y="5124"/>
                        <a:pt x="1922" y="5385"/>
                        <a:pt x="2302" y="5575"/>
                      </a:cubicBezTo>
                      <a:cubicBezTo>
                        <a:pt x="5124" y="4792"/>
                        <a:pt x="7425" y="4128"/>
                        <a:pt x="9204" y="3630"/>
                      </a:cubicBezTo>
                      <a:cubicBezTo>
                        <a:pt x="9347" y="3250"/>
                        <a:pt x="9442" y="2870"/>
                        <a:pt x="9513" y="246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0" name="Google Shape;3710;p29"/>
                <p:cNvSpPr/>
                <p:nvPr/>
              </p:nvSpPr>
              <p:spPr>
                <a:xfrm>
                  <a:off x="2520450" y="3666250"/>
                  <a:ext cx="247900" cy="15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16" h="6333" extrusionOk="0">
                      <a:moveTo>
                        <a:pt x="9607" y="424"/>
                      </a:moveTo>
                      <a:lnTo>
                        <a:pt x="9607" y="945"/>
                      </a:lnTo>
                      <a:lnTo>
                        <a:pt x="9607" y="1088"/>
                      </a:lnTo>
                      <a:cubicBezTo>
                        <a:pt x="8635" y="1325"/>
                        <a:pt x="7591" y="1562"/>
                        <a:pt x="6429" y="1847"/>
                      </a:cubicBezTo>
                      <a:cubicBezTo>
                        <a:pt x="3962" y="2440"/>
                        <a:pt x="2040" y="2938"/>
                        <a:pt x="688" y="3318"/>
                      </a:cubicBezTo>
                      <a:cubicBezTo>
                        <a:pt x="451" y="2701"/>
                        <a:pt x="333" y="2060"/>
                        <a:pt x="309" y="1420"/>
                      </a:cubicBezTo>
                      <a:lnTo>
                        <a:pt x="309" y="1420"/>
                      </a:lnTo>
                      <a:cubicBezTo>
                        <a:pt x="854" y="1705"/>
                        <a:pt x="1424" y="1989"/>
                        <a:pt x="1969" y="2321"/>
                      </a:cubicBezTo>
                      <a:cubicBezTo>
                        <a:pt x="1989" y="2331"/>
                        <a:pt x="2013" y="2337"/>
                        <a:pt x="2037" y="2337"/>
                      </a:cubicBezTo>
                      <a:cubicBezTo>
                        <a:pt x="2072" y="2337"/>
                        <a:pt x="2108" y="2325"/>
                        <a:pt x="2135" y="2298"/>
                      </a:cubicBezTo>
                      <a:lnTo>
                        <a:pt x="3345" y="1040"/>
                      </a:lnTo>
                      <a:cubicBezTo>
                        <a:pt x="3748" y="1372"/>
                        <a:pt x="4152" y="1657"/>
                        <a:pt x="4602" y="1918"/>
                      </a:cubicBezTo>
                      <a:cubicBezTo>
                        <a:pt x="4626" y="1930"/>
                        <a:pt x="4650" y="1936"/>
                        <a:pt x="4673" y="1936"/>
                      </a:cubicBezTo>
                      <a:cubicBezTo>
                        <a:pt x="4697" y="1936"/>
                        <a:pt x="4721" y="1930"/>
                        <a:pt x="4745" y="1918"/>
                      </a:cubicBezTo>
                      <a:cubicBezTo>
                        <a:pt x="4887" y="1847"/>
                        <a:pt x="5195" y="1586"/>
                        <a:pt x="5693" y="1159"/>
                      </a:cubicBezTo>
                      <a:lnTo>
                        <a:pt x="6476" y="1562"/>
                      </a:lnTo>
                      <a:cubicBezTo>
                        <a:pt x="6496" y="1582"/>
                        <a:pt x="6521" y="1590"/>
                        <a:pt x="6546" y="1590"/>
                      </a:cubicBezTo>
                      <a:cubicBezTo>
                        <a:pt x="6580" y="1590"/>
                        <a:pt x="6615" y="1576"/>
                        <a:pt x="6642" y="1562"/>
                      </a:cubicBezTo>
                      <a:cubicBezTo>
                        <a:pt x="6998" y="1230"/>
                        <a:pt x="7330" y="898"/>
                        <a:pt x="7686" y="519"/>
                      </a:cubicBezTo>
                      <a:cubicBezTo>
                        <a:pt x="7876" y="708"/>
                        <a:pt x="8160" y="922"/>
                        <a:pt x="8540" y="1183"/>
                      </a:cubicBezTo>
                      <a:cubicBezTo>
                        <a:pt x="8564" y="1206"/>
                        <a:pt x="8599" y="1218"/>
                        <a:pt x="8635" y="1218"/>
                      </a:cubicBezTo>
                      <a:cubicBezTo>
                        <a:pt x="8670" y="1218"/>
                        <a:pt x="8706" y="1206"/>
                        <a:pt x="8730" y="1183"/>
                      </a:cubicBezTo>
                      <a:lnTo>
                        <a:pt x="9607" y="424"/>
                      </a:lnTo>
                      <a:close/>
                      <a:moveTo>
                        <a:pt x="9607" y="1396"/>
                      </a:moveTo>
                      <a:lnTo>
                        <a:pt x="9607" y="1396"/>
                      </a:lnTo>
                      <a:cubicBezTo>
                        <a:pt x="9584" y="1752"/>
                        <a:pt x="9560" y="2108"/>
                        <a:pt x="9512" y="2464"/>
                      </a:cubicBezTo>
                      <a:cubicBezTo>
                        <a:pt x="8564" y="2725"/>
                        <a:pt x="7378" y="3033"/>
                        <a:pt x="5954" y="3389"/>
                      </a:cubicBezTo>
                      <a:lnTo>
                        <a:pt x="1353" y="4551"/>
                      </a:lnTo>
                      <a:cubicBezTo>
                        <a:pt x="1139" y="4243"/>
                        <a:pt x="949" y="3911"/>
                        <a:pt x="783" y="3578"/>
                      </a:cubicBezTo>
                      <a:cubicBezTo>
                        <a:pt x="2159" y="3223"/>
                        <a:pt x="4057" y="2725"/>
                        <a:pt x="6476" y="2132"/>
                      </a:cubicBezTo>
                      <a:cubicBezTo>
                        <a:pt x="7615" y="1871"/>
                        <a:pt x="8659" y="1610"/>
                        <a:pt x="9607" y="1396"/>
                      </a:cubicBezTo>
                      <a:close/>
                      <a:moveTo>
                        <a:pt x="9465" y="2796"/>
                      </a:moveTo>
                      <a:cubicBezTo>
                        <a:pt x="9394" y="3057"/>
                        <a:pt x="9323" y="3341"/>
                        <a:pt x="9228" y="3602"/>
                      </a:cubicBezTo>
                      <a:lnTo>
                        <a:pt x="2467" y="5547"/>
                      </a:lnTo>
                      <a:cubicBezTo>
                        <a:pt x="2135" y="5358"/>
                        <a:pt x="1827" y="5097"/>
                        <a:pt x="1590" y="4812"/>
                      </a:cubicBezTo>
                      <a:lnTo>
                        <a:pt x="1566" y="4788"/>
                      </a:lnTo>
                      <a:lnTo>
                        <a:pt x="6026" y="3673"/>
                      </a:lnTo>
                      <a:lnTo>
                        <a:pt x="9465" y="2796"/>
                      </a:lnTo>
                      <a:close/>
                      <a:moveTo>
                        <a:pt x="9086" y="3958"/>
                      </a:moveTo>
                      <a:lnTo>
                        <a:pt x="9086" y="3958"/>
                      </a:lnTo>
                      <a:cubicBezTo>
                        <a:pt x="8967" y="4148"/>
                        <a:pt x="8848" y="4361"/>
                        <a:pt x="8730" y="4551"/>
                      </a:cubicBezTo>
                      <a:cubicBezTo>
                        <a:pt x="8113" y="5358"/>
                        <a:pt x="6951" y="5832"/>
                        <a:pt x="5290" y="5998"/>
                      </a:cubicBezTo>
                      <a:cubicBezTo>
                        <a:pt x="5085" y="6022"/>
                        <a:pt x="4879" y="6034"/>
                        <a:pt x="4672" y="6034"/>
                      </a:cubicBezTo>
                      <a:cubicBezTo>
                        <a:pt x="4066" y="6034"/>
                        <a:pt x="3461" y="5932"/>
                        <a:pt x="2894" y="5737"/>
                      </a:cubicBezTo>
                      <a:lnTo>
                        <a:pt x="9086" y="3958"/>
                      </a:lnTo>
                      <a:close/>
                      <a:moveTo>
                        <a:pt x="9776" y="1"/>
                      </a:moveTo>
                      <a:cubicBezTo>
                        <a:pt x="9743" y="1"/>
                        <a:pt x="9708" y="14"/>
                        <a:pt x="9679" y="44"/>
                      </a:cubicBezTo>
                      <a:lnTo>
                        <a:pt x="8635" y="945"/>
                      </a:lnTo>
                      <a:cubicBezTo>
                        <a:pt x="8232" y="637"/>
                        <a:pt x="7947" y="424"/>
                        <a:pt x="7781" y="258"/>
                      </a:cubicBezTo>
                      <a:cubicBezTo>
                        <a:pt x="7745" y="234"/>
                        <a:pt x="7704" y="222"/>
                        <a:pt x="7665" y="222"/>
                      </a:cubicBezTo>
                      <a:cubicBezTo>
                        <a:pt x="7627" y="222"/>
                        <a:pt x="7591" y="234"/>
                        <a:pt x="7567" y="258"/>
                      </a:cubicBezTo>
                      <a:cubicBezTo>
                        <a:pt x="7212" y="637"/>
                        <a:pt x="6879" y="969"/>
                        <a:pt x="6524" y="1301"/>
                      </a:cubicBezTo>
                      <a:lnTo>
                        <a:pt x="5765" y="874"/>
                      </a:lnTo>
                      <a:cubicBezTo>
                        <a:pt x="5741" y="851"/>
                        <a:pt x="5711" y="839"/>
                        <a:pt x="5682" y="839"/>
                      </a:cubicBezTo>
                      <a:cubicBezTo>
                        <a:pt x="5652" y="839"/>
                        <a:pt x="5622" y="851"/>
                        <a:pt x="5599" y="874"/>
                      </a:cubicBezTo>
                      <a:cubicBezTo>
                        <a:pt x="5148" y="1254"/>
                        <a:pt x="4839" y="1491"/>
                        <a:pt x="4673" y="1610"/>
                      </a:cubicBezTo>
                      <a:cubicBezTo>
                        <a:pt x="4246" y="1372"/>
                        <a:pt x="3819" y="1088"/>
                        <a:pt x="3464" y="732"/>
                      </a:cubicBezTo>
                      <a:cubicBezTo>
                        <a:pt x="3440" y="708"/>
                        <a:pt x="3398" y="696"/>
                        <a:pt x="3357" y="696"/>
                      </a:cubicBezTo>
                      <a:cubicBezTo>
                        <a:pt x="3315" y="696"/>
                        <a:pt x="3274" y="708"/>
                        <a:pt x="3250" y="732"/>
                      </a:cubicBezTo>
                      <a:lnTo>
                        <a:pt x="2017" y="2013"/>
                      </a:lnTo>
                      <a:cubicBezTo>
                        <a:pt x="1424" y="1657"/>
                        <a:pt x="807" y="1372"/>
                        <a:pt x="214" y="1064"/>
                      </a:cubicBezTo>
                      <a:cubicBezTo>
                        <a:pt x="190" y="1052"/>
                        <a:pt x="166" y="1046"/>
                        <a:pt x="143" y="1046"/>
                      </a:cubicBezTo>
                      <a:cubicBezTo>
                        <a:pt x="119" y="1046"/>
                        <a:pt x="95" y="1052"/>
                        <a:pt x="72" y="1064"/>
                      </a:cubicBezTo>
                      <a:cubicBezTo>
                        <a:pt x="24" y="1112"/>
                        <a:pt x="0" y="1159"/>
                        <a:pt x="0" y="1206"/>
                      </a:cubicBezTo>
                      <a:cubicBezTo>
                        <a:pt x="0" y="2013"/>
                        <a:pt x="166" y="2796"/>
                        <a:pt x="451" y="3555"/>
                      </a:cubicBezTo>
                      <a:cubicBezTo>
                        <a:pt x="641" y="4005"/>
                        <a:pt x="878" y="4432"/>
                        <a:pt x="1186" y="4812"/>
                      </a:cubicBezTo>
                      <a:cubicBezTo>
                        <a:pt x="1234" y="4883"/>
                        <a:pt x="1305" y="4954"/>
                        <a:pt x="1353" y="5025"/>
                      </a:cubicBezTo>
                      <a:cubicBezTo>
                        <a:pt x="1637" y="5358"/>
                        <a:pt x="1993" y="5618"/>
                        <a:pt x="2396" y="5832"/>
                      </a:cubicBezTo>
                      <a:cubicBezTo>
                        <a:pt x="3046" y="6145"/>
                        <a:pt x="3758" y="6332"/>
                        <a:pt x="4495" y="6332"/>
                      </a:cubicBezTo>
                      <a:cubicBezTo>
                        <a:pt x="4538" y="6332"/>
                        <a:pt x="4582" y="6331"/>
                        <a:pt x="4626" y="6330"/>
                      </a:cubicBezTo>
                      <a:cubicBezTo>
                        <a:pt x="4839" y="6330"/>
                        <a:pt x="5077" y="6306"/>
                        <a:pt x="5314" y="6306"/>
                      </a:cubicBezTo>
                      <a:cubicBezTo>
                        <a:pt x="7069" y="6140"/>
                        <a:pt x="8303" y="5618"/>
                        <a:pt x="8967" y="4765"/>
                      </a:cubicBezTo>
                      <a:cubicBezTo>
                        <a:pt x="9180" y="4456"/>
                        <a:pt x="9346" y="4148"/>
                        <a:pt x="9489" y="3816"/>
                      </a:cubicBezTo>
                      <a:cubicBezTo>
                        <a:pt x="9631" y="3436"/>
                        <a:pt x="9726" y="3057"/>
                        <a:pt x="9797" y="2653"/>
                      </a:cubicBezTo>
                      <a:cubicBezTo>
                        <a:pt x="9868" y="2179"/>
                        <a:pt x="9916" y="1728"/>
                        <a:pt x="9916" y="1254"/>
                      </a:cubicBezTo>
                      <a:lnTo>
                        <a:pt x="9916" y="993"/>
                      </a:lnTo>
                      <a:lnTo>
                        <a:pt x="9916" y="163"/>
                      </a:lnTo>
                      <a:cubicBezTo>
                        <a:pt x="9916" y="65"/>
                        <a:pt x="9849" y="1"/>
                        <a:pt x="977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1" name="Google Shape;3711;p29"/>
                <p:cNvSpPr/>
                <p:nvPr/>
              </p:nvSpPr>
              <p:spPr>
                <a:xfrm>
                  <a:off x="2527575" y="3446575"/>
                  <a:ext cx="196900" cy="11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6" h="4752" extrusionOk="0">
                      <a:moveTo>
                        <a:pt x="3712" y="1"/>
                      </a:moveTo>
                      <a:cubicBezTo>
                        <a:pt x="3529" y="1"/>
                        <a:pt x="3345" y="19"/>
                        <a:pt x="3155" y="54"/>
                      </a:cubicBezTo>
                      <a:cubicBezTo>
                        <a:pt x="2088" y="173"/>
                        <a:pt x="1281" y="861"/>
                        <a:pt x="712" y="2094"/>
                      </a:cubicBezTo>
                      <a:cubicBezTo>
                        <a:pt x="1589" y="1573"/>
                        <a:pt x="2775" y="885"/>
                        <a:pt x="4270" y="54"/>
                      </a:cubicBezTo>
                      <a:cubicBezTo>
                        <a:pt x="4080" y="19"/>
                        <a:pt x="3896" y="1"/>
                        <a:pt x="3712" y="1"/>
                      </a:cubicBezTo>
                      <a:close/>
                      <a:moveTo>
                        <a:pt x="5503" y="386"/>
                      </a:moveTo>
                      <a:cubicBezTo>
                        <a:pt x="3250" y="1667"/>
                        <a:pt x="1494" y="2735"/>
                        <a:pt x="214" y="3541"/>
                      </a:cubicBezTo>
                      <a:cubicBezTo>
                        <a:pt x="119" y="3921"/>
                        <a:pt x="48" y="4348"/>
                        <a:pt x="0" y="4751"/>
                      </a:cubicBezTo>
                      <a:cubicBezTo>
                        <a:pt x="403" y="4324"/>
                        <a:pt x="901" y="3850"/>
                        <a:pt x="1423" y="3328"/>
                      </a:cubicBezTo>
                      <a:cubicBezTo>
                        <a:pt x="1803" y="3518"/>
                        <a:pt x="2135" y="3707"/>
                        <a:pt x="2467" y="3921"/>
                      </a:cubicBezTo>
                      <a:cubicBezTo>
                        <a:pt x="2538" y="3945"/>
                        <a:pt x="2633" y="3992"/>
                        <a:pt x="2704" y="4039"/>
                      </a:cubicBezTo>
                      <a:cubicBezTo>
                        <a:pt x="3013" y="3589"/>
                        <a:pt x="3321" y="3162"/>
                        <a:pt x="3629" y="2759"/>
                      </a:cubicBezTo>
                      <a:cubicBezTo>
                        <a:pt x="3701" y="2640"/>
                        <a:pt x="3772" y="2569"/>
                        <a:pt x="3819" y="2498"/>
                      </a:cubicBezTo>
                      <a:lnTo>
                        <a:pt x="5076" y="3423"/>
                      </a:lnTo>
                      <a:cubicBezTo>
                        <a:pt x="5242" y="3114"/>
                        <a:pt x="5432" y="2735"/>
                        <a:pt x="5669" y="2332"/>
                      </a:cubicBezTo>
                      <a:cubicBezTo>
                        <a:pt x="5741" y="2213"/>
                        <a:pt x="5788" y="2118"/>
                        <a:pt x="5859" y="2023"/>
                      </a:cubicBezTo>
                      <a:lnTo>
                        <a:pt x="7875" y="2332"/>
                      </a:lnTo>
                      <a:cubicBezTo>
                        <a:pt x="7591" y="1999"/>
                        <a:pt x="7306" y="1691"/>
                        <a:pt x="6974" y="1406"/>
                      </a:cubicBezTo>
                      <a:cubicBezTo>
                        <a:pt x="6547" y="1003"/>
                        <a:pt x="6049" y="671"/>
                        <a:pt x="5503" y="38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2" name="Google Shape;3712;p29"/>
                <p:cNvSpPr/>
                <p:nvPr/>
              </p:nvSpPr>
              <p:spPr>
                <a:xfrm>
                  <a:off x="2532900" y="3447925"/>
                  <a:ext cx="132275" cy="8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1" h="3488" extrusionOk="0">
                      <a:moveTo>
                        <a:pt x="4033" y="0"/>
                      </a:moveTo>
                      <a:cubicBezTo>
                        <a:pt x="2562" y="831"/>
                        <a:pt x="1376" y="1519"/>
                        <a:pt x="475" y="2040"/>
                      </a:cubicBezTo>
                      <a:cubicBezTo>
                        <a:pt x="380" y="2301"/>
                        <a:pt x="261" y="2586"/>
                        <a:pt x="167" y="2871"/>
                      </a:cubicBezTo>
                      <a:lnTo>
                        <a:pt x="1" y="3487"/>
                      </a:lnTo>
                      <a:cubicBezTo>
                        <a:pt x="1258" y="2681"/>
                        <a:pt x="3037" y="1613"/>
                        <a:pt x="5290" y="332"/>
                      </a:cubicBezTo>
                      <a:cubicBezTo>
                        <a:pt x="4887" y="166"/>
                        <a:pt x="4484" y="48"/>
                        <a:pt x="403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3" name="Google Shape;3713;p29"/>
                <p:cNvSpPr/>
                <p:nvPr/>
              </p:nvSpPr>
              <p:spPr>
                <a:xfrm>
                  <a:off x="2523425" y="3443625"/>
                  <a:ext cx="204000" cy="12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0" h="5036" extrusionOk="0">
                      <a:moveTo>
                        <a:pt x="3938" y="267"/>
                      </a:moveTo>
                      <a:cubicBezTo>
                        <a:pt x="2894" y="884"/>
                        <a:pt x="1969" y="1406"/>
                        <a:pt x="1234" y="1833"/>
                      </a:cubicBezTo>
                      <a:cubicBezTo>
                        <a:pt x="1755" y="931"/>
                        <a:pt x="2467" y="410"/>
                        <a:pt x="3345" y="315"/>
                      </a:cubicBezTo>
                      <a:cubicBezTo>
                        <a:pt x="3534" y="291"/>
                        <a:pt x="3700" y="267"/>
                        <a:pt x="3867" y="267"/>
                      </a:cubicBezTo>
                      <a:close/>
                      <a:moveTo>
                        <a:pt x="4460" y="315"/>
                      </a:moveTo>
                      <a:cubicBezTo>
                        <a:pt x="4744" y="362"/>
                        <a:pt x="5053" y="433"/>
                        <a:pt x="5337" y="552"/>
                      </a:cubicBezTo>
                      <a:cubicBezTo>
                        <a:pt x="3392" y="1643"/>
                        <a:pt x="1803" y="2592"/>
                        <a:pt x="617" y="3327"/>
                      </a:cubicBezTo>
                      <a:lnTo>
                        <a:pt x="688" y="3090"/>
                      </a:lnTo>
                      <a:cubicBezTo>
                        <a:pt x="783" y="2829"/>
                        <a:pt x="878" y="2568"/>
                        <a:pt x="973" y="2331"/>
                      </a:cubicBezTo>
                      <a:lnTo>
                        <a:pt x="973" y="2307"/>
                      </a:lnTo>
                      <a:cubicBezTo>
                        <a:pt x="1874" y="1785"/>
                        <a:pt x="3036" y="1121"/>
                        <a:pt x="4460" y="315"/>
                      </a:cubicBezTo>
                      <a:close/>
                      <a:moveTo>
                        <a:pt x="5693" y="694"/>
                      </a:moveTo>
                      <a:cubicBezTo>
                        <a:pt x="6191" y="955"/>
                        <a:pt x="6642" y="1264"/>
                        <a:pt x="7069" y="1643"/>
                      </a:cubicBezTo>
                      <a:cubicBezTo>
                        <a:pt x="7259" y="1833"/>
                        <a:pt x="7472" y="2023"/>
                        <a:pt x="7662" y="2236"/>
                      </a:cubicBezTo>
                      <a:lnTo>
                        <a:pt x="6049" y="1999"/>
                      </a:lnTo>
                      <a:cubicBezTo>
                        <a:pt x="6030" y="1993"/>
                        <a:pt x="6012" y="1990"/>
                        <a:pt x="5997" y="1990"/>
                      </a:cubicBezTo>
                      <a:cubicBezTo>
                        <a:pt x="5954" y="1990"/>
                        <a:pt x="5924" y="2012"/>
                        <a:pt x="5907" y="2046"/>
                      </a:cubicBezTo>
                      <a:cubicBezTo>
                        <a:pt x="5835" y="2165"/>
                        <a:pt x="5764" y="2260"/>
                        <a:pt x="5693" y="2378"/>
                      </a:cubicBezTo>
                      <a:cubicBezTo>
                        <a:pt x="5503" y="2711"/>
                        <a:pt x="5337" y="3043"/>
                        <a:pt x="5195" y="3304"/>
                      </a:cubicBezTo>
                      <a:lnTo>
                        <a:pt x="4080" y="2497"/>
                      </a:lnTo>
                      <a:cubicBezTo>
                        <a:pt x="4048" y="2476"/>
                        <a:pt x="4011" y="2464"/>
                        <a:pt x="3976" y="2464"/>
                      </a:cubicBezTo>
                      <a:cubicBezTo>
                        <a:pt x="3933" y="2464"/>
                        <a:pt x="3893" y="2482"/>
                        <a:pt x="3867" y="2521"/>
                      </a:cubicBezTo>
                      <a:cubicBezTo>
                        <a:pt x="3819" y="2592"/>
                        <a:pt x="3748" y="2687"/>
                        <a:pt x="3677" y="2782"/>
                      </a:cubicBezTo>
                      <a:cubicBezTo>
                        <a:pt x="3392" y="3185"/>
                        <a:pt x="3107" y="3564"/>
                        <a:pt x="2823" y="3968"/>
                      </a:cubicBezTo>
                      <a:lnTo>
                        <a:pt x="2704" y="3920"/>
                      </a:lnTo>
                      <a:cubicBezTo>
                        <a:pt x="2372" y="3707"/>
                        <a:pt x="2016" y="3517"/>
                        <a:pt x="1660" y="3327"/>
                      </a:cubicBezTo>
                      <a:cubicBezTo>
                        <a:pt x="1641" y="3317"/>
                        <a:pt x="1617" y="3312"/>
                        <a:pt x="1593" y="3312"/>
                      </a:cubicBezTo>
                      <a:cubicBezTo>
                        <a:pt x="1558" y="3312"/>
                        <a:pt x="1522" y="3323"/>
                        <a:pt x="1494" y="3351"/>
                      </a:cubicBezTo>
                      <a:cubicBezTo>
                        <a:pt x="1091" y="3730"/>
                        <a:pt x="712" y="4110"/>
                        <a:pt x="380" y="4442"/>
                      </a:cubicBezTo>
                      <a:cubicBezTo>
                        <a:pt x="403" y="4205"/>
                        <a:pt x="451" y="3968"/>
                        <a:pt x="498" y="3754"/>
                      </a:cubicBezTo>
                      <a:lnTo>
                        <a:pt x="498" y="3730"/>
                      </a:lnTo>
                      <a:cubicBezTo>
                        <a:pt x="1755" y="2948"/>
                        <a:pt x="3487" y="1928"/>
                        <a:pt x="5693" y="694"/>
                      </a:cubicBezTo>
                      <a:close/>
                      <a:moveTo>
                        <a:pt x="3867" y="0"/>
                      </a:moveTo>
                      <a:cubicBezTo>
                        <a:pt x="3677" y="0"/>
                        <a:pt x="3487" y="18"/>
                        <a:pt x="3297" y="54"/>
                      </a:cubicBezTo>
                      <a:cubicBezTo>
                        <a:pt x="2182" y="196"/>
                        <a:pt x="1328" y="908"/>
                        <a:pt x="735" y="2189"/>
                      </a:cubicBezTo>
                      <a:cubicBezTo>
                        <a:pt x="617" y="2450"/>
                        <a:pt x="498" y="2734"/>
                        <a:pt x="403" y="3043"/>
                      </a:cubicBezTo>
                      <a:lnTo>
                        <a:pt x="237" y="3636"/>
                      </a:lnTo>
                      <a:cubicBezTo>
                        <a:pt x="142" y="4039"/>
                        <a:pt x="71" y="4442"/>
                        <a:pt x="0" y="4869"/>
                      </a:cubicBezTo>
                      <a:cubicBezTo>
                        <a:pt x="0" y="4940"/>
                        <a:pt x="24" y="4988"/>
                        <a:pt x="95" y="5035"/>
                      </a:cubicBezTo>
                      <a:lnTo>
                        <a:pt x="166" y="5035"/>
                      </a:lnTo>
                      <a:cubicBezTo>
                        <a:pt x="190" y="5011"/>
                        <a:pt x="190" y="5011"/>
                        <a:pt x="214" y="4988"/>
                      </a:cubicBezTo>
                      <a:cubicBezTo>
                        <a:pt x="617" y="4584"/>
                        <a:pt x="1067" y="4134"/>
                        <a:pt x="1566" y="3659"/>
                      </a:cubicBezTo>
                      <a:cubicBezTo>
                        <a:pt x="1898" y="3825"/>
                        <a:pt x="2206" y="3991"/>
                        <a:pt x="2514" y="4181"/>
                      </a:cubicBezTo>
                      <a:cubicBezTo>
                        <a:pt x="2586" y="4229"/>
                        <a:pt x="2657" y="4252"/>
                        <a:pt x="2728" y="4300"/>
                      </a:cubicBezTo>
                      <a:cubicBezTo>
                        <a:pt x="2755" y="4318"/>
                        <a:pt x="2786" y="4326"/>
                        <a:pt x="2816" y="4326"/>
                      </a:cubicBezTo>
                      <a:cubicBezTo>
                        <a:pt x="2865" y="4326"/>
                        <a:pt x="2912" y="4305"/>
                        <a:pt x="2941" y="4276"/>
                      </a:cubicBezTo>
                      <a:cubicBezTo>
                        <a:pt x="3226" y="3825"/>
                        <a:pt x="3558" y="3398"/>
                        <a:pt x="3867" y="2995"/>
                      </a:cubicBezTo>
                      <a:lnTo>
                        <a:pt x="3985" y="2829"/>
                      </a:lnTo>
                      <a:lnTo>
                        <a:pt x="5100" y="3683"/>
                      </a:lnTo>
                      <a:cubicBezTo>
                        <a:pt x="5147" y="3707"/>
                        <a:pt x="5195" y="3707"/>
                        <a:pt x="5219" y="3707"/>
                      </a:cubicBezTo>
                      <a:cubicBezTo>
                        <a:pt x="5266" y="3683"/>
                        <a:pt x="5314" y="3659"/>
                        <a:pt x="5337" y="3636"/>
                      </a:cubicBezTo>
                      <a:cubicBezTo>
                        <a:pt x="5503" y="3304"/>
                        <a:pt x="5693" y="2948"/>
                        <a:pt x="5930" y="2544"/>
                      </a:cubicBezTo>
                      <a:cubicBezTo>
                        <a:pt x="5978" y="2450"/>
                        <a:pt x="6001" y="2378"/>
                        <a:pt x="6049" y="2307"/>
                      </a:cubicBezTo>
                      <a:lnTo>
                        <a:pt x="7970" y="2616"/>
                      </a:lnTo>
                      <a:cubicBezTo>
                        <a:pt x="8018" y="2616"/>
                        <a:pt x="8089" y="2592"/>
                        <a:pt x="8113" y="2544"/>
                      </a:cubicBezTo>
                      <a:cubicBezTo>
                        <a:pt x="8160" y="2497"/>
                        <a:pt x="8160" y="2426"/>
                        <a:pt x="8113" y="2378"/>
                      </a:cubicBezTo>
                      <a:cubicBezTo>
                        <a:pt x="7852" y="2046"/>
                        <a:pt x="7543" y="1738"/>
                        <a:pt x="7235" y="1453"/>
                      </a:cubicBezTo>
                      <a:cubicBezTo>
                        <a:pt x="6784" y="1026"/>
                        <a:pt x="6286" y="694"/>
                        <a:pt x="5740" y="410"/>
                      </a:cubicBezTo>
                      <a:cubicBezTo>
                        <a:pt x="5314" y="244"/>
                        <a:pt x="4887" y="101"/>
                        <a:pt x="4436" y="54"/>
                      </a:cubicBezTo>
                      <a:cubicBezTo>
                        <a:pt x="4246" y="18"/>
                        <a:pt x="4056" y="0"/>
                        <a:pt x="386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4" name="Google Shape;3714;p29"/>
                <p:cNvSpPr/>
                <p:nvPr/>
              </p:nvSpPr>
              <p:spPr>
                <a:xfrm>
                  <a:off x="2475575" y="3511725"/>
                  <a:ext cx="316000" cy="14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40" h="5681" extrusionOk="0">
                      <a:moveTo>
                        <a:pt x="11559" y="1"/>
                      </a:moveTo>
                      <a:cubicBezTo>
                        <a:pt x="11516" y="1"/>
                        <a:pt x="11476" y="18"/>
                        <a:pt x="11450" y="58"/>
                      </a:cubicBezTo>
                      <a:lnTo>
                        <a:pt x="10548" y="1173"/>
                      </a:lnTo>
                      <a:cubicBezTo>
                        <a:pt x="10501" y="1244"/>
                        <a:pt x="10525" y="1315"/>
                        <a:pt x="10572" y="1386"/>
                      </a:cubicBezTo>
                      <a:cubicBezTo>
                        <a:pt x="10596" y="1386"/>
                        <a:pt x="10643" y="1410"/>
                        <a:pt x="10667" y="1410"/>
                      </a:cubicBezTo>
                      <a:cubicBezTo>
                        <a:pt x="10714" y="1410"/>
                        <a:pt x="10762" y="1386"/>
                        <a:pt x="10786" y="1362"/>
                      </a:cubicBezTo>
                      <a:lnTo>
                        <a:pt x="11687" y="247"/>
                      </a:lnTo>
                      <a:cubicBezTo>
                        <a:pt x="11734" y="176"/>
                        <a:pt x="11711" y="81"/>
                        <a:pt x="11663" y="34"/>
                      </a:cubicBezTo>
                      <a:cubicBezTo>
                        <a:pt x="11631" y="13"/>
                        <a:pt x="11595" y="1"/>
                        <a:pt x="11559" y="1"/>
                      </a:cubicBezTo>
                      <a:close/>
                      <a:moveTo>
                        <a:pt x="10320" y="1543"/>
                      </a:moveTo>
                      <a:cubicBezTo>
                        <a:pt x="10278" y="1543"/>
                        <a:pt x="10232" y="1560"/>
                        <a:pt x="10193" y="1600"/>
                      </a:cubicBezTo>
                      <a:lnTo>
                        <a:pt x="10027" y="1813"/>
                      </a:lnTo>
                      <a:cubicBezTo>
                        <a:pt x="9979" y="1860"/>
                        <a:pt x="9979" y="1955"/>
                        <a:pt x="10050" y="2003"/>
                      </a:cubicBezTo>
                      <a:cubicBezTo>
                        <a:pt x="10074" y="2026"/>
                        <a:pt x="10121" y="2050"/>
                        <a:pt x="10145" y="2050"/>
                      </a:cubicBezTo>
                      <a:cubicBezTo>
                        <a:pt x="10193" y="2050"/>
                        <a:pt x="10240" y="2026"/>
                        <a:pt x="10264" y="2003"/>
                      </a:cubicBezTo>
                      <a:lnTo>
                        <a:pt x="10430" y="1789"/>
                      </a:lnTo>
                      <a:cubicBezTo>
                        <a:pt x="10477" y="1718"/>
                        <a:pt x="10477" y="1623"/>
                        <a:pt x="10406" y="1576"/>
                      </a:cubicBezTo>
                      <a:cubicBezTo>
                        <a:pt x="10385" y="1554"/>
                        <a:pt x="10354" y="1543"/>
                        <a:pt x="10320" y="1543"/>
                      </a:cubicBezTo>
                      <a:close/>
                      <a:moveTo>
                        <a:pt x="12431" y="1777"/>
                      </a:moveTo>
                      <a:cubicBezTo>
                        <a:pt x="12413" y="1777"/>
                        <a:pt x="12395" y="1781"/>
                        <a:pt x="12375" y="1789"/>
                      </a:cubicBezTo>
                      <a:lnTo>
                        <a:pt x="12090" y="1932"/>
                      </a:lnTo>
                      <a:cubicBezTo>
                        <a:pt x="11995" y="1955"/>
                        <a:pt x="11972" y="2050"/>
                        <a:pt x="12019" y="2121"/>
                      </a:cubicBezTo>
                      <a:cubicBezTo>
                        <a:pt x="12043" y="2169"/>
                        <a:pt x="12090" y="2216"/>
                        <a:pt x="12138" y="2216"/>
                      </a:cubicBezTo>
                      <a:cubicBezTo>
                        <a:pt x="12161" y="2216"/>
                        <a:pt x="12185" y="2216"/>
                        <a:pt x="12209" y="2193"/>
                      </a:cubicBezTo>
                      <a:lnTo>
                        <a:pt x="12494" y="2050"/>
                      </a:lnTo>
                      <a:cubicBezTo>
                        <a:pt x="12640" y="1987"/>
                        <a:pt x="12565" y="1777"/>
                        <a:pt x="12431" y="1777"/>
                      </a:cubicBezTo>
                      <a:close/>
                      <a:moveTo>
                        <a:pt x="11298" y="2284"/>
                      </a:moveTo>
                      <a:cubicBezTo>
                        <a:pt x="11272" y="2284"/>
                        <a:pt x="11243" y="2292"/>
                        <a:pt x="11213" y="2311"/>
                      </a:cubicBezTo>
                      <a:lnTo>
                        <a:pt x="10691" y="2548"/>
                      </a:lnTo>
                      <a:cubicBezTo>
                        <a:pt x="10492" y="2570"/>
                        <a:pt x="10540" y="2838"/>
                        <a:pt x="10699" y="2838"/>
                      </a:cubicBezTo>
                      <a:cubicBezTo>
                        <a:pt x="10712" y="2838"/>
                        <a:pt x="10725" y="2836"/>
                        <a:pt x="10738" y="2833"/>
                      </a:cubicBezTo>
                      <a:lnTo>
                        <a:pt x="10738" y="2857"/>
                      </a:lnTo>
                      <a:cubicBezTo>
                        <a:pt x="10762" y="2833"/>
                        <a:pt x="10786" y="2833"/>
                        <a:pt x="10809" y="2809"/>
                      </a:cubicBezTo>
                      <a:lnTo>
                        <a:pt x="11331" y="2572"/>
                      </a:lnTo>
                      <a:cubicBezTo>
                        <a:pt x="11511" y="2512"/>
                        <a:pt x="11439" y="2284"/>
                        <a:pt x="11298" y="2284"/>
                      </a:cubicBezTo>
                      <a:close/>
                      <a:moveTo>
                        <a:pt x="315" y="2974"/>
                      </a:moveTo>
                      <a:cubicBezTo>
                        <a:pt x="263" y="2974"/>
                        <a:pt x="213" y="3001"/>
                        <a:pt x="182" y="3046"/>
                      </a:cubicBezTo>
                      <a:cubicBezTo>
                        <a:pt x="159" y="3118"/>
                        <a:pt x="182" y="3213"/>
                        <a:pt x="254" y="3260"/>
                      </a:cubicBezTo>
                      <a:lnTo>
                        <a:pt x="1131" y="3758"/>
                      </a:lnTo>
                      <a:cubicBezTo>
                        <a:pt x="1155" y="3782"/>
                        <a:pt x="1179" y="3782"/>
                        <a:pt x="1202" y="3782"/>
                      </a:cubicBezTo>
                      <a:cubicBezTo>
                        <a:pt x="1274" y="3782"/>
                        <a:pt x="1321" y="3758"/>
                        <a:pt x="1345" y="3711"/>
                      </a:cubicBezTo>
                      <a:cubicBezTo>
                        <a:pt x="1368" y="3640"/>
                        <a:pt x="1345" y="3545"/>
                        <a:pt x="1274" y="3497"/>
                      </a:cubicBezTo>
                      <a:lnTo>
                        <a:pt x="396" y="2999"/>
                      </a:lnTo>
                      <a:cubicBezTo>
                        <a:pt x="371" y="2982"/>
                        <a:pt x="343" y="2974"/>
                        <a:pt x="315" y="2974"/>
                      </a:cubicBezTo>
                      <a:close/>
                      <a:moveTo>
                        <a:pt x="1917" y="3896"/>
                      </a:moveTo>
                      <a:cubicBezTo>
                        <a:pt x="1773" y="3896"/>
                        <a:pt x="1685" y="4106"/>
                        <a:pt x="1843" y="4185"/>
                      </a:cubicBezTo>
                      <a:lnTo>
                        <a:pt x="2270" y="4422"/>
                      </a:lnTo>
                      <a:cubicBezTo>
                        <a:pt x="2270" y="4422"/>
                        <a:pt x="2317" y="4446"/>
                        <a:pt x="2341" y="4446"/>
                      </a:cubicBezTo>
                      <a:cubicBezTo>
                        <a:pt x="2483" y="4446"/>
                        <a:pt x="2531" y="4233"/>
                        <a:pt x="2412" y="4161"/>
                      </a:cubicBezTo>
                      <a:lnTo>
                        <a:pt x="2009" y="3924"/>
                      </a:lnTo>
                      <a:cubicBezTo>
                        <a:pt x="1977" y="3904"/>
                        <a:pt x="1946" y="3896"/>
                        <a:pt x="1917" y="3896"/>
                      </a:cubicBezTo>
                      <a:close/>
                      <a:moveTo>
                        <a:pt x="2166" y="4986"/>
                      </a:moveTo>
                      <a:cubicBezTo>
                        <a:pt x="2153" y="4986"/>
                        <a:pt x="2140" y="4988"/>
                        <a:pt x="2128" y="4992"/>
                      </a:cubicBezTo>
                      <a:lnTo>
                        <a:pt x="1250" y="5181"/>
                      </a:lnTo>
                      <a:cubicBezTo>
                        <a:pt x="1044" y="5181"/>
                        <a:pt x="1059" y="5467"/>
                        <a:pt x="1251" y="5467"/>
                      </a:cubicBezTo>
                      <a:cubicBezTo>
                        <a:pt x="1258" y="5467"/>
                        <a:pt x="1266" y="5467"/>
                        <a:pt x="1274" y="5466"/>
                      </a:cubicBezTo>
                      <a:lnTo>
                        <a:pt x="1297" y="5466"/>
                      </a:lnTo>
                      <a:lnTo>
                        <a:pt x="2199" y="5276"/>
                      </a:lnTo>
                      <a:cubicBezTo>
                        <a:pt x="2270" y="5253"/>
                        <a:pt x="2317" y="5181"/>
                        <a:pt x="2294" y="5110"/>
                      </a:cubicBezTo>
                      <a:cubicBezTo>
                        <a:pt x="2294" y="5032"/>
                        <a:pt x="2228" y="4986"/>
                        <a:pt x="2166" y="4986"/>
                      </a:cubicBezTo>
                      <a:close/>
                      <a:moveTo>
                        <a:pt x="657" y="5300"/>
                      </a:moveTo>
                      <a:lnTo>
                        <a:pt x="206" y="5395"/>
                      </a:lnTo>
                      <a:cubicBezTo>
                        <a:pt x="1" y="5395"/>
                        <a:pt x="15" y="5681"/>
                        <a:pt x="207" y="5681"/>
                      </a:cubicBezTo>
                      <a:cubicBezTo>
                        <a:pt x="214" y="5681"/>
                        <a:pt x="222" y="5680"/>
                        <a:pt x="230" y="5680"/>
                      </a:cubicBezTo>
                      <a:lnTo>
                        <a:pt x="254" y="5680"/>
                      </a:lnTo>
                      <a:lnTo>
                        <a:pt x="704" y="5608"/>
                      </a:lnTo>
                      <a:cubicBezTo>
                        <a:pt x="775" y="5585"/>
                        <a:pt x="847" y="5513"/>
                        <a:pt x="823" y="5419"/>
                      </a:cubicBezTo>
                      <a:cubicBezTo>
                        <a:pt x="799" y="5347"/>
                        <a:pt x="728" y="5300"/>
                        <a:pt x="657" y="530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715" name="Google Shape;3715;p29"/>
              <p:cNvSpPr/>
              <p:nvPr/>
            </p:nvSpPr>
            <p:spPr>
              <a:xfrm flipH="1">
                <a:off x="6665096" y="4608488"/>
                <a:ext cx="66300" cy="666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6" name="Google Shape;3716;p29"/>
              <p:cNvSpPr/>
              <p:nvPr/>
            </p:nvSpPr>
            <p:spPr>
              <a:xfrm flipH="1">
                <a:off x="6213821" y="141600"/>
                <a:ext cx="66300" cy="666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717" name="Google Shape;3717;p29"/>
              <p:cNvGrpSpPr/>
              <p:nvPr/>
            </p:nvGrpSpPr>
            <p:grpSpPr>
              <a:xfrm rot="-2699826" flipH="1">
                <a:off x="7168704" y="1771645"/>
                <a:ext cx="208772" cy="289305"/>
                <a:chOff x="3109925" y="3233975"/>
                <a:chExt cx="149425" cy="207075"/>
              </a:xfrm>
            </p:grpSpPr>
            <p:sp>
              <p:nvSpPr>
                <p:cNvPr id="3718" name="Google Shape;3718;p29"/>
                <p:cNvSpPr/>
                <p:nvPr/>
              </p:nvSpPr>
              <p:spPr>
                <a:xfrm>
                  <a:off x="3127125" y="3284475"/>
                  <a:ext cx="122175" cy="11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7" h="4768" extrusionOk="0">
                      <a:moveTo>
                        <a:pt x="3179" y="0"/>
                      </a:moveTo>
                      <a:lnTo>
                        <a:pt x="3084" y="24"/>
                      </a:lnTo>
                      <a:lnTo>
                        <a:pt x="2800" y="24"/>
                      </a:lnTo>
                      <a:cubicBezTo>
                        <a:pt x="2633" y="71"/>
                        <a:pt x="2491" y="95"/>
                        <a:pt x="2325" y="119"/>
                      </a:cubicBezTo>
                      <a:cubicBezTo>
                        <a:pt x="2254" y="119"/>
                        <a:pt x="2159" y="95"/>
                        <a:pt x="2088" y="71"/>
                      </a:cubicBezTo>
                      <a:lnTo>
                        <a:pt x="1637" y="71"/>
                      </a:lnTo>
                      <a:cubicBezTo>
                        <a:pt x="1708" y="285"/>
                        <a:pt x="1851" y="451"/>
                        <a:pt x="2040" y="569"/>
                      </a:cubicBezTo>
                      <a:cubicBezTo>
                        <a:pt x="2159" y="617"/>
                        <a:pt x="2278" y="640"/>
                        <a:pt x="2420" y="664"/>
                      </a:cubicBezTo>
                      <a:lnTo>
                        <a:pt x="2586" y="664"/>
                      </a:lnTo>
                      <a:cubicBezTo>
                        <a:pt x="2604" y="666"/>
                        <a:pt x="2622" y="667"/>
                        <a:pt x="2640" y="667"/>
                      </a:cubicBezTo>
                      <a:cubicBezTo>
                        <a:pt x="2827" y="667"/>
                        <a:pt x="2974" y="555"/>
                        <a:pt x="3060" y="403"/>
                      </a:cubicBezTo>
                      <a:lnTo>
                        <a:pt x="3060" y="380"/>
                      </a:lnTo>
                      <a:cubicBezTo>
                        <a:pt x="3108" y="261"/>
                        <a:pt x="3155" y="119"/>
                        <a:pt x="3179" y="0"/>
                      </a:cubicBezTo>
                      <a:close/>
                      <a:moveTo>
                        <a:pt x="166" y="1589"/>
                      </a:moveTo>
                      <a:cubicBezTo>
                        <a:pt x="48" y="1589"/>
                        <a:pt x="0" y="1684"/>
                        <a:pt x="0" y="1827"/>
                      </a:cubicBezTo>
                      <a:cubicBezTo>
                        <a:pt x="0" y="2230"/>
                        <a:pt x="333" y="2680"/>
                        <a:pt x="1044" y="3155"/>
                      </a:cubicBezTo>
                      <a:cubicBezTo>
                        <a:pt x="1376" y="3416"/>
                        <a:pt x="1756" y="3606"/>
                        <a:pt x="2183" y="3748"/>
                      </a:cubicBezTo>
                      <a:cubicBezTo>
                        <a:pt x="1993" y="3321"/>
                        <a:pt x="1756" y="2918"/>
                        <a:pt x="1471" y="2562"/>
                      </a:cubicBezTo>
                      <a:cubicBezTo>
                        <a:pt x="973" y="1921"/>
                        <a:pt x="546" y="1589"/>
                        <a:pt x="166" y="1589"/>
                      </a:cubicBezTo>
                      <a:close/>
                      <a:moveTo>
                        <a:pt x="4623" y="2168"/>
                      </a:moveTo>
                      <a:cubicBezTo>
                        <a:pt x="4602" y="2168"/>
                        <a:pt x="4580" y="2172"/>
                        <a:pt x="4555" y="2182"/>
                      </a:cubicBezTo>
                      <a:cubicBezTo>
                        <a:pt x="4199" y="2254"/>
                        <a:pt x="3867" y="2680"/>
                        <a:pt x="3535" y="3440"/>
                      </a:cubicBezTo>
                      <a:cubicBezTo>
                        <a:pt x="3369" y="3867"/>
                        <a:pt x="3226" y="4317"/>
                        <a:pt x="3132" y="4768"/>
                      </a:cubicBezTo>
                      <a:cubicBezTo>
                        <a:pt x="3511" y="4531"/>
                        <a:pt x="3820" y="4222"/>
                        <a:pt x="4104" y="3890"/>
                      </a:cubicBezTo>
                      <a:cubicBezTo>
                        <a:pt x="4650" y="3250"/>
                        <a:pt x="4887" y="2728"/>
                        <a:pt x="4768" y="2348"/>
                      </a:cubicBezTo>
                      <a:cubicBezTo>
                        <a:pt x="4750" y="2236"/>
                        <a:pt x="4701" y="2168"/>
                        <a:pt x="4623" y="216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9" name="Google Shape;3719;p29"/>
                <p:cNvSpPr/>
                <p:nvPr/>
              </p:nvSpPr>
              <p:spPr>
                <a:xfrm>
                  <a:off x="3113475" y="3237550"/>
                  <a:ext cx="141175" cy="4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7" h="1972" extrusionOk="0">
                      <a:moveTo>
                        <a:pt x="2919" y="1"/>
                      </a:moveTo>
                      <a:cubicBezTo>
                        <a:pt x="2895" y="1"/>
                        <a:pt x="2871" y="1"/>
                        <a:pt x="2847" y="3"/>
                      </a:cubicBezTo>
                      <a:cubicBezTo>
                        <a:pt x="2278" y="3"/>
                        <a:pt x="1922" y="122"/>
                        <a:pt x="1780" y="359"/>
                      </a:cubicBezTo>
                      <a:cubicBezTo>
                        <a:pt x="1709" y="454"/>
                        <a:pt x="1685" y="572"/>
                        <a:pt x="1685" y="667"/>
                      </a:cubicBezTo>
                      <a:cubicBezTo>
                        <a:pt x="1685" y="833"/>
                        <a:pt x="1732" y="999"/>
                        <a:pt x="1804" y="1142"/>
                      </a:cubicBezTo>
                      <a:cubicBezTo>
                        <a:pt x="1519" y="999"/>
                        <a:pt x="1187" y="928"/>
                        <a:pt x="879" y="904"/>
                      </a:cubicBezTo>
                      <a:lnTo>
                        <a:pt x="665" y="904"/>
                      </a:lnTo>
                      <a:cubicBezTo>
                        <a:pt x="238" y="904"/>
                        <a:pt x="1" y="999"/>
                        <a:pt x="1" y="1213"/>
                      </a:cubicBezTo>
                      <a:cubicBezTo>
                        <a:pt x="1" y="1403"/>
                        <a:pt x="167" y="1545"/>
                        <a:pt x="499" y="1711"/>
                      </a:cubicBezTo>
                      <a:cubicBezTo>
                        <a:pt x="902" y="1877"/>
                        <a:pt x="1329" y="1948"/>
                        <a:pt x="1756" y="1948"/>
                      </a:cubicBezTo>
                      <a:lnTo>
                        <a:pt x="2634" y="1948"/>
                      </a:lnTo>
                      <a:cubicBezTo>
                        <a:pt x="2397" y="1853"/>
                        <a:pt x="2183" y="1711"/>
                        <a:pt x="2041" y="1497"/>
                      </a:cubicBezTo>
                      <a:lnTo>
                        <a:pt x="2041" y="1497"/>
                      </a:lnTo>
                      <a:cubicBezTo>
                        <a:pt x="2207" y="1711"/>
                        <a:pt x="2397" y="1853"/>
                        <a:pt x="2634" y="1948"/>
                      </a:cubicBezTo>
                      <a:cubicBezTo>
                        <a:pt x="2705" y="1972"/>
                        <a:pt x="2800" y="1972"/>
                        <a:pt x="2871" y="1972"/>
                      </a:cubicBezTo>
                      <a:cubicBezTo>
                        <a:pt x="3037" y="1972"/>
                        <a:pt x="3179" y="1948"/>
                        <a:pt x="3346" y="1901"/>
                      </a:cubicBezTo>
                      <a:lnTo>
                        <a:pt x="3630" y="1901"/>
                      </a:lnTo>
                      <a:lnTo>
                        <a:pt x="3701" y="1877"/>
                      </a:lnTo>
                      <a:cubicBezTo>
                        <a:pt x="4128" y="1853"/>
                        <a:pt x="4532" y="1758"/>
                        <a:pt x="4935" y="1616"/>
                      </a:cubicBezTo>
                      <a:cubicBezTo>
                        <a:pt x="5409" y="1426"/>
                        <a:pt x="5646" y="1189"/>
                        <a:pt x="5646" y="928"/>
                      </a:cubicBezTo>
                      <a:cubicBezTo>
                        <a:pt x="5646" y="738"/>
                        <a:pt x="5552" y="644"/>
                        <a:pt x="5362" y="644"/>
                      </a:cubicBezTo>
                      <a:cubicBezTo>
                        <a:pt x="5101" y="667"/>
                        <a:pt x="4864" y="738"/>
                        <a:pt x="4626" y="833"/>
                      </a:cubicBezTo>
                      <a:cubicBezTo>
                        <a:pt x="4413" y="904"/>
                        <a:pt x="4152" y="1023"/>
                        <a:pt x="3844" y="1165"/>
                      </a:cubicBezTo>
                      <a:cubicBezTo>
                        <a:pt x="3915" y="928"/>
                        <a:pt x="3867" y="667"/>
                        <a:pt x="3749" y="430"/>
                      </a:cubicBezTo>
                      <a:cubicBezTo>
                        <a:pt x="3749" y="406"/>
                        <a:pt x="3725" y="383"/>
                        <a:pt x="3701" y="383"/>
                      </a:cubicBezTo>
                      <a:cubicBezTo>
                        <a:pt x="3503" y="141"/>
                        <a:pt x="3223" y="1"/>
                        <a:pt x="291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0" name="Google Shape;3720;p29"/>
                <p:cNvSpPr/>
                <p:nvPr/>
              </p:nvSpPr>
              <p:spPr>
                <a:xfrm>
                  <a:off x="3134825" y="3240500"/>
                  <a:ext cx="95500" cy="2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0" h="1048" extrusionOk="0">
                      <a:moveTo>
                        <a:pt x="594" y="122"/>
                      </a:moveTo>
                      <a:cubicBezTo>
                        <a:pt x="191" y="122"/>
                        <a:pt x="1" y="288"/>
                        <a:pt x="1" y="549"/>
                      </a:cubicBezTo>
                      <a:cubicBezTo>
                        <a:pt x="1" y="620"/>
                        <a:pt x="1" y="715"/>
                        <a:pt x="25" y="763"/>
                      </a:cubicBezTo>
                      <a:cubicBezTo>
                        <a:pt x="357" y="810"/>
                        <a:pt x="665" y="881"/>
                        <a:pt x="950" y="1000"/>
                      </a:cubicBezTo>
                      <a:cubicBezTo>
                        <a:pt x="878" y="881"/>
                        <a:pt x="831" y="715"/>
                        <a:pt x="831" y="549"/>
                      </a:cubicBezTo>
                      <a:cubicBezTo>
                        <a:pt x="831" y="454"/>
                        <a:pt x="855" y="336"/>
                        <a:pt x="926" y="241"/>
                      </a:cubicBezTo>
                      <a:cubicBezTo>
                        <a:pt x="831" y="170"/>
                        <a:pt x="712" y="122"/>
                        <a:pt x="594" y="122"/>
                      </a:cubicBezTo>
                      <a:close/>
                      <a:moveTo>
                        <a:pt x="3556" y="0"/>
                      </a:moveTo>
                      <a:cubicBezTo>
                        <a:pt x="3541" y="0"/>
                        <a:pt x="3526" y="1"/>
                        <a:pt x="3512" y="4"/>
                      </a:cubicBezTo>
                      <a:cubicBezTo>
                        <a:pt x="3274" y="4"/>
                        <a:pt x="3037" y="99"/>
                        <a:pt x="2847" y="241"/>
                      </a:cubicBezTo>
                      <a:cubicBezTo>
                        <a:pt x="2871" y="265"/>
                        <a:pt x="2895" y="288"/>
                        <a:pt x="2895" y="312"/>
                      </a:cubicBezTo>
                      <a:cubicBezTo>
                        <a:pt x="3013" y="549"/>
                        <a:pt x="3061" y="810"/>
                        <a:pt x="3013" y="1047"/>
                      </a:cubicBezTo>
                      <a:cubicBezTo>
                        <a:pt x="3322" y="905"/>
                        <a:pt x="3583" y="786"/>
                        <a:pt x="3796" y="715"/>
                      </a:cubicBezTo>
                      <a:cubicBezTo>
                        <a:pt x="3820" y="620"/>
                        <a:pt x="3820" y="549"/>
                        <a:pt x="3820" y="454"/>
                      </a:cubicBezTo>
                      <a:lnTo>
                        <a:pt x="3820" y="193"/>
                      </a:lnTo>
                      <a:cubicBezTo>
                        <a:pt x="3799" y="87"/>
                        <a:pt x="3682" y="0"/>
                        <a:pt x="355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1" name="Google Shape;3721;p29"/>
                <p:cNvSpPr/>
                <p:nvPr/>
              </p:nvSpPr>
              <p:spPr>
                <a:xfrm>
                  <a:off x="3109925" y="3233975"/>
                  <a:ext cx="149425" cy="20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7" h="8283" extrusionOk="0">
                      <a:moveTo>
                        <a:pt x="1566" y="573"/>
                      </a:moveTo>
                      <a:cubicBezTo>
                        <a:pt x="1614" y="573"/>
                        <a:pt x="1661" y="573"/>
                        <a:pt x="1708" y="597"/>
                      </a:cubicBezTo>
                      <a:cubicBezTo>
                        <a:pt x="1685" y="668"/>
                        <a:pt x="1661" y="739"/>
                        <a:pt x="1661" y="834"/>
                      </a:cubicBezTo>
                      <a:cubicBezTo>
                        <a:pt x="1661" y="905"/>
                        <a:pt x="1685" y="976"/>
                        <a:pt x="1685" y="1047"/>
                      </a:cubicBezTo>
                      <a:cubicBezTo>
                        <a:pt x="1519" y="1000"/>
                        <a:pt x="1329" y="953"/>
                        <a:pt x="1139" y="929"/>
                      </a:cubicBezTo>
                      <a:lnTo>
                        <a:pt x="1139" y="905"/>
                      </a:lnTo>
                      <a:cubicBezTo>
                        <a:pt x="1139" y="881"/>
                        <a:pt x="1115" y="858"/>
                        <a:pt x="1115" y="834"/>
                      </a:cubicBezTo>
                      <a:cubicBezTo>
                        <a:pt x="1115" y="739"/>
                        <a:pt x="1115" y="573"/>
                        <a:pt x="1566" y="573"/>
                      </a:cubicBezTo>
                      <a:close/>
                      <a:moveTo>
                        <a:pt x="4484" y="431"/>
                      </a:moveTo>
                      <a:cubicBezTo>
                        <a:pt x="4602" y="431"/>
                        <a:pt x="4650" y="478"/>
                        <a:pt x="4650" y="502"/>
                      </a:cubicBezTo>
                      <a:lnTo>
                        <a:pt x="4650" y="739"/>
                      </a:lnTo>
                      <a:cubicBezTo>
                        <a:pt x="4650" y="787"/>
                        <a:pt x="4650" y="834"/>
                        <a:pt x="4650" y="881"/>
                      </a:cubicBezTo>
                      <a:cubicBezTo>
                        <a:pt x="4508" y="929"/>
                        <a:pt x="4341" y="1000"/>
                        <a:pt x="4152" y="1095"/>
                      </a:cubicBezTo>
                      <a:cubicBezTo>
                        <a:pt x="4152" y="905"/>
                        <a:pt x="4128" y="739"/>
                        <a:pt x="4033" y="573"/>
                      </a:cubicBezTo>
                      <a:lnTo>
                        <a:pt x="4057" y="549"/>
                      </a:lnTo>
                      <a:cubicBezTo>
                        <a:pt x="4175" y="478"/>
                        <a:pt x="4341" y="431"/>
                        <a:pt x="4484" y="431"/>
                      </a:cubicBezTo>
                      <a:close/>
                      <a:moveTo>
                        <a:pt x="5504" y="953"/>
                      </a:moveTo>
                      <a:cubicBezTo>
                        <a:pt x="5622" y="953"/>
                        <a:pt x="5646" y="1000"/>
                        <a:pt x="5646" y="1095"/>
                      </a:cubicBezTo>
                      <a:cubicBezTo>
                        <a:pt x="5646" y="1332"/>
                        <a:pt x="5314" y="1522"/>
                        <a:pt x="5029" y="1617"/>
                      </a:cubicBezTo>
                      <a:cubicBezTo>
                        <a:pt x="4721" y="1735"/>
                        <a:pt x="4389" y="1830"/>
                        <a:pt x="4057" y="1878"/>
                      </a:cubicBezTo>
                      <a:cubicBezTo>
                        <a:pt x="4057" y="1830"/>
                        <a:pt x="4033" y="1807"/>
                        <a:pt x="4009" y="1783"/>
                      </a:cubicBezTo>
                      <a:lnTo>
                        <a:pt x="4033" y="1783"/>
                      </a:lnTo>
                      <a:cubicBezTo>
                        <a:pt x="4081" y="1664"/>
                        <a:pt x="4104" y="1546"/>
                        <a:pt x="4128" y="1427"/>
                      </a:cubicBezTo>
                      <a:cubicBezTo>
                        <a:pt x="4389" y="1308"/>
                        <a:pt x="4626" y="1190"/>
                        <a:pt x="4840" y="1119"/>
                      </a:cubicBezTo>
                      <a:cubicBezTo>
                        <a:pt x="5029" y="1024"/>
                        <a:pt x="5267" y="976"/>
                        <a:pt x="5504" y="953"/>
                      </a:cubicBezTo>
                      <a:close/>
                      <a:moveTo>
                        <a:pt x="997" y="1190"/>
                      </a:moveTo>
                      <a:cubicBezTo>
                        <a:pt x="1281" y="1214"/>
                        <a:pt x="1566" y="1285"/>
                        <a:pt x="1827" y="1403"/>
                      </a:cubicBezTo>
                      <a:cubicBezTo>
                        <a:pt x="1898" y="1522"/>
                        <a:pt x="1969" y="1640"/>
                        <a:pt x="2064" y="1735"/>
                      </a:cubicBezTo>
                      <a:cubicBezTo>
                        <a:pt x="2112" y="1807"/>
                        <a:pt x="2183" y="1878"/>
                        <a:pt x="2230" y="1949"/>
                      </a:cubicBezTo>
                      <a:lnTo>
                        <a:pt x="1874" y="1949"/>
                      </a:lnTo>
                      <a:cubicBezTo>
                        <a:pt x="1471" y="1949"/>
                        <a:pt x="1068" y="1878"/>
                        <a:pt x="688" y="1712"/>
                      </a:cubicBezTo>
                      <a:cubicBezTo>
                        <a:pt x="451" y="1593"/>
                        <a:pt x="285" y="1522"/>
                        <a:pt x="285" y="1356"/>
                      </a:cubicBezTo>
                      <a:cubicBezTo>
                        <a:pt x="285" y="1214"/>
                        <a:pt x="617" y="1190"/>
                        <a:pt x="807" y="1190"/>
                      </a:cubicBezTo>
                      <a:close/>
                      <a:moveTo>
                        <a:pt x="3056" y="309"/>
                      </a:moveTo>
                      <a:cubicBezTo>
                        <a:pt x="3298" y="309"/>
                        <a:pt x="3549" y="425"/>
                        <a:pt x="3701" y="620"/>
                      </a:cubicBezTo>
                      <a:cubicBezTo>
                        <a:pt x="3725" y="644"/>
                        <a:pt x="3725" y="668"/>
                        <a:pt x="3748" y="668"/>
                      </a:cubicBezTo>
                      <a:cubicBezTo>
                        <a:pt x="3843" y="881"/>
                        <a:pt x="3867" y="1095"/>
                        <a:pt x="3843" y="1308"/>
                      </a:cubicBezTo>
                      <a:cubicBezTo>
                        <a:pt x="3843" y="1332"/>
                        <a:pt x="3843" y="1356"/>
                        <a:pt x="3843" y="1356"/>
                      </a:cubicBezTo>
                      <a:cubicBezTo>
                        <a:pt x="3820" y="1593"/>
                        <a:pt x="3677" y="1783"/>
                        <a:pt x="3464" y="1878"/>
                      </a:cubicBezTo>
                      <a:lnTo>
                        <a:pt x="3416" y="1901"/>
                      </a:lnTo>
                      <a:cubicBezTo>
                        <a:pt x="3274" y="1949"/>
                        <a:pt x="3155" y="1973"/>
                        <a:pt x="3013" y="1996"/>
                      </a:cubicBezTo>
                      <a:cubicBezTo>
                        <a:pt x="2942" y="1973"/>
                        <a:pt x="2871" y="1973"/>
                        <a:pt x="2800" y="1949"/>
                      </a:cubicBezTo>
                      <a:cubicBezTo>
                        <a:pt x="2586" y="1878"/>
                        <a:pt x="2420" y="1759"/>
                        <a:pt x="2278" y="1569"/>
                      </a:cubicBezTo>
                      <a:cubicBezTo>
                        <a:pt x="2207" y="1474"/>
                        <a:pt x="2135" y="1356"/>
                        <a:pt x="2064" y="1237"/>
                      </a:cubicBezTo>
                      <a:cubicBezTo>
                        <a:pt x="1993" y="1119"/>
                        <a:pt x="1969" y="976"/>
                        <a:pt x="1969" y="834"/>
                      </a:cubicBezTo>
                      <a:cubicBezTo>
                        <a:pt x="1969" y="763"/>
                        <a:pt x="1969" y="668"/>
                        <a:pt x="2017" y="597"/>
                      </a:cubicBezTo>
                      <a:cubicBezTo>
                        <a:pt x="2135" y="407"/>
                        <a:pt x="2468" y="312"/>
                        <a:pt x="2989" y="312"/>
                      </a:cubicBezTo>
                      <a:cubicBezTo>
                        <a:pt x="3011" y="310"/>
                        <a:pt x="3034" y="309"/>
                        <a:pt x="3056" y="309"/>
                      </a:cubicBezTo>
                      <a:close/>
                      <a:moveTo>
                        <a:pt x="3654" y="2186"/>
                      </a:moveTo>
                      <a:cubicBezTo>
                        <a:pt x="3630" y="2234"/>
                        <a:pt x="3606" y="2257"/>
                        <a:pt x="3582" y="2352"/>
                      </a:cubicBezTo>
                      <a:cubicBezTo>
                        <a:pt x="3559" y="2423"/>
                        <a:pt x="3488" y="2518"/>
                        <a:pt x="3274" y="2518"/>
                      </a:cubicBezTo>
                      <a:lnTo>
                        <a:pt x="3108" y="2518"/>
                      </a:lnTo>
                      <a:cubicBezTo>
                        <a:pt x="3013" y="2518"/>
                        <a:pt x="2894" y="2494"/>
                        <a:pt x="2800" y="2447"/>
                      </a:cubicBezTo>
                      <a:cubicBezTo>
                        <a:pt x="2705" y="2376"/>
                        <a:pt x="2634" y="2305"/>
                        <a:pt x="2586" y="2234"/>
                      </a:cubicBezTo>
                      <a:lnTo>
                        <a:pt x="2752" y="2234"/>
                      </a:lnTo>
                      <a:cubicBezTo>
                        <a:pt x="2823" y="2257"/>
                        <a:pt x="2918" y="2257"/>
                        <a:pt x="2989" y="2257"/>
                      </a:cubicBezTo>
                      <a:cubicBezTo>
                        <a:pt x="3155" y="2257"/>
                        <a:pt x="3321" y="2234"/>
                        <a:pt x="3488" y="2186"/>
                      </a:cubicBezTo>
                      <a:close/>
                      <a:moveTo>
                        <a:pt x="831" y="3752"/>
                      </a:moveTo>
                      <a:cubicBezTo>
                        <a:pt x="1163" y="3752"/>
                        <a:pt x="1566" y="4060"/>
                        <a:pt x="2017" y="4653"/>
                      </a:cubicBezTo>
                      <a:cubicBezTo>
                        <a:pt x="2230" y="4914"/>
                        <a:pt x="2396" y="5175"/>
                        <a:pt x="2562" y="5483"/>
                      </a:cubicBezTo>
                      <a:cubicBezTo>
                        <a:pt x="2301" y="5341"/>
                        <a:pt x="2041" y="5199"/>
                        <a:pt x="1803" y="5033"/>
                      </a:cubicBezTo>
                      <a:cubicBezTo>
                        <a:pt x="1139" y="4582"/>
                        <a:pt x="831" y="4179"/>
                        <a:pt x="831" y="3847"/>
                      </a:cubicBezTo>
                      <a:cubicBezTo>
                        <a:pt x="831" y="3775"/>
                        <a:pt x="831" y="3752"/>
                        <a:pt x="831" y="3752"/>
                      </a:cubicBezTo>
                      <a:close/>
                      <a:moveTo>
                        <a:pt x="5290" y="4321"/>
                      </a:moveTo>
                      <a:cubicBezTo>
                        <a:pt x="5290" y="4321"/>
                        <a:pt x="5314" y="4345"/>
                        <a:pt x="5314" y="4416"/>
                      </a:cubicBezTo>
                      <a:cubicBezTo>
                        <a:pt x="5409" y="4724"/>
                        <a:pt x="5195" y="5222"/>
                        <a:pt x="4674" y="5815"/>
                      </a:cubicBezTo>
                      <a:cubicBezTo>
                        <a:pt x="4484" y="6029"/>
                        <a:pt x="4270" y="6242"/>
                        <a:pt x="4057" y="6432"/>
                      </a:cubicBezTo>
                      <a:cubicBezTo>
                        <a:pt x="4128" y="6124"/>
                        <a:pt x="4247" y="5815"/>
                        <a:pt x="4365" y="5507"/>
                      </a:cubicBezTo>
                      <a:cubicBezTo>
                        <a:pt x="4650" y="4819"/>
                        <a:pt x="4982" y="4416"/>
                        <a:pt x="5290" y="4321"/>
                      </a:cubicBezTo>
                      <a:close/>
                      <a:moveTo>
                        <a:pt x="3073" y="1"/>
                      </a:moveTo>
                      <a:cubicBezTo>
                        <a:pt x="3045" y="1"/>
                        <a:pt x="3017" y="2"/>
                        <a:pt x="2989" y="4"/>
                      </a:cubicBezTo>
                      <a:cubicBezTo>
                        <a:pt x="2444" y="4"/>
                        <a:pt x="2088" y="99"/>
                        <a:pt x="1874" y="312"/>
                      </a:cubicBezTo>
                      <a:cubicBezTo>
                        <a:pt x="1780" y="265"/>
                        <a:pt x="1685" y="241"/>
                        <a:pt x="1566" y="241"/>
                      </a:cubicBezTo>
                      <a:cubicBezTo>
                        <a:pt x="926" y="241"/>
                        <a:pt x="831" y="597"/>
                        <a:pt x="831" y="810"/>
                      </a:cubicBezTo>
                      <a:lnTo>
                        <a:pt x="831" y="905"/>
                      </a:lnTo>
                      <a:cubicBezTo>
                        <a:pt x="800" y="904"/>
                        <a:pt x="770" y="903"/>
                        <a:pt x="741" y="903"/>
                      </a:cubicBezTo>
                      <a:cubicBezTo>
                        <a:pt x="152" y="903"/>
                        <a:pt x="1" y="1130"/>
                        <a:pt x="1" y="1356"/>
                      </a:cubicBezTo>
                      <a:cubicBezTo>
                        <a:pt x="1" y="1617"/>
                        <a:pt x="190" y="1807"/>
                        <a:pt x="570" y="1996"/>
                      </a:cubicBezTo>
                      <a:cubicBezTo>
                        <a:pt x="953" y="2145"/>
                        <a:pt x="1356" y="2237"/>
                        <a:pt x="1760" y="2237"/>
                      </a:cubicBezTo>
                      <a:cubicBezTo>
                        <a:pt x="1806" y="2237"/>
                        <a:pt x="1852" y="2236"/>
                        <a:pt x="1898" y="2234"/>
                      </a:cubicBezTo>
                      <a:lnTo>
                        <a:pt x="2230" y="2234"/>
                      </a:lnTo>
                      <a:cubicBezTo>
                        <a:pt x="2325" y="2423"/>
                        <a:pt x="2468" y="2589"/>
                        <a:pt x="2657" y="2708"/>
                      </a:cubicBezTo>
                      <a:cubicBezTo>
                        <a:pt x="2752" y="2755"/>
                        <a:pt x="2847" y="2779"/>
                        <a:pt x="2942" y="2803"/>
                      </a:cubicBezTo>
                      <a:cubicBezTo>
                        <a:pt x="2942" y="3752"/>
                        <a:pt x="2989" y="4700"/>
                        <a:pt x="3084" y="5649"/>
                      </a:cubicBezTo>
                      <a:cubicBezTo>
                        <a:pt x="3061" y="5649"/>
                        <a:pt x="3013" y="5626"/>
                        <a:pt x="2966" y="5626"/>
                      </a:cubicBezTo>
                      <a:cubicBezTo>
                        <a:pt x="2776" y="5222"/>
                        <a:pt x="2539" y="4843"/>
                        <a:pt x="2278" y="4487"/>
                      </a:cubicBezTo>
                      <a:cubicBezTo>
                        <a:pt x="1732" y="3799"/>
                        <a:pt x="1281" y="3467"/>
                        <a:pt x="854" y="3467"/>
                      </a:cubicBezTo>
                      <a:cubicBezTo>
                        <a:pt x="783" y="3467"/>
                        <a:pt x="522" y="3491"/>
                        <a:pt x="522" y="3847"/>
                      </a:cubicBezTo>
                      <a:cubicBezTo>
                        <a:pt x="522" y="4297"/>
                        <a:pt x="902" y="4772"/>
                        <a:pt x="1637" y="5293"/>
                      </a:cubicBezTo>
                      <a:cubicBezTo>
                        <a:pt x="2017" y="5554"/>
                        <a:pt x="2396" y="5768"/>
                        <a:pt x="2823" y="5887"/>
                      </a:cubicBezTo>
                      <a:cubicBezTo>
                        <a:pt x="2918" y="5934"/>
                        <a:pt x="3037" y="5934"/>
                        <a:pt x="3132" y="5958"/>
                      </a:cubicBezTo>
                      <a:cubicBezTo>
                        <a:pt x="3179" y="6313"/>
                        <a:pt x="3227" y="6646"/>
                        <a:pt x="3298" y="6978"/>
                      </a:cubicBezTo>
                      <a:cubicBezTo>
                        <a:pt x="3393" y="7381"/>
                        <a:pt x="3511" y="7784"/>
                        <a:pt x="3630" y="8187"/>
                      </a:cubicBezTo>
                      <a:cubicBezTo>
                        <a:pt x="3654" y="8235"/>
                        <a:pt x="3701" y="8282"/>
                        <a:pt x="3772" y="8282"/>
                      </a:cubicBezTo>
                      <a:lnTo>
                        <a:pt x="3820" y="8282"/>
                      </a:lnTo>
                      <a:cubicBezTo>
                        <a:pt x="3891" y="8259"/>
                        <a:pt x="3938" y="8187"/>
                        <a:pt x="3914" y="8116"/>
                      </a:cubicBezTo>
                      <a:cubicBezTo>
                        <a:pt x="3796" y="7760"/>
                        <a:pt x="3701" y="7405"/>
                        <a:pt x="3606" y="7049"/>
                      </a:cubicBezTo>
                      <a:cubicBezTo>
                        <a:pt x="3701" y="7025"/>
                        <a:pt x="3796" y="6978"/>
                        <a:pt x="3891" y="6930"/>
                      </a:cubicBezTo>
                      <a:cubicBezTo>
                        <a:pt x="4270" y="6693"/>
                        <a:pt x="4602" y="6385"/>
                        <a:pt x="4887" y="6029"/>
                      </a:cubicBezTo>
                      <a:cubicBezTo>
                        <a:pt x="5480" y="5341"/>
                        <a:pt x="5717" y="4795"/>
                        <a:pt x="5599" y="4368"/>
                      </a:cubicBezTo>
                      <a:cubicBezTo>
                        <a:pt x="5575" y="4250"/>
                        <a:pt x="5528" y="4155"/>
                        <a:pt x="5433" y="4084"/>
                      </a:cubicBezTo>
                      <a:cubicBezTo>
                        <a:pt x="5391" y="4056"/>
                        <a:pt x="5341" y="4044"/>
                        <a:pt x="5293" y="4044"/>
                      </a:cubicBezTo>
                      <a:cubicBezTo>
                        <a:pt x="5258" y="4044"/>
                        <a:pt x="5225" y="4050"/>
                        <a:pt x="5195" y="4060"/>
                      </a:cubicBezTo>
                      <a:cubicBezTo>
                        <a:pt x="4768" y="4155"/>
                        <a:pt x="4413" y="4606"/>
                        <a:pt x="4081" y="5412"/>
                      </a:cubicBezTo>
                      <a:cubicBezTo>
                        <a:pt x="3914" y="5839"/>
                        <a:pt x="3772" y="6266"/>
                        <a:pt x="3677" y="6717"/>
                      </a:cubicBezTo>
                      <a:cubicBezTo>
                        <a:pt x="3630" y="6717"/>
                        <a:pt x="3606" y="6740"/>
                        <a:pt x="3559" y="6764"/>
                      </a:cubicBezTo>
                      <a:cubicBezTo>
                        <a:pt x="3488" y="6456"/>
                        <a:pt x="3440" y="6147"/>
                        <a:pt x="3393" y="5815"/>
                      </a:cubicBezTo>
                      <a:cubicBezTo>
                        <a:pt x="3274" y="4819"/>
                        <a:pt x="3227" y="3823"/>
                        <a:pt x="3227" y="2850"/>
                      </a:cubicBezTo>
                      <a:lnTo>
                        <a:pt x="3274" y="2850"/>
                      </a:lnTo>
                      <a:cubicBezTo>
                        <a:pt x="3535" y="2850"/>
                        <a:pt x="3772" y="2708"/>
                        <a:pt x="3867" y="2471"/>
                      </a:cubicBezTo>
                      <a:cubicBezTo>
                        <a:pt x="3914" y="2352"/>
                        <a:pt x="3962" y="2257"/>
                        <a:pt x="3986" y="2186"/>
                      </a:cubicBezTo>
                      <a:cubicBezTo>
                        <a:pt x="4389" y="2139"/>
                        <a:pt x="4768" y="2044"/>
                        <a:pt x="5124" y="1901"/>
                      </a:cubicBezTo>
                      <a:cubicBezTo>
                        <a:pt x="5694" y="1688"/>
                        <a:pt x="5954" y="1427"/>
                        <a:pt x="5954" y="1095"/>
                      </a:cubicBezTo>
                      <a:cubicBezTo>
                        <a:pt x="5977" y="847"/>
                        <a:pt x="5786" y="642"/>
                        <a:pt x="5543" y="642"/>
                      </a:cubicBezTo>
                      <a:cubicBezTo>
                        <a:pt x="5530" y="642"/>
                        <a:pt x="5517" y="643"/>
                        <a:pt x="5504" y="644"/>
                      </a:cubicBezTo>
                      <a:cubicBezTo>
                        <a:pt x="5314" y="668"/>
                        <a:pt x="5124" y="692"/>
                        <a:pt x="4958" y="763"/>
                      </a:cubicBezTo>
                      <a:lnTo>
                        <a:pt x="4958" y="478"/>
                      </a:lnTo>
                      <a:cubicBezTo>
                        <a:pt x="4958" y="454"/>
                        <a:pt x="4958" y="454"/>
                        <a:pt x="4958" y="431"/>
                      </a:cubicBezTo>
                      <a:cubicBezTo>
                        <a:pt x="4914" y="255"/>
                        <a:pt x="4748" y="120"/>
                        <a:pt x="4554" y="120"/>
                      </a:cubicBezTo>
                      <a:cubicBezTo>
                        <a:pt x="4539" y="120"/>
                        <a:pt x="4523" y="121"/>
                        <a:pt x="4508" y="122"/>
                      </a:cubicBezTo>
                      <a:cubicBezTo>
                        <a:pt x="4270" y="122"/>
                        <a:pt x="4057" y="194"/>
                        <a:pt x="3867" y="312"/>
                      </a:cubicBezTo>
                      <a:cubicBezTo>
                        <a:pt x="3650" y="117"/>
                        <a:pt x="3373" y="1"/>
                        <a:pt x="307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722" name="Google Shape;3722;p29"/>
              <p:cNvGrpSpPr/>
              <p:nvPr/>
            </p:nvGrpSpPr>
            <p:grpSpPr>
              <a:xfrm flipH="1">
                <a:off x="6842884" y="1036479"/>
                <a:ext cx="58546" cy="109825"/>
                <a:chOff x="3028100" y="3462950"/>
                <a:chExt cx="42700" cy="80100"/>
              </a:xfrm>
            </p:grpSpPr>
            <p:sp>
              <p:nvSpPr>
                <p:cNvPr id="3723" name="Google Shape;3723;p29"/>
                <p:cNvSpPr/>
                <p:nvPr/>
              </p:nvSpPr>
              <p:spPr>
                <a:xfrm>
                  <a:off x="3031050" y="3467050"/>
                  <a:ext cx="36200" cy="5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8" h="2281" extrusionOk="0">
                      <a:moveTo>
                        <a:pt x="648" y="0"/>
                      </a:moveTo>
                      <a:cubicBezTo>
                        <a:pt x="637" y="0"/>
                        <a:pt x="627" y="1"/>
                        <a:pt x="617" y="3"/>
                      </a:cubicBezTo>
                      <a:cubicBezTo>
                        <a:pt x="475" y="3"/>
                        <a:pt x="333" y="122"/>
                        <a:pt x="190" y="383"/>
                      </a:cubicBezTo>
                      <a:cubicBezTo>
                        <a:pt x="72" y="620"/>
                        <a:pt x="1" y="881"/>
                        <a:pt x="24" y="1165"/>
                      </a:cubicBezTo>
                      <a:cubicBezTo>
                        <a:pt x="24" y="1426"/>
                        <a:pt x="119" y="1687"/>
                        <a:pt x="309" y="1877"/>
                      </a:cubicBezTo>
                      <a:cubicBezTo>
                        <a:pt x="499" y="2090"/>
                        <a:pt x="783" y="2233"/>
                        <a:pt x="1068" y="2280"/>
                      </a:cubicBezTo>
                      <a:cubicBezTo>
                        <a:pt x="1305" y="1948"/>
                        <a:pt x="1424" y="1545"/>
                        <a:pt x="1448" y="1165"/>
                      </a:cubicBezTo>
                      <a:cubicBezTo>
                        <a:pt x="1424" y="857"/>
                        <a:pt x="1305" y="549"/>
                        <a:pt x="1092" y="335"/>
                      </a:cubicBezTo>
                      <a:cubicBezTo>
                        <a:pt x="896" y="118"/>
                        <a:pt x="760" y="0"/>
                        <a:pt x="64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4" name="Google Shape;3724;p29"/>
                <p:cNvSpPr/>
                <p:nvPr/>
              </p:nvSpPr>
              <p:spPr>
                <a:xfrm>
                  <a:off x="3028100" y="3462950"/>
                  <a:ext cx="42700" cy="8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8" h="3204" extrusionOk="0">
                      <a:moveTo>
                        <a:pt x="759" y="286"/>
                      </a:moveTo>
                      <a:cubicBezTo>
                        <a:pt x="759" y="309"/>
                        <a:pt x="854" y="309"/>
                        <a:pt x="1115" y="570"/>
                      </a:cubicBezTo>
                      <a:cubicBezTo>
                        <a:pt x="1305" y="760"/>
                        <a:pt x="1400" y="1021"/>
                        <a:pt x="1423" y="1306"/>
                      </a:cubicBezTo>
                      <a:cubicBezTo>
                        <a:pt x="1400" y="1567"/>
                        <a:pt x="1328" y="1851"/>
                        <a:pt x="1210" y="2088"/>
                      </a:cubicBezTo>
                      <a:cubicBezTo>
                        <a:pt x="1139" y="1875"/>
                        <a:pt x="1068" y="1685"/>
                        <a:pt x="996" y="1472"/>
                      </a:cubicBezTo>
                      <a:cubicBezTo>
                        <a:pt x="977" y="1386"/>
                        <a:pt x="916" y="1350"/>
                        <a:pt x="854" y="1350"/>
                      </a:cubicBezTo>
                      <a:cubicBezTo>
                        <a:pt x="762" y="1350"/>
                        <a:pt x="669" y="1429"/>
                        <a:pt x="712" y="1543"/>
                      </a:cubicBezTo>
                      <a:cubicBezTo>
                        <a:pt x="783" y="1780"/>
                        <a:pt x="854" y="1994"/>
                        <a:pt x="925" y="2207"/>
                      </a:cubicBezTo>
                      <a:cubicBezTo>
                        <a:pt x="783" y="2160"/>
                        <a:pt x="641" y="2065"/>
                        <a:pt x="522" y="1946"/>
                      </a:cubicBezTo>
                      <a:cubicBezTo>
                        <a:pt x="380" y="1756"/>
                        <a:pt x="285" y="1543"/>
                        <a:pt x="285" y="1306"/>
                      </a:cubicBezTo>
                      <a:cubicBezTo>
                        <a:pt x="285" y="1045"/>
                        <a:pt x="332" y="808"/>
                        <a:pt x="451" y="594"/>
                      </a:cubicBezTo>
                      <a:cubicBezTo>
                        <a:pt x="569" y="404"/>
                        <a:pt x="664" y="309"/>
                        <a:pt x="759" y="309"/>
                      </a:cubicBezTo>
                      <a:lnTo>
                        <a:pt x="759" y="286"/>
                      </a:lnTo>
                      <a:close/>
                      <a:moveTo>
                        <a:pt x="759" y="1"/>
                      </a:moveTo>
                      <a:cubicBezTo>
                        <a:pt x="546" y="1"/>
                        <a:pt x="356" y="143"/>
                        <a:pt x="190" y="475"/>
                      </a:cubicBezTo>
                      <a:cubicBezTo>
                        <a:pt x="71" y="736"/>
                        <a:pt x="0" y="1021"/>
                        <a:pt x="0" y="1306"/>
                      </a:cubicBezTo>
                      <a:cubicBezTo>
                        <a:pt x="0" y="1614"/>
                        <a:pt x="95" y="1922"/>
                        <a:pt x="308" y="2160"/>
                      </a:cubicBezTo>
                      <a:cubicBezTo>
                        <a:pt x="522" y="2373"/>
                        <a:pt x="783" y="2515"/>
                        <a:pt x="1068" y="2563"/>
                      </a:cubicBezTo>
                      <a:lnTo>
                        <a:pt x="1091" y="2587"/>
                      </a:lnTo>
                      <a:cubicBezTo>
                        <a:pt x="1257" y="2990"/>
                        <a:pt x="1305" y="3061"/>
                        <a:pt x="1305" y="3061"/>
                      </a:cubicBezTo>
                      <a:cubicBezTo>
                        <a:pt x="1305" y="3132"/>
                        <a:pt x="1352" y="3203"/>
                        <a:pt x="1447" y="3203"/>
                      </a:cubicBezTo>
                      <a:cubicBezTo>
                        <a:pt x="1518" y="3203"/>
                        <a:pt x="1589" y="3132"/>
                        <a:pt x="1589" y="3061"/>
                      </a:cubicBezTo>
                      <a:cubicBezTo>
                        <a:pt x="1589" y="3014"/>
                        <a:pt x="1589" y="2990"/>
                        <a:pt x="1352" y="2468"/>
                      </a:cubicBezTo>
                      <a:lnTo>
                        <a:pt x="1352" y="2444"/>
                      </a:lnTo>
                      <a:cubicBezTo>
                        <a:pt x="1566" y="2112"/>
                        <a:pt x="1684" y="1709"/>
                        <a:pt x="1708" y="1306"/>
                      </a:cubicBezTo>
                      <a:cubicBezTo>
                        <a:pt x="1708" y="974"/>
                        <a:pt x="1566" y="641"/>
                        <a:pt x="1328" y="381"/>
                      </a:cubicBezTo>
                      <a:cubicBezTo>
                        <a:pt x="1091" y="120"/>
                        <a:pt x="901" y="1"/>
                        <a:pt x="75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725" name="Google Shape;3725;p29"/>
              <p:cNvGrpSpPr/>
              <p:nvPr/>
            </p:nvGrpSpPr>
            <p:grpSpPr>
              <a:xfrm rot="-5090173" flipH="1">
                <a:off x="8029630" y="514178"/>
                <a:ext cx="58544" cy="109830"/>
                <a:chOff x="3028100" y="3462950"/>
                <a:chExt cx="42700" cy="80100"/>
              </a:xfrm>
            </p:grpSpPr>
            <p:sp>
              <p:nvSpPr>
                <p:cNvPr id="3726" name="Google Shape;3726;p29"/>
                <p:cNvSpPr/>
                <p:nvPr/>
              </p:nvSpPr>
              <p:spPr>
                <a:xfrm>
                  <a:off x="3031050" y="3467050"/>
                  <a:ext cx="36200" cy="5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8" h="2281" extrusionOk="0">
                      <a:moveTo>
                        <a:pt x="648" y="0"/>
                      </a:moveTo>
                      <a:cubicBezTo>
                        <a:pt x="637" y="0"/>
                        <a:pt x="627" y="1"/>
                        <a:pt x="617" y="3"/>
                      </a:cubicBezTo>
                      <a:cubicBezTo>
                        <a:pt x="475" y="3"/>
                        <a:pt x="333" y="122"/>
                        <a:pt x="190" y="383"/>
                      </a:cubicBezTo>
                      <a:cubicBezTo>
                        <a:pt x="72" y="620"/>
                        <a:pt x="1" y="881"/>
                        <a:pt x="24" y="1165"/>
                      </a:cubicBezTo>
                      <a:cubicBezTo>
                        <a:pt x="24" y="1426"/>
                        <a:pt x="119" y="1687"/>
                        <a:pt x="309" y="1877"/>
                      </a:cubicBezTo>
                      <a:cubicBezTo>
                        <a:pt x="499" y="2090"/>
                        <a:pt x="783" y="2233"/>
                        <a:pt x="1068" y="2280"/>
                      </a:cubicBezTo>
                      <a:cubicBezTo>
                        <a:pt x="1305" y="1948"/>
                        <a:pt x="1424" y="1545"/>
                        <a:pt x="1448" y="1165"/>
                      </a:cubicBezTo>
                      <a:cubicBezTo>
                        <a:pt x="1424" y="857"/>
                        <a:pt x="1305" y="549"/>
                        <a:pt x="1092" y="335"/>
                      </a:cubicBezTo>
                      <a:cubicBezTo>
                        <a:pt x="896" y="118"/>
                        <a:pt x="760" y="0"/>
                        <a:pt x="64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7" name="Google Shape;3727;p29"/>
                <p:cNvSpPr/>
                <p:nvPr/>
              </p:nvSpPr>
              <p:spPr>
                <a:xfrm>
                  <a:off x="3028100" y="3462950"/>
                  <a:ext cx="42700" cy="8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8" h="3204" extrusionOk="0">
                      <a:moveTo>
                        <a:pt x="759" y="286"/>
                      </a:moveTo>
                      <a:cubicBezTo>
                        <a:pt x="759" y="309"/>
                        <a:pt x="854" y="309"/>
                        <a:pt x="1115" y="570"/>
                      </a:cubicBezTo>
                      <a:cubicBezTo>
                        <a:pt x="1305" y="760"/>
                        <a:pt x="1400" y="1021"/>
                        <a:pt x="1423" y="1306"/>
                      </a:cubicBezTo>
                      <a:cubicBezTo>
                        <a:pt x="1400" y="1567"/>
                        <a:pt x="1328" y="1851"/>
                        <a:pt x="1210" y="2088"/>
                      </a:cubicBezTo>
                      <a:cubicBezTo>
                        <a:pt x="1139" y="1875"/>
                        <a:pt x="1068" y="1685"/>
                        <a:pt x="996" y="1472"/>
                      </a:cubicBezTo>
                      <a:cubicBezTo>
                        <a:pt x="977" y="1386"/>
                        <a:pt x="916" y="1350"/>
                        <a:pt x="854" y="1350"/>
                      </a:cubicBezTo>
                      <a:cubicBezTo>
                        <a:pt x="762" y="1350"/>
                        <a:pt x="669" y="1429"/>
                        <a:pt x="712" y="1543"/>
                      </a:cubicBezTo>
                      <a:cubicBezTo>
                        <a:pt x="783" y="1780"/>
                        <a:pt x="854" y="1994"/>
                        <a:pt x="925" y="2207"/>
                      </a:cubicBezTo>
                      <a:cubicBezTo>
                        <a:pt x="783" y="2160"/>
                        <a:pt x="641" y="2065"/>
                        <a:pt x="522" y="1946"/>
                      </a:cubicBezTo>
                      <a:cubicBezTo>
                        <a:pt x="380" y="1756"/>
                        <a:pt x="285" y="1543"/>
                        <a:pt x="285" y="1306"/>
                      </a:cubicBezTo>
                      <a:cubicBezTo>
                        <a:pt x="285" y="1045"/>
                        <a:pt x="332" y="808"/>
                        <a:pt x="451" y="594"/>
                      </a:cubicBezTo>
                      <a:cubicBezTo>
                        <a:pt x="569" y="404"/>
                        <a:pt x="664" y="309"/>
                        <a:pt x="759" y="309"/>
                      </a:cubicBezTo>
                      <a:lnTo>
                        <a:pt x="759" y="286"/>
                      </a:lnTo>
                      <a:close/>
                      <a:moveTo>
                        <a:pt x="759" y="1"/>
                      </a:moveTo>
                      <a:cubicBezTo>
                        <a:pt x="546" y="1"/>
                        <a:pt x="356" y="143"/>
                        <a:pt x="190" y="475"/>
                      </a:cubicBezTo>
                      <a:cubicBezTo>
                        <a:pt x="71" y="736"/>
                        <a:pt x="0" y="1021"/>
                        <a:pt x="0" y="1306"/>
                      </a:cubicBezTo>
                      <a:cubicBezTo>
                        <a:pt x="0" y="1614"/>
                        <a:pt x="95" y="1922"/>
                        <a:pt x="308" y="2160"/>
                      </a:cubicBezTo>
                      <a:cubicBezTo>
                        <a:pt x="522" y="2373"/>
                        <a:pt x="783" y="2515"/>
                        <a:pt x="1068" y="2563"/>
                      </a:cubicBezTo>
                      <a:lnTo>
                        <a:pt x="1091" y="2587"/>
                      </a:lnTo>
                      <a:cubicBezTo>
                        <a:pt x="1257" y="2990"/>
                        <a:pt x="1305" y="3061"/>
                        <a:pt x="1305" y="3061"/>
                      </a:cubicBezTo>
                      <a:cubicBezTo>
                        <a:pt x="1305" y="3132"/>
                        <a:pt x="1352" y="3203"/>
                        <a:pt x="1447" y="3203"/>
                      </a:cubicBezTo>
                      <a:cubicBezTo>
                        <a:pt x="1518" y="3203"/>
                        <a:pt x="1589" y="3132"/>
                        <a:pt x="1589" y="3061"/>
                      </a:cubicBezTo>
                      <a:cubicBezTo>
                        <a:pt x="1589" y="3014"/>
                        <a:pt x="1589" y="2990"/>
                        <a:pt x="1352" y="2468"/>
                      </a:cubicBezTo>
                      <a:lnTo>
                        <a:pt x="1352" y="2444"/>
                      </a:lnTo>
                      <a:cubicBezTo>
                        <a:pt x="1566" y="2112"/>
                        <a:pt x="1684" y="1709"/>
                        <a:pt x="1708" y="1306"/>
                      </a:cubicBezTo>
                      <a:cubicBezTo>
                        <a:pt x="1708" y="974"/>
                        <a:pt x="1566" y="641"/>
                        <a:pt x="1328" y="381"/>
                      </a:cubicBezTo>
                      <a:cubicBezTo>
                        <a:pt x="1091" y="120"/>
                        <a:pt x="901" y="1"/>
                        <a:pt x="75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728" name="Google Shape;3728;p29"/>
              <p:cNvGrpSpPr/>
              <p:nvPr/>
            </p:nvGrpSpPr>
            <p:grpSpPr>
              <a:xfrm flipH="1">
                <a:off x="7038442" y="3281476"/>
                <a:ext cx="58546" cy="109825"/>
                <a:chOff x="3028100" y="3462950"/>
                <a:chExt cx="42700" cy="80100"/>
              </a:xfrm>
            </p:grpSpPr>
            <p:sp>
              <p:nvSpPr>
                <p:cNvPr id="3729" name="Google Shape;3729;p29"/>
                <p:cNvSpPr/>
                <p:nvPr/>
              </p:nvSpPr>
              <p:spPr>
                <a:xfrm>
                  <a:off x="3031050" y="3467050"/>
                  <a:ext cx="36200" cy="5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8" h="2281" extrusionOk="0">
                      <a:moveTo>
                        <a:pt x="648" y="0"/>
                      </a:moveTo>
                      <a:cubicBezTo>
                        <a:pt x="637" y="0"/>
                        <a:pt x="627" y="1"/>
                        <a:pt x="617" y="3"/>
                      </a:cubicBezTo>
                      <a:cubicBezTo>
                        <a:pt x="475" y="3"/>
                        <a:pt x="333" y="122"/>
                        <a:pt x="190" y="383"/>
                      </a:cubicBezTo>
                      <a:cubicBezTo>
                        <a:pt x="72" y="620"/>
                        <a:pt x="1" y="881"/>
                        <a:pt x="24" y="1165"/>
                      </a:cubicBezTo>
                      <a:cubicBezTo>
                        <a:pt x="24" y="1426"/>
                        <a:pt x="119" y="1687"/>
                        <a:pt x="309" y="1877"/>
                      </a:cubicBezTo>
                      <a:cubicBezTo>
                        <a:pt x="499" y="2090"/>
                        <a:pt x="783" y="2233"/>
                        <a:pt x="1068" y="2280"/>
                      </a:cubicBezTo>
                      <a:cubicBezTo>
                        <a:pt x="1305" y="1948"/>
                        <a:pt x="1424" y="1545"/>
                        <a:pt x="1448" y="1165"/>
                      </a:cubicBezTo>
                      <a:cubicBezTo>
                        <a:pt x="1424" y="857"/>
                        <a:pt x="1305" y="549"/>
                        <a:pt x="1092" y="335"/>
                      </a:cubicBezTo>
                      <a:cubicBezTo>
                        <a:pt x="896" y="118"/>
                        <a:pt x="760" y="0"/>
                        <a:pt x="64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0" name="Google Shape;3730;p29"/>
                <p:cNvSpPr/>
                <p:nvPr/>
              </p:nvSpPr>
              <p:spPr>
                <a:xfrm>
                  <a:off x="3028100" y="3462950"/>
                  <a:ext cx="42700" cy="8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8" h="3204" extrusionOk="0">
                      <a:moveTo>
                        <a:pt x="759" y="286"/>
                      </a:moveTo>
                      <a:cubicBezTo>
                        <a:pt x="759" y="309"/>
                        <a:pt x="854" y="309"/>
                        <a:pt x="1115" y="570"/>
                      </a:cubicBezTo>
                      <a:cubicBezTo>
                        <a:pt x="1305" y="760"/>
                        <a:pt x="1400" y="1021"/>
                        <a:pt x="1423" y="1306"/>
                      </a:cubicBezTo>
                      <a:cubicBezTo>
                        <a:pt x="1400" y="1567"/>
                        <a:pt x="1328" y="1851"/>
                        <a:pt x="1210" y="2088"/>
                      </a:cubicBezTo>
                      <a:cubicBezTo>
                        <a:pt x="1139" y="1875"/>
                        <a:pt x="1068" y="1685"/>
                        <a:pt x="996" y="1472"/>
                      </a:cubicBezTo>
                      <a:cubicBezTo>
                        <a:pt x="977" y="1386"/>
                        <a:pt x="916" y="1350"/>
                        <a:pt x="854" y="1350"/>
                      </a:cubicBezTo>
                      <a:cubicBezTo>
                        <a:pt x="762" y="1350"/>
                        <a:pt x="669" y="1429"/>
                        <a:pt x="712" y="1543"/>
                      </a:cubicBezTo>
                      <a:cubicBezTo>
                        <a:pt x="783" y="1780"/>
                        <a:pt x="854" y="1994"/>
                        <a:pt x="925" y="2207"/>
                      </a:cubicBezTo>
                      <a:cubicBezTo>
                        <a:pt x="783" y="2160"/>
                        <a:pt x="641" y="2065"/>
                        <a:pt x="522" y="1946"/>
                      </a:cubicBezTo>
                      <a:cubicBezTo>
                        <a:pt x="380" y="1756"/>
                        <a:pt x="285" y="1543"/>
                        <a:pt x="285" y="1306"/>
                      </a:cubicBezTo>
                      <a:cubicBezTo>
                        <a:pt x="285" y="1045"/>
                        <a:pt x="332" y="808"/>
                        <a:pt x="451" y="594"/>
                      </a:cubicBezTo>
                      <a:cubicBezTo>
                        <a:pt x="569" y="404"/>
                        <a:pt x="664" y="309"/>
                        <a:pt x="759" y="309"/>
                      </a:cubicBezTo>
                      <a:lnTo>
                        <a:pt x="759" y="286"/>
                      </a:lnTo>
                      <a:close/>
                      <a:moveTo>
                        <a:pt x="759" y="1"/>
                      </a:moveTo>
                      <a:cubicBezTo>
                        <a:pt x="546" y="1"/>
                        <a:pt x="356" y="143"/>
                        <a:pt x="190" y="475"/>
                      </a:cubicBezTo>
                      <a:cubicBezTo>
                        <a:pt x="71" y="736"/>
                        <a:pt x="0" y="1021"/>
                        <a:pt x="0" y="1306"/>
                      </a:cubicBezTo>
                      <a:cubicBezTo>
                        <a:pt x="0" y="1614"/>
                        <a:pt x="95" y="1922"/>
                        <a:pt x="308" y="2160"/>
                      </a:cubicBezTo>
                      <a:cubicBezTo>
                        <a:pt x="522" y="2373"/>
                        <a:pt x="783" y="2515"/>
                        <a:pt x="1068" y="2563"/>
                      </a:cubicBezTo>
                      <a:lnTo>
                        <a:pt x="1091" y="2587"/>
                      </a:lnTo>
                      <a:cubicBezTo>
                        <a:pt x="1257" y="2990"/>
                        <a:pt x="1305" y="3061"/>
                        <a:pt x="1305" y="3061"/>
                      </a:cubicBezTo>
                      <a:cubicBezTo>
                        <a:pt x="1305" y="3132"/>
                        <a:pt x="1352" y="3203"/>
                        <a:pt x="1447" y="3203"/>
                      </a:cubicBezTo>
                      <a:cubicBezTo>
                        <a:pt x="1518" y="3203"/>
                        <a:pt x="1589" y="3132"/>
                        <a:pt x="1589" y="3061"/>
                      </a:cubicBezTo>
                      <a:cubicBezTo>
                        <a:pt x="1589" y="3014"/>
                        <a:pt x="1589" y="2990"/>
                        <a:pt x="1352" y="2468"/>
                      </a:cubicBezTo>
                      <a:lnTo>
                        <a:pt x="1352" y="2444"/>
                      </a:lnTo>
                      <a:cubicBezTo>
                        <a:pt x="1566" y="2112"/>
                        <a:pt x="1684" y="1709"/>
                        <a:pt x="1708" y="1306"/>
                      </a:cubicBezTo>
                      <a:cubicBezTo>
                        <a:pt x="1708" y="974"/>
                        <a:pt x="1566" y="641"/>
                        <a:pt x="1328" y="381"/>
                      </a:cubicBezTo>
                      <a:cubicBezTo>
                        <a:pt x="1091" y="120"/>
                        <a:pt x="901" y="1"/>
                        <a:pt x="75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731" name="Google Shape;3731;p29"/>
              <p:cNvGrpSpPr/>
              <p:nvPr/>
            </p:nvGrpSpPr>
            <p:grpSpPr>
              <a:xfrm flipH="1">
                <a:off x="7038439" y="2285420"/>
                <a:ext cx="58546" cy="109825"/>
                <a:chOff x="3028100" y="3462950"/>
                <a:chExt cx="42700" cy="80100"/>
              </a:xfrm>
            </p:grpSpPr>
            <p:sp>
              <p:nvSpPr>
                <p:cNvPr id="3732" name="Google Shape;3732;p29"/>
                <p:cNvSpPr/>
                <p:nvPr/>
              </p:nvSpPr>
              <p:spPr>
                <a:xfrm>
                  <a:off x="3031050" y="3467050"/>
                  <a:ext cx="36200" cy="5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8" h="2281" extrusionOk="0">
                      <a:moveTo>
                        <a:pt x="648" y="0"/>
                      </a:moveTo>
                      <a:cubicBezTo>
                        <a:pt x="637" y="0"/>
                        <a:pt x="627" y="1"/>
                        <a:pt x="617" y="3"/>
                      </a:cubicBezTo>
                      <a:cubicBezTo>
                        <a:pt x="475" y="3"/>
                        <a:pt x="333" y="122"/>
                        <a:pt x="190" y="383"/>
                      </a:cubicBezTo>
                      <a:cubicBezTo>
                        <a:pt x="72" y="620"/>
                        <a:pt x="1" y="881"/>
                        <a:pt x="24" y="1165"/>
                      </a:cubicBezTo>
                      <a:cubicBezTo>
                        <a:pt x="24" y="1426"/>
                        <a:pt x="119" y="1687"/>
                        <a:pt x="309" y="1877"/>
                      </a:cubicBezTo>
                      <a:cubicBezTo>
                        <a:pt x="499" y="2090"/>
                        <a:pt x="783" y="2233"/>
                        <a:pt x="1068" y="2280"/>
                      </a:cubicBezTo>
                      <a:cubicBezTo>
                        <a:pt x="1305" y="1948"/>
                        <a:pt x="1424" y="1545"/>
                        <a:pt x="1448" y="1165"/>
                      </a:cubicBezTo>
                      <a:cubicBezTo>
                        <a:pt x="1424" y="857"/>
                        <a:pt x="1305" y="549"/>
                        <a:pt x="1092" y="335"/>
                      </a:cubicBezTo>
                      <a:cubicBezTo>
                        <a:pt x="896" y="118"/>
                        <a:pt x="760" y="0"/>
                        <a:pt x="64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3" name="Google Shape;3733;p29"/>
                <p:cNvSpPr/>
                <p:nvPr/>
              </p:nvSpPr>
              <p:spPr>
                <a:xfrm>
                  <a:off x="3028100" y="3462950"/>
                  <a:ext cx="42700" cy="8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8" h="3204" extrusionOk="0">
                      <a:moveTo>
                        <a:pt x="759" y="286"/>
                      </a:moveTo>
                      <a:cubicBezTo>
                        <a:pt x="759" y="309"/>
                        <a:pt x="854" y="309"/>
                        <a:pt x="1115" y="570"/>
                      </a:cubicBezTo>
                      <a:cubicBezTo>
                        <a:pt x="1305" y="760"/>
                        <a:pt x="1400" y="1021"/>
                        <a:pt x="1423" y="1306"/>
                      </a:cubicBezTo>
                      <a:cubicBezTo>
                        <a:pt x="1400" y="1567"/>
                        <a:pt x="1328" y="1851"/>
                        <a:pt x="1210" y="2088"/>
                      </a:cubicBezTo>
                      <a:cubicBezTo>
                        <a:pt x="1139" y="1875"/>
                        <a:pt x="1068" y="1685"/>
                        <a:pt x="996" y="1472"/>
                      </a:cubicBezTo>
                      <a:cubicBezTo>
                        <a:pt x="977" y="1386"/>
                        <a:pt x="916" y="1350"/>
                        <a:pt x="854" y="1350"/>
                      </a:cubicBezTo>
                      <a:cubicBezTo>
                        <a:pt x="762" y="1350"/>
                        <a:pt x="669" y="1429"/>
                        <a:pt x="712" y="1543"/>
                      </a:cubicBezTo>
                      <a:cubicBezTo>
                        <a:pt x="783" y="1780"/>
                        <a:pt x="854" y="1994"/>
                        <a:pt x="925" y="2207"/>
                      </a:cubicBezTo>
                      <a:cubicBezTo>
                        <a:pt x="783" y="2160"/>
                        <a:pt x="641" y="2065"/>
                        <a:pt x="522" y="1946"/>
                      </a:cubicBezTo>
                      <a:cubicBezTo>
                        <a:pt x="380" y="1756"/>
                        <a:pt x="285" y="1543"/>
                        <a:pt x="285" y="1306"/>
                      </a:cubicBezTo>
                      <a:cubicBezTo>
                        <a:pt x="285" y="1045"/>
                        <a:pt x="332" y="808"/>
                        <a:pt x="451" y="594"/>
                      </a:cubicBezTo>
                      <a:cubicBezTo>
                        <a:pt x="569" y="404"/>
                        <a:pt x="664" y="309"/>
                        <a:pt x="759" y="309"/>
                      </a:cubicBezTo>
                      <a:lnTo>
                        <a:pt x="759" y="286"/>
                      </a:lnTo>
                      <a:close/>
                      <a:moveTo>
                        <a:pt x="759" y="1"/>
                      </a:moveTo>
                      <a:cubicBezTo>
                        <a:pt x="546" y="1"/>
                        <a:pt x="356" y="143"/>
                        <a:pt x="190" y="475"/>
                      </a:cubicBezTo>
                      <a:cubicBezTo>
                        <a:pt x="71" y="736"/>
                        <a:pt x="0" y="1021"/>
                        <a:pt x="0" y="1306"/>
                      </a:cubicBezTo>
                      <a:cubicBezTo>
                        <a:pt x="0" y="1614"/>
                        <a:pt x="95" y="1922"/>
                        <a:pt x="308" y="2160"/>
                      </a:cubicBezTo>
                      <a:cubicBezTo>
                        <a:pt x="522" y="2373"/>
                        <a:pt x="783" y="2515"/>
                        <a:pt x="1068" y="2563"/>
                      </a:cubicBezTo>
                      <a:lnTo>
                        <a:pt x="1091" y="2587"/>
                      </a:lnTo>
                      <a:cubicBezTo>
                        <a:pt x="1257" y="2990"/>
                        <a:pt x="1305" y="3061"/>
                        <a:pt x="1305" y="3061"/>
                      </a:cubicBezTo>
                      <a:cubicBezTo>
                        <a:pt x="1305" y="3132"/>
                        <a:pt x="1352" y="3203"/>
                        <a:pt x="1447" y="3203"/>
                      </a:cubicBezTo>
                      <a:cubicBezTo>
                        <a:pt x="1518" y="3203"/>
                        <a:pt x="1589" y="3132"/>
                        <a:pt x="1589" y="3061"/>
                      </a:cubicBezTo>
                      <a:cubicBezTo>
                        <a:pt x="1589" y="3014"/>
                        <a:pt x="1589" y="2990"/>
                        <a:pt x="1352" y="2468"/>
                      </a:cubicBezTo>
                      <a:lnTo>
                        <a:pt x="1352" y="2444"/>
                      </a:lnTo>
                      <a:cubicBezTo>
                        <a:pt x="1566" y="2112"/>
                        <a:pt x="1684" y="1709"/>
                        <a:pt x="1708" y="1306"/>
                      </a:cubicBezTo>
                      <a:cubicBezTo>
                        <a:pt x="1708" y="974"/>
                        <a:pt x="1566" y="641"/>
                        <a:pt x="1328" y="381"/>
                      </a:cubicBezTo>
                      <a:cubicBezTo>
                        <a:pt x="1091" y="120"/>
                        <a:pt x="901" y="1"/>
                        <a:pt x="75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734" name="Google Shape;3734;p29"/>
              <p:cNvGrpSpPr/>
              <p:nvPr/>
            </p:nvGrpSpPr>
            <p:grpSpPr>
              <a:xfrm rot="-5090173" flipH="1">
                <a:off x="6917100" y="4872636"/>
                <a:ext cx="58544" cy="109830"/>
                <a:chOff x="3028100" y="3462950"/>
                <a:chExt cx="42700" cy="80100"/>
              </a:xfrm>
            </p:grpSpPr>
            <p:sp>
              <p:nvSpPr>
                <p:cNvPr id="3735" name="Google Shape;3735;p29"/>
                <p:cNvSpPr/>
                <p:nvPr/>
              </p:nvSpPr>
              <p:spPr>
                <a:xfrm>
                  <a:off x="3031050" y="3467050"/>
                  <a:ext cx="36200" cy="5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8" h="2281" extrusionOk="0">
                      <a:moveTo>
                        <a:pt x="648" y="0"/>
                      </a:moveTo>
                      <a:cubicBezTo>
                        <a:pt x="637" y="0"/>
                        <a:pt x="627" y="1"/>
                        <a:pt x="617" y="3"/>
                      </a:cubicBezTo>
                      <a:cubicBezTo>
                        <a:pt x="475" y="3"/>
                        <a:pt x="333" y="122"/>
                        <a:pt x="190" y="383"/>
                      </a:cubicBezTo>
                      <a:cubicBezTo>
                        <a:pt x="72" y="620"/>
                        <a:pt x="1" y="881"/>
                        <a:pt x="24" y="1165"/>
                      </a:cubicBezTo>
                      <a:cubicBezTo>
                        <a:pt x="24" y="1426"/>
                        <a:pt x="119" y="1687"/>
                        <a:pt x="309" y="1877"/>
                      </a:cubicBezTo>
                      <a:cubicBezTo>
                        <a:pt x="499" y="2090"/>
                        <a:pt x="783" y="2233"/>
                        <a:pt x="1068" y="2280"/>
                      </a:cubicBezTo>
                      <a:cubicBezTo>
                        <a:pt x="1305" y="1948"/>
                        <a:pt x="1424" y="1545"/>
                        <a:pt x="1448" y="1165"/>
                      </a:cubicBezTo>
                      <a:cubicBezTo>
                        <a:pt x="1424" y="857"/>
                        <a:pt x="1305" y="549"/>
                        <a:pt x="1092" y="335"/>
                      </a:cubicBezTo>
                      <a:cubicBezTo>
                        <a:pt x="896" y="118"/>
                        <a:pt x="760" y="0"/>
                        <a:pt x="64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6" name="Google Shape;3736;p29"/>
                <p:cNvSpPr/>
                <p:nvPr/>
              </p:nvSpPr>
              <p:spPr>
                <a:xfrm>
                  <a:off x="3028100" y="3462950"/>
                  <a:ext cx="42700" cy="8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8" h="3204" extrusionOk="0">
                      <a:moveTo>
                        <a:pt x="759" y="286"/>
                      </a:moveTo>
                      <a:cubicBezTo>
                        <a:pt x="759" y="309"/>
                        <a:pt x="854" y="309"/>
                        <a:pt x="1115" y="570"/>
                      </a:cubicBezTo>
                      <a:cubicBezTo>
                        <a:pt x="1305" y="760"/>
                        <a:pt x="1400" y="1021"/>
                        <a:pt x="1423" y="1306"/>
                      </a:cubicBezTo>
                      <a:cubicBezTo>
                        <a:pt x="1400" y="1567"/>
                        <a:pt x="1328" y="1851"/>
                        <a:pt x="1210" y="2088"/>
                      </a:cubicBezTo>
                      <a:cubicBezTo>
                        <a:pt x="1139" y="1875"/>
                        <a:pt x="1068" y="1685"/>
                        <a:pt x="996" y="1472"/>
                      </a:cubicBezTo>
                      <a:cubicBezTo>
                        <a:pt x="977" y="1386"/>
                        <a:pt x="916" y="1350"/>
                        <a:pt x="854" y="1350"/>
                      </a:cubicBezTo>
                      <a:cubicBezTo>
                        <a:pt x="762" y="1350"/>
                        <a:pt x="669" y="1429"/>
                        <a:pt x="712" y="1543"/>
                      </a:cubicBezTo>
                      <a:cubicBezTo>
                        <a:pt x="783" y="1780"/>
                        <a:pt x="854" y="1994"/>
                        <a:pt x="925" y="2207"/>
                      </a:cubicBezTo>
                      <a:cubicBezTo>
                        <a:pt x="783" y="2160"/>
                        <a:pt x="641" y="2065"/>
                        <a:pt x="522" y="1946"/>
                      </a:cubicBezTo>
                      <a:cubicBezTo>
                        <a:pt x="380" y="1756"/>
                        <a:pt x="285" y="1543"/>
                        <a:pt x="285" y="1306"/>
                      </a:cubicBezTo>
                      <a:cubicBezTo>
                        <a:pt x="285" y="1045"/>
                        <a:pt x="332" y="808"/>
                        <a:pt x="451" y="594"/>
                      </a:cubicBezTo>
                      <a:cubicBezTo>
                        <a:pt x="569" y="404"/>
                        <a:pt x="664" y="309"/>
                        <a:pt x="759" y="309"/>
                      </a:cubicBezTo>
                      <a:lnTo>
                        <a:pt x="759" y="286"/>
                      </a:lnTo>
                      <a:close/>
                      <a:moveTo>
                        <a:pt x="759" y="1"/>
                      </a:moveTo>
                      <a:cubicBezTo>
                        <a:pt x="546" y="1"/>
                        <a:pt x="356" y="143"/>
                        <a:pt x="190" y="475"/>
                      </a:cubicBezTo>
                      <a:cubicBezTo>
                        <a:pt x="71" y="736"/>
                        <a:pt x="0" y="1021"/>
                        <a:pt x="0" y="1306"/>
                      </a:cubicBezTo>
                      <a:cubicBezTo>
                        <a:pt x="0" y="1614"/>
                        <a:pt x="95" y="1922"/>
                        <a:pt x="308" y="2160"/>
                      </a:cubicBezTo>
                      <a:cubicBezTo>
                        <a:pt x="522" y="2373"/>
                        <a:pt x="783" y="2515"/>
                        <a:pt x="1068" y="2563"/>
                      </a:cubicBezTo>
                      <a:lnTo>
                        <a:pt x="1091" y="2587"/>
                      </a:lnTo>
                      <a:cubicBezTo>
                        <a:pt x="1257" y="2990"/>
                        <a:pt x="1305" y="3061"/>
                        <a:pt x="1305" y="3061"/>
                      </a:cubicBezTo>
                      <a:cubicBezTo>
                        <a:pt x="1305" y="3132"/>
                        <a:pt x="1352" y="3203"/>
                        <a:pt x="1447" y="3203"/>
                      </a:cubicBezTo>
                      <a:cubicBezTo>
                        <a:pt x="1518" y="3203"/>
                        <a:pt x="1589" y="3132"/>
                        <a:pt x="1589" y="3061"/>
                      </a:cubicBezTo>
                      <a:cubicBezTo>
                        <a:pt x="1589" y="3014"/>
                        <a:pt x="1589" y="2990"/>
                        <a:pt x="1352" y="2468"/>
                      </a:cubicBezTo>
                      <a:lnTo>
                        <a:pt x="1352" y="2444"/>
                      </a:lnTo>
                      <a:cubicBezTo>
                        <a:pt x="1566" y="2112"/>
                        <a:pt x="1684" y="1709"/>
                        <a:pt x="1708" y="1306"/>
                      </a:cubicBezTo>
                      <a:cubicBezTo>
                        <a:pt x="1708" y="974"/>
                        <a:pt x="1566" y="641"/>
                        <a:pt x="1328" y="381"/>
                      </a:cubicBezTo>
                      <a:cubicBezTo>
                        <a:pt x="1091" y="120"/>
                        <a:pt x="901" y="1"/>
                        <a:pt x="75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737" name="Google Shape;3737;p29"/>
              <p:cNvGrpSpPr/>
              <p:nvPr/>
            </p:nvGrpSpPr>
            <p:grpSpPr>
              <a:xfrm rot="1126794" flipH="1">
                <a:off x="6211302" y="633884"/>
                <a:ext cx="208774" cy="289295"/>
                <a:chOff x="3109925" y="3233975"/>
                <a:chExt cx="149425" cy="207075"/>
              </a:xfrm>
            </p:grpSpPr>
            <p:sp>
              <p:nvSpPr>
                <p:cNvPr id="3738" name="Google Shape;3738;p29"/>
                <p:cNvSpPr/>
                <p:nvPr/>
              </p:nvSpPr>
              <p:spPr>
                <a:xfrm>
                  <a:off x="3127125" y="3284475"/>
                  <a:ext cx="122175" cy="11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7" h="4768" extrusionOk="0">
                      <a:moveTo>
                        <a:pt x="3179" y="0"/>
                      </a:moveTo>
                      <a:lnTo>
                        <a:pt x="3084" y="24"/>
                      </a:lnTo>
                      <a:lnTo>
                        <a:pt x="2800" y="24"/>
                      </a:lnTo>
                      <a:cubicBezTo>
                        <a:pt x="2633" y="71"/>
                        <a:pt x="2491" y="95"/>
                        <a:pt x="2325" y="119"/>
                      </a:cubicBezTo>
                      <a:cubicBezTo>
                        <a:pt x="2254" y="119"/>
                        <a:pt x="2159" y="95"/>
                        <a:pt x="2088" y="71"/>
                      </a:cubicBezTo>
                      <a:lnTo>
                        <a:pt x="1637" y="71"/>
                      </a:lnTo>
                      <a:cubicBezTo>
                        <a:pt x="1708" y="285"/>
                        <a:pt x="1851" y="451"/>
                        <a:pt x="2040" y="569"/>
                      </a:cubicBezTo>
                      <a:cubicBezTo>
                        <a:pt x="2159" y="617"/>
                        <a:pt x="2278" y="640"/>
                        <a:pt x="2420" y="664"/>
                      </a:cubicBezTo>
                      <a:lnTo>
                        <a:pt x="2586" y="664"/>
                      </a:lnTo>
                      <a:cubicBezTo>
                        <a:pt x="2604" y="666"/>
                        <a:pt x="2622" y="667"/>
                        <a:pt x="2640" y="667"/>
                      </a:cubicBezTo>
                      <a:cubicBezTo>
                        <a:pt x="2827" y="667"/>
                        <a:pt x="2974" y="555"/>
                        <a:pt x="3060" y="403"/>
                      </a:cubicBezTo>
                      <a:lnTo>
                        <a:pt x="3060" y="380"/>
                      </a:lnTo>
                      <a:cubicBezTo>
                        <a:pt x="3108" y="261"/>
                        <a:pt x="3155" y="119"/>
                        <a:pt x="3179" y="0"/>
                      </a:cubicBezTo>
                      <a:close/>
                      <a:moveTo>
                        <a:pt x="166" y="1589"/>
                      </a:moveTo>
                      <a:cubicBezTo>
                        <a:pt x="48" y="1589"/>
                        <a:pt x="0" y="1684"/>
                        <a:pt x="0" y="1827"/>
                      </a:cubicBezTo>
                      <a:cubicBezTo>
                        <a:pt x="0" y="2230"/>
                        <a:pt x="333" y="2680"/>
                        <a:pt x="1044" y="3155"/>
                      </a:cubicBezTo>
                      <a:cubicBezTo>
                        <a:pt x="1376" y="3416"/>
                        <a:pt x="1756" y="3606"/>
                        <a:pt x="2183" y="3748"/>
                      </a:cubicBezTo>
                      <a:cubicBezTo>
                        <a:pt x="1993" y="3321"/>
                        <a:pt x="1756" y="2918"/>
                        <a:pt x="1471" y="2562"/>
                      </a:cubicBezTo>
                      <a:cubicBezTo>
                        <a:pt x="973" y="1921"/>
                        <a:pt x="546" y="1589"/>
                        <a:pt x="166" y="1589"/>
                      </a:cubicBezTo>
                      <a:close/>
                      <a:moveTo>
                        <a:pt x="4623" y="2168"/>
                      </a:moveTo>
                      <a:cubicBezTo>
                        <a:pt x="4602" y="2168"/>
                        <a:pt x="4580" y="2172"/>
                        <a:pt x="4555" y="2182"/>
                      </a:cubicBezTo>
                      <a:cubicBezTo>
                        <a:pt x="4199" y="2254"/>
                        <a:pt x="3867" y="2680"/>
                        <a:pt x="3535" y="3440"/>
                      </a:cubicBezTo>
                      <a:cubicBezTo>
                        <a:pt x="3369" y="3867"/>
                        <a:pt x="3226" y="4317"/>
                        <a:pt x="3132" y="4768"/>
                      </a:cubicBezTo>
                      <a:cubicBezTo>
                        <a:pt x="3511" y="4531"/>
                        <a:pt x="3820" y="4222"/>
                        <a:pt x="4104" y="3890"/>
                      </a:cubicBezTo>
                      <a:cubicBezTo>
                        <a:pt x="4650" y="3250"/>
                        <a:pt x="4887" y="2728"/>
                        <a:pt x="4768" y="2348"/>
                      </a:cubicBezTo>
                      <a:cubicBezTo>
                        <a:pt x="4750" y="2236"/>
                        <a:pt x="4701" y="2168"/>
                        <a:pt x="4623" y="216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9" name="Google Shape;3739;p29"/>
                <p:cNvSpPr/>
                <p:nvPr/>
              </p:nvSpPr>
              <p:spPr>
                <a:xfrm>
                  <a:off x="3113475" y="3237550"/>
                  <a:ext cx="141175" cy="4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7" h="1972" extrusionOk="0">
                      <a:moveTo>
                        <a:pt x="2919" y="1"/>
                      </a:moveTo>
                      <a:cubicBezTo>
                        <a:pt x="2895" y="1"/>
                        <a:pt x="2871" y="1"/>
                        <a:pt x="2847" y="3"/>
                      </a:cubicBezTo>
                      <a:cubicBezTo>
                        <a:pt x="2278" y="3"/>
                        <a:pt x="1922" y="122"/>
                        <a:pt x="1780" y="359"/>
                      </a:cubicBezTo>
                      <a:cubicBezTo>
                        <a:pt x="1709" y="454"/>
                        <a:pt x="1685" y="572"/>
                        <a:pt x="1685" y="667"/>
                      </a:cubicBezTo>
                      <a:cubicBezTo>
                        <a:pt x="1685" y="833"/>
                        <a:pt x="1732" y="999"/>
                        <a:pt x="1804" y="1142"/>
                      </a:cubicBezTo>
                      <a:cubicBezTo>
                        <a:pt x="1519" y="999"/>
                        <a:pt x="1187" y="928"/>
                        <a:pt x="879" y="904"/>
                      </a:cubicBezTo>
                      <a:lnTo>
                        <a:pt x="665" y="904"/>
                      </a:lnTo>
                      <a:cubicBezTo>
                        <a:pt x="238" y="904"/>
                        <a:pt x="1" y="999"/>
                        <a:pt x="1" y="1213"/>
                      </a:cubicBezTo>
                      <a:cubicBezTo>
                        <a:pt x="1" y="1403"/>
                        <a:pt x="167" y="1545"/>
                        <a:pt x="499" y="1711"/>
                      </a:cubicBezTo>
                      <a:cubicBezTo>
                        <a:pt x="902" y="1877"/>
                        <a:pt x="1329" y="1948"/>
                        <a:pt x="1756" y="1948"/>
                      </a:cubicBezTo>
                      <a:lnTo>
                        <a:pt x="2634" y="1948"/>
                      </a:lnTo>
                      <a:cubicBezTo>
                        <a:pt x="2397" y="1853"/>
                        <a:pt x="2183" y="1711"/>
                        <a:pt x="2041" y="1497"/>
                      </a:cubicBezTo>
                      <a:lnTo>
                        <a:pt x="2041" y="1497"/>
                      </a:lnTo>
                      <a:cubicBezTo>
                        <a:pt x="2207" y="1711"/>
                        <a:pt x="2397" y="1853"/>
                        <a:pt x="2634" y="1948"/>
                      </a:cubicBezTo>
                      <a:cubicBezTo>
                        <a:pt x="2705" y="1972"/>
                        <a:pt x="2800" y="1972"/>
                        <a:pt x="2871" y="1972"/>
                      </a:cubicBezTo>
                      <a:cubicBezTo>
                        <a:pt x="3037" y="1972"/>
                        <a:pt x="3179" y="1948"/>
                        <a:pt x="3346" y="1901"/>
                      </a:cubicBezTo>
                      <a:lnTo>
                        <a:pt x="3630" y="1901"/>
                      </a:lnTo>
                      <a:lnTo>
                        <a:pt x="3701" y="1877"/>
                      </a:lnTo>
                      <a:cubicBezTo>
                        <a:pt x="4128" y="1853"/>
                        <a:pt x="4532" y="1758"/>
                        <a:pt x="4935" y="1616"/>
                      </a:cubicBezTo>
                      <a:cubicBezTo>
                        <a:pt x="5409" y="1426"/>
                        <a:pt x="5646" y="1189"/>
                        <a:pt x="5646" y="928"/>
                      </a:cubicBezTo>
                      <a:cubicBezTo>
                        <a:pt x="5646" y="738"/>
                        <a:pt x="5552" y="644"/>
                        <a:pt x="5362" y="644"/>
                      </a:cubicBezTo>
                      <a:cubicBezTo>
                        <a:pt x="5101" y="667"/>
                        <a:pt x="4864" y="738"/>
                        <a:pt x="4626" y="833"/>
                      </a:cubicBezTo>
                      <a:cubicBezTo>
                        <a:pt x="4413" y="904"/>
                        <a:pt x="4152" y="1023"/>
                        <a:pt x="3844" y="1165"/>
                      </a:cubicBezTo>
                      <a:cubicBezTo>
                        <a:pt x="3915" y="928"/>
                        <a:pt x="3867" y="667"/>
                        <a:pt x="3749" y="430"/>
                      </a:cubicBezTo>
                      <a:cubicBezTo>
                        <a:pt x="3749" y="406"/>
                        <a:pt x="3725" y="383"/>
                        <a:pt x="3701" y="383"/>
                      </a:cubicBezTo>
                      <a:cubicBezTo>
                        <a:pt x="3503" y="141"/>
                        <a:pt x="3223" y="1"/>
                        <a:pt x="291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0" name="Google Shape;3740;p29"/>
                <p:cNvSpPr/>
                <p:nvPr/>
              </p:nvSpPr>
              <p:spPr>
                <a:xfrm>
                  <a:off x="3134825" y="3240500"/>
                  <a:ext cx="95500" cy="2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0" h="1048" extrusionOk="0">
                      <a:moveTo>
                        <a:pt x="594" y="122"/>
                      </a:moveTo>
                      <a:cubicBezTo>
                        <a:pt x="191" y="122"/>
                        <a:pt x="1" y="288"/>
                        <a:pt x="1" y="549"/>
                      </a:cubicBezTo>
                      <a:cubicBezTo>
                        <a:pt x="1" y="620"/>
                        <a:pt x="1" y="715"/>
                        <a:pt x="25" y="763"/>
                      </a:cubicBezTo>
                      <a:cubicBezTo>
                        <a:pt x="357" y="810"/>
                        <a:pt x="665" y="881"/>
                        <a:pt x="950" y="1000"/>
                      </a:cubicBezTo>
                      <a:cubicBezTo>
                        <a:pt x="878" y="881"/>
                        <a:pt x="831" y="715"/>
                        <a:pt x="831" y="549"/>
                      </a:cubicBezTo>
                      <a:cubicBezTo>
                        <a:pt x="831" y="454"/>
                        <a:pt x="855" y="336"/>
                        <a:pt x="926" y="241"/>
                      </a:cubicBezTo>
                      <a:cubicBezTo>
                        <a:pt x="831" y="170"/>
                        <a:pt x="712" y="122"/>
                        <a:pt x="594" y="122"/>
                      </a:cubicBezTo>
                      <a:close/>
                      <a:moveTo>
                        <a:pt x="3556" y="0"/>
                      </a:moveTo>
                      <a:cubicBezTo>
                        <a:pt x="3541" y="0"/>
                        <a:pt x="3526" y="1"/>
                        <a:pt x="3512" y="4"/>
                      </a:cubicBezTo>
                      <a:cubicBezTo>
                        <a:pt x="3274" y="4"/>
                        <a:pt x="3037" y="99"/>
                        <a:pt x="2847" y="241"/>
                      </a:cubicBezTo>
                      <a:cubicBezTo>
                        <a:pt x="2871" y="265"/>
                        <a:pt x="2895" y="288"/>
                        <a:pt x="2895" y="312"/>
                      </a:cubicBezTo>
                      <a:cubicBezTo>
                        <a:pt x="3013" y="549"/>
                        <a:pt x="3061" y="810"/>
                        <a:pt x="3013" y="1047"/>
                      </a:cubicBezTo>
                      <a:cubicBezTo>
                        <a:pt x="3322" y="905"/>
                        <a:pt x="3583" y="786"/>
                        <a:pt x="3796" y="715"/>
                      </a:cubicBezTo>
                      <a:cubicBezTo>
                        <a:pt x="3820" y="620"/>
                        <a:pt x="3820" y="549"/>
                        <a:pt x="3820" y="454"/>
                      </a:cubicBezTo>
                      <a:lnTo>
                        <a:pt x="3820" y="193"/>
                      </a:lnTo>
                      <a:cubicBezTo>
                        <a:pt x="3799" y="87"/>
                        <a:pt x="3682" y="0"/>
                        <a:pt x="355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1" name="Google Shape;3741;p29"/>
                <p:cNvSpPr/>
                <p:nvPr/>
              </p:nvSpPr>
              <p:spPr>
                <a:xfrm>
                  <a:off x="3109925" y="3233975"/>
                  <a:ext cx="149425" cy="20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7" h="8283" extrusionOk="0">
                      <a:moveTo>
                        <a:pt x="1566" y="573"/>
                      </a:moveTo>
                      <a:cubicBezTo>
                        <a:pt x="1614" y="573"/>
                        <a:pt x="1661" y="573"/>
                        <a:pt x="1708" y="597"/>
                      </a:cubicBezTo>
                      <a:cubicBezTo>
                        <a:pt x="1685" y="668"/>
                        <a:pt x="1661" y="739"/>
                        <a:pt x="1661" y="834"/>
                      </a:cubicBezTo>
                      <a:cubicBezTo>
                        <a:pt x="1661" y="905"/>
                        <a:pt x="1685" y="976"/>
                        <a:pt x="1685" y="1047"/>
                      </a:cubicBezTo>
                      <a:cubicBezTo>
                        <a:pt x="1519" y="1000"/>
                        <a:pt x="1329" y="953"/>
                        <a:pt x="1139" y="929"/>
                      </a:cubicBezTo>
                      <a:lnTo>
                        <a:pt x="1139" y="905"/>
                      </a:lnTo>
                      <a:cubicBezTo>
                        <a:pt x="1139" y="881"/>
                        <a:pt x="1115" y="858"/>
                        <a:pt x="1115" y="834"/>
                      </a:cubicBezTo>
                      <a:cubicBezTo>
                        <a:pt x="1115" y="739"/>
                        <a:pt x="1115" y="573"/>
                        <a:pt x="1566" y="573"/>
                      </a:cubicBezTo>
                      <a:close/>
                      <a:moveTo>
                        <a:pt x="4484" y="431"/>
                      </a:moveTo>
                      <a:cubicBezTo>
                        <a:pt x="4602" y="431"/>
                        <a:pt x="4650" y="478"/>
                        <a:pt x="4650" y="502"/>
                      </a:cubicBezTo>
                      <a:lnTo>
                        <a:pt x="4650" y="739"/>
                      </a:lnTo>
                      <a:cubicBezTo>
                        <a:pt x="4650" y="787"/>
                        <a:pt x="4650" y="834"/>
                        <a:pt x="4650" y="881"/>
                      </a:cubicBezTo>
                      <a:cubicBezTo>
                        <a:pt x="4508" y="929"/>
                        <a:pt x="4341" y="1000"/>
                        <a:pt x="4152" y="1095"/>
                      </a:cubicBezTo>
                      <a:cubicBezTo>
                        <a:pt x="4152" y="905"/>
                        <a:pt x="4128" y="739"/>
                        <a:pt x="4033" y="573"/>
                      </a:cubicBezTo>
                      <a:lnTo>
                        <a:pt x="4057" y="549"/>
                      </a:lnTo>
                      <a:cubicBezTo>
                        <a:pt x="4175" y="478"/>
                        <a:pt x="4341" y="431"/>
                        <a:pt x="4484" y="431"/>
                      </a:cubicBezTo>
                      <a:close/>
                      <a:moveTo>
                        <a:pt x="5504" y="953"/>
                      </a:moveTo>
                      <a:cubicBezTo>
                        <a:pt x="5622" y="953"/>
                        <a:pt x="5646" y="1000"/>
                        <a:pt x="5646" y="1095"/>
                      </a:cubicBezTo>
                      <a:cubicBezTo>
                        <a:pt x="5646" y="1332"/>
                        <a:pt x="5314" y="1522"/>
                        <a:pt x="5029" y="1617"/>
                      </a:cubicBezTo>
                      <a:cubicBezTo>
                        <a:pt x="4721" y="1735"/>
                        <a:pt x="4389" y="1830"/>
                        <a:pt x="4057" y="1878"/>
                      </a:cubicBezTo>
                      <a:cubicBezTo>
                        <a:pt x="4057" y="1830"/>
                        <a:pt x="4033" y="1807"/>
                        <a:pt x="4009" y="1783"/>
                      </a:cubicBezTo>
                      <a:lnTo>
                        <a:pt x="4033" y="1783"/>
                      </a:lnTo>
                      <a:cubicBezTo>
                        <a:pt x="4081" y="1664"/>
                        <a:pt x="4104" y="1546"/>
                        <a:pt x="4128" y="1427"/>
                      </a:cubicBezTo>
                      <a:cubicBezTo>
                        <a:pt x="4389" y="1308"/>
                        <a:pt x="4626" y="1190"/>
                        <a:pt x="4840" y="1119"/>
                      </a:cubicBezTo>
                      <a:cubicBezTo>
                        <a:pt x="5029" y="1024"/>
                        <a:pt x="5267" y="976"/>
                        <a:pt x="5504" y="953"/>
                      </a:cubicBezTo>
                      <a:close/>
                      <a:moveTo>
                        <a:pt x="997" y="1190"/>
                      </a:moveTo>
                      <a:cubicBezTo>
                        <a:pt x="1281" y="1214"/>
                        <a:pt x="1566" y="1285"/>
                        <a:pt x="1827" y="1403"/>
                      </a:cubicBezTo>
                      <a:cubicBezTo>
                        <a:pt x="1898" y="1522"/>
                        <a:pt x="1969" y="1640"/>
                        <a:pt x="2064" y="1735"/>
                      </a:cubicBezTo>
                      <a:cubicBezTo>
                        <a:pt x="2112" y="1807"/>
                        <a:pt x="2183" y="1878"/>
                        <a:pt x="2230" y="1949"/>
                      </a:cubicBezTo>
                      <a:lnTo>
                        <a:pt x="1874" y="1949"/>
                      </a:lnTo>
                      <a:cubicBezTo>
                        <a:pt x="1471" y="1949"/>
                        <a:pt x="1068" y="1878"/>
                        <a:pt x="688" y="1712"/>
                      </a:cubicBezTo>
                      <a:cubicBezTo>
                        <a:pt x="451" y="1593"/>
                        <a:pt x="285" y="1522"/>
                        <a:pt x="285" y="1356"/>
                      </a:cubicBezTo>
                      <a:cubicBezTo>
                        <a:pt x="285" y="1214"/>
                        <a:pt x="617" y="1190"/>
                        <a:pt x="807" y="1190"/>
                      </a:cubicBezTo>
                      <a:close/>
                      <a:moveTo>
                        <a:pt x="3056" y="309"/>
                      </a:moveTo>
                      <a:cubicBezTo>
                        <a:pt x="3298" y="309"/>
                        <a:pt x="3549" y="425"/>
                        <a:pt x="3701" y="620"/>
                      </a:cubicBezTo>
                      <a:cubicBezTo>
                        <a:pt x="3725" y="644"/>
                        <a:pt x="3725" y="668"/>
                        <a:pt x="3748" y="668"/>
                      </a:cubicBezTo>
                      <a:cubicBezTo>
                        <a:pt x="3843" y="881"/>
                        <a:pt x="3867" y="1095"/>
                        <a:pt x="3843" y="1308"/>
                      </a:cubicBezTo>
                      <a:cubicBezTo>
                        <a:pt x="3843" y="1332"/>
                        <a:pt x="3843" y="1356"/>
                        <a:pt x="3843" y="1356"/>
                      </a:cubicBezTo>
                      <a:cubicBezTo>
                        <a:pt x="3820" y="1593"/>
                        <a:pt x="3677" y="1783"/>
                        <a:pt x="3464" y="1878"/>
                      </a:cubicBezTo>
                      <a:lnTo>
                        <a:pt x="3416" y="1901"/>
                      </a:lnTo>
                      <a:cubicBezTo>
                        <a:pt x="3274" y="1949"/>
                        <a:pt x="3155" y="1973"/>
                        <a:pt x="3013" y="1996"/>
                      </a:cubicBezTo>
                      <a:cubicBezTo>
                        <a:pt x="2942" y="1973"/>
                        <a:pt x="2871" y="1973"/>
                        <a:pt x="2800" y="1949"/>
                      </a:cubicBezTo>
                      <a:cubicBezTo>
                        <a:pt x="2586" y="1878"/>
                        <a:pt x="2420" y="1759"/>
                        <a:pt x="2278" y="1569"/>
                      </a:cubicBezTo>
                      <a:cubicBezTo>
                        <a:pt x="2207" y="1474"/>
                        <a:pt x="2135" y="1356"/>
                        <a:pt x="2064" y="1237"/>
                      </a:cubicBezTo>
                      <a:cubicBezTo>
                        <a:pt x="1993" y="1119"/>
                        <a:pt x="1969" y="976"/>
                        <a:pt x="1969" y="834"/>
                      </a:cubicBezTo>
                      <a:cubicBezTo>
                        <a:pt x="1969" y="763"/>
                        <a:pt x="1969" y="668"/>
                        <a:pt x="2017" y="597"/>
                      </a:cubicBezTo>
                      <a:cubicBezTo>
                        <a:pt x="2135" y="407"/>
                        <a:pt x="2468" y="312"/>
                        <a:pt x="2989" y="312"/>
                      </a:cubicBezTo>
                      <a:cubicBezTo>
                        <a:pt x="3011" y="310"/>
                        <a:pt x="3034" y="309"/>
                        <a:pt x="3056" y="309"/>
                      </a:cubicBezTo>
                      <a:close/>
                      <a:moveTo>
                        <a:pt x="3654" y="2186"/>
                      </a:moveTo>
                      <a:cubicBezTo>
                        <a:pt x="3630" y="2234"/>
                        <a:pt x="3606" y="2257"/>
                        <a:pt x="3582" y="2352"/>
                      </a:cubicBezTo>
                      <a:cubicBezTo>
                        <a:pt x="3559" y="2423"/>
                        <a:pt x="3488" y="2518"/>
                        <a:pt x="3274" y="2518"/>
                      </a:cubicBezTo>
                      <a:lnTo>
                        <a:pt x="3108" y="2518"/>
                      </a:lnTo>
                      <a:cubicBezTo>
                        <a:pt x="3013" y="2518"/>
                        <a:pt x="2894" y="2494"/>
                        <a:pt x="2800" y="2447"/>
                      </a:cubicBezTo>
                      <a:cubicBezTo>
                        <a:pt x="2705" y="2376"/>
                        <a:pt x="2634" y="2305"/>
                        <a:pt x="2586" y="2234"/>
                      </a:cubicBezTo>
                      <a:lnTo>
                        <a:pt x="2752" y="2234"/>
                      </a:lnTo>
                      <a:cubicBezTo>
                        <a:pt x="2823" y="2257"/>
                        <a:pt x="2918" y="2257"/>
                        <a:pt x="2989" y="2257"/>
                      </a:cubicBezTo>
                      <a:cubicBezTo>
                        <a:pt x="3155" y="2257"/>
                        <a:pt x="3321" y="2234"/>
                        <a:pt x="3488" y="2186"/>
                      </a:cubicBezTo>
                      <a:close/>
                      <a:moveTo>
                        <a:pt x="831" y="3752"/>
                      </a:moveTo>
                      <a:cubicBezTo>
                        <a:pt x="1163" y="3752"/>
                        <a:pt x="1566" y="4060"/>
                        <a:pt x="2017" y="4653"/>
                      </a:cubicBezTo>
                      <a:cubicBezTo>
                        <a:pt x="2230" y="4914"/>
                        <a:pt x="2396" y="5175"/>
                        <a:pt x="2562" y="5483"/>
                      </a:cubicBezTo>
                      <a:cubicBezTo>
                        <a:pt x="2301" y="5341"/>
                        <a:pt x="2041" y="5199"/>
                        <a:pt x="1803" y="5033"/>
                      </a:cubicBezTo>
                      <a:cubicBezTo>
                        <a:pt x="1139" y="4582"/>
                        <a:pt x="831" y="4179"/>
                        <a:pt x="831" y="3847"/>
                      </a:cubicBezTo>
                      <a:cubicBezTo>
                        <a:pt x="831" y="3775"/>
                        <a:pt x="831" y="3752"/>
                        <a:pt x="831" y="3752"/>
                      </a:cubicBezTo>
                      <a:close/>
                      <a:moveTo>
                        <a:pt x="5290" y="4321"/>
                      </a:moveTo>
                      <a:cubicBezTo>
                        <a:pt x="5290" y="4321"/>
                        <a:pt x="5314" y="4345"/>
                        <a:pt x="5314" y="4416"/>
                      </a:cubicBezTo>
                      <a:cubicBezTo>
                        <a:pt x="5409" y="4724"/>
                        <a:pt x="5195" y="5222"/>
                        <a:pt x="4674" y="5815"/>
                      </a:cubicBezTo>
                      <a:cubicBezTo>
                        <a:pt x="4484" y="6029"/>
                        <a:pt x="4270" y="6242"/>
                        <a:pt x="4057" y="6432"/>
                      </a:cubicBezTo>
                      <a:cubicBezTo>
                        <a:pt x="4128" y="6124"/>
                        <a:pt x="4247" y="5815"/>
                        <a:pt x="4365" y="5507"/>
                      </a:cubicBezTo>
                      <a:cubicBezTo>
                        <a:pt x="4650" y="4819"/>
                        <a:pt x="4982" y="4416"/>
                        <a:pt x="5290" y="4321"/>
                      </a:cubicBezTo>
                      <a:close/>
                      <a:moveTo>
                        <a:pt x="3073" y="1"/>
                      </a:moveTo>
                      <a:cubicBezTo>
                        <a:pt x="3045" y="1"/>
                        <a:pt x="3017" y="2"/>
                        <a:pt x="2989" y="4"/>
                      </a:cubicBezTo>
                      <a:cubicBezTo>
                        <a:pt x="2444" y="4"/>
                        <a:pt x="2088" y="99"/>
                        <a:pt x="1874" y="312"/>
                      </a:cubicBezTo>
                      <a:cubicBezTo>
                        <a:pt x="1780" y="265"/>
                        <a:pt x="1685" y="241"/>
                        <a:pt x="1566" y="241"/>
                      </a:cubicBezTo>
                      <a:cubicBezTo>
                        <a:pt x="926" y="241"/>
                        <a:pt x="831" y="597"/>
                        <a:pt x="831" y="810"/>
                      </a:cubicBezTo>
                      <a:lnTo>
                        <a:pt x="831" y="905"/>
                      </a:lnTo>
                      <a:cubicBezTo>
                        <a:pt x="800" y="904"/>
                        <a:pt x="770" y="903"/>
                        <a:pt x="741" y="903"/>
                      </a:cubicBezTo>
                      <a:cubicBezTo>
                        <a:pt x="152" y="903"/>
                        <a:pt x="1" y="1130"/>
                        <a:pt x="1" y="1356"/>
                      </a:cubicBezTo>
                      <a:cubicBezTo>
                        <a:pt x="1" y="1617"/>
                        <a:pt x="190" y="1807"/>
                        <a:pt x="570" y="1996"/>
                      </a:cubicBezTo>
                      <a:cubicBezTo>
                        <a:pt x="953" y="2145"/>
                        <a:pt x="1356" y="2237"/>
                        <a:pt x="1760" y="2237"/>
                      </a:cubicBezTo>
                      <a:cubicBezTo>
                        <a:pt x="1806" y="2237"/>
                        <a:pt x="1852" y="2236"/>
                        <a:pt x="1898" y="2234"/>
                      </a:cubicBezTo>
                      <a:lnTo>
                        <a:pt x="2230" y="2234"/>
                      </a:lnTo>
                      <a:cubicBezTo>
                        <a:pt x="2325" y="2423"/>
                        <a:pt x="2468" y="2589"/>
                        <a:pt x="2657" y="2708"/>
                      </a:cubicBezTo>
                      <a:cubicBezTo>
                        <a:pt x="2752" y="2755"/>
                        <a:pt x="2847" y="2779"/>
                        <a:pt x="2942" y="2803"/>
                      </a:cubicBezTo>
                      <a:cubicBezTo>
                        <a:pt x="2942" y="3752"/>
                        <a:pt x="2989" y="4700"/>
                        <a:pt x="3084" y="5649"/>
                      </a:cubicBezTo>
                      <a:cubicBezTo>
                        <a:pt x="3061" y="5649"/>
                        <a:pt x="3013" y="5626"/>
                        <a:pt x="2966" y="5626"/>
                      </a:cubicBezTo>
                      <a:cubicBezTo>
                        <a:pt x="2776" y="5222"/>
                        <a:pt x="2539" y="4843"/>
                        <a:pt x="2278" y="4487"/>
                      </a:cubicBezTo>
                      <a:cubicBezTo>
                        <a:pt x="1732" y="3799"/>
                        <a:pt x="1281" y="3467"/>
                        <a:pt x="854" y="3467"/>
                      </a:cubicBezTo>
                      <a:cubicBezTo>
                        <a:pt x="783" y="3467"/>
                        <a:pt x="522" y="3491"/>
                        <a:pt x="522" y="3847"/>
                      </a:cubicBezTo>
                      <a:cubicBezTo>
                        <a:pt x="522" y="4297"/>
                        <a:pt x="902" y="4772"/>
                        <a:pt x="1637" y="5293"/>
                      </a:cubicBezTo>
                      <a:cubicBezTo>
                        <a:pt x="2017" y="5554"/>
                        <a:pt x="2396" y="5768"/>
                        <a:pt x="2823" y="5887"/>
                      </a:cubicBezTo>
                      <a:cubicBezTo>
                        <a:pt x="2918" y="5934"/>
                        <a:pt x="3037" y="5934"/>
                        <a:pt x="3132" y="5958"/>
                      </a:cubicBezTo>
                      <a:cubicBezTo>
                        <a:pt x="3179" y="6313"/>
                        <a:pt x="3227" y="6646"/>
                        <a:pt x="3298" y="6978"/>
                      </a:cubicBezTo>
                      <a:cubicBezTo>
                        <a:pt x="3393" y="7381"/>
                        <a:pt x="3511" y="7784"/>
                        <a:pt x="3630" y="8187"/>
                      </a:cubicBezTo>
                      <a:cubicBezTo>
                        <a:pt x="3654" y="8235"/>
                        <a:pt x="3701" y="8282"/>
                        <a:pt x="3772" y="8282"/>
                      </a:cubicBezTo>
                      <a:lnTo>
                        <a:pt x="3820" y="8282"/>
                      </a:lnTo>
                      <a:cubicBezTo>
                        <a:pt x="3891" y="8259"/>
                        <a:pt x="3938" y="8187"/>
                        <a:pt x="3914" y="8116"/>
                      </a:cubicBezTo>
                      <a:cubicBezTo>
                        <a:pt x="3796" y="7760"/>
                        <a:pt x="3701" y="7405"/>
                        <a:pt x="3606" y="7049"/>
                      </a:cubicBezTo>
                      <a:cubicBezTo>
                        <a:pt x="3701" y="7025"/>
                        <a:pt x="3796" y="6978"/>
                        <a:pt x="3891" y="6930"/>
                      </a:cubicBezTo>
                      <a:cubicBezTo>
                        <a:pt x="4270" y="6693"/>
                        <a:pt x="4602" y="6385"/>
                        <a:pt x="4887" y="6029"/>
                      </a:cubicBezTo>
                      <a:cubicBezTo>
                        <a:pt x="5480" y="5341"/>
                        <a:pt x="5717" y="4795"/>
                        <a:pt x="5599" y="4368"/>
                      </a:cubicBezTo>
                      <a:cubicBezTo>
                        <a:pt x="5575" y="4250"/>
                        <a:pt x="5528" y="4155"/>
                        <a:pt x="5433" y="4084"/>
                      </a:cubicBezTo>
                      <a:cubicBezTo>
                        <a:pt x="5391" y="4056"/>
                        <a:pt x="5341" y="4044"/>
                        <a:pt x="5293" y="4044"/>
                      </a:cubicBezTo>
                      <a:cubicBezTo>
                        <a:pt x="5258" y="4044"/>
                        <a:pt x="5225" y="4050"/>
                        <a:pt x="5195" y="4060"/>
                      </a:cubicBezTo>
                      <a:cubicBezTo>
                        <a:pt x="4768" y="4155"/>
                        <a:pt x="4413" y="4606"/>
                        <a:pt x="4081" y="5412"/>
                      </a:cubicBezTo>
                      <a:cubicBezTo>
                        <a:pt x="3914" y="5839"/>
                        <a:pt x="3772" y="6266"/>
                        <a:pt x="3677" y="6717"/>
                      </a:cubicBezTo>
                      <a:cubicBezTo>
                        <a:pt x="3630" y="6717"/>
                        <a:pt x="3606" y="6740"/>
                        <a:pt x="3559" y="6764"/>
                      </a:cubicBezTo>
                      <a:cubicBezTo>
                        <a:pt x="3488" y="6456"/>
                        <a:pt x="3440" y="6147"/>
                        <a:pt x="3393" y="5815"/>
                      </a:cubicBezTo>
                      <a:cubicBezTo>
                        <a:pt x="3274" y="4819"/>
                        <a:pt x="3227" y="3823"/>
                        <a:pt x="3227" y="2850"/>
                      </a:cubicBezTo>
                      <a:lnTo>
                        <a:pt x="3274" y="2850"/>
                      </a:lnTo>
                      <a:cubicBezTo>
                        <a:pt x="3535" y="2850"/>
                        <a:pt x="3772" y="2708"/>
                        <a:pt x="3867" y="2471"/>
                      </a:cubicBezTo>
                      <a:cubicBezTo>
                        <a:pt x="3914" y="2352"/>
                        <a:pt x="3962" y="2257"/>
                        <a:pt x="3986" y="2186"/>
                      </a:cubicBezTo>
                      <a:cubicBezTo>
                        <a:pt x="4389" y="2139"/>
                        <a:pt x="4768" y="2044"/>
                        <a:pt x="5124" y="1901"/>
                      </a:cubicBezTo>
                      <a:cubicBezTo>
                        <a:pt x="5694" y="1688"/>
                        <a:pt x="5954" y="1427"/>
                        <a:pt x="5954" y="1095"/>
                      </a:cubicBezTo>
                      <a:cubicBezTo>
                        <a:pt x="5977" y="847"/>
                        <a:pt x="5786" y="642"/>
                        <a:pt x="5543" y="642"/>
                      </a:cubicBezTo>
                      <a:cubicBezTo>
                        <a:pt x="5530" y="642"/>
                        <a:pt x="5517" y="643"/>
                        <a:pt x="5504" y="644"/>
                      </a:cubicBezTo>
                      <a:cubicBezTo>
                        <a:pt x="5314" y="668"/>
                        <a:pt x="5124" y="692"/>
                        <a:pt x="4958" y="763"/>
                      </a:cubicBezTo>
                      <a:lnTo>
                        <a:pt x="4958" y="478"/>
                      </a:lnTo>
                      <a:cubicBezTo>
                        <a:pt x="4958" y="454"/>
                        <a:pt x="4958" y="454"/>
                        <a:pt x="4958" y="431"/>
                      </a:cubicBezTo>
                      <a:cubicBezTo>
                        <a:pt x="4914" y="255"/>
                        <a:pt x="4748" y="120"/>
                        <a:pt x="4554" y="120"/>
                      </a:cubicBezTo>
                      <a:cubicBezTo>
                        <a:pt x="4539" y="120"/>
                        <a:pt x="4523" y="121"/>
                        <a:pt x="4508" y="122"/>
                      </a:cubicBezTo>
                      <a:cubicBezTo>
                        <a:pt x="4270" y="122"/>
                        <a:pt x="4057" y="194"/>
                        <a:pt x="3867" y="312"/>
                      </a:cubicBezTo>
                      <a:cubicBezTo>
                        <a:pt x="3650" y="117"/>
                        <a:pt x="3373" y="1"/>
                        <a:pt x="307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742" name="Google Shape;3742;p29"/>
              <p:cNvGrpSpPr/>
              <p:nvPr/>
            </p:nvGrpSpPr>
            <p:grpSpPr>
              <a:xfrm flipH="1">
                <a:off x="5640907" y="267217"/>
                <a:ext cx="54561" cy="54522"/>
                <a:chOff x="2943275" y="3531300"/>
                <a:chExt cx="39050" cy="39025"/>
              </a:xfrm>
            </p:grpSpPr>
            <p:sp>
              <p:nvSpPr>
                <p:cNvPr id="3743" name="Google Shape;3743;p29"/>
                <p:cNvSpPr/>
                <p:nvPr/>
              </p:nvSpPr>
              <p:spPr>
                <a:xfrm>
                  <a:off x="2946500" y="3534625"/>
                  <a:ext cx="35825" cy="3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3" h="1286" extrusionOk="0">
                      <a:moveTo>
                        <a:pt x="657" y="0"/>
                      </a:moveTo>
                      <a:cubicBezTo>
                        <a:pt x="330" y="0"/>
                        <a:pt x="0" y="241"/>
                        <a:pt x="14" y="645"/>
                      </a:cubicBezTo>
                      <a:cubicBezTo>
                        <a:pt x="14" y="811"/>
                        <a:pt x="85" y="977"/>
                        <a:pt x="204" y="1095"/>
                      </a:cubicBezTo>
                      <a:cubicBezTo>
                        <a:pt x="337" y="1228"/>
                        <a:pt x="491" y="1285"/>
                        <a:pt x="642" y="1285"/>
                      </a:cubicBezTo>
                      <a:cubicBezTo>
                        <a:pt x="1055" y="1285"/>
                        <a:pt x="1433" y="854"/>
                        <a:pt x="1224" y="384"/>
                      </a:cubicBezTo>
                      <a:cubicBezTo>
                        <a:pt x="1116" y="119"/>
                        <a:pt x="887" y="0"/>
                        <a:pt x="6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4" name="Google Shape;3744;p29"/>
                <p:cNvSpPr/>
                <p:nvPr/>
              </p:nvSpPr>
              <p:spPr>
                <a:xfrm>
                  <a:off x="2943275" y="3531300"/>
                  <a:ext cx="38575" cy="3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3" h="1561" extrusionOk="0">
                      <a:moveTo>
                        <a:pt x="760" y="303"/>
                      </a:moveTo>
                      <a:cubicBezTo>
                        <a:pt x="879" y="303"/>
                        <a:pt x="1021" y="351"/>
                        <a:pt x="1092" y="446"/>
                      </a:cubicBezTo>
                      <a:cubicBezTo>
                        <a:pt x="1439" y="774"/>
                        <a:pt x="1126" y="1257"/>
                        <a:pt x="758" y="1257"/>
                      </a:cubicBezTo>
                      <a:cubicBezTo>
                        <a:pt x="647" y="1257"/>
                        <a:pt x="532" y="1214"/>
                        <a:pt x="428" y="1110"/>
                      </a:cubicBezTo>
                      <a:cubicBezTo>
                        <a:pt x="238" y="920"/>
                        <a:pt x="238" y="612"/>
                        <a:pt x="428" y="446"/>
                      </a:cubicBezTo>
                      <a:cubicBezTo>
                        <a:pt x="523" y="351"/>
                        <a:pt x="641" y="303"/>
                        <a:pt x="760" y="303"/>
                      </a:cubicBezTo>
                      <a:close/>
                      <a:moveTo>
                        <a:pt x="769" y="1"/>
                      </a:moveTo>
                      <a:cubicBezTo>
                        <a:pt x="570" y="1"/>
                        <a:pt x="369" y="78"/>
                        <a:pt x="214" y="232"/>
                      </a:cubicBezTo>
                      <a:cubicBezTo>
                        <a:pt x="72" y="374"/>
                        <a:pt x="1" y="564"/>
                        <a:pt x="1" y="778"/>
                      </a:cubicBezTo>
                      <a:cubicBezTo>
                        <a:pt x="1" y="967"/>
                        <a:pt x="72" y="1181"/>
                        <a:pt x="214" y="1323"/>
                      </a:cubicBezTo>
                      <a:cubicBezTo>
                        <a:pt x="357" y="1466"/>
                        <a:pt x="547" y="1560"/>
                        <a:pt x="760" y="1560"/>
                      </a:cubicBezTo>
                      <a:cubicBezTo>
                        <a:pt x="1187" y="1537"/>
                        <a:pt x="1519" y="1205"/>
                        <a:pt x="1543" y="778"/>
                      </a:cubicBezTo>
                      <a:cubicBezTo>
                        <a:pt x="1543" y="564"/>
                        <a:pt x="1448" y="374"/>
                        <a:pt x="1306" y="232"/>
                      </a:cubicBezTo>
                      <a:cubicBezTo>
                        <a:pt x="1163" y="78"/>
                        <a:pt x="968" y="1"/>
                        <a:pt x="76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745" name="Google Shape;3745;p29"/>
              <p:cNvGrpSpPr/>
              <p:nvPr/>
            </p:nvGrpSpPr>
            <p:grpSpPr>
              <a:xfrm flipH="1">
                <a:off x="4966109" y="89729"/>
                <a:ext cx="58546" cy="109825"/>
                <a:chOff x="3028100" y="3462950"/>
                <a:chExt cx="42700" cy="80100"/>
              </a:xfrm>
            </p:grpSpPr>
            <p:sp>
              <p:nvSpPr>
                <p:cNvPr id="3746" name="Google Shape;3746;p29"/>
                <p:cNvSpPr/>
                <p:nvPr/>
              </p:nvSpPr>
              <p:spPr>
                <a:xfrm>
                  <a:off x="3031050" y="3467050"/>
                  <a:ext cx="36200" cy="5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8" h="2281" extrusionOk="0">
                      <a:moveTo>
                        <a:pt x="648" y="0"/>
                      </a:moveTo>
                      <a:cubicBezTo>
                        <a:pt x="637" y="0"/>
                        <a:pt x="627" y="1"/>
                        <a:pt x="617" y="3"/>
                      </a:cubicBezTo>
                      <a:cubicBezTo>
                        <a:pt x="475" y="3"/>
                        <a:pt x="333" y="122"/>
                        <a:pt x="190" y="383"/>
                      </a:cubicBezTo>
                      <a:cubicBezTo>
                        <a:pt x="72" y="620"/>
                        <a:pt x="1" y="881"/>
                        <a:pt x="24" y="1165"/>
                      </a:cubicBezTo>
                      <a:cubicBezTo>
                        <a:pt x="24" y="1426"/>
                        <a:pt x="119" y="1687"/>
                        <a:pt x="309" y="1877"/>
                      </a:cubicBezTo>
                      <a:cubicBezTo>
                        <a:pt x="499" y="2090"/>
                        <a:pt x="783" y="2233"/>
                        <a:pt x="1068" y="2280"/>
                      </a:cubicBezTo>
                      <a:cubicBezTo>
                        <a:pt x="1305" y="1948"/>
                        <a:pt x="1424" y="1545"/>
                        <a:pt x="1448" y="1165"/>
                      </a:cubicBezTo>
                      <a:cubicBezTo>
                        <a:pt x="1424" y="857"/>
                        <a:pt x="1305" y="549"/>
                        <a:pt x="1092" y="335"/>
                      </a:cubicBezTo>
                      <a:cubicBezTo>
                        <a:pt x="896" y="118"/>
                        <a:pt x="760" y="0"/>
                        <a:pt x="64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7" name="Google Shape;3747;p29"/>
                <p:cNvSpPr/>
                <p:nvPr/>
              </p:nvSpPr>
              <p:spPr>
                <a:xfrm>
                  <a:off x="3028100" y="3462950"/>
                  <a:ext cx="42700" cy="8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8" h="3204" extrusionOk="0">
                      <a:moveTo>
                        <a:pt x="759" y="286"/>
                      </a:moveTo>
                      <a:cubicBezTo>
                        <a:pt x="759" y="309"/>
                        <a:pt x="854" y="309"/>
                        <a:pt x="1115" y="570"/>
                      </a:cubicBezTo>
                      <a:cubicBezTo>
                        <a:pt x="1305" y="760"/>
                        <a:pt x="1400" y="1021"/>
                        <a:pt x="1423" y="1306"/>
                      </a:cubicBezTo>
                      <a:cubicBezTo>
                        <a:pt x="1400" y="1567"/>
                        <a:pt x="1328" y="1851"/>
                        <a:pt x="1210" y="2088"/>
                      </a:cubicBezTo>
                      <a:cubicBezTo>
                        <a:pt x="1139" y="1875"/>
                        <a:pt x="1068" y="1685"/>
                        <a:pt x="996" y="1472"/>
                      </a:cubicBezTo>
                      <a:cubicBezTo>
                        <a:pt x="977" y="1386"/>
                        <a:pt x="916" y="1350"/>
                        <a:pt x="854" y="1350"/>
                      </a:cubicBezTo>
                      <a:cubicBezTo>
                        <a:pt x="762" y="1350"/>
                        <a:pt x="669" y="1429"/>
                        <a:pt x="712" y="1543"/>
                      </a:cubicBezTo>
                      <a:cubicBezTo>
                        <a:pt x="783" y="1780"/>
                        <a:pt x="854" y="1994"/>
                        <a:pt x="925" y="2207"/>
                      </a:cubicBezTo>
                      <a:cubicBezTo>
                        <a:pt x="783" y="2160"/>
                        <a:pt x="641" y="2065"/>
                        <a:pt x="522" y="1946"/>
                      </a:cubicBezTo>
                      <a:cubicBezTo>
                        <a:pt x="380" y="1756"/>
                        <a:pt x="285" y="1543"/>
                        <a:pt x="285" y="1306"/>
                      </a:cubicBezTo>
                      <a:cubicBezTo>
                        <a:pt x="285" y="1045"/>
                        <a:pt x="332" y="808"/>
                        <a:pt x="451" y="594"/>
                      </a:cubicBezTo>
                      <a:cubicBezTo>
                        <a:pt x="569" y="404"/>
                        <a:pt x="664" y="309"/>
                        <a:pt x="759" y="309"/>
                      </a:cubicBezTo>
                      <a:lnTo>
                        <a:pt x="759" y="286"/>
                      </a:lnTo>
                      <a:close/>
                      <a:moveTo>
                        <a:pt x="759" y="1"/>
                      </a:moveTo>
                      <a:cubicBezTo>
                        <a:pt x="546" y="1"/>
                        <a:pt x="356" y="143"/>
                        <a:pt x="190" y="475"/>
                      </a:cubicBezTo>
                      <a:cubicBezTo>
                        <a:pt x="71" y="736"/>
                        <a:pt x="0" y="1021"/>
                        <a:pt x="0" y="1306"/>
                      </a:cubicBezTo>
                      <a:cubicBezTo>
                        <a:pt x="0" y="1614"/>
                        <a:pt x="95" y="1922"/>
                        <a:pt x="308" y="2160"/>
                      </a:cubicBezTo>
                      <a:cubicBezTo>
                        <a:pt x="522" y="2373"/>
                        <a:pt x="783" y="2515"/>
                        <a:pt x="1068" y="2563"/>
                      </a:cubicBezTo>
                      <a:lnTo>
                        <a:pt x="1091" y="2587"/>
                      </a:lnTo>
                      <a:cubicBezTo>
                        <a:pt x="1257" y="2990"/>
                        <a:pt x="1305" y="3061"/>
                        <a:pt x="1305" y="3061"/>
                      </a:cubicBezTo>
                      <a:cubicBezTo>
                        <a:pt x="1305" y="3132"/>
                        <a:pt x="1352" y="3203"/>
                        <a:pt x="1447" y="3203"/>
                      </a:cubicBezTo>
                      <a:cubicBezTo>
                        <a:pt x="1518" y="3203"/>
                        <a:pt x="1589" y="3132"/>
                        <a:pt x="1589" y="3061"/>
                      </a:cubicBezTo>
                      <a:cubicBezTo>
                        <a:pt x="1589" y="3014"/>
                        <a:pt x="1589" y="2990"/>
                        <a:pt x="1352" y="2468"/>
                      </a:cubicBezTo>
                      <a:lnTo>
                        <a:pt x="1352" y="2444"/>
                      </a:lnTo>
                      <a:cubicBezTo>
                        <a:pt x="1566" y="2112"/>
                        <a:pt x="1684" y="1709"/>
                        <a:pt x="1708" y="1306"/>
                      </a:cubicBezTo>
                      <a:cubicBezTo>
                        <a:pt x="1708" y="974"/>
                        <a:pt x="1566" y="641"/>
                        <a:pt x="1328" y="381"/>
                      </a:cubicBezTo>
                      <a:cubicBezTo>
                        <a:pt x="1091" y="120"/>
                        <a:pt x="901" y="1"/>
                        <a:pt x="75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748" name="Google Shape;3748;p29"/>
              <p:cNvGrpSpPr/>
              <p:nvPr/>
            </p:nvGrpSpPr>
            <p:grpSpPr>
              <a:xfrm flipH="1">
                <a:off x="5640907" y="5001829"/>
                <a:ext cx="54561" cy="54522"/>
                <a:chOff x="2943275" y="3531300"/>
                <a:chExt cx="39050" cy="39025"/>
              </a:xfrm>
            </p:grpSpPr>
            <p:sp>
              <p:nvSpPr>
                <p:cNvPr id="3749" name="Google Shape;3749;p29"/>
                <p:cNvSpPr/>
                <p:nvPr/>
              </p:nvSpPr>
              <p:spPr>
                <a:xfrm>
                  <a:off x="2946500" y="3534625"/>
                  <a:ext cx="35825" cy="3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3" h="1286" extrusionOk="0">
                      <a:moveTo>
                        <a:pt x="657" y="0"/>
                      </a:moveTo>
                      <a:cubicBezTo>
                        <a:pt x="330" y="0"/>
                        <a:pt x="0" y="241"/>
                        <a:pt x="14" y="645"/>
                      </a:cubicBezTo>
                      <a:cubicBezTo>
                        <a:pt x="14" y="811"/>
                        <a:pt x="85" y="977"/>
                        <a:pt x="204" y="1095"/>
                      </a:cubicBezTo>
                      <a:cubicBezTo>
                        <a:pt x="337" y="1228"/>
                        <a:pt x="491" y="1285"/>
                        <a:pt x="642" y="1285"/>
                      </a:cubicBezTo>
                      <a:cubicBezTo>
                        <a:pt x="1055" y="1285"/>
                        <a:pt x="1433" y="854"/>
                        <a:pt x="1224" y="384"/>
                      </a:cubicBezTo>
                      <a:cubicBezTo>
                        <a:pt x="1116" y="119"/>
                        <a:pt x="887" y="0"/>
                        <a:pt x="6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50" name="Google Shape;3750;p29"/>
                <p:cNvSpPr/>
                <p:nvPr/>
              </p:nvSpPr>
              <p:spPr>
                <a:xfrm>
                  <a:off x="2943275" y="3531300"/>
                  <a:ext cx="38575" cy="3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3" h="1561" extrusionOk="0">
                      <a:moveTo>
                        <a:pt x="760" y="303"/>
                      </a:moveTo>
                      <a:cubicBezTo>
                        <a:pt x="879" y="303"/>
                        <a:pt x="1021" y="351"/>
                        <a:pt x="1092" y="446"/>
                      </a:cubicBezTo>
                      <a:cubicBezTo>
                        <a:pt x="1439" y="774"/>
                        <a:pt x="1126" y="1257"/>
                        <a:pt x="758" y="1257"/>
                      </a:cubicBezTo>
                      <a:cubicBezTo>
                        <a:pt x="647" y="1257"/>
                        <a:pt x="532" y="1214"/>
                        <a:pt x="428" y="1110"/>
                      </a:cubicBezTo>
                      <a:cubicBezTo>
                        <a:pt x="238" y="920"/>
                        <a:pt x="238" y="612"/>
                        <a:pt x="428" y="446"/>
                      </a:cubicBezTo>
                      <a:cubicBezTo>
                        <a:pt x="523" y="351"/>
                        <a:pt x="641" y="303"/>
                        <a:pt x="760" y="303"/>
                      </a:cubicBezTo>
                      <a:close/>
                      <a:moveTo>
                        <a:pt x="769" y="1"/>
                      </a:moveTo>
                      <a:cubicBezTo>
                        <a:pt x="570" y="1"/>
                        <a:pt x="369" y="78"/>
                        <a:pt x="214" y="232"/>
                      </a:cubicBezTo>
                      <a:cubicBezTo>
                        <a:pt x="72" y="374"/>
                        <a:pt x="1" y="564"/>
                        <a:pt x="1" y="778"/>
                      </a:cubicBezTo>
                      <a:cubicBezTo>
                        <a:pt x="1" y="967"/>
                        <a:pt x="72" y="1181"/>
                        <a:pt x="214" y="1323"/>
                      </a:cubicBezTo>
                      <a:cubicBezTo>
                        <a:pt x="357" y="1466"/>
                        <a:pt x="547" y="1560"/>
                        <a:pt x="760" y="1560"/>
                      </a:cubicBezTo>
                      <a:cubicBezTo>
                        <a:pt x="1187" y="1537"/>
                        <a:pt x="1519" y="1205"/>
                        <a:pt x="1543" y="778"/>
                      </a:cubicBezTo>
                      <a:cubicBezTo>
                        <a:pt x="1543" y="564"/>
                        <a:pt x="1448" y="374"/>
                        <a:pt x="1306" y="232"/>
                      </a:cubicBezTo>
                      <a:cubicBezTo>
                        <a:pt x="1163" y="78"/>
                        <a:pt x="968" y="1"/>
                        <a:pt x="76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Titan One"/>
              <a:buNone/>
              <a:defRPr sz="35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Titan One"/>
              <a:buNone/>
              <a:defRPr sz="35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Titan One"/>
              <a:buNone/>
              <a:defRPr sz="35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Titan One"/>
              <a:buNone/>
              <a:defRPr sz="35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Titan One"/>
              <a:buNone/>
              <a:defRPr sz="35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Titan One"/>
              <a:buNone/>
              <a:defRPr sz="35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Titan One"/>
              <a:buNone/>
              <a:defRPr sz="35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Titan One"/>
              <a:buNone/>
              <a:defRPr sz="35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Titan One"/>
              <a:buNone/>
              <a:defRPr sz="35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●"/>
              <a:defRPr b="1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○"/>
              <a:defRPr b="1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■"/>
              <a:defRPr b="1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●"/>
              <a:defRPr b="1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○"/>
              <a:defRPr b="1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■"/>
              <a:defRPr b="1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●"/>
              <a:defRPr b="1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○"/>
              <a:defRPr b="1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ellota Text"/>
              <a:buChar char="■"/>
              <a:defRPr b="1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5" r:id="rId4"/>
    <p:sldLayoutId id="2147483658" r:id="rId5"/>
    <p:sldLayoutId id="2147483660" r:id="rId6"/>
    <p:sldLayoutId id="2147483661" r:id="rId7"/>
    <p:sldLayoutId id="2147483673" r:id="rId8"/>
    <p:sldLayoutId id="2147483675" r:id="rId9"/>
    <p:sldLayoutId id="214748367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6" y="0"/>
            <a:ext cx="9153526" cy="514350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3709322-10BC-2D13-0833-797846C57076}"/>
              </a:ext>
            </a:extLst>
          </p:cNvPr>
          <p:cNvGraphicFramePr>
            <a:graphicFrameLocks noGrp="1"/>
          </p:cNvGraphicFramePr>
          <p:nvPr/>
        </p:nvGraphicFramePr>
        <p:xfrm>
          <a:off x="753341" y="408439"/>
          <a:ext cx="7886700" cy="617220"/>
        </p:xfrm>
        <a:graphic>
          <a:graphicData uri="http://schemas.openxmlformats.org/drawingml/2006/table">
            <a:tbl>
              <a:tblPr/>
              <a:tblGrid>
                <a:gridCol w="7886700">
                  <a:extLst>
                    <a:ext uri="{9D8B030D-6E8A-4147-A177-3AD203B41FA5}">
                      <a16:colId xmlns:a16="http://schemas.microsoft.com/office/drawing/2014/main" val="3071720226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ỦY BAN NHÂN DÂN PHƯỜNG PHÚC LỢI</a:t>
                      </a:r>
                      <a:endParaRPr lang="vi-VN" sz="18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vi-VN" sz="1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TRƯỜNG MẦM NON HOA SỮA</a:t>
                      </a:r>
                      <a:endParaRPr lang="vi-VN" sz="1800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348198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A76A6DF-C07B-9F11-D522-88DFE2205F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069520"/>
              </p:ext>
            </p:extLst>
          </p:nvPr>
        </p:nvGraphicFramePr>
        <p:xfrm>
          <a:off x="836468" y="1339052"/>
          <a:ext cx="7886700" cy="982980"/>
        </p:xfrm>
        <a:graphic>
          <a:graphicData uri="http://schemas.openxmlformats.org/drawingml/2006/table">
            <a:tbl>
              <a:tblPr/>
              <a:tblGrid>
                <a:gridCol w="7886700">
                  <a:extLst>
                    <a:ext uri="{9D8B030D-6E8A-4147-A177-3AD203B41FA5}">
                      <a16:colId xmlns:a16="http://schemas.microsoft.com/office/drawing/2014/main" val="880737479"/>
                    </a:ext>
                  </a:extLst>
                </a:gridCol>
              </a:tblGrid>
              <a:tr h="982980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rgbClr val="000096"/>
                          </a:solidFill>
                          <a:effectLst/>
                          <a:latin typeface="Times New Roman" panose="02020603050405020304" pitchFamily="18" charset="0"/>
                        </a:rPr>
                        <a:t>HOẠT ĐỘNG</a:t>
                      </a:r>
                      <a:endParaRPr lang="en-US" sz="3000" dirty="0">
                        <a:effectLst/>
                      </a:endParaRPr>
                    </a:p>
                    <a:p>
                      <a:pPr algn="ctr"/>
                      <a:r>
                        <a:rPr lang="en-US" sz="3000" b="1" dirty="0">
                          <a:solidFill>
                            <a:srgbClr val="000096"/>
                          </a:solidFill>
                          <a:effectLst/>
                          <a:latin typeface="Times New Roman" panose="02020603050405020304" pitchFamily="18" charset="0"/>
                        </a:rPr>
                        <a:t>PHÁT </a:t>
                      </a:r>
                      <a:r>
                        <a:rPr lang="en-US" sz="3000" b="1">
                          <a:solidFill>
                            <a:srgbClr val="000096"/>
                          </a:solidFill>
                          <a:effectLst/>
                          <a:latin typeface="Times New Roman" panose="02020603050405020304" pitchFamily="18" charset="0"/>
                        </a:rPr>
                        <a:t>TRIỂN THẨM MỸ</a:t>
                      </a:r>
                      <a:endParaRPr lang="en-US" sz="3000" dirty="0">
                        <a:effectLst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22132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3EBFF48-0835-6621-76E5-3191B1F865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607549"/>
              </p:ext>
            </p:extLst>
          </p:nvPr>
        </p:nvGraphicFramePr>
        <p:xfrm>
          <a:off x="685800" y="2372536"/>
          <a:ext cx="7886700" cy="480060"/>
        </p:xfrm>
        <a:graphic>
          <a:graphicData uri="http://schemas.openxmlformats.org/drawingml/2006/table">
            <a:tbl>
              <a:tblPr/>
              <a:tblGrid>
                <a:gridCol w="7886700">
                  <a:extLst>
                    <a:ext uri="{9D8B030D-6E8A-4147-A177-3AD203B41FA5}">
                      <a16:colId xmlns:a16="http://schemas.microsoft.com/office/drawing/2014/main" val="1177095801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Đề</a:t>
                      </a:r>
                      <a:r>
                        <a:rPr lang="en-US" sz="27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tài</a:t>
                      </a:r>
                      <a:r>
                        <a:rPr lang="en-US" sz="27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: Vẽ con gà</a:t>
                      </a:r>
                      <a:endParaRPr lang="en-US" sz="2700" dirty="0">
                        <a:solidFill>
                          <a:srgbClr val="C00000"/>
                        </a:solidFill>
                        <a:effectLst/>
                        <a:latin typeface=".VnAvant" panose="020B7200000000000000" pitchFamily="34" charset="0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4510867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96490FA-DFA9-5C95-FBBB-41152A7942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639774"/>
              </p:ext>
            </p:extLst>
          </p:nvPr>
        </p:nvGraphicFramePr>
        <p:xfrm>
          <a:off x="3097301" y="3178163"/>
          <a:ext cx="4720071" cy="708660"/>
        </p:xfrm>
        <a:graphic>
          <a:graphicData uri="http://schemas.openxmlformats.org/drawingml/2006/table">
            <a:tbl>
              <a:tblPr/>
              <a:tblGrid>
                <a:gridCol w="4720071">
                  <a:extLst>
                    <a:ext uri="{9D8B030D-6E8A-4147-A177-3AD203B41FA5}">
                      <a16:colId xmlns:a16="http://schemas.microsoft.com/office/drawing/2014/main" val="459949269"/>
                    </a:ext>
                  </a:extLst>
                </a:gridCol>
              </a:tblGrid>
              <a:tr h="708660">
                <a:tc>
                  <a:txBody>
                    <a:bodyPr/>
                    <a:lstStyle/>
                    <a:p>
                      <a:pPr algn="l"/>
                      <a:r>
                        <a:rPr lang="vi-VN" sz="2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Lứa tuổ</a:t>
                      </a:r>
                      <a:r>
                        <a:rPr lang="en-US" sz="2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i:</a:t>
                      </a:r>
                      <a:r>
                        <a:rPr lang="en-US" sz="2100" b="1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3-4</a:t>
                      </a:r>
                      <a:r>
                        <a:rPr lang="vi-VN" sz="2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tuổi</a:t>
                      </a:r>
                      <a:endParaRPr lang="vi-VN" sz="11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l"/>
                      <a:r>
                        <a:rPr lang="vi-VN" sz="2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Giáo viên</a:t>
                      </a:r>
                      <a:r>
                        <a:rPr lang="vi-VN" sz="21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: </a:t>
                      </a:r>
                      <a:r>
                        <a:rPr lang="en-US" sz="21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Bùi Thị Hoa</a:t>
                      </a:r>
                      <a:endParaRPr lang="vi-VN" sz="110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065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7030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4" name="Google Shape;3794;p36"/>
          <p:cNvSpPr txBox="1">
            <a:spLocks noGrp="1"/>
          </p:cNvSpPr>
          <p:nvPr>
            <p:ph type="title"/>
          </p:nvPr>
        </p:nvSpPr>
        <p:spPr>
          <a:xfrm>
            <a:off x="1797573" y="1123486"/>
            <a:ext cx="5687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Ổn định tổ chức:</a:t>
            </a:r>
            <a:endParaRPr dirty="0"/>
          </a:p>
        </p:txBody>
      </p:sp>
      <p:sp>
        <p:nvSpPr>
          <p:cNvPr id="3795" name="Google Shape;3795;p36"/>
          <p:cNvSpPr txBox="1">
            <a:spLocks noGrp="1"/>
          </p:cNvSpPr>
          <p:nvPr>
            <p:ph type="title" idx="2"/>
          </p:nvPr>
        </p:nvSpPr>
        <p:spPr>
          <a:xfrm>
            <a:off x="2996550" y="281686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01.</a:t>
            </a:r>
            <a:endParaRPr dirty="0"/>
          </a:p>
        </p:txBody>
      </p:sp>
      <p:sp>
        <p:nvSpPr>
          <p:cNvPr id="3796" name="Google Shape;3796;p36"/>
          <p:cNvSpPr txBox="1">
            <a:spLocks noGrp="1"/>
          </p:cNvSpPr>
          <p:nvPr>
            <p:ph type="subTitle" idx="1"/>
          </p:nvPr>
        </p:nvSpPr>
        <p:spPr>
          <a:xfrm>
            <a:off x="1988128" y="2036618"/>
            <a:ext cx="5119254" cy="236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solidFill>
                  <a:schemeClr val="tx1"/>
                </a:solidFill>
              </a:rPr>
              <a:t>Cái mỏ xinh xinh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solidFill>
                  <a:schemeClr val="tx1"/>
                </a:solidFill>
              </a:rPr>
              <a:t>Hai chân bé xíu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solidFill>
                  <a:schemeClr val="tx1"/>
                </a:solidFill>
              </a:rPr>
              <a:t>Lông vàng mát dịu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solidFill>
                  <a:schemeClr val="tx1"/>
                </a:solidFill>
              </a:rPr>
              <a:t>Chiêm chiếp suốt ngày?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solidFill>
                  <a:schemeClr val="tx1"/>
                </a:solidFill>
              </a:rPr>
              <a:t>                           (Đố bé con gì)</a:t>
            </a:r>
            <a:endParaRPr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4" name="Google Shape;3904;p40"/>
          <p:cNvSpPr txBox="1">
            <a:spLocks noGrp="1"/>
          </p:cNvSpPr>
          <p:nvPr>
            <p:ph type="title"/>
          </p:nvPr>
        </p:nvSpPr>
        <p:spPr>
          <a:xfrm>
            <a:off x="4144710" y="1356519"/>
            <a:ext cx="3150900" cy="19411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Phương pháp, hình thức tổ chức:</a:t>
            </a:r>
            <a:endParaRPr dirty="0"/>
          </a:p>
        </p:txBody>
      </p:sp>
      <p:sp>
        <p:nvSpPr>
          <p:cNvPr id="3906" name="Google Shape;3906;p40"/>
          <p:cNvSpPr txBox="1">
            <a:spLocks noGrp="1"/>
          </p:cNvSpPr>
          <p:nvPr>
            <p:ph type="title" idx="2"/>
          </p:nvPr>
        </p:nvSpPr>
        <p:spPr>
          <a:xfrm>
            <a:off x="1581900" y="1990888"/>
            <a:ext cx="2313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D1"/>
        </a:solidFill>
        <a:effectLst/>
      </p:bgPr>
    </p:bg>
    <p:spTree>
      <p:nvGrpSpPr>
        <p:cNvPr id="1" name="Shape 3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" name="Google Shape;3768;p34"/>
          <p:cNvSpPr txBox="1">
            <a:spLocks noGrp="1"/>
          </p:cNvSpPr>
          <p:nvPr>
            <p:ph type="body" idx="1"/>
          </p:nvPr>
        </p:nvSpPr>
        <p:spPr>
          <a:xfrm>
            <a:off x="747709" y="549417"/>
            <a:ext cx="7704000" cy="353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solidFill>
                  <a:schemeClr val="dk1"/>
                </a:solidFill>
              </a:rPr>
              <a:t>Quan sát tranh mẫu:</a:t>
            </a:r>
            <a:endParaRPr sz="2400" dirty="0">
              <a:solidFill>
                <a:schemeClr val="dk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040F2F-EFCC-C5B5-226E-D275D96F72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37" y="960437"/>
            <a:ext cx="4113213" cy="411321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1" name="Google Shape;3801;p37"/>
          <p:cNvSpPr/>
          <p:nvPr/>
        </p:nvSpPr>
        <p:spPr>
          <a:xfrm>
            <a:off x="2571118" y="653000"/>
            <a:ext cx="5239900" cy="677003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rgbClr val="FFFFFF">
              <a:alpha val="7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2" name="Google Shape;3802;p37"/>
          <p:cNvSpPr txBox="1">
            <a:spLocks noGrp="1"/>
          </p:cNvSpPr>
          <p:nvPr>
            <p:ph type="title"/>
          </p:nvPr>
        </p:nvSpPr>
        <p:spPr>
          <a:xfrm>
            <a:off x="2916338" y="672678"/>
            <a:ext cx="4446677" cy="58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dirty="0">
                <a:solidFill>
                  <a:schemeClr val="accent1"/>
                </a:solidFill>
              </a:rPr>
              <a:t>Đàm thoại:</a:t>
            </a:r>
            <a:endParaRPr sz="3600" dirty="0"/>
          </a:p>
        </p:txBody>
      </p:sp>
      <p:grpSp>
        <p:nvGrpSpPr>
          <p:cNvPr id="3804" name="Google Shape;3804;p37"/>
          <p:cNvGrpSpPr/>
          <p:nvPr/>
        </p:nvGrpSpPr>
        <p:grpSpPr>
          <a:xfrm>
            <a:off x="4808359" y="136350"/>
            <a:ext cx="662633" cy="526489"/>
            <a:chOff x="2701325" y="3170575"/>
            <a:chExt cx="392625" cy="311975"/>
          </a:xfrm>
        </p:grpSpPr>
        <p:sp>
          <p:nvSpPr>
            <p:cNvPr id="3805" name="Google Shape;3805;p37"/>
            <p:cNvSpPr/>
            <p:nvPr/>
          </p:nvSpPr>
          <p:spPr>
            <a:xfrm>
              <a:off x="2829425" y="3413025"/>
              <a:ext cx="127150" cy="69525"/>
            </a:xfrm>
            <a:custGeom>
              <a:avLst/>
              <a:gdLst/>
              <a:ahLst/>
              <a:cxnLst/>
              <a:rect l="l" t="t" r="r" b="b"/>
              <a:pathLst>
                <a:path w="5086" h="2781" extrusionOk="0">
                  <a:moveTo>
                    <a:pt x="978" y="1"/>
                  </a:moveTo>
                  <a:cubicBezTo>
                    <a:pt x="968" y="1"/>
                    <a:pt x="959" y="2"/>
                    <a:pt x="949" y="5"/>
                  </a:cubicBezTo>
                  <a:cubicBezTo>
                    <a:pt x="855" y="5"/>
                    <a:pt x="807" y="77"/>
                    <a:pt x="807" y="148"/>
                  </a:cubicBezTo>
                  <a:lnTo>
                    <a:pt x="949" y="1832"/>
                  </a:lnTo>
                  <a:lnTo>
                    <a:pt x="72" y="2425"/>
                  </a:lnTo>
                  <a:cubicBezTo>
                    <a:pt x="24" y="2472"/>
                    <a:pt x="1" y="2567"/>
                    <a:pt x="48" y="2615"/>
                  </a:cubicBezTo>
                  <a:cubicBezTo>
                    <a:pt x="79" y="2661"/>
                    <a:pt x="129" y="2687"/>
                    <a:pt x="180" y="2687"/>
                  </a:cubicBezTo>
                  <a:cubicBezTo>
                    <a:pt x="208" y="2687"/>
                    <a:pt x="236" y="2679"/>
                    <a:pt x="262" y="2662"/>
                  </a:cubicBezTo>
                  <a:lnTo>
                    <a:pt x="973" y="2164"/>
                  </a:lnTo>
                  <a:cubicBezTo>
                    <a:pt x="997" y="2283"/>
                    <a:pt x="1044" y="2449"/>
                    <a:pt x="1092" y="2686"/>
                  </a:cubicBezTo>
                  <a:cubicBezTo>
                    <a:pt x="1115" y="2733"/>
                    <a:pt x="1187" y="2781"/>
                    <a:pt x="1258" y="2781"/>
                  </a:cubicBezTo>
                  <a:lnTo>
                    <a:pt x="1282" y="2781"/>
                  </a:lnTo>
                  <a:cubicBezTo>
                    <a:pt x="1353" y="2757"/>
                    <a:pt x="1400" y="2686"/>
                    <a:pt x="1400" y="2615"/>
                  </a:cubicBezTo>
                  <a:cubicBezTo>
                    <a:pt x="1329" y="2401"/>
                    <a:pt x="1305" y="2259"/>
                    <a:pt x="1282" y="2140"/>
                  </a:cubicBezTo>
                  <a:lnTo>
                    <a:pt x="1282" y="2140"/>
                  </a:lnTo>
                  <a:lnTo>
                    <a:pt x="2159" y="2520"/>
                  </a:lnTo>
                  <a:cubicBezTo>
                    <a:pt x="2186" y="2533"/>
                    <a:pt x="2211" y="2539"/>
                    <a:pt x="2234" y="2539"/>
                  </a:cubicBezTo>
                  <a:cubicBezTo>
                    <a:pt x="2376" y="2539"/>
                    <a:pt x="2441" y="2320"/>
                    <a:pt x="2278" y="2259"/>
                  </a:cubicBezTo>
                  <a:lnTo>
                    <a:pt x="1234" y="1808"/>
                  </a:lnTo>
                  <a:lnTo>
                    <a:pt x="1115" y="124"/>
                  </a:lnTo>
                  <a:cubicBezTo>
                    <a:pt x="1095" y="62"/>
                    <a:pt x="1039" y="1"/>
                    <a:pt x="978" y="1"/>
                  </a:cubicBezTo>
                  <a:close/>
                  <a:moveTo>
                    <a:pt x="4044" y="1"/>
                  </a:moveTo>
                  <a:cubicBezTo>
                    <a:pt x="3968" y="1"/>
                    <a:pt x="3915" y="65"/>
                    <a:pt x="3915" y="148"/>
                  </a:cubicBezTo>
                  <a:lnTo>
                    <a:pt x="3796" y="1808"/>
                  </a:lnTo>
                  <a:lnTo>
                    <a:pt x="2752" y="2259"/>
                  </a:lnTo>
                  <a:cubicBezTo>
                    <a:pt x="2585" y="2322"/>
                    <a:pt x="2657" y="2532"/>
                    <a:pt x="2791" y="2532"/>
                  </a:cubicBezTo>
                  <a:cubicBezTo>
                    <a:pt x="2809" y="2532"/>
                    <a:pt x="2827" y="2528"/>
                    <a:pt x="2847" y="2520"/>
                  </a:cubicBezTo>
                  <a:lnTo>
                    <a:pt x="3748" y="2140"/>
                  </a:lnTo>
                  <a:lnTo>
                    <a:pt x="3748" y="2140"/>
                  </a:lnTo>
                  <a:cubicBezTo>
                    <a:pt x="3725" y="2259"/>
                    <a:pt x="3701" y="2401"/>
                    <a:pt x="3630" y="2615"/>
                  </a:cubicBezTo>
                  <a:cubicBezTo>
                    <a:pt x="3606" y="2686"/>
                    <a:pt x="3654" y="2757"/>
                    <a:pt x="3748" y="2781"/>
                  </a:cubicBezTo>
                  <a:lnTo>
                    <a:pt x="3772" y="2781"/>
                  </a:lnTo>
                  <a:cubicBezTo>
                    <a:pt x="3843" y="2781"/>
                    <a:pt x="3891" y="2757"/>
                    <a:pt x="3915" y="2686"/>
                  </a:cubicBezTo>
                  <a:cubicBezTo>
                    <a:pt x="3986" y="2449"/>
                    <a:pt x="4033" y="2283"/>
                    <a:pt x="4057" y="2164"/>
                  </a:cubicBezTo>
                  <a:lnTo>
                    <a:pt x="4768" y="2662"/>
                  </a:lnTo>
                  <a:cubicBezTo>
                    <a:pt x="4802" y="2691"/>
                    <a:pt x="4838" y="2704"/>
                    <a:pt x="4870" y="2704"/>
                  </a:cubicBezTo>
                  <a:cubicBezTo>
                    <a:pt x="4996" y="2704"/>
                    <a:pt x="5085" y="2519"/>
                    <a:pt x="4935" y="2425"/>
                  </a:cubicBezTo>
                  <a:lnTo>
                    <a:pt x="4081" y="1832"/>
                  </a:lnTo>
                  <a:lnTo>
                    <a:pt x="4223" y="148"/>
                  </a:lnTo>
                  <a:cubicBezTo>
                    <a:pt x="4223" y="77"/>
                    <a:pt x="4152" y="5"/>
                    <a:pt x="4081" y="5"/>
                  </a:cubicBezTo>
                  <a:cubicBezTo>
                    <a:pt x="4068" y="2"/>
                    <a:pt x="4056" y="1"/>
                    <a:pt x="40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37"/>
            <p:cNvSpPr/>
            <p:nvPr/>
          </p:nvSpPr>
          <p:spPr>
            <a:xfrm>
              <a:off x="2704900" y="3304625"/>
              <a:ext cx="384900" cy="58150"/>
            </a:xfrm>
            <a:custGeom>
              <a:avLst/>
              <a:gdLst/>
              <a:ahLst/>
              <a:cxnLst/>
              <a:rect l="l" t="t" r="r" b="b"/>
              <a:pathLst>
                <a:path w="15396" h="2326" extrusionOk="0">
                  <a:moveTo>
                    <a:pt x="3369" y="1"/>
                  </a:moveTo>
                  <a:lnTo>
                    <a:pt x="3369" y="1"/>
                  </a:lnTo>
                  <a:cubicBezTo>
                    <a:pt x="3084" y="167"/>
                    <a:pt x="2918" y="238"/>
                    <a:pt x="2847" y="261"/>
                  </a:cubicBezTo>
                  <a:cubicBezTo>
                    <a:pt x="2530" y="360"/>
                    <a:pt x="2214" y="410"/>
                    <a:pt x="1884" y="410"/>
                  </a:cubicBezTo>
                  <a:cubicBezTo>
                    <a:pt x="1818" y="410"/>
                    <a:pt x="1752" y="408"/>
                    <a:pt x="1684" y="404"/>
                  </a:cubicBezTo>
                  <a:cubicBezTo>
                    <a:pt x="1352" y="404"/>
                    <a:pt x="1044" y="356"/>
                    <a:pt x="736" y="285"/>
                  </a:cubicBezTo>
                  <a:cubicBezTo>
                    <a:pt x="641" y="261"/>
                    <a:pt x="570" y="238"/>
                    <a:pt x="475" y="238"/>
                  </a:cubicBezTo>
                  <a:cubicBezTo>
                    <a:pt x="427" y="214"/>
                    <a:pt x="374" y="202"/>
                    <a:pt x="317" y="202"/>
                  </a:cubicBezTo>
                  <a:cubicBezTo>
                    <a:pt x="261" y="202"/>
                    <a:pt x="202" y="214"/>
                    <a:pt x="143" y="238"/>
                  </a:cubicBezTo>
                  <a:cubicBezTo>
                    <a:pt x="48" y="356"/>
                    <a:pt x="0" y="499"/>
                    <a:pt x="24" y="641"/>
                  </a:cubicBezTo>
                  <a:cubicBezTo>
                    <a:pt x="24" y="831"/>
                    <a:pt x="71" y="1044"/>
                    <a:pt x="143" y="1234"/>
                  </a:cubicBezTo>
                  <a:cubicBezTo>
                    <a:pt x="237" y="1424"/>
                    <a:pt x="356" y="1590"/>
                    <a:pt x="475" y="1756"/>
                  </a:cubicBezTo>
                  <a:cubicBezTo>
                    <a:pt x="759" y="2112"/>
                    <a:pt x="1234" y="2325"/>
                    <a:pt x="1708" y="2325"/>
                  </a:cubicBezTo>
                  <a:cubicBezTo>
                    <a:pt x="2111" y="2325"/>
                    <a:pt x="2491" y="2207"/>
                    <a:pt x="2799" y="1946"/>
                  </a:cubicBezTo>
                  <a:cubicBezTo>
                    <a:pt x="2965" y="1827"/>
                    <a:pt x="3131" y="1661"/>
                    <a:pt x="3226" y="1471"/>
                  </a:cubicBezTo>
                  <a:cubicBezTo>
                    <a:pt x="3226" y="1400"/>
                    <a:pt x="3226" y="1353"/>
                    <a:pt x="3226" y="1281"/>
                  </a:cubicBezTo>
                  <a:cubicBezTo>
                    <a:pt x="3250" y="1044"/>
                    <a:pt x="3250" y="783"/>
                    <a:pt x="3297" y="499"/>
                  </a:cubicBezTo>
                  <a:cubicBezTo>
                    <a:pt x="3297" y="499"/>
                    <a:pt x="3297" y="475"/>
                    <a:pt x="3321" y="475"/>
                  </a:cubicBezTo>
                  <a:cubicBezTo>
                    <a:pt x="3321" y="309"/>
                    <a:pt x="3345" y="167"/>
                    <a:pt x="3369" y="1"/>
                  </a:cubicBezTo>
                  <a:close/>
                  <a:moveTo>
                    <a:pt x="12122" y="48"/>
                  </a:moveTo>
                  <a:cubicBezTo>
                    <a:pt x="12145" y="190"/>
                    <a:pt x="12169" y="309"/>
                    <a:pt x="12169" y="451"/>
                  </a:cubicBezTo>
                  <a:lnTo>
                    <a:pt x="12193" y="594"/>
                  </a:lnTo>
                  <a:cubicBezTo>
                    <a:pt x="12216" y="783"/>
                    <a:pt x="12240" y="949"/>
                    <a:pt x="12240" y="1115"/>
                  </a:cubicBezTo>
                  <a:lnTo>
                    <a:pt x="12240" y="1353"/>
                  </a:lnTo>
                  <a:lnTo>
                    <a:pt x="12240" y="1542"/>
                  </a:lnTo>
                  <a:cubicBezTo>
                    <a:pt x="12335" y="1708"/>
                    <a:pt x="12454" y="1827"/>
                    <a:pt x="12596" y="1946"/>
                  </a:cubicBezTo>
                  <a:cubicBezTo>
                    <a:pt x="12904" y="2207"/>
                    <a:pt x="13308" y="2325"/>
                    <a:pt x="13687" y="2325"/>
                  </a:cubicBezTo>
                  <a:cubicBezTo>
                    <a:pt x="14185" y="2325"/>
                    <a:pt x="14636" y="2112"/>
                    <a:pt x="14944" y="1756"/>
                  </a:cubicBezTo>
                  <a:cubicBezTo>
                    <a:pt x="15205" y="1448"/>
                    <a:pt x="15371" y="1044"/>
                    <a:pt x="15395" y="641"/>
                  </a:cubicBezTo>
                  <a:cubicBezTo>
                    <a:pt x="15376" y="357"/>
                    <a:pt x="15282" y="209"/>
                    <a:pt x="15100" y="209"/>
                  </a:cubicBezTo>
                  <a:cubicBezTo>
                    <a:pt x="15054" y="209"/>
                    <a:pt x="15002" y="219"/>
                    <a:pt x="14944" y="238"/>
                  </a:cubicBezTo>
                  <a:cubicBezTo>
                    <a:pt x="14849" y="238"/>
                    <a:pt x="14755" y="261"/>
                    <a:pt x="14683" y="285"/>
                  </a:cubicBezTo>
                  <a:cubicBezTo>
                    <a:pt x="14375" y="356"/>
                    <a:pt x="14043" y="404"/>
                    <a:pt x="13711" y="404"/>
                  </a:cubicBezTo>
                  <a:cubicBezTo>
                    <a:pt x="13648" y="408"/>
                    <a:pt x="13584" y="410"/>
                    <a:pt x="13519" y="410"/>
                  </a:cubicBezTo>
                  <a:cubicBezTo>
                    <a:pt x="13198" y="410"/>
                    <a:pt x="12865" y="360"/>
                    <a:pt x="12549" y="261"/>
                  </a:cubicBezTo>
                  <a:cubicBezTo>
                    <a:pt x="12501" y="238"/>
                    <a:pt x="12359" y="167"/>
                    <a:pt x="12122" y="48"/>
                  </a:cubicBezTo>
                  <a:close/>
                </a:path>
              </a:pathLst>
            </a:custGeom>
            <a:solidFill>
              <a:srgbClr val="FFA4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37"/>
            <p:cNvSpPr/>
            <p:nvPr/>
          </p:nvSpPr>
          <p:spPr>
            <a:xfrm>
              <a:off x="2784950" y="3174125"/>
              <a:ext cx="225975" cy="264550"/>
            </a:xfrm>
            <a:custGeom>
              <a:avLst/>
              <a:gdLst/>
              <a:ahLst/>
              <a:cxnLst/>
              <a:rect l="l" t="t" r="r" b="b"/>
              <a:pathLst>
                <a:path w="9039" h="10582" extrusionOk="0">
                  <a:moveTo>
                    <a:pt x="4650" y="0"/>
                  </a:moveTo>
                  <a:cubicBezTo>
                    <a:pt x="4611" y="0"/>
                    <a:pt x="4571" y="1"/>
                    <a:pt x="4531" y="2"/>
                  </a:cubicBezTo>
                  <a:cubicBezTo>
                    <a:pt x="2681" y="73"/>
                    <a:pt x="1424" y="1069"/>
                    <a:pt x="760" y="3038"/>
                  </a:cubicBezTo>
                  <a:cubicBezTo>
                    <a:pt x="617" y="3441"/>
                    <a:pt x="499" y="3821"/>
                    <a:pt x="404" y="4177"/>
                  </a:cubicBezTo>
                  <a:cubicBezTo>
                    <a:pt x="309" y="4556"/>
                    <a:pt x="238" y="4888"/>
                    <a:pt x="167" y="5221"/>
                  </a:cubicBezTo>
                  <a:cubicBezTo>
                    <a:pt x="143" y="5387"/>
                    <a:pt x="119" y="5529"/>
                    <a:pt x="119" y="5695"/>
                  </a:cubicBezTo>
                  <a:cubicBezTo>
                    <a:pt x="95" y="5695"/>
                    <a:pt x="95" y="5719"/>
                    <a:pt x="95" y="5719"/>
                  </a:cubicBezTo>
                  <a:cubicBezTo>
                    <a:pt x="48" y="6003"/>
                    <a:pt x="48" y="6264"/>
                    <a:pt x="24" y="6501"/>
                  </a:cubicBezTo>
                  <a:cubicBezTo>
                    <a:pt x="24" y="6573"/>
                    <a:pt x="24" y="6620"/>
                    <a:pt x="24" y="6691"/>
                  </a:cubicBezTo>
                  <a:cubicBezTo>
                    <a:pt x="1" y="7308"/>
                    <a:pt x="119" y="7948"/>
                    <a:pt x="380" y="8518"/>
                  </a:cubicBezTo>
                  <a:cubicBezTo>
                    <a:pt x="428" y="8660"/>
                    <a:pt x="499" y="8779"/>
                    <a:pt x="570" y="8921"/>
                  </a:cubicBezTo>
                  <a:cubicBezTo>
                    <a:pt x="1163" y="9894"/>
                    <a:pt x="2230" y="10439"/>
                    <a:pt x="3796" y="10558"/>
                  </a:cubicBezTo>
                  <a:cubicBezTo>
                    <a:pt x="4009" y="10581"/>
                    <a:pt x="4247" y="10581"/>
                    <a:pt x="4460" y="10581"/>
                  </a:cubicBezTo>
                  <a:cubicBezTo>
                    <a:pt x="6547" y="10534"/>
                    <a:pt x="7947" y="9822"/>
                    <a:pt x="8635" y="8447"/>
                  </a:cubicBezTo>
                  <a:cubicBezTo>
                    <a:pt x="8896" y="7925"/>
                    <a:pt x="9038" y="7355"/>
                    <a:pt x="9038" y="6762"/>
                  </a:cubicBezTo>
                  <a:lnTo>
                    <a:pt x="9038" y="6573"/>
                  </a:lnTo>
                  <a:cubicBezTo>
                    <a:pt x="9038" y="6478"/>
                    <a:pt x="9038" y="6407"/>
                    <a:pt x="9038" y="6335"/>
                  </a:cubicBezTo>
                  <a:cubicBezTo>
                    <a:pt x="9038" y="6169"/>
                    <a:pt x="9014" y="6003"/>
                    <a:pt x="9014" y="5814"/>
                  </a:cubicBezTo>
                  <a:lnTo>
                    <a:pt x="8991" y="5671"/>
                  </a:lnTo>
                  <a:cubicBezTo>
                    <a:pt x="8967" y="5529"/>
                    <a:pt x="8943" y="5410"/>
                    <a:pt x="8920" y="5268"/>
                  </a:cubicBezTo>
                  <a:lnTo>
                    <a:pt x="8896" y="5173"/>
                  </a:lnTo>
                  <a:cubicBezTo>
                    <a:pt x="8754" y="4414"/>
                    <a:pt x="8540" y="3655"/>
                    <a:pt x="8279" y="2943"/>
                  </a:cubicBezTo>
                  <a:cubicBezTo>
                    <a:pt x="7560" y="996"/>
                    <a:pt x="6343" y="0"/>
                    <a:pt x="46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37"/>
            <p:cNvSpPr/>
            <p:nvPr/>
          </p:nvSpPr>
          <p:spPr>
            <a:xfrm>
              <a:off x="2701325" y="3170575"/>
              <a:ext cx="392625" cy="271650"/>
            </a:xfrm>
            <a:custGeom>
              <a:avLst/>
              <a:gdLst/>
              <a:ahLst/>
              <a:cxnLst/>
              <a:rect l="l" t="t" r="r" b="b"/>
              <a:pathLst>
                <a:path w="15705" h="10866" extrusionOk="0">
                  <a:moveTo>
                    <a:pt x="8000" y="308"/>
                  </a:moveTo>
                  <a:cubicBezTo>
                    <a:pt x="9641" y="308"/>
                    <a:pt x="10764" y="1235"/>
                    <a:pt x="11482" y="3133"/>
                  </a:cubicBezTo>
                  <a:cubicBezTo>
                    <a:pt x="11743" y="3844"/>
                    <a:pt x="11956" y="4580"/>
                    <a:pt x="12099" y="5339"/>
                  </a:cubicBezTo>
                  <a:cubicBezTo>
                    <a:pt x="12099" y="5386"/>
                    <a:pt x="12122" y="5410"/>
                    <a:pt x="12122" y="5457"/>
                  </a:cubicBezTo>
                  <a:cubicBezTo>
                    <a:pt x="12146" y="5576"/>
                    <a:pt x="12170" y="5718"/>
                    <a:pt x="12170" y="5837"/>
                  </a:cubicBezTo>
                  <a:cubicBezTo>
                    <a:pt x="12193" y="5884"/>
                    <a:pt x="12193" y="5932"/>
                    <a:pt x="12193" y="5979"/>
                  </a:cubicBezTo>
                  <a:cubicBezTo>
                    <a:pt x="12217" y="6050"/>
                    <a:pt x="12288" y="6122"/>
                    <a:pt x="12359" y="6122"/>
                  </a:cubicBezTo>
                  <a:cubicBezTo>
                    <a:pt x="12431" y="6098"/>
                    <a:pt x="12502" y="6027"/>
                    <a:pt x="12502" y="5956"/>
                  </a:cubicBezTo>
                  <a:lnTo>
                    <a:pt x="12478" y="5790"/>
                  </a:lnTo>
                  <a:cubicBezTo>
                    <a:pt x="12454" y="5766"/>
                    <a:pt x="12454" y="5718"/>
                    <a:pt x="12454" y="5695"/>
                  </a:cubicBezTo>
                  <a:lnTo>
                    <a:pt x="12454" y="5695"/>
                  </a:lnTo>
                  <a:cubicBezTo>
                    <a:pt x="12525" y="5718"/>
                    <a:pt x="12597" y="5742"/>
                    <a:pt x="12644" y="5766"/>
                  </a:cubicBezTo>
                  <a:cubicBezTo>
                    <a:pt x="13047" y="5884"/>
                    <a:pt x="13451" y="5932"/>
                    <a:pt x="13854" y="5932"/>
                  </a:cubicBezTo>
                  <a:cubicBezTo>
                    <a:pt x="14210" y="5932"/>
                    <a:pt x="14542" y="5884"/>
                    <a:pt x="14874" y="5790"/>
                  </a:cubicBezTo>
                  <a:cubicBezTo>
                    <a:pt x="14945" y="5766"/>
                    <a:pt x="15040" y="5742"/>
                    <a:pt x="15135" y="5742"/>
                  </a:cubicBezTo>
                  <a:cubicBezTo>
                    <a:pt x="15159" y="5730"/>
                    <a:pt x="15188" y="5724"/>
                    <a:pt x="15218" y="5724"/>
                  </a:cubicBezTo>
                  <a:cubicBezTo>
                    <a:pt x="15247" y="5724"/>
                    <a:pt x="15277" y="5730"/>
                    <a:pt x="15301" y="5742"/>
                  </a:cubicBezTo>
                  <a:cubicBezTo>
                    <a:pt x="15372" y="5813"/>
                    <a:pt x="15396" y="5908"/>
                    <a:pt x="15396" y="6003"/>
                  </a:cubicBezTo>
                  <a:cubicBezTo>
                    <a:pt x="15372" y="6383"/>
                    <a:pt x="15230" y="6738"/>
                    <a:pt x="14969" y="7023"/>
                  </a:cubicBezTo>
                  <a:cubicBezTo>
                    <a:pt x="14721" y="7338"/>
                    <a:pt x="14324" y="7547"/>
                    <a:pt x="13919" y="7547"/>
                  </a:cubicBezTo>
                  <a:cubicBezTo>
                    <a:pt x="13897" y="7547"/>
                    <a:pt x="13875" y="7546"/>
                    <a:pt x="13854" y="7545"/>
                  </a:cubicBezTo>
                  <a:cubicBezTo>
                    <a:pt x="13474" y="7545"/>
                    <a:pt x="13119" y="7426"/>
                    <a:pt x="12834" y="7213"/>
                  </a:cubicBezTo>
                  <a:cubicBezTo>
                    <a:pt x="12715" y="7118"/>
                    <a:pt x="12620" y="6999"/>
                    <a:pt x="12525" y="6881"/>
                  </a:cubicBezTo>
                  <a:lnTo>
                    <a:pt x="12525" y="6715"/>
                  </a:lnTo>
                  <a:cubicBezTo>
                    <a:pt x="12525" y="6632"/>
                    <a:pt x="12472" y="6568"/>
                    <a:pt x="12411" y="6568"/>
                  </a:cubicBezTo>
                  <a:cubicBezTo>
                    <a:pt x="12402" y="6568"/>
                    <a:pt x="12393" y="6569"/>
                    <a:pt x="12383" y="6572"/>
                  </a:cubicBezTo>
                  <a:cubicBezTo>
                    <a:pt x="12288" y="6572"/>
                    <a:pt x="12217" y="6643"/>
                    <a:pt x="12241" y="6715"/>
                  </a:cubicBezTo>
                  <a:lnTo>
                    <a:pt x="12241" y="6904"/>
                  </a:lnTo>
                  <a:cubicBezTo>
                    <a:pt x="12217" y="7474"/>
                    <a:pt x="12099" y="8019"/>
                    <a:pt x="11838" y="8517"/>
                  </a:cubicBezTo>
                  <a:cubicBezTo>
                    <a:pt x="11173" y="9846"/>
                    <a:pt x="9821" y="10534"/>
                    <a:pt x="7805" y="10581"/>
                  </a:cubicBezTo>
                  <a:cubicBezTo>
                    <a:pt x="7568" y="10581"/>
                    <a:pt x="7354" y="10581"/>
                    <a:pt x="7141" y="10557"/>
                  </a:cubicBezTo>
                  <a:cubicBezTo>
                    <a:pt x="5646" y="10463"/>
                    <a:pt x="4603" y="9917"/>
                    <a:pt x="4057" y="8992"/>
                  </a:cubicBezTo>
                  <a:cubicBezTo>
                    <a:pt x="3962" y="8849"/>
                    <a:pt x="3915" y="8731"/>
                    <a:pt x="3844" y="8612"/>
                  </a:cubicBezTo>
                  <a:cubicBezTo>
                    <a:pt x="3606" y="8043"/>
                    <a:pt x="3488" y="7450"/>
                    <a:pt x="3512" y="6833"/>
                  </a:cubicBezTo>
                  <a:lnTo>
                    <a:pt x="3488" y="6833"/>
                  </a:lnTo>
                  <a:lnTo>
                    <a:pt x="3488" y="6667"/>
                  </a:lnTo>
                  <a:cubicBezTo>
                    <a:pt x="3512" y="6596"/>
                    <a:pt x="3440" y="6525"/>
                    <a:pt x="3369" y="6525"/>
                  </a:cubicBezTo>
                  <a:cubicBezTo>
                    <a:pt x="3357" y="6522"/>
                    <a:pt x="3344" y="6520"/>
                    <a:pt x="3333" y="6520"/>
                  </a:cubicBezTo>
                  <a:cubicBezTo>
                    <a:pt x="3257" y="6520"/>
                    <a:pt x="3203" y="6582"/>
                    <a:pt x="3203" y="6643"/>
                  </a:cubicBezTo>
                  <a:cubicBezTo>
                    <a:pt x="3203" y="6691"/>
                    <a:pt x="3203" y="6738"/>
                    <a:pt x="3203" y="6810"/>
                  </a:cubicBezTo>
                  <a:cubicBezTo>
                    <a:pt x="3108" y="6952"/>
                    <a:pt x="2990" y="7094"/>
                    <a:pt x="2824" y="7213"/>
                  </a:cubicBezTo>
                  <a:cubicBezTo>
                    <a:pt x="2563" y="7426"/>
                    <a:pt x="2183" y="7545"/>
                    <a:pt x="1827" y="7545"/>
                  </a:cubicBezTo>
                  <a:cubicBezTo>
                    <a:pt x="1400" y="7545"/>
                    <a:pt x="973" y="7355"/>
                    <a:pt x="713" y="7023"/>
                  </a:cubicBezTo>
                  <a:cubicBezTo>
                    <a:pt x="594" y="6881"/>
                    <a:pt x="499" y="6715"/>
                    <a:pt x="428" y="6549"/>
                  </a:cubicBezTo>
                  <a:cubicBezTo>
                    <a:pt x="333" y="6383"/>
                    <a:pt x="286" y="6193"/>
                    <a:pt x="309" y="6003"/>
                  </a:cubicBezTo>
                  <a:cubicBezTo>
                    <a:pt x="309" y="5813"/>
                    <a:pt x="333" y="5790"/>
                    <a:pt x="380" y="5742"/>
                  </a:cubicBezTo>
                  <a:cubicBezTo>
                    <a:pt x="400" y="5722"/>
                    <a:pt x="425" y="5715"/>
                    <a:pt x="453" y="5715"/>
                  </a:cubicBezTo>
                  <a:cubicBezTo>
                    <a:pt x="492" y="5715"/>
                    <a:pt x="539" y="5728"/>
                    <a:pt x="594" y="5742"/>
                  </a:cubicBezTo>
                  <a:cubicBezTo>
                    <a:pt x="665" y="5742"/>
                    <a:pt x="736" y="5766"/>
                    <a:pt x="831" y="5790"/>
                  </a:cubicBezTo>
                  <a:cubicBezTo>
                    <a:pt x="1139" y="5884"/>
                    <a:pt x="1472" y="5932"/>
                    <a:pt x="1827" y="5932"/>
                  </a:cubicBezTo>
                  <a:cubicBezTo>
                    <a:pt x="2231" y="5932"/>
                    <a:pt x="2634" y="5884"/>
                    <a:pt x="3037" y="5766"/>
                  </a:cubicBezTo>
                  <a:cubicBezTo>
                    <a:pt x="3132" y="5718"/>
                    <a:pt x="3227" y="5695"/>
                    <a:pt x="3322" y="5647"/>
                  </a:cubicBezTo>
                  <a:lnTo>
                    <a:pt x="3322" y="5647"/>
                  </a:lnTo>
                  <a:cubicBezTo>
                    <a:pt x="3298" y="5695"/>
                    <a:pt x="3298" y="5742"/>
                    <a:pt x="3298" y="5813"/>
                  </a:cubicBezTo>
                  <a:lnTo>
                    <a:pt x="3298" y="5837"/>
                  </a:lnTo>
                  <a:cubicBezTo>
                    <a:pt x="3298" y="5908"/>
                    <a:pt x="3322" y="5979"/>
                    <a:pt x="3417" y="6027"/>
                  </a:cubicBezTo>
                  <a:cubicBezTo>
                    <a:pt x="3488" y="6027"/>
                    <a:pt x="3583" y="5979"/>
                    <a:pt x="3606" y="5908"/>
                  </a:cubicBezTo>
                  <a:lnTo>
                    <a:pt x="3606" y="5837"/>
                  </a:lnTo>
                  <a:cubicBezTo>
                    <a:pt x="3606" y="5695"/>
                    <a:pt x="3630" y="5552"/>
                    <a:pt x="3654" y="5410"/>
                  </a:cubicBezTo>
                  <a:cubicBezTo>
                    <a:pt x="3701" y="5078"/>
                    <a:pt x="3796" y="4722"/>
                    <a:pt x="3891" y="4366"/>
                  </a:cubicBezTo>
                  <a:cubicBezTo>
                    <a:pt x="3986" y="4010"/>
                    <a:pt x="4081" y="3631"/>
                    <a:pt x="4223" y="3228"/>
                  </a:cubicBezTo>
                  <a:cubicBezTo>
                    <a:pt x="4864" y="1306"/>
                    <a:pt x="6073" y="357"/>
                    <a:pt x="7876" y="310"/>
                  </a:cubicBezTo>
                  <a:cubicBezTo>
                    <a:pt x="7918" y="309"/>
                    <a:pt x="7959" y="308"/>
                    <a:pt x="8000" y="308"/>
                  </a:cubicBezTo>
                  <a:close/>
                  <a:moveTo>
                    <a:pt x="7997" y="0"/>
                  </a:moveTo>
                  <a:cubicBezTo>
                    <a:pt x="7957" y="0"/>
                    <a:pt x="7917" y="1"/>
                    <a:pt x="7876" y="2"/>
                  </a:cubicBezTo>
                  <a:cubicBezTo>
                    <a:pt x="5955" y="49"/>
                    <a:pt x="4650" y="1116"/>
                    <a:pt x="3962" y="3133"/>
                  </a:cubicBezTo>
                  <a:cubicBezTo>
                    <a:pt x="3820" y="3512"/>
                    <a:pt x="3701" y="3939"/>
                    <a:pt x="3606" y="4271"/>
                  </a:cubicBezTo>
                  <a:cubicBezTo>
                    <a:pt x="3512" y="4627"/>
                    <a:pt x="3440" y="4959"/>
                    <a:pt x="3393" y="5268"/>
                  </a:cubicBezTo>
                  <a:cubicBezTo>
                    <a:pt x="3085" y="5434"/>
                    <a:pt x="2990" y="5481"/>
                    <a:pt x="2942" y="5481"/>
                  </a:cubicBezTo>
                  <a:cubicBezTo>
                    <a:pt x="2646" y="5580"/>
                    <a:pt x="2333" y="5629"/>
                    <a:pt x="2017" y="5629"/>
                  </a:cubicBezTo>
                  <a:cubicBezTo>
                    <a:pt x="1954" y="5629"/>
                    <a:pt x="1891" y="5627"/>
                    <a:pt x="1827" y="5623"/>
                  </a:cubicBezTo>
                  <a:cubicBezTo>
                    <a:pt x="1519" y="5623"/>
                    <a:pt x="1211" y="5576"/>
                    <a:pt x="926" y="5505"/>
                  </a:cubicBezTo>
                  <a:cubicBezTo>
                    <a:pt x="831" y="5457"/>
                    <a:pt x="760" y="5457"/>
                    <a:pt x="665" y="5457"/>
                  </a:cubicBezTo>
                  <a:cubicBezTo>
                    <a:pt x="609" y="5429"/>
                    <a:pt x="545" y="5416"/>
                    <a:pt x="482" y="5416"/>
                  </a:cubicBezTo>
                  <a:cubicBezTo>
                    <a:pt x="384" y="5416"/>
                    <a:pt x="286" y="5447"/>
                    <a:pt x="214" y="5505"/>
                  </a:cubicBezTo>
                  <a:cubicBezTo>
                    <a:pt x="72" y="5623"/>
                    <a:pt x="1" y="5790"/>
                    <a:pt x="25" y="5979"/>
                  </a:cubicBezTo>
                  <a:cubicBezTo>
                    <a:pt x="1" y="6216"/>
                    <a:pt x="72" y="6454"/>
                    <a:pt x="167" y="6667"/>
                  </a:cubicBezTo>
                  <a:cubicBezTo>
                    <a:pt x="262" y="6857"/>
                    <a:pt x="380" y="7047"/>
                    <a:pt x="499" y="7213"/>
                  </a:cubicBezTo>
                  <a:cubicBezTo>
                    <a:pt x="831" y="7616"/>
                    <a:pt x="1329" y="7829"/>
                    <a:pt x="1851" y="7829"/>
                  </a:cubicBezTo>
                  <a:cubicBezTo>
                    <a:pt x="2278" y="7829"/>
                    <a:pt x="2705" y="7687"/>
                    <a:pt x="3037" y="7426"/>
                  </a:cubicBezTo>
                  <a:cubicBezTo>
                    <a:pt x="3108" y="7379"/>
                    <a:pt x="3179" y="7308"/>
                    <a:pt x="3227" y="7260"/>
                  </a:cubicBezTo>
                  <a:cubicBezTo>
                    <a:pt x="3251" y="7758"/>
                    <a:pt x="3369" y="8256"/>
                    <a:pt x="3583" y="8707"/>
                  </a:cubicBezTo>
                  <a:cubicBezTo>
                    <a:pt x="3654" y="8849"/>
                    <a:pt x="3725" y="8992"/>
                    <a:pt x="3796" y="9134"/>
                  </a:cubicBezTo>
                  <a:cubicBezTo>
                    <a:pt x="4413" y="10154"/>
                    <a:pt x="5528" y="10723"/>
                    <a:pt x="7141" y="10842"/>
                  </a:cubicBezTo>
                  <a:cubicBezTo>
                    <a:pt x="7331" y="10866"/>
                    <a:pt x="7544" y="10866"/>
                    <a:pt x="7758" y="10866"/>
                  </a:cubicBezTo>
                  <a:lnTo>
                    <a:pt x="7805" y="10866"/>
                  </a:lnTo>
                  <a:cubicBezTo>
                    <a:pt x="9940" y="10818"/>
                    <a:pt x="11387" y="10059"/>
                    <a:pt x="12122" y="8636"/>
                  </a:cubicBezTo>
                  <a:cubicBezTo>
                    <a:pt x="12336" y="8209"/>
                    <a:pt x="12454" y="7758"/>
                    <a:pt x="12502" y="7284"/>
                  </a:cubicBezTo>
                  <a:cubicBezTo>
                    <a:pt x="12549" y="7331"/>
                    <a:pt x="12620" y="7379"/>
                    <a:pt x="12668" y="7403"/>
                  </a:cubicBezTo>
                  <a:cubicBezTo>
                    <a:pt x="12976" y="7667"/>
                    <a:pt x="13366" y="7808"/>
                    <a:pt x="13762" y="7808"/>
                  </a:cubicBezTo>
                  <a:cubicBezTo>
                    <a:pt x="13793" y="7808"/>
                    <a:pt x="13823" y="7807"/>
                    <a:pt x="13854" y="7806"/>
                  </a:cubicBezTo>
                  <a:cubicBezTo>
                    <a:pt x="13878" y="7807"/>
                    <a:pt x="13902" y="7807"/>
                    <a:pt x="13925" y="7807"/>
                  </a:cubicBezTo>
                  <a:cubicBezTo>
                    <a:pt x="14421" y="7807"/>
                    <a:pt x="14889" y="7574"/>
                    <a:pt x="15206" y="7189"/>
                  </a:cubicBezTo>
                  <a:cubicBezTo>
                    <a:pt x="15491" y="6857"/>
                    <a:pt x="15680" y="6430"/>
                    <a:pt x="15680" y="5979"/>
                  </a:cubicBezTo>
                  <a:cubicBezTo>
                    <a:pt x="15704" y="5790"/>
                    <a:pt x="15633" y="5600"/>
                    <a:pt x="15491" y="5481"/>
                  </a:cubicBezTo>
                  <a:cubicBezTo>
                    <a:pt x="15404" y="5424"/>
                    <a:pt x="15318" y="5392"/>
                    <a:pt x="15232" y="5392"/>
                  </a:cubicBezTo>
                  <a:cubicBezTo>
                    <a:pt x="15176" y="5392"/>
                    <a:pt x="15120" y="5406"/>
                    <a:pt x="15064" y="5434"/>
                  </a:cubicBezTo>
                  <a:cubicBezTo>
                    <a:pt x="14969" y="5434"/>
                    <a:pt x="14874" y="5457"/>
                    <a:pt x="14779" y="5481"/>
                  </a:cubicBezTo>
                  <a:cubicBezTo>
                    <a:pt x="14494" y="5576"/>
                    <a:pt x="14186" y="5600"/>
                    <a:pt x="13878" y="5623"/>
                  </a:cubicBezTo>
                  <a:cubicBezTo>
                    <a:pt x="13801" y="5630"/>
                    <a:pt x="13725" y="5634"/>
                    <a:pt x="13649" y="5634"/>
                  </a:cubicBezTo>
                  <a:cubicBezTo>
                    <a:pt x="13205" y="5634"/>
                    <a:pt x="12772" y="5518"/>
                    <a:pt x="12407" y="5315"/>
                  </a:cubicBezTo>
                  <a:lnTo>
                    <a:pt x="12407" y="5268"/>
                  </a:lnTo>
                  <a:cubicBezTo>
                    <a:pt x="12241" y="4509"/>
                    <a:pt x="12027" y="3750"/>
                    <a:pt x="11766" y="3014"/>
                  </a:cubicBezTo>
                  <a:cubicBezTo>
                    <a:pt x="11024" y="1020"/>
                    <a:pt x="9760" y="0"/>
                    <a:pt x="79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37"/>
            <p:cNvSpPr/>
            <p:nvPr/>
          </p:nvSpPr>
          <p:spPr>
            <a:xfrm>
              <a:off x="2879250" y="3266675"/>
              <a:ext cx="38550" cy="39150"/>
            </a:xfrm>
            <a:custGeom>
              <a:avLst/>
              <a:gdLst/>
              <a:ahLst/>
              <a:cxnLst/>
              <a:rect l="l" t="t" r="r" b="b"/>
              <a:pathLst>
                <a:path w="1542" h="1566" extrusionOk="0">
                  <a:moveTo>
                    <a:pt x="949" y="0"/>
                  </a:moveTo>
                  <a:cubicBezTo>
                    <a:pt x="830" y="48"/>
                    <a:pt x="712" y="119"/>
                    <a:pt x="617" y="214"/>
                  </a:cubicBezTo>
                  <a:cubicBezTo>
                    <a:pt x="380" y="404"/>
                    <a:pt x="166" y="641"/>
                    <a:pt x="0" y="878"/>
                  </a:cubicBezTo>
                  <a:lnTo>
                    <a:pt x="380" y="854"/>
                  </a:lnTo>
                  <a:cubicBezTo>
                    <a:pt x="688" y="807"/>
                    <a:pt x="996" y="807"/>
                    <a:pt x="1281" y="807"/>
                  </a:cubicBezTo>
                  <a:cubicBezTo>
                    <a:pt x="973" y="807"/>
                    <a:pt x="688" y="831"/>
                    <a:pt x="380" y="854"/>
                  </a:cubicBezTo>
                  <a:lnTo>
                    <a:pt x="854" y="1566"/>
                  </a:lnTo>
                  <a:cubicBezTo>
                    <a:pt x="949" y="1447"/>
                    <a:pt x="1044" y="1329"/>
                    <a:pt x="1091" y="1210"/>
                  </a:cubicBezTo>
                  <a:lnTo>
                    <a:pt x="1115" y="1210"/>
                  </a:lnTo>
                  <a:cubicBezTo>
                    <a:pt x="1186" y="1092"/>
                    <a:pt x="1234" y="949"/>
                    <a:pt x="1281" y="807"/>
                  </a:cubicBezTo>
                  <a:lnTo>
                    <a:pt x="1542" y="807"/>
                  </a:lnTo>
                  <a:cubicBezTo>
                    <a:pt x="1495" y="688"/>
                    <a:pt x="1447" y="546"/>
                    <a:pt x="1329" y="380"/>
                  </a:cubicBezTo>
                  <a:cubicBezTo>
                    <a:pt x="1162" y="143"/>
                    <a:pt x="1044" y="0"/>
                    <a:pt x="9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37"/>
            <p:cNvSpPr/>
            <p:nvPr/>
          </p:nvSpPr>
          <p:spPr>
            <a:xfrm>
              <a:off x="2834175" y="3237625"/>
              <a:ext cx="128125" cy="26100"/>
            </a:xfrm>
            <a:custGeom>
              <a:avLst/>
              <a:gdLst/>
              <a:ahLst/>
              <a:cxnLst/>
              <a:rect l="l" t="t" r="r" b="b"/>
              <a:pathLst>
                <a:path w="5125" h="1044" extrusionOk="0">
                  <a:moveTo>
                    <a:pt x="546" y="0"/>
                  </a:moveTo>
                  <a:cubicBezTo>
                    <a:pt x="404" y="0"/>
                    <a:pt x="261" y="48"/>
                    <a:pt x="143" y="166"/>
                  </a:cubicBezTo>
                  <a:cubicBezTo>
                    <a:pt x="48" y="261"/>
                    <a:pt x="0" y="380"/>
                    <a:pt x="24" y="522"/>
                  </a:cubicBezTo>
                  <a:cubicBezTo>
                    <a:pt x="0" y="664"/>
                    <a:pt x="48" y="783"/>
                    <a:pt x="143" y="878"/>
                  </a:cubicBezTo>
                  <a:cubicBezTo>
                    <a:pt x="238" y="996"/>
                    <a:pt x="380" y="1044"/>
                    <a:pt x="546" y="1044"/>
                  </a:cubicBezTo>
                  <a:cubicBezTo>
                    <a:pt x="807" y="1020"/>
                    <a:pt x="1020" y="807"/>
                    <a:pt x="1068" y="522"/>
                  </a:cubicBezTo>
                  <a:cubicBezTo>
                    <a:pt x="1068" y="380"/>
                    <a:pt x="997" y="237"/>
                    <a:pt x="902" y="166"/>
                  </a:cubicBezTo>
                  <a:cubicBezTo>
                    <a:pt x="807" y="48"/>
                    <a:pt x="665" y="0"/>
                    <a:pt x="546" y="0"/>
                  </a:cubicBezTo>
                  <a:close/>
                  <a:moveTo>
                    <a:pt x="4602" y="0"/>
                  </a:moveTo>
                  <a:cubicBezTo>
                    <a:pt x="4318" y="0"/>
                    <a:pt x="4080" y="237"/>
                    <a:pt x="4080" y="522"/>
                  </a:cubicBezTo>
                  <a:cubicBezTo>
                    <a:pt x="4080" y="664"/>
                    <a:pt x="4128" y="783"/>
                    <a:pt x="4246" y="878"/>
                  </a:cubicBezTo>
                  <a:cubicBezTo>
                    <a:pt x="4318" y="996"/>
                    <a:pt x="4460" y="1044"/>
                    <a:pt x="4602" y="1044"/>
                  </a:cubicBezTo>
                  <a:cubicBezTo>
                    <a:pt x="4745" y="1044"/>
                    <a:pt x="4887" y="996"/>
                    <a:pt x="4958" y="878"/>
                  </a:cubicBezTo>
                  <a:cubicBezTo>
                    <a:pt x="5077" y="783"/>
                    <a:pt x="5124" y="664"/>
                    <a:pt x="5124" y="522"/>
                  </a:cubicBezTo>
                  <a:cubicBezTo>
                    <a:pt x="5124" y="380"/>
                    <a:pt x="5077" y="237"/>
                    <a:pt x="4958" y="166"/>
                  </a:cubicBezTo>
                  <a:cubicBezTo>
                    <a:pt x="4863" y="48"/>
                    <a:pt x="4745" y="0"/>
                    <a:pt x="46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37"/>
            <p:cNvSpPr/>
            <p:nvPr/>
          </p:nvSpPr>
          <p:spPr>
            <a:xfrm>
              <a:off x="2871525" y="3263125"/>
              <a:ext cx="54600" cy="46275"/>
            </a:xfrm>
            <a:custGeom>
              <a:avLst/>
              <a:gdLst/>
              <a:ahLst/>
              <a:cxnLst/>
              <a:rect l="l" t="t" r="r" b="b"/>
              <a:pathLst>
                <a:path w="2184" h="1851" extrusionOk="0">
                  <a:moveTo>
                    <a:pt x="1258" y="285"/>
                  </a:moveTo>
                  <a:cubicBezTo>
                    <a:pt x="1282" y="308"/>
                    <a:pt x="1353" y="332"/>
                    <a:pt x="1519" y="593"/>
                  </a:cubicBezTo>
                  <a:cubicBezTo>
                    <a:pt x="1566" y="664"/>
                    <a:pt x="1590" y="735"/>
                    <a:pt x="1638" y="807"/>
                  </a:cubicBezTo>
                  <a:lnTo>
                    <a:pt x="1566" y="807"/>
                  </a:lnTo>
                  <a:cubicBezTo>
                    <a:pt x="1282" y="807"/>
                    <a:pt x="997" y="830"/>
                    <a:pt x="689" y="854"/>
                  </a:cubicBezTo>
                  <a:lnTo>
                    <a:pt x="641" y="854"/>
                  </a:lnTo>
                  <a:cubicBezTo>
                    <a:pt x="760" y="712"/>
                    <a:pt x="878" y="569"/>
                    <a:pt x="1021" y="474"/>
                  </a:cubicBezTo>
                  <a:cubicBezTo>
                    <a:pt x="1092" y="403"/>
                    <a:pt x="1187" y="356"/>
                    <a:pt x="1258" y="285"/>
                  </a:cubicBezTo>
                  <a:close/>
                  <a:moveTo>
                    <a:pt x="1353" y="1115"/>
                  </a:moveTo>
                  <a:cubicBezTo>
                    <a:pt x="1353" y="1139"/>
                    <a:pt x="1305" y="1210"/>
                    <a:pt x="1282" y="1281"/>
                  </a:cubicBezTo>
                  <a:cubicBezTo>
                    <a:pt x="1234" y="1352"/>
                    <a:pt x="1211" y="1400"/>
                    <a:pt x="1187" y="1447"/>
                  </a:cubicBezTo>
                  <a:lnTo>
                    <a:pt x="973" y="1115"/>
                  </a:lnTo>
                  <a:close/>
                  <a:moveTo>
                    <a:pt x="1282" y="0"/>
                  </a:moveTo>
                  <a:cubicBezTo>
                    <a:pt x="1211" y="0"/>
                    <a:pt x="1092" y="48"/>
                    <a:pt x="855" y="237"/>
                  </a:cubicBezTo>
                  <a:cubicBezTo>
                    <a:pt x="618" y="427"/>
                    <a:pt x="428" y="641"/>
                    <a:pt x="262" y="878"/>
                  </a:cubicBezTo>
                  <a:lnTo>
                    <a:pt x="191" y="878"/>
                  </a:lnTo>
                  <a:cubicBezTo>
                    <a:pt x="1" y="878"/>
                    <a:pt x="1" y="1186"/>
                    <a:pt x="191" y="1186"/>
                  </a:cubicBezTo>
                  <a:lnTo>
                    <a:pt x="333" y="1186"/>
                  </a:lnTo>
                  <a:lnTo>
                    <a:pt x="641" y="1139"/>
                  </a:lnTo>
                  <a:lnTo>
                    <a:pt x="1044" y="1779"/>
                  </a:lnTo>
                  <a:cubicBezTo>
                    <a:pt x="1068" y="1827"/>
                    <a:pt x="1116" y="1850"/>
                    <a:pt x="1163" y="1850"/>
                  </a:cubicBezTo>
                  <a:cubicBezTo>
                    <a:pt x="1211" y="1850"/>
                    <a:pt x="1234" y="1827"/>
                    <a:pt x="1282" y="1803"/>
                  </a:cubicBezTo>
                  <a:cubicBezTo>
                    <a:pt x="1377" y="1684"/>
                    <a:pt x="1471" y="1566"/>
                    <a:pt x="1543" y="1400"/>
                  </a:cubicBezTo>
                  <a:cubicBezTo>
                    <a:pt x="1614" y="1305"/>
                    <a:pt x="1661" y="1186"/>
                    <a:pt x="1709" y="1091"/>
                  </a:cubicBezTo>
                  <a:lnTo>
                    <a:pt x="2017" y="1091"/>
                  </a:lnTo>
                  <a:cubicBezTo>
                    <a:pt x="2112" y="1091"/>
                    <a:pt x="2183" y="1020"/>
                    <a:pt x="2183" y="949"/>
                  </a:cubicBezTo>
                  <a:cubicBezTo>
                    <a:pt x="2183" y="854"/>
                    <a:pt x="2112" y="783"/>
                    <a:pt x="2017" y="783"/>
                  </a:cubicBezTo>
                  <a:lnTo>
                    <a:pt x="1970" y="783"/>
                  </a:lnTo>
                  <a:cubicBezTo>
                    <a:pt x="1922" y="688"/>
                    <a:pt x="1851" y="569"/>
                    <a:pt x="1780" y="427"/>
                  </a:cubicBezTo>
                  <a:cubicBezTo>
                    <a:pt x="1590" y="119"/>
                    <a:pt x="1424" y="0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5139191" y="1616305"/>
            <a:ext cx="2653884" cy="3444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chemeClr val="bg1">
                    <a:lumMod val="10000"/>
                  </a:schemeClr>
                </a:solidFill>
              </a:rPr>
              <a:t>Con gà có đặc điểm gì?</a:t>
            </a:r>
            <a:endParaRPr lang="en-US" sz="1600"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68926" y="1616305"/>
            <a:ext cx="2373930" cy="3444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chemeClr val="bg1">
                    <a:lumMod val="10000"/>
                  </a:schemeClr>
                </a:solidFill>
              </a:rPr>
              <a:t>Bức tranh vẽ con gì?</a:t>
            </a:r>
            <a:endParaRPr lang="en-US" sz="1600"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09024" y="4799062"/>
            <a:ext cx="2653884" cy="3444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chemeClr val="bg1">
                    <a:lumMod val="10000"/>
                  </a:schemeClr>
                </a:solidFill>
              </a:rPr>
              <a:t>Con gà được tô màu gì?</a:t>
            </a:r>
            <a:endParaRPr lang="en-US" sz="1600"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4799062"/>
            <a:ext cx="2653884" cy="3444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chemeClr val="bg1">
                    <a:lumMod val="10000"/>
                  </a:schemeClr>
                </a:solidFill>
              </a:rPr>
              <a:t>Cô dùng nét gì vẽ gà?</a:t>
            </a:r>
            <a:endParaRPr lang="en-US" sz="1600" b="1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2050" name="Picture 2" descr="Hình ảnh Gà Con Dễ Thương PNG , Clip Nghệ Thuật Em Bé, Gà Hoạt Hình, Gà Con  PNG trong suốt và Vector để tải xuống miễn phí">
            <a:extLst>
              <a:ext uri="{FF2B5EF4-FFF2-40B4-BE49-F238E27FC236}">
                <a16:creationId xmlns:a16="http://schemas.microsoft.com/office/drawing/2014/main" id="{28ADFB6D-E61B-0DFA-FFC0-EBFA0EEC0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921" y="1972083"/>
            <a:ext cx="2735949" cy="273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Google Shape;3911;p41"/>
          <p:cNvSpPr txBox="1">
            <a:spLocks noGrp="1"/>
          </p:cNvSpPr>
          <p:nvPr>
            <p:ph type="title"/>
          </p:nvPr>
        </p:nvSpPr>
        <p:spPr>
          <a:xfrm>
            <a:off x="548550" y="2115325"/>
            <a:ext cx="7704000" cy="3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TRẻ quan </a:t>
            </a:r>
            <a:r>
              <a:rPr lang="vi-VN"/>
              <a:t>sát  </a:t>
            </a:r>
            <a:r>
              <a:rPr lang="vi-VN" dirty="0"/>
              <a:t>cô </a:t>
            </a:r>
            <a:r>
              <a:rPr lang="vi-VN"/>
              <a:t>làm m</a:t>
            </a:r>
            <a:r>
              <a:rPr lang="en-US"/>
              <a:t>â</a:t>
            </a:r>
            <a:r>
              <a:rPr lang="vi-VN"/>
              <a:t>u</a:t>
            </a:r>
            <a:r>
              <a:rPr lang="vi-VN" dirty="0"/>
              <a:t>: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8" name="Google Shape;3978;p45"/>
          <p:cNvSpPr/>
          <p:nvPr/>
        </p:nvSpPr>
        <p:spPr>
          <a:xfrm>
            <a:off x="5811788" y="1655087"/>
            <a:ext cx="1869389" cy="1513383"/>
          </a:xfrm>
          <a:custGeom>
            <a:avLst/>
            <a:gdLst/>
            <a:ahLst/>
            <a:cxnLst/>
            <a:rect l="l" t="t" r="r" b="b"/>
            <a:pathLst>
              <a:path w="39449" h="36775" extrusionOk="0">
                <a:moveTo>
                  <a:pt x="19644" y="1"/>
                </a:moveTo>
                <a:cubicBezTo>
                  <a:pt x="16028" y="1"/>
                  <a:pt x="12262" y="1641"/>
                  <a:pt x="9418" y="3633"/>
                </a:cubicBezTo>
                <a:cubicBezTo>
                  <a:pt x="7013" y="5320"/>
                  <a:pt x="4963" y="7526"/>
                  <a:pt x="3512" y="10083"/>
                </a:cubicBezTo>
                <a:cubicBezTo>
                  <a:pt x="234" y="15853"/>
                  <a:pt x="1" y="23184"/>
                  <a:pt x="2659" y="29262"/>
                </a:cubicBezTo>
                <a:cubicBezTo>
                  <a:pt x="3293" y="30710"/>
                  <a:pt x="4094" y="32112"/>
                  <a:pt x="5239" y="33201"/>
                </a:cubicBezTo>
                <a:cubicBezTo>
                  <a:pt x="6279" y="34191"/>
                  <a:pt x="7568" y="34886"/>
                  <a:pt x="8906" y="35407"/>
                </a:cubicBezTo>
                <a:cubicBezTo>
                  <a:pt x="11430" y="36393"/>
                  <a:pt x="14087" y="36775"/>
                  <a:pt x="16784" y="36775"/>
                </a:cubicBezTo>
                <a:cubicBezTo>
                  <a:pt x="20450" y="36775"/>
                  <a:pt x="24191" y="36070"/>
                  <a:pt x="27773" y="35218"/>
                </a:cubicBezTo>
                <a:cubicBezTo>
                  <a:pt x="29587" y="34786"/>
                  <a:pt x="31443" y="34294"/>
                  <a:pt x="32952" y="33195"/>
                </a:cubicBezTo>
                <a:cubicBezTo>
                  <a:pt x="34416" y="32129"/>
                  <a:pt x="35439" y="30561"/>
                  <a:pt x="36243" y="28940"/>
                </a:cubicBezTo>
                <a:cubicBezTo>
                  <a:pt x="39199" y="22991"/>
                  <a:pt x="39449" y="15508"/>
                  <a:pt x="35951" y="9861"/>
                </a:cubicBezTo>
                <a:cubicBezTo>
                  <a:pt x="33071" y="5211"/>
                  <a:pt x="28039" y="2231"/>
                  <a:pt x="22957" y="521"/>
                </a:cubicBezTo>
                <a:cubicBezTo>
                  <a:pt x="21889" y="161"/>
                  <a:pt x="20774" y="1"/>
                  <a:pt x="19644" y="1"/>
                </a:cubicBezTo>
                <a:close/>
              </a:path>
            </a:pathLst>
          </a:custGeom>
          <a:solidFill>
            <a:srgbClr val="FFFFFF">
              <a:alpha val="7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9" name="Google Shape;3979;p45"/>
          <p:cNvSpPr/>
          <p:nvPr/>
        </p:nvSpPr>
        <p:spPr>
          <a:xfrm>
            <a:off x="1776358" y="768113"/>
            <a:ext cx="4060584" cy="3287317"/>
          </a:xfrm>
          <a:custGeom>
            <a:avLst/>
            <a:gdLst/>
            <a:ahLst/>
            <a:cxnLst/>
            <a:rect l="l" t="t" r="r" b="b"/>
            <a:pathLst>
              <a:path w="39449" h="36775" extrusionOk="0">
                <a:moveTo>
                  <a:pt x="19644" y="1"/>
                </a:moveTo>
                <a:cubicBezTo>
                  <a:pt x="16028" y="1"/>
                  <a:pt x="12262" y="1641"/>
                  <a:pt x="9418" y="3633"/>
                </a:cubicBezTo>
                <a:cubicBezTo>
                  <a:pt x="7013" y="5320"/>
                  <a:pt x="4963" y="7526"/>
                  <a:pt x="3512" y="10083"/>
                </a:cubicBezTo>
                <a:cubicBezTo>
                  <a:pt x="234" y="15853"/>
                  <a:pt x="1" y="23184"/>
                  <a:pt x="2659" y="29262"/>
                </a:cubicBezTo>
                <a:cubicBezTo>
                  <a:pt x="3293" y="30710"/>
                  <a:pt x="4094" y="32112"/>
                  <a:pt x="5239" y="33201"/>
                </a:cubicBezTo>
                <a:cubicBezTo>
                  <a:pt x="6279" y="34191"/>
                  <a:pt x="7568" y="34886"/>
                  <a:pt x="8906" y="35407"/>
                </a:cubicBezTo>
                <a:cubicBezTo>
                  <a:pt x="11430" y="36393"/>
                  <a:pt x="14087" y="36775"/>
                  <a:pt x="16784" y="36775"/>
                </a:cubicBezTo>
                <a:cubicBezTo>
                  <a:pt x="20450" y="36775"/>
                  <a:pt x="24191" y="36070"/>
                  <a:pt x="27773" y="35218"/>
                </a:cubicBezTo>
                <a:cubicBezTo>
                  <a:pt x="29587" y="34786"/>
                  <a:pt x="31443" y="34294"/>
                  <a:pt x="32952" y="33195"/>
                </a:cubicBezTo>
                <a:cubicBezTo>
                  <a:pt x="34416" y="32129"/>
                  <a:pt x="35439" y="30561"/>
                  <a:pt x="36243" y="28940"/>
                </a:cubicBezTo>
                <a:cubicBezTo>
                  <a:pt x="39199" y="22991"/>
                  <a:pt x="39449" y="15508"/>
                  <a:pt x="35951" y="9861"/>
                </a:cubicBezTo>
                <a:cubicBezTo>
                  <a:pt x="33071" y="5211"/>
                  <a:pt x="28039" y="2231"/>
                  <a:pt x="22957" y="521"/>
                </a:cubicBezTo>
                <a:cubicBezTo>
                  <a:pt x="21889" y="161"/>
                  <a:pt x="20774" y="1"/>
                  <a:pt x="19644" y="1"/>
                </a:cubicBezTo>
                <a:close/>
              </a:path>
            </a:pathLst>
          </a:custGeom>
          <a:solidFill>
            <a:srgbClr val="FFFFFF">
              <a:alpha val="7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1" name="Google Shape;3981;p45"/>
          <p:cNvSpPr txBox="1">
            <a:spLocks noGrp="1"/>
          </p:cNvSpPr>
          <p:nvPr>
            <p:ph type="title"/>
          </p:nvPr>
        </p:nvSpPr>
        <p:spPr>
          <a:xfrm>
            <a:off x="1829473" y="1901496"/>
            <a:ext cx="3929201" cy="6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Trẻ Thực hiện:</a:t>
            </a:r>
            <a:endParaRPr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3614" y="2599896"/>
            <a:ext cx="1203932" cy="8672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4946" y="2115794"/>
            <a:ext cx="988227" cy="71183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aster Chickens Newsletter by Slidesgo">
  <a:themeElements>
    <a:clrScheme name="Simple Light">
      <a:dk1>
        <a:srgbClr val="582F35"/>
      </a:dk1>
      <a:lt1>
        <a:srgbClr val="FFA8D2"/>
      </a:lt1>
      <a:dk2>
        <a:srgbClr val="FF7E7E"/>
      </a:dk2>
      <a:lt2>
        <a:srgbClr val="FFD54A"/>
      </a:lt2>
      <a:accent1>
        <a:srgbClr val="FF7E35"/>
      </a:accent1>
      <a:accent2>
        <a:srgbClr val="83CB52"/>
      </a:accent2>
      <a:accent3>
        <a:srgbClr val="54A871"/>
      </a:accent3>
      <a:accent4>
        <a:srgbClr val="7ADEF7"/>
      </a:accent4>
      <a:accent5>
        <a:srgbClr val="FFFFFF"/>
      </a:accent5>
      <a:accent6>
        <a:srgbClr val="FFF9D1"/>
      </a:accent6>
      <a:hlink>
        <a:srgbClr val="582F3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125</Words>
  <Application>Microsoft Office PowerPoint</Application>
  <PresentationFormat>On-screen Show (16:9)</PresentationFormat>
  <Paragraphs>24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Anaheim</vt:lpstr>
      <vt:lpstr>Calibri</vt:lpstr>
      <vt:lpstr>Arial</vt:lpstr>
      <vt:lpstr>Titan One</vt:lpstr>
      <vt:lpstr>Roboto Condensed Light</vt:lpstr>
      <vt:lpstr>Bellota Text</vt:lpstr>
      <vt:lpstr>Times New Roman</vt:lpstr>
      <vt:lpstr>.VnAvant</vt:lpstr>
      <vt:lpstr>Easter Chickens Newsletter by Slidesgo</vt:lpstr>
      <vt:lpstr>PowerPoint Presentation</vt:lpstr>
      <vt:lpstr>Ổn định tổ chức:</vt:lpstr>
      <vt:lpstr>Phương pháp, hình thức tổ chức:</vt:lpstr>
      <vt:lpstr>PowerPoint Presentation</vt:lpstr>
      <vt:lpstr>Đàm thoại:</vt:lpstr>
      <vt:lpstr>TRẻ quan sát  cô làm mâu:</vt:lpstr>
      <vt:lpstr>Trẻ Thực hiện: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HD: Tạo Hình  Vẽ Con gà (Tiết mẫu)</dc:title>
  <dc:creator>Admin</dc:creator>
  <cp:lastModifiedBy>Nguyễn Tiến Minh</cp:lastModifiedBy>
  <cp:revision>5</cp:revision>
  <dcterms:modified xsi:type="dcterms:W3CDTF">2025-12-15T17:11:35Z</dcterms:modified>
</cp:coreProperties>
</file>