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8"/>
  </p:notesMasterIdLst>
  <p:sldIdLst>
    <p:sldId id="262" r:id="rId2"/>
    <p:sldId id="263" r:id="rId3"/>
    <p:sldId id="264" r:id="rId4"/>
    <p:sldId id="265" r:id="rId5"/>
    <p:sldId id="266" r:id="rId6"/>
    <p:sldId id="267" r:id="rId7"/>
  </p:sldIdLst>
  <p:sldSz cx="14630400" cy="8229600"/>
  <p:notesSz cx="8229600" cy="1463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80" d="100"/>
          <a:sy n="80" d="100"/>
        </p:scale>
        <p:origin x="13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2806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A03B26-9D52-AF22-1366-E3873E619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81" y="210038"/>
            <a:ext cx="14095238" cy="7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728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F291EA-8B7A-5EA6-57FC-99320675C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09" y="143371"/>
            <a:ext cx="13952381" cy="79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512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76E47F-72D2-568F-1AB4-4B2984903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62" y="262419"/>
            <a:ext cx="14190476" cy="7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676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6CFF0E-133B-4AFB-69ED-AE98D9E48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28" y="143371"/>
            <a:ext cx="13857143" cy="79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294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A5D745-AA68-F1F5-B656-7A8279F7E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90" y="262419"/>
            <a:ext cx="14247619" cy="7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117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48B460-961B-B6C4-6C16-1FD77E550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71" y="214800"/>
            <a:ext cx="14142857" cy="7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315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Custom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>Nguyễn Tiến Minh</cp:lastModifiedBy>
  <cp:revision>4</cp:revision>
  <dcterms:created xsi:type="dcterms:W3CDTF">2025-12-04T03:37:09Z</dcterms:created>
  <dcterms:modified xsi:type="dcterms:W3CDTF">2025-12-15T17:24:11Z</dcterms:modified>
</cp:coreProperties>
</file>