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74" r:id="rId7"/>
    <p:sldId id="275" r:id="rId8"/>
    <p:sldId id="264" r:id="rId9"/>
    <p:sldId id="27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1" d="100"/>
          <a:sy n="91" d="100"/>
        </p:scale>
        <p:origin x="1210" y="58"/>
      </p:cViewPr>
      <p:guideLst>
        <p:guide orient="horz" pos="2160"/>
        <p:guide pos="28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2F62A5-8F4E-4ABD-87C2-23842E83F328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DC3B6-D65F-442B-95CF-2156A1433F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DC3B6-D65F-442B-95CF-2156A1433F49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DC3B6-D65F-442B-95CF-2156A1433F49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38623-F018-45A2-B0BE-60F76AD6D85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1PTHDP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8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981200" y="609600"/>
            <a:ext cx="6096000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b="1" dirty="0">
              <a:solidFill>
                <a:srgbClr val="0000CC"/>
              </a:solidFill>
            </a:endParaRPr>
          </a:p>
          <a:p>
            <a:pPr algn="ctr"/>
            <a:endParaRPr lang="en-US" b="1" dirty="0">
              <a:solidFill>
                <a:srgbClr val="0000CC"/>
              </a:solidFill>
            </a:endParaRPr>
          </a:p>
          <a:p>
            <a:pPr algn="ctr"/>
            <a:r>
              <a:rPr 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PHƯỜNG PHÚC LỢI</a:t>
            </a:r>
          </a:p>
          <a:p>
            <a:pPr algn="ctr"/>
            <a:r>
              <a:rPr 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 NON HOA SỮA</a:t>
            </a:r>
          </a:p>
          <a:p>
            <a:pPr algn="ctr"/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10765" y="3124200"/>
            <a:ext cx="6066790" cy="181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  <a:endParaRPr lang="vi-VN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Dạy trẻ so sánh về chiều cao của 2 đối tượng nói được từ cao hơn thấp hơn</a:t>
            </a:r>
            <a:r>
              <a:rPr lang="en-US" sz="2400" b="1" i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Trẻ 3- 4tuổi 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4419600" y="4939030"/>
            <a:ext cx="3643630" cy="675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Giáo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viên:Bùi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Pictur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762000"/>
            <a:ext cx="1447800" cy="121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07817"/>
            <a:ext cx="1447800" cy="121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08768"/>
            <a:ext cx="1447800" cy="121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85800" y="1367631"/>
            <a:ext cx="7913595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</a:rPr>
              <a:t>ỔN ĐỊNH TỔ CHỨC</a:t>
            </a:r>
          </a:p>
          <a:p>
            <a:pPr algn="ctr"/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Hát : “Cả nhà thương nhau”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repeatCount="indefinite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repeatCount="indefinite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repeatCount="indefinite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66700" y="1219200"/>
            <a:ext cx="8610600" cy="2984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PHÁP, HÌNH THỨC TỔ CHỨC</a:t>
            </a:r>
          </a:p>
          <a:p>
            <a:pPr algn="ctr"/>
            <a:endParaRPr lang="en-US" sz="4000" b="1" i="1" dirty="0">
              <a:solidFill>
                <a:srgbClr val="0000FF"/>
              </a:solidFill>
            </a:endParaRPr>
          </a:p>
          <a:p>
            <a:pPr algn="ctr"/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luyện sự bằng nhau về chiều cao của hai đối tượng</a:t>
            </a: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Hát “ Tìm bạn thân 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85800" y="1238210"/>
            <a:ext cx="8229600" cy="1445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sánh chiều cao 2 đối tượng </a:t>
            </a:r>
            <a:endParaRPr lang="en-US" sz="4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 flipH="1" flipV="1">
            <a:off x="1447800" y="6019800"/>
            <a:ext cx="60198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 rot="16200000">
            <a:off x="1412875" y="3089275"/>
            <a:ext cx="4641215" cy="1219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500120" y="3891280"/>
            <a:ext cx="3008630" cy="1322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2"/>
          <p:cNvSpPr txBox="1"/>
          <p:nvPr/>
        </p:nvSpPr>
        <p:spPr>
          <a:xfrm>
            <a:off x="2957830" y="728980"/>
            <a:ext cx="13855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Cao hơn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4419600" y="2438400"/>
            <a:ext cx="1549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Thấp hơn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/>
      <p:bldP spid="3" grpId="1"/>
      <p:bldP spid="4" grpId="0"/>
      <p:bldP spid="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 flipH="1" flipV="1">
            <a:off x="1447800" y="6019800"/>
            <a:ext cx="60198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 rot="16200000">
            <a:off x="1671320" y="3347720"/>
            <a:ext cx="4124960" cy="1219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500120" y="3891280"/>
            <a:ext cx="3008630" cy="1322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2"/>
          <p:cNvSpPr txBox="1"/>
          <p:nvPr/>
        </p:nvSpPr>
        <p:spPr>
          <a:xfrm>
            <a:off x="304800" y="0"/>
            <a:ext cx="799338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Trong hai cái cột vàng và đỏ, </a:t>
            </a:r>
            <a:endParaRPr lang="en-US" sz="4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tìm cái cột cao hơn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randomBar dir="vert"/>
      </p:transition>
    </mc:Choice>
    <mc:Fallback xmlns="">
      <p:transition spd="slow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 flipH="1" flipV="1">
            <a:off x="1447800" y="6019800"/>
            <a:ext cx="60198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 rot="16200000">
            <a:off x="1706245" y="3382645"/>
            <a:ext cx="4054475" cy="1219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500120" y="3891280"/>
            <a:ext cx="3008630" cy="1322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2"/>
          <p:cNvSpPr txBox="1"/>
          <p:nvPr/>
        </p:nvSpPr>
        <p:spPr>
          <a:xfrm>
            <a:off x="-76200" y="-5715"/>
            <a:ext cx="887603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Trong hai cái cột vàng và đỏ, </a:t>
            </a:r>
            <a:endParaRPr lang="en-US" sz="4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tìm cái cột thấp hơn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95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00200" y="1524000"/>
            <a:ext cx="6019800" cy="3230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 1: 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 đội nào nhanh</a:t>
            </a:r>
          </a:p>
          <a:p>
            <a:pPr algn="ctr"/>
            <a:r>
              <a:rPr 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chơi: Cho trẻ xếp thành 3 hàng dọc. Khi có hiệu lệnh của cô thì bạn đầu hàng lên chọn 1 cây hoa cắm vào giỏ. Cây hoa cao cắm vào giỏ cao, cây hoa thấp cắm vào giỏ thấp sau đó đi về cuối hàng đứng</a:t>
            </a:r>
          </a:p>
          <a:p>
            <a:pPr algn="ctr"/>
            <a:endParaRPr lang="en-US" sz="4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95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00200" y="1524000"/>
            <a:ext cx="6019800" cy="2922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 2: Bé khéo tay</a:t>
            </a:r>
          </a:p>
          <a:p>
            <a:pPr algn="ctr"/>
            <a:r>
              <a:rPr lang="en-US" sz="4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 1: Tô màu cây hoa thấp.</a:t>
            </a:r>
          </a:p>
          <a:p>
            <a:pPr algn="ctr"/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Nhóm 2: Tô màu cây hoa cao.</a:t>
            </a:r>
          </a:p>
          <a:p>
            <a:pPr algn="ctr"/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Nhóm 3: Khoanh tròn cây hoa thấp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222</Words>
  <Application>Microsoft Office PowerPoint</Application>
  <PresentationFormat>On-screen Show (4:3)</PresentationFormat>
  <Paragraphs>34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Nguyễn Tiến Minh</cp:lastModifiedBy>
  <cp:revision>27</cp:revision>
  <dcterms:created xsi:type="dcterms:W3CDTF">2019-10-24T03:41:00Z</dcterms:created>
  <dcterms:modified xsi:type="dcterms:W3CDTF">2025-12-15T15:35:16Z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E908E3CE70F04581B4C48C8221BFC36E_13</vt:lpwstr>
  </property>
  <property fmtid="{D5CDD505-2E9C-101B-9397-08002B2CF9AE}" pid="3" name="KSOProductBuildVer">
    <vt:lpwstr>1033-12.2.0.18283</vt:lpwstr>
  </property>
</Properties>
</file>