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62" r:id="rId2"/>
    <p:sldId id="263" r:id="rId3"/>
    <p:sldId id="264" r:id="rId4"/>
    <p:sldId id="265" r:id="rId5"/>
    <p:sldId id="266" r:id="rId6"/>
    <p:sldId id="267" r:id="rId7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0" d="100"/>
          <a:sy n="80" d="100"/>
        </p:scale>
        <p:origin x="1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45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6902A3-99EF-8F02-F0C0-89E579579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57" y="190990"/>
            <a:ext cx="14114286" cy="7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8EE378-CFB7-BEB8-60C3-77FB3C190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33" y="262419"/>
            <a:ext cx="14133333" cy="7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8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80237-1A85-D876-8122-640F6D354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9" y="86228"/>
            <a:ext cx="14504762" cy="8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011339-5864-652F-7B61-0D6AC1A3E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33" y="305276"/>
            <a:ext cx="13733333" cy="7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7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4E4C22-10F6-25EC-BA03-E05BB770A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28" y="243371"/>
            <a:ext cx="14057143" cy="7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2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F34F9E-38E4-5CFD-324E-51CD4CECA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43" y="248133"/>
            <a:ext cx="13485714" cy="7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31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Nguyễn Tiến Minh</cp:lastModifiedBy>
  <cp:revision>3</cp:revision>
  <dcterms:created xsi:type="dcterms:W3CDTF">2025-12-04T03:33:01Z</dcterms:created>
  <dcterms:modified xsi:type="dcterms:W3CDTF">2025-12-15T17:16:15Z</dcterms:modified>
</cp:coreProperties>
</file>