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65" r:id="rId4"/>
    <p:sldId id="266" r:id="rId5"/>
    <p:sldId id="267" r:id="rId6"/>
    <p:sldId id="268" r:id="rId7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10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CDAE4-4F65-1F13-21A4-7F1D7308DF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259D0-FC00-47FC-DA4C-F361DDAA3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086E2-7E66-A389-19FF-6ADE198E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3" y="52895"/>
            <a:ext cx="14485714" cy="81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5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A5266-4ED7-AD4C-8352-FC15AB0CEA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44C94C-B8EE-8573-AFCF-B64C3B81C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D2C5E-3B82-6756-4E77-81F2F82CB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66" y="233847"/>
            <a:ext cx="14066667" cy="7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7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B586-1FCD-E770-342D-5FDD3910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A694CE-B741-1B10-5796-CBF7F50FD8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BFC4C-5D0E-771B-5443-58FD62DBA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81" y="252895"/>
            <a:ext cx="14095238" cy="7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C27E-43CA-3328-DD7A-C0BC26EE5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2C957-0B4A-9CDF-385F-A2BF308D2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FAAAF-9AF4-6F43-9404-21178AB32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14" y="267181"/>
            <a:ext cx="13828571" cy="7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EA3C-4478-EA6E-8792-546E630BB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A79FC-BB2D-DC93-7228-29B88A764D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79A0FF-E77E-2BD0-402F-0BAF9C12C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1" y="38609"/>
            <a:ext cx="14542857" cy="8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D200-560E-D335-936E-8C215E152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05101-AF13-7D1C-BA1B-279ACE1859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F8F68-DB76-6A73-4F99-0753B381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2" y="514"/>
            <a:ext cx="14190476" cy="8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24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Nguyễn Tiến Minh</cp:lastModifiedBy>
  <cp:revision>4</cp:revision>
  <dcterms:created xsi:type="dcterms:W3CDTF">2025-12-04T03:24:50Z</dcterms:created>
  <dcterms:modified xsi:type="dcterms:W3CDTF">2025-12-15T17:31:43Z</dcterms:modified>
</cp:coreProperties>
</file>