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57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246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5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3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0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5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9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5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6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A3037-16C5-4614-9174-64B2020B708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7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ết quả hình ảnh cho background exerci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3" descr="Hình ảnh có li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Kết quả hình ảnh cho hình nền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-12112"/>
            <a:ext cx="9246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0"/>
            <a:ext cx="924933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175"/>
            <a:ext cx="9412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26" y="285100"/>
            <a:ext cx="888617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THẨM MỸ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In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hinhg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tay,ngón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448"/>
            <a:ext cx="9144000" cy="704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337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198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236"/>
            <a:ext cx="9144000" cy="691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680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402"/>
            <a:ext cx="9116397" cy="682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284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r="9590"/>
          <a:stretch/>
        </p:blipFill>
        <p:spPr bwMode="auto">
          <a:xfrm>
            <a:off x="13571" y="19833"/>
            <a:ext cx="91304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970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" y="0"/>
            <a:ext cx="91377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762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2" y="43450"/>
            <a:ext cx="9152351" cy="68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723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27"/>
            <a:ext cx="9144000" cy="682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hạc VỀ BÀN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1060</TotalTime>
  <Words>40</Words>
  <Application>Microsoft Office PowerPoint</Application>
  <PresentationFormat>On-screen Show (4:3)</PresentationFormat>
  <Paragraphs>10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A333</cp:lastModifiedBy>
  <cp:revision>40</cp:revision>
  <dcterms:created xsi:type="dcterms:W3CDTF">2017-11-07T05:57:17Z</dcterms:created>
  <dcterms:modified xsi:type="dcterms:W3CDTF">2025-12-15T06:44:20Z</dcterms:modified>
</cp:coreProperties>
</file>