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3" r:id="rId4"/>
    <p:sldId id="284" r:id="rId5"/>
    <p:sldId id="286" r:id="rId6"/>
    <p:sldId id="276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96" d="100"/>
          <a:sy n="96" d="100"/>
        </p:scale>
        <p:origin x="1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76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53" y="0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4261" y="409903"/>
            <a:ext cx="5218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6602" y="3893707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NDTT: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NDKH: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964"/>
          <a:stretch/>
        </p:blipFill>
        <p:spPr>
          <a:xfrm>
            <a:off x="-29497" y="0"/>
            <a:ext cx="1229955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3036" y="1322606"/>
            <a:ext cx="7406180" cy="1323435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3008" y="460836"/>
            <a:ext cx="7406180" cy="86177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>
              <a:defRPr/>
            </a:pPr>
            <a:r>
              <a:rPr lang="en-US" sz="5000" b="1" dirty="0" err="1">
                <a:solidFill>
                  <a:srgbClr val="FF0000"/>
                </a:solidFill>
                <a:latin typeface="Circle" panose="020B0703020102020204" pitchFamily="34" charset="0"/>
                <a:cs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Circle" panose="020B0703020102020204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426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ố Bạn Beat - Nhac Beat M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882" y="209550"/>
            <a:ext cx="12192000" cy="6972300"/>
          </a:xfrm>
          <a:prstGeom prst="rect">
            <a:avLst/>
          </a:prstGeom>
        </p:spPr>
      </p:pic>
      <p:pic>
        <p:nvPicPr>
          <p:cNvPr id="6" name="Đố Bạn Beat - Nhac Beat M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ò Lả - Những Ca Khúc Quan Họ Bắc Ninh Hay Nhất Của NSƯT Thu Huyền Quan Họ 2017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pic>
        <p:nvPicPr>
          <p:cNvPr id="6" name="mix_56s (audio-join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53" y="0"/>
            <a:ext cx="12192000" cy="68525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3481" y="199656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“Ai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mix_6m30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6681" y="478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" y="-78059"/>
            <a:ext cx="12087922" cy="69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C82C22A-0252-9B98-877A-6288D16AB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5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6C26FB-A097-C3A7-DDBD-B2160507F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5" t="20769" b="304"/>
          <a:stretch/>
        </p:blipFill>
        <p:spPr>
          <a:xfrm>
            <a:off x="1243533" y="1927508"/>
            <a:ext cx="4852466" cy="4231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1009" t="24736" r="17350" b="33438"/>
          <a:stretch/>
        </p:blipFill>
        <p:spPr>
          <a:xfrm>
            <a:off x="2489558" y="2253006"/>
            <a:ext cx="8244548" cy="2836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0CB9D-7149-8712-ACCA-4217B0E2A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b="5801"/>
          <a:stretch/>
        </p:blipFill>
        <p:spPr>
          <a:xfrm>
            <a:off x="8673304" y="2787914"/>
            <a:ext cx="4121604" cy="3899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E2A8F-280E-F604-E7B8-8769ACBCD9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7" r="50000"/>
          <a:stretch/>
        </p:blipFill>
        <p:spPr>
          <a:xfrm>
            <a:off x="-50378" y="538498"/>
            <a:ext cx="4370729" cy="47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</TotalTime>
  <Words>72</Words>
  <Application>Microsoft Office PowerPoint</Application>
  <PresentationFormat>Widescreen</PresentationFormat>
  <Paragraphs>13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Circle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Nguyễn Tiến Minh</cp:lastModifiedBy>
  <cp:revision>29</cp:revision>
  <dcterms:created xsi:type="dcterms:W3CDTF">2022-11-06T22:46:15Z</dcterms:created>
  <dcterms:modified xsi:type="dcterms:W3CDTF">2025-12-15T15:30:07Z</dcterms:modified>
</cp:coreProperties>
</file>