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slide" Target="slide3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  <a:endParaRPr lang="vi-VN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ĐỀ TÀI: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SỐ 8 (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1)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MGL </a:t>
            </a:r>
            <a:r>
              <a:rPr lang="en-US" sz="4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A4</a:t>
            </a:r>
            <a:endParaRPr lang="en-US" sz="4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Người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Kiều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Sang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gà trống thổi kèn 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1525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6991" y="373064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99961" y="2437121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7" name="Right Arrow 26">
            <a:hlinkClick r:id="rId3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21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772400" y="46482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86991" y="38927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18036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7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1" y="4724400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35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Program Files (x86)\Microsoft Office\MEDIA\OFFICE14\Bullets\BD14533_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806031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OFFICE14\Bullets\BD14532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OFFICE14\Bullets\BD14530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 (x86)\Microsoft Office\MEDIA\OFFICE14\Bullets\BD14528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 (x86)\Microsoft Office\MEDIA\OFFICE14\Bullets\BD14529_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Program Files (x86)\Microsoft Office\MEDIA\OFFICE14\Bullets\BD14579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Program Files (x86)\Microsoft Office\MEDIA\OFFICE14\Bullets\BD14578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Program Files (x86)\Microsoft Office\MEDIA\OFFICE14\Bullets\BD15020_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Program Files (x86)\Microsoft Office\MEDIA\OFFICE14\Bullets\BD15022_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1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3322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303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5080" y="1368569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343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9790" y="134074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797" y="1359053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37</Words>
  <Application>Microsoft Office PowerPoint</Application>
  <PresentationFormat>On-screen Show (4:3)</PresentationFormat>
  <Paragraphs>18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38</cp:revision>
  <dcterms:created xsi:type="dcterms:W3CDTF">2017-11-07T11:14:51Z</dcterms:created>
  <dcterms:modified xsi:type="dcterms:W3CDTF">2024-01-04T01:53:26Z</dcterms:modified>
</cp:coreProperties>
</file>