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80" d="100"/>
          <a:sy n="80" d="100"/>
        </p:scale>
        <p:origin x="27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p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828800"/>
            <a:ext cx="7315200" cy="236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CÂU CHUYỆN: CHÚ DÊ ĐEN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Khi gặp sói</a:t>
            </a:r>
            <a:r>
              <a:rPr lang="en-US" sz="4000" dirty="0" smtClean="0">
                <a:latin typeface="+mj-lt"/>
              </a:rPr>
              <a:t>,</a:t>
            </a:r>
            <a:r>
              <a:rPr lang="vi-VN" sz="4000" dirty="0" smtClean="0">
                <a:latin typeface="+mj-lt"/>
              </a:rPr>
              <a:t> Dê Đen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cảm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thấy</a:t>
            </a:r>
            <a:r>
              <a:rPr lang="vi-VN" sz="4000" dirty="0" smtClean="0">
                <a:latin typeface="+mj-lt"/>
              </a:rPr>
              <a:t> như thế nào?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PHƯỜNG</a:t>
            </a:r>
            <a:r>
              <a:rPr kumimoji="0" lang="vi-VN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PHÚC LỢI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lang="en-US" sz="2000" b="1" kern="0" noProof="0" dirty="0" smtClean="0">
                <a:solidFill>
                  <a:srgbClr val="000096"/>
                </a:solidFill>
                <a:latin typeface="Times New Roman" pitchFamily="18" charset="0"/>
              </a:rPr>
              <a:t>ẦM NON HOA SỮA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tuổi: MG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5-6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101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A333</cp:lastModifiedBy>
  <cp:revision>11</cp:revision>
  <dcterms:created xsi:type="dcterms:W3CDTF">2020-04-12T03:32:24Z</dcterms:created>
  <dcterms:modified xsi:type="dcterms:W3CDTF">2025-12-15T06:47:33Z</dcterms:modified>
</cp:coreProperties>
</file>