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4" r:id="rId4"/>
    <p:sldId id="268" r:id="rId5"/>
    <p:sldId id="265" r:id="rId6"/>
    <p:sldId id="270" r:id="rId7"/>
    <p:sldId id="275" r:id="rId8"/>
    <p:sldId id="266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8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8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0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2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4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7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8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8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2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8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F4719-A713-4CBB-846C-7F4E7B23C35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26485" y="183758"/>
            <a:ext cx="46885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PHÚC LỢI </a:t>
            </a:r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707" y="877895"/>
            <a:ext cx="1066079" cy="1072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895" y="2023321"/>
            <a:ext cx="85397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 ÂM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VĐMH “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TCAN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MGN B3( 4- 5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9452" y="6231856"/>
            <a:ext cx="236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84703" y="2564023"/>
            <a:ext cx="518283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  <a:latin typeface="Nunito Black" panose="00000A00000000000000" pitchFamily="2" charset="0"/>
              </a:rPr>
              <a:t>HOẠT ĐỘNG 1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: </a:t>
            </a:r>
            <a:r>
              <a:rPr lang="en-US" sz="3200" b="1" u="sng" dirty="0" err="1" smtClean="0">
                <a:solidFill>
                  <a:srgbClr val="0070C0"/>
                </a:solidFill>
                <a:latin typeface="Nunito Black" panose="00000A00000000000000" pitchFamily="2" charset="0"/>
              </a:rPr>
              <a:t>Ổn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3200" b="1" u="sng" dirty="0" err="1" smtClean="0">
                <a:solidFill>
                  <a:srgbClr val="0070C0"/>
                </a:solidFill>
                <a:latin typeface="Nunito Black" panose="00000A00000000000000" pitchFamily="2" charset="0"/>
              </a:rPr>
              <a:t>định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1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5803" y="2534637"/>
            <a:ext cx="792396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  <a:latin typeface="Nunito Black" panose="00000A00000000000000" pitchFamily="2" charset="0"/>
              </a:rPr>
              <a:t>HOẠT ĐỘNG 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2 </a:t>
            </a:r>
          </a:p>
          <a:p>
            <a:pPr algn="ctr"/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PHƯƠNG PHÁP, </a:t>
            </a:r>
            <a:r>
              <a:rPr lang="en-US" sz="3200" b="1" u="sng" smtClean="0">
                <a:solidFill>
                  <a:srgbClr val="0070C0"/>
                </a:solidFill>
                <a:latin typeface="Nunito Black" panose="00000A00000000000000" pitchFamily="2" charset="0"/>
              </a:rPr>
              <a:t>HÌNH THỨC 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TỔ CHỨC</a:t>
            </a:r>
            <a:endParaRPr lang="en-US" sz="32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4114" y="2628781"/>
            <a:ext cx="720416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A)VĐMH: </a:t>
            </a:r>
            <a:r>
              <a:rPr lang="en-US" sz="4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69476" y="3456057"/>
            <a:ext cx="5859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Lần</a:t>
            </a:r>
            <a:r>
              <a:rPr lang="en-US" sz="4000" b="1" dirty="0" smtClean="0">
                <a:solidFill>
                  <a:srgbClr val="FF0000"/>
                </a:solidFill>
              </a:rPr>
              <a:t> 1 : </a:t>
            </a:r>
            <a:r>
              <a:rPr lang="en-US" sz="4000" b="1" dirty="0" err="1" smtClean="0">
                <a:solidFill>
                  <a:srgbClr val="FF0000"/>
                </a:solidFill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</a:rPr>
              <a:t> VĐMH </a:t>
            </a:r>
            <a:r>
              <a:rPr lang="en-US" sz="4000" b="1" dirty="0" err="1" smtClean="0">
                <a:solidFill>
                  <a:srgbClr val="FF0000"/>
                </a:solidFill>
              </a:rPr>
              <a:t>từng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13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65311" y="2674947"/>
            <a:ext cx="586891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4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28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33006" y="3013501"/>
            <a:ext cx="7369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Lần</a:t>
            </a:r>
            <a:r>
              <a:rPr lang="en-US" sz="4800" dirty="0" smtClean="0">
                <a:solidFill>
                  <a:srgbClr val="FF0000"/>
                </a:solidFill>
              </a:rPr>
              <a:t> 3 : </a:t>
            </a:r>
            <a:r>
              <a:rPr lang="en-US" sz="4800" dirty="0" err="1" smtClean="0">
                <a:solidFill>
                  <a:srgbClr val="FF0000"/>
                </a:solidFill>
              </a:rPr>
              <a:t>Cả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lớp</a:t>
            </a:r>
            <a:r>
              <a:rPr lang="en-US" sz="4800" dirty="0" smtClean="0">
                <a:solidFill>
                  <a:srgbClr val="FF0000"/>
                </a:solidFill>
              </a:rPr>
              <a:t> VĐ </a:t>
            </a:r>
            <a:r>
              <a:rPr lang="en-US" sz="4800" dirty="0" err="1" smtClean="0">
                <a:solidFill>
                  <a:srgbClr val="FF0000"/>
                </a:solidFill>
              </a:rPr>
              <a:t>theo</a:t>
            </a:r>
            <a:r>
              <a:rPr lang="en-US" sz="4800" dirty="0" smtClean="0">
                <a:solidFill>
                  <a:srgbClr val="FF0000"/>
                </a:solidFill>
              </a:rPr>
              <a:t> video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7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23210" y="2721114"/>
            <a:ext cx="4604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B)NH: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767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4191" y="2219325"/>
            <a:ext cx="81820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vi-VN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vi-VN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âm nhạc</a:t>
            </a:r>
          </a:p>
          <a:p>
            <a:pPr algn="ctr"/>
            <a:r>
              <a:rPr lang="vi-VN" sz="4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4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2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51468" y="2534637"/>
            <a:ext cx="443262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0070C0"/>
                </a:solidFill>
                <a:latin typeface="Nunito Black" panose="00000A00000000000000" pitchFamily="2" charset="0"/>
              </a:rPr>
              <a:t>HOẠT ĐỘNG 3</a:t>
            </a:r>
            <a:r>
              <a:rPr lang="en-US" sz="44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</a:p>
          <a:p>
            <a:pPr algn="ctr"/>
            <a:r>
              <a:rPr lang="en-US" sz="44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KẾT THÚC</a:t>
            </a:r>
            <a:endParaRPr lang="en-US" sz="44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147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Nunito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40</cp:revision>
  <dcterms:created xsi:type="dcterms:W3CDTF">2022-04-27T15:39:45Z</dcterms:created>
  <dcterms:modified xsi:type="dcterms:W3CDTF">2025-09-10T08:48:07Z</dcterms:modified>
</cp:coreProperties>
</file>