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5" y="188497"/>
            <a:ext cx="35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1" y="2294822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522290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 QUA VẬT CẢN</a:t>
            </a:r>
          </a:p>
          <a:p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TCVĐVận chuyển thực phẩm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 (4-5 TUỔI)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1042285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chuyển thực phẩm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69</Words>
  <Application>Microsoft Office PowerPoint</Application>
  <PresentationFormat>On-screen Show (4:3)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“Vận chuyển thực phẩm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Sang</cp:lastModifiedBy>
  <cp:revision>24</cp:revision>
  <dcterms:created xsi:type="dcterms:W3CDTF">2018-10-03T05:51:16Z</dcterms:created>
  <dcterms:modified xsi:type="dcterms:W3CDTF">2025-12-14T05:12:48Z</dcterms:modified>
</cp:coreProperties>
</file>