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5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0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7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8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36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1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2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8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1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10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3918-1758-48CB-B885-93321992B94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2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83918-1758-48CB-B885-93321992B94F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5B16A-4AB8-4C05-807E-F4D16635C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2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2.xml"/><Relationship Id="rId4" Type="http://schemas.microsoft.com/office/2007/relationships/media" Target="../media/media1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304"/>
            <a:ext cx="12192000" cy="7038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8817" y="659107"/>
            <a:ext cx="60899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vi-VN" sz="24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PHÍC LỢI 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TRƯỜNG MẦM NON HOA SỮA 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9145" y="1882703"/>
            <a:ext cx="4672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 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558863" y="2675412"/>
            <a:ext cx="50742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: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con ăn gì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endParaRPr lang="en-US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91186" y="5422005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24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9323" cy="7018985"/>
          </a:xfrm>
        </p:spPr>
      </p:pic>
      <p:sp>
        <p:nvSpPr>
          <p:cNvPr id="5" name="TextBox 4"/>
          <p:cNvSpPr txBox="1"/>
          <p:nvPr/>
        </p:nvSpPr>
        <p:spPr>
          <a:xfrm>
            <a:off x="3148790" y="385237"/>
            <a:ext cx="7999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I.Ổn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Vđ trời nắng trời mưa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rời-nắng-trời-mưa----nhạc-thiếu-nh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359" end="10657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1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33"/>
            <a:ext cx="12088906" cy="6858000"/>
          </a:xfrm>
        </p:spPr>
      </p:pic>
      <p:sp>
        <p:nvSpPr>
          <p:cNvPr id="5" name="TextBox 4"/>
          <p:cNvSpPr txBox="1"/>
          <p:nvPr/>
        </p:nvSpPr>
        <p:spPr>
          <a:xfrm>
            <a:off x="484624" y="903076"/>
            <a:ext cx="7491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540" y="1728792"/>
            <a:ext cx="6072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S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34853" y="26723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94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65158" y="766743"/>
            <a:ext cx="46410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 bàn</a:t>
            </a:r>
            <a:endParaRPr lang="en-US" sz="32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S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24189" y="2127412"/>
            <a:ext cx="575697" cy="609600"/>
          </a:xfrm>
          <a:prstGeom prst="rect">
            <a:avLst/>
          </a:prstGeom>
        </p:spPr>
      </p:pic>
      <p:pic>
        <p:nvPicPr>
          <p:cNvPr id="6" name="trời-nắng-trời-mưa----nhạc-thiếu-nhi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5359" end="1065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3988" y="61547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76437" y="1027906"/>
            <a:ext cx="4663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Cho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 kịch </a:t>
            </a:r>
            <a:endParaRPr lang="en-US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97705" y="4530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2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3956"/>
          </a:xfrm>
        </p:spPr>
      </p:pic>
      <p:sp>
        <p:nvSpPr>
          <p:cNvPr id="5" name="TextBox 4"/>
          <p:cNvSpPr txBox="1"/>
          <p:nvPr/>
        </p:nvSpPr>
        <p:spPr>
          <a:xfrm>
            <a:off x="3522134" y="2562578"/>
            <a:ext cx="3820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96</Words>
  <Application>Microsoft Office PowerPoint</Application>
  <PresentationFormat>Widescreen</PresentationFormat>
  <Paragraphs>13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 thuy</dc:creator>
  <cp:lastModifiedBy>Sang</cp:lastModifiedBy>
  <cp:revision>41</cp:revision>
  <dcterms:created xsi:type="dcterms:W3CDTF">2023-10-23T16:08:36Z</dcterms:created>
  <dcterms:modified xsi:type="dcterms:W3CDTF">2025-12-14T05:27:26Z</dcterms:modified>
</cp:coreProperties>
</file>