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4" r:id="rId2"/>
    <p:sldId id="304" r:id="rId3"/>
    <p:sldId id="305" r:id="rId4"/>
    <p:sldId id="307" r:id="rId5"/>
    <p:sldId id="273" r:id="rId6"/>
    <p:sldId id="261" r:id="rId7"/>
    <p:sldId id="277" r:id="rId8"/>
    <p:sldId id="262" r:id="rId9"/>
    <p:sldId id="263" r:id="rId10"/>
    <p:sldId id="306" r:id="rId11"/>
    <p:sldId id="278" r:id="rId12"/>
    <p:sldId id="264" r:id="rId13"/>
    <p:sldId id="284" r:id="rId14"/>
    <p:sldId id="279" r:id="rId15"/>
    <p:sldId id="268" r:id="rId16"/>
    <p:sldId id="276" r:id="rId17"/>
  </p:sldIdLst>
  <p:sldSz cx="9144000" cy="6858000" type="screen4x3"/>
  <p:notesSz cx="6858000" cy="91440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33CC"/>
    <a:srgbClr val="FD0FE1"/>
    <a:srgbClr val="29E3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10" autoAdjust="0"/>
    <p:restoredTop sz="93979" autoAdjust="0"/>
  </p:normalViewPr>
  <p:slideViewPr>
    <p:cSldViewPr>
      <p:cViewPr varScale="1">
        <p:scale>
          <a:sx n="69" d="100"/>
          <a:sy n="69" d="100"/>
        </p:scale>
        <p:origin x="141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08C021-B97F-42CB-A714-0AF1C52735E0}" type="datetimeFigureOut">
              <a:rPr lang="en-US" smtClean="0"/>
              <a:t>10/5/2025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BEC498-C007-408D-A414-102B0A65F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372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47FFE-0F56-44C0-884B-249259792C9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8878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47FFE-0F56-44C0-884B-249259792C9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775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10/5/2025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10/5/2025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10/5/2025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10/5/2025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10/5/2025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10/5/2025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10/5/2025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10/5/2025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10/5/2025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10/5/2025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10/5/2025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0B116A-3CA7-4BAD-9892-D965339006A9}" type="datetimeFigureOut">
              <a:rPr lang="en-US" smtClean="0"/>
              <a:pPr/>
              <a:t>10/5/2025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admin\Desktop\yukibackb2c9bcd2b3e011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57200" y="352061"/>
            <a:ext cx="85344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</a:p>
          <a:p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    </a:t>
            </a:r>
            <a:r>
              <a:rPr lang="vi-VN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UBND PHƯỜNG PHÚC LỢI </a:t>
            </a:r>
          </a:p>
          <a:p>
            <a:r>
              <a:rPr 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 </a:t>
            </a:r>
            <a:r>
              <a:rPr lang="vi-VN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MẦM NO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HOA SỮA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25926" y="2886055"/>
            <a:ext cx="8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  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 KHOA HỌC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16627" y="3728308"/>
            <a:ext cx="7315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MGN</a:t>
            </a:r>
            <a:r>
              <a:rPr lang="vi-VN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B3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4-5 </a:t>
            </a:r>
            <a:r>
              <a:rPr lang="vi-VN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tuổi)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200" y="5153555"/>
            <a:ext cx="2450260" cy="18353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4321" y="5344993"/>
            <a:ext cx="1597357" cy="13476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8900" y="2503242"/>
            <a:ext cx="2286000" cy="216768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76600" y="6219477"/>
            <a:ext cx="2390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b="1" dirty="0" smtClean="0"/>
              <a:t>Năm học 2025-2026 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C:\Users\admin\Desktop\020311_0624_Charmsyt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2175472"/>
            <a:ext cx="4648200" cy="33528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819400" y="381000"/>
            <a:ext cx="52123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long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Thanh long ruột đỏ 1kg | Yes24 Việt N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413" y="2209800"/>
            <a:ext cx="4473678" cy="3284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5269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4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4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4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18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ách làm bánh mì đỏ hấp dẫn từ &quot;thanh long được giải cứu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002944"/>
            <a:ext cx="48006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Những món ăn độc đáo từ trái thanh long Việt Nam - ELLE Việt N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8944" y="1032761"/>
            <a:ext cx="4343400" cy="2750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Mát lạnh với cách pha chế sinh tố thanh long ngon và hấp dẫn | cachlam9.com  | tinbaihay.ne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7" y="3886200"/>
            <a:ext cx="4800600" cy="2994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Những món ăn độc đáo từ trái thanh long Việt Nam - ELLE Việt Na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883" y="3733800"/>
            <a:ext cx="4343400" cy="3057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395081B-F493-7761-3F9F-322E8E1607E6}"/>
              </a:ext>
            </a:extLst>
          </p:cNvPr>
          <p:cNvSpPr txBox="1"/>
          <p:nvPr/>
        </p:nvSpPr>
        <p:spPr>
          <a:xfrm>
            <a:off x="1905000" y="152400"/>
            <a:ext cx="6629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món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long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1208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96200" y="0"/>
            <a:ext cx="1447800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táo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3048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Qủa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Táo</a:t>
            </a:r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F7A5EF0-CDDB-8828-01E5-EA5A34BCE6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667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82819" y="1676400"/>
            <a:ext cx="4119562" cy="4119562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DF96315-B161-CCA3-37F7-332C3038C40D}"/>
              </a:ext>
            </a:extLst>
          </p:cNvPr>
          <p:cNvSpPr/>
          <p:nvPr/>
        </p:nvSpPr>
        <p:spPr>
          <a:xfrm>
            <a:off x="2667000" y="5786023"/>
            <a:ext cx="1768011" cy="553176"/>
          </a:xfrm>
          <a:prstGeom prst="roundRect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002060"/>
                </a:solidFill>
              </a:rPr>
              <a:t>Vỏ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táo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8" name="Arrow: Up 7">
            <a:extLst>
              <a:ext uri="{FF2B5EF4-FFF2-40B4-BE49-F238E27FC236}">
                <a16:creationId xmlns:a16="http://schemas.microsoft.com/office/drawing/2014/main" id="{DC312103-E6B5-8350-E2C9-A657319DFF27}"/>
              </a:ext>
            </a:extLst>
          </p:cNvPr>
          <p:cNvSpPr/>
          <p:nvPr/>
        </p:nvSpPr>
        <p:spPr>
          <a:xfrm rot="913484">
            <a:off x="3452684" y="5001904"/>
            <a:ext cx="310277" cy="802182"/>
          </a:xfrm>
          <a:prstGeom prst="upArrow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9E59B8C-8BB9-7039-ABA6-87686347B3C5}"/>
              </a:ext>
            </a:extLst>
          </p:cNvPr>
          <p:cNvSpPr/>
          <p:nvPr/>
        </p:nvSpPr>
        <p:spPr>
          <a:xfrm rot="285057">
            <a:off x="477070" y="2434467"/>
            <a:ext cx="1768011" cy="553176"/>
          </a:xfrm>
          <a:prstGeom prst="roundRect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002060"/>
                </a:solidFill>
              </a:rPr>
              <a:t>Lá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táo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0" name="Arrow: Up 9">
            <a:extLst>
              <a:ext uri="{FF2B5EF4-FFF2-40B4-BE49-F238E27FC236}">
                <a16:creationId xmlns:a16="http://schemas.microsoft.com/office/drawing/2014/main" id="{4CFA2B18-5976-3EB7-65B6-DB2A12B86807}"/>
              </a:ext>
            </a:extLst>
          </p:cNvPr>
          <p:cNvSpPr/>
          <p:nvPr/>
        </p:nvSpPr>
        <p:spPr>
          <a:xfrm rot="4328668">
            <a:off x="1874401" y="2014467"/>
            <a:ext cx="310277" cy="802182"/>
          </a:xfrm>
          <a:prstGeom prst="upArrow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3A45EFC-E7FC-8A1F-436A-AEE2BC46479D}"/>
              </a:ext>
            </a:extLst>
          </p:cNvPr>
          <p:cNvSpPr/>
          <p:nvPr/>
        </p:nvSpPr>
        <p:spPr>
          <a:xfrm>
            <a:off x="4148422" y="1777110"/>
            <a:ext cx="1768011" cy="553176"/>
          </a:xfrm>
          <a:prstGeom prst="roundRect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002060"/>
                </a:solidFill>
              </a:rPr>
              <a:t>Cuống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táo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2" name="Arrow: Up 11">
            <a:extLst>
              <a:ext uri="{FF2B5EF4-FFF2-40B4-BE49-F238E27FC236}">
                <a16:creationId xmlns:a16="http://schemas.microsoft.com/office/drawing/2014/main" id="{15B109FE-6B91-E14A-1627-715F7FD6BF73}"/>
              </a:ext>
            </a:extLst>
          </p:cNvPr>
          <p:cNvSpPr/>
          <p:nvPr/>
        </p:nvSpPr>
        <p:spPr>
          <a:xfrm rot="14351255">
            <a:off x="3910399" y="2034030"/>
            <a:ext cx="238398" cy="500408"/>
          </a:xfrm>
          <a:prstGeom prst="upArrow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290" y="5181600"/>
            <a:ext cx="905551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lvl="0"/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Qủa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lvl="0"/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Qủa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5C9837-EE4C-22EB-7A41-838A9DD962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562" y="897275"/>
            <a:ext cx="4714875" cy="3982467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25CF3ED-1D8B-592C-151B-48D37F10D244}"/>
              </a:ext>
            </a:extLst>
          </p:cNvPr>
          <p:cNvSpPr/>
          <p:nvPr/>
        </p:nvSpPr>
        <p:spPr>
          <a:xfrm>
            <a:off x="4724400" y="5257800"/>
            <a:ext cx="1768011" cy="553176"/>
          </a:xfrm>
          <a:prstGeom prst="roundRect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002060"/>
                </a:solidFill>
              </a:rPr>
              <a:t>Ruột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táo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6" name="Arrow: Up 5">
            <a:extLst>
              <a:ext uri="{FF2B5EF4-FFF2-40B4-BE49-F238E27FC236}">
                <a16:creationId xmlns:a16="http://schemas.microsoft.com/office/drawing/2014/main" id="{19012D86-AD71-4FB4-3C87-60B786B7D0A2}"/>
              </a:ext>
            </a:extLst>
          </p:cNvPr>
          <p:cNvSpPr/>
          <p:nvPr/>
        </p:nvSpPr>
        <p:spPr>
          <a:xfrm rot="913484">
            <a:off x="5510084" y="4473681"/>
            <a:ext cx="310277" cy="802182"/>
          </a:xfrm>
          <a:prstGeom prst="upArrow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FFF9EEC-8BA7-56EF-3F98-E71D8C56AA18}"/>
              </a:ext>
            </a:extLst>
          </p:cNvPr>
          <p:cNvSpPr/>
          <p:nvPr/>
        </p:nvSpPr>
        <p:spPr>
          <a:xfrm>
            <a:off x="6603402" y="2939994"/>
            <a:ext cx="1768011" cy="553176"/>
          </a:xfrm>
          <a:prstGeom prst="roundRect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002060"/>
                </a:solidFill>
              </a:rPr>
              <a:t>Hạt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táo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8" name="Arrow: Up 7">
            <a:extLst>
              <a:ext uri="{FF2B5EF4-FFF2-40B4-BE49-F238E27FC236}">
                <a16:creationId xmlns:a16="http://schemas.microsoft.com/office/drawing/2014/main" id="{3343BD15-2652-4B01-1235-4C0C60E29FBD}"/>
              </a:ext>
            </a:extLst>
          </p:cNvPr>
          <p:cNvSpPr/>
          <p:nvPr/>
        </p:nvSpPr>
        <p:spPr>
          <a:xfrm rot="17271985">
            <a:off x="5924442" y="2626901"/>
            <a:ext cx="355453" cy="1179360"/>
          </a:xfrm>
          <a:prstGeom prst="upArrow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519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Món Ngon Việt - Các món ngon chế biến từ Tá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191" y="1357790"/>
            <a:ext cx="3048000" cy="2821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ách làm sinh tố táo thanh mát, ngon ngất ngay - Cách Làm Món Ng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809" y="1359768"/>
            <a:ext cx="33528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Táo Đỏ - Công Dụng, Cách Dùng Và Giá Bán Mới Nhất Hiện Na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5486" y="1357790"/>
            <a:ext cx="2765323" cy="2821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Những món ngon có lợi cho sức khỏe từ táo Washington - VietNamNe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6" y="4159290"/>
            <a:ext cx="3030794" cy="2698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Các món ăn với táo cực ngon không nên bỏ lỡ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159290"/>
            <a:ext cx="3352800" cy="2698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Ăn táo có giảm cân không? Thực đơn giảm cân với táo loại bỏ 3-5k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677" y="4164878"/>
            <a:ext cx="2730910" cy="2729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89FDFE6-0F72-B4AD-3B83-A1FA9BBEDDB4}"/>
              </a:ext>
            </a:extLst>
          </p:cNvPr>
          <p:cNvSpPr txBox="1"/>
          <p:nvPr/>
        </p:nvSpPr>
        <p:spPr>
          <a:xfrm>
            <a:off x="2362200" y="304800"/>
            <a:ext cx="52123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món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táo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9610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9099" y="152400"/>
            <a:ext cx="830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mít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táo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long.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2E3A241-BF85-8C10-3EE9-E828526F4C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200" y="2088696"/>
            <a:ext cx="2438400" cy="263570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F84F4D5-164F-A10D-1B66-48CB60CDA1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2100290"/>
            <a:ext cx="2336719" cy="26165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31FE2E1-FC39-A7D8-0715-9643FC8BDB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2088696"/>
            <a:ext cx="2306070" cy="26357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admin\Desktop\illustration_cartoon_girl_B10-PSD-0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5" name="Cloud Callout 4"/>
          <p:cNvSpPr/>
          <p:nvPr/>
        </p:nvSpPr>
        <p:spPr>
          <a:xfrm>
            <a:off x="1600200" y="304800"/>
            <a:ext cx="7239000" cy="1676400"/>
          </a:xfrm>
          <a:prstGeom prst="cloudCallout">
            <a:avLst>
              <a:gd name="adj1" fmla="val -38109"/>
              <a:gd name="adj2" fmla="val 1022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thúc</a:t>
            </a:r>
            <a:endParaRPr lang="en-US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ờ</a:t>
            </a:r>
            <a:r>
              <a:rPr lang="vi-VN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học đã kết thúc. Cô chúc các bé chăm ngoan học giỏi.</a:t>
            </a:r>
            <a:endParaRPr lang="en-US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3" dur="50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2057400"/>
            <a:ext cx="66294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b="1" dirty="0">
                <a:latin typeface="Times New Roman" pitchFamily="18" charset="0"/>
                <a:cs typeface="Times New Roman" pitchFamily="18" charset="0"/>
              </a:rPr>
              <a:t>1.Ổn </a:t>
            </a:r>
            <a:r>
              <a:rPr lang="en-US" sz="3300" b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3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33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300" b="1" dirty="0" err="1"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3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>
                <a:latin typeface="Times New Roman" pitchFamily="18" charset="0"/>
                <a:cs typeface="Times New Roman" pitchFamily="18" charset="0"/>
              </a:rPr>
              <a:t>hứng</a:t>
            </a:r>
            <a:r>
              <a:rPr lang="en-US" sz="3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>
                <a:latin typeface="Times New Roman" pitchFamily="18" charset="0"/>
                <a:cs typeface="Times New Roman" pitchFamily="18" charset="0"/>
              </a:rPr>
              <a:t>thú</a:t>
            </a:r>
            <a:endParaRPr lang="en-US" sz="33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0314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400" advClick="0" advTm="34819">
        <p:randomBar dir="vert"/>
      </p:transition>
    </mc:Choice>
    <mc:Fallback xmlns="">
      <p:transition spd="slow" advClick="0" advTm="34819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8C1D759-9A80-C167-CA97-678CE0D9960F}"/>
              </a:ext>
            </a:extLst>
          </p:cNvPr>
          <p:cNvSpPr txBox="1"/>
          <p:nvPr/>
        </p:nvSpPr>
        <p:spPr>
          <a:xfrm>
            <a:off x="3657600" y="26670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7606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2057400"/>
            <a:ext cx="66294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2.Phương </a:t>
            </a:r>
            <a:r>
              <a:rPr lang="en-US" sz="3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endParaRPr lang="en-US" sz="33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7863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400" advClick="0" advTm="34819">
        <p:randomBar dir="vert"/>
      </p:transition>
    </mc:Choice>
    <mc:Fallback xmlns="">
      <p:transition spd="slow" advClick="0" advTm="34819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dmin\Desktop\jackfruit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0277" y="1143000"/>
            <a:ext cx="6360723" cy="477054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590800" y="6324600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		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95600" y="6188934"/>
            <a:ext cx="541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mít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" name="Rectangle 1"/>
          <p:cNvSpPr/>
          <p:nvPr/>
        </p:nvSpPr>
        <p:spPr>
          <a:xfrm>
            <a:off x="2229838" y="311979"/>
            <a:ext cx="5181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mít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Arrow: Up 6">
            <a:extLst>
              <a:ext uri="{FF2B5EF4-FFF2-40B4-BE49-F238E27FC236}">
                <a16:creationId xmlns:a16="http://schemas.microsoft.com/office/drawing/2014/main" id="{021CFFC5-05A6-51F1-742F-E6F64E147905}"/>
              </a:ext>
            </a:extLst>
          </p:cNvPr>
          <p:cNvSpPr/>
          <p:nvPr/>
        </p:nvSpPr>
        <p:spPr>
          <a:xfrm rot="19607307">
            <a:off x="7757569" y="4309096"/>
            <a:ext cx="185086" cy="835759"/>
          </a:xfrm>
          <a:prstGeom prst="upArrow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D701545-6506-1B64-41E0-CE8C3DA4F4FA}"/>
              </a:ext>
            </a:extLst>
          </p:cNvPr>
          <p:cNvSpPr/>
          <p:nvPr/>
        </p:nvSpPr>
        <p:spPr>
          <a:xfrm>
            <a:off x="7086600" y="4953000"/>
            <a:ext cx="1676400" cy="609600"/>
          </a:xfrm>
          <a:prstGeom prst="roundRect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002060"/>
                </a:solidFill>
              </a:rPr>
              <a:t>Cuống</a:t>
            </a:r>
            <a:r>
              <a:rPr lang="en-US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F82DBF4-BE3D-DB89-5A39-6AAF0BD80891}"/>
              </a:ext>
            </a:extLst>
          </p:cNvPr>
          <p:cNvSpPr/>
          <p:nvPr/>
        </p:nvSpPr>
        <p:spPr>
          <a:xfrm>
            <a:off x="1295399" y="5194774"/>
            <a:ext cx="1768011" cy="553176"/>
          </a:xfrm>
          <a:prstGeom prst="roundRect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002060"/>
                </a:solidFill>
              </a:rPr>
              <a:t>Vỏ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mít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1" name="Arrow: Up 10">
            <a:extLst>
              <a:ext uri="{FF2B5EF4-FFF2-40B4-BE49-F238E27FC236}">
                <a16:creationId xmlns:a16="http://schemas.microsoft.com/office/drawing/2014/main" id="{452E4579-4EF7-366B-07E6-C3E6B8FA6022}"/>
              </a:ext>
            </a:extLst>
          </p:cNvPr>
          <p:cNvSpPr/>
          <p:nvPr/>
        </p:nvSpPr>
        <p:spPr>
          <a:xfrm rot="913484">
            <a:off x="2144195" y="4512213"/>
            <a:ext cx="310277" cy="802182"/>
          </a:xfrm>
          <a:prstGeom prst="upArrow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3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3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8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8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8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6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in\Desktop\1319706487-bai-thuoc-hay-tu-mi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760" y="1596351"/>
            <a:ext cx="4419600" cy="3505200"/>
          </a:xfrm>
          <a:prstGeom prst="rect">
            <a:avLst/>
          </a:prstGeom>
          <a:noFill/>
        </p:spPr>
      </p:pic>
      <p:pic>
        <p:nvPicPr>
          <p:cNvPr id="7171" name="Picture 3" descr="C:\Users\admin\Desktop\qua-mit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63360" y="1580322"/>
            <a:ext cx="4702175" cy="3521407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52400" y="5903893"/>
            <a:ext cx="7467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</a:rPr>
              <a:t>Bé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nhìn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xem</a:t>
            </a:r>
            <a:r>
              <a:rPr lang="en-US" sz="2800" b="1" dirty="0">
                <a:solidFill>
                  <a:srgbClr val="002060"/>
                </a:solidFill>
              </a:rPr>
              <a:t>, </a:t>
            </a:r>
            <a:r>
              <a:rPr lang="en-US" sz="2800" b="1" dirty="0" err="1">
                <a:solidFill>
                  <a:srgbClr val="002060"/>
                </a:solidFill>
              </a:rPr>
              <a:t>bên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trong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quả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mít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là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gì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nào</a:t>
            </a:r>
            <a:r>
              <a:rPr lang="en-US" sz="2800" b="1" dirty="0">
                <a:solidFill>
                  <a:srgbClr val="002060"/>
                </a:solidFill>
              </a:rPr>
              <a:t>?</a:t>
            </a:r>
          </a:p>
          <a:p>
            <a:r>
              <a:rPr lang="en-US" sz="2800" b="1" dirty="0" err="1">
                <a:solidFill>
                  <a:srgbClr val="002060"/>
                </a:solidFill>
              </a:rPr>
              <a:t>Qủa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mít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có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một</a:t>
            </a:r>
            <a:r>
              <a:rPr lang="en-US" sz="2800" b="1" dirty="0">
                <a:solidFill>
                  <a:srgbClr val="002060"/>
                </a:solidFill>
              </a:rPr>
              <a:t> hay </a:t>
            </a:r>
            <a:r>
              <a:rPr lang="en-US" sz="2800" b="1" dirty="0" err="1">
                <a:solidFill>
                  <a:srgbClr val="002060"/>
                </a:solidFill>
              </a:rPr>
              <a:t>nhiều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hạt</a:t>
            </a:r>
            <a:r>
              <a:rPr lang="en-US" sz="2800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4F62FE0-74B9-40E8-6DF5-DE5D626EA13E}"/>
              </a:ext>
            </a:extLst>
          </p:cNvPr>
          <p:cNvSpPr/>
          <p:nvPr/>
        </p:nvSpPr>
        <p:spPr>
          <a:xfrm>
            <a:off x="7397524" y="4466896"/>
            <a:ext cx="1768011" cy="553176"/>
          </a:xfrm>
          <a:prstGeom prst="roundRect">
            <a:avLst/>
          </a:prstGeom>
          <a:solidFill>
            <a:srgbClr val="92D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002060"/>
                </a:solidFill>
              </a:rPr>
              <a:t>Hạt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mít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Arrow: Up 3">
            <a:extLst>
              <a:ext uri="{FF2B5EF4-FFF2-40B4-BE49-F238E27FC236}">
                <a16:creationId xmlns:a16="http://schemas.microsoft.com/office/drawing/2014/main" id="{761C78E6-2593-089F-FCFD-257C938FA780}"/>
              </a:ext>
            </a:extLst>
          </p:cNvPr>
          <p:cNvSpPr/>
          <p:nvPr/>
        </p:nvSpPr>
        <p:spPr>
          <a:xfrm rot="18989341">
            <a:off x="2600151" y="3950244"/>
            <a:ext cx="286098" cy="805396"/>
          </a:xfrm>
          <a:prstGeom prst="upArrow">
            <a:avLst/>
          </a:prstGeom>
          <a:solidFill>
            <a:srgbClr val="92D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Up 4">
            <a:extLst>
              <a:ext uri="{FF2B5EF4-FFF2-40B4-BE49-F238E27FC236}">
                <a16:creationId xmlns:a16="http://schemas.microsoft.com/office/drawing/2014/main" id="{613DFB7A-4AB1-7EC9-2F98-3D4299066732}"/>
              </a:ext>
            </a:extLst>
          </p:cNvPr>
          <p:cNvSpPr/>
          <p:nvPr/>
        </p:nvSpPr>
        <p:spPr>
          <a:xfrm rot="18989341">
            <a:off x="7641164" y="2894941"/>
            <a:ext cx="338674" cy="1967455"/>
          </a:xfrm>
          <a:prstGeom prst="upArrow">
            <a:avLst/>
          </a:prstGeom>
          <a:solidFill>
            <a:srgbClr val="92D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5D2A90D-601B-0DAC-13FC-7C9CEFDD19C7}"/>
              </a:ext>
            </a:extLst>
          </p:cNvPr>
          <p:cNvSpPr/>
          <p:nvPr/>
        </p:nvSpPr>
        <p:spPr>
          <a:xfrm>
            <a:off x="2912631" y="4614439"/>
            <a:ext cx="1768011" cy="553176"/>
          </a:xfrm>
          <a:prstGeom prst="roundRect">
            <a:avLst/>
          </a:prstGeom>
          <a:solidFill>
            <a:srgbClr val="92D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002060"/>
                </a:solidFill>
              </a:rPr>
              <a:t>Múi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mít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 animBg="1"/>
      <p:bldP spid="4" grpId="0" animBg="1"/>
      <p:bldP spid="5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5 món ngon vừa lạ, vừa quen từ mít khiến thực khách thưởng thức một lần thì  nhớ mã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9" y="998744"/>
            <a:ext cx="4736690" cy="2571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ón ngon hôm nay || Xôi mít chuẩn vị thái - Món Ngon Hôm Na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6751" y="1000401"/>
            <a:ext cx="4407310" cy="259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2 món ngon từ mít bạn không thể bỏ qua trong mùa hè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74533"/>
            <a:ext cx="4736690" cy="3283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2 món ngon từ mít bạn không thể bỏ qua trong mùa hè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690" y="3583840"/>
            <a:ext cx="4407310" cy="3276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40FBC34-5D1A-C475-D565-A8F0C1BB9E6B}"/>
              </a:ext>
            </a:extLst>
          </p:cNvPr>
          <p:cNvSpPr/>
          <p:nvPr/>
        </p:nvSpPr>
        <p:spPr>
          <a:xfrm>
            <a:off x="1383970" y="228600"/>
            <a:ext cx="66855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món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mít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957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lick.wav"/>
          </p:stSnd>
        </p:sndAc>
      </p:transition>
    </mc:Choice>
    <mc:Fallback xmlns="">
      <p:transition spd="slow">
        <p:sndAc>
          <p:stSnd>
            <p:snd r:embed="rId7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3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3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9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1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1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1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9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8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8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dmin\Desktop\thanhlongJPG1324285465jpg-0925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066800"/>
            <a:ext cx="7696200" cy="47244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676400" y="601980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	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57400" y="5867400"/>
            <a:ext cx="61192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00FF"/>
                </a:solidFill>
              </a:rPr>
              <a:t>Qủa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gì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đây</a:t>
            </a:r>
            <a:r>
              <a:rPr lang="en-US" sz="2800" b="1" dirty="0">
                <a:solidFill>
                  <a:srgbClr val="0000FF"/>
                </a:solidFill>
              </a:rPr>
              <a:t>?</a:t>
            </a:r>
          </a:p>
          <a:p>
            <a:r>
              <a:rPr lang="en-US" sz="2800" b="1" dirty="0">
                <a:solidFill>
                  <a:srgbClr val="0000FF"/>
                </a:solidFill>
              </a:rPr>
              <a:t>Con </a:t>
            </a:r>
            <a:r>
              <a:rPr lang="en-US" sz="2800" b="1" dirty="0" err="1">
                <a:solidFill>
                  <a:srgbClr val="0000FF"/>
                </a:solidFill>
              </a:rPr>
              <a:t>có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nhận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xét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gì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về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quả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thanh</a:t>
            </a:r>
            <a:r>
              <a:rPr lang="en-US" sz="2800" b="1" dirty="0">
                <a:solidFill>
                  <a:srgbClr val="0000FF"/>
                </a:solidFill>
              </a:rPr>
              <a:t> long</a:t>
            </a:r>
          </a:p>
        </p:txBody>
      </p:sp>
      <p:sp>
        <p:nvSpPr>
          <p:cNvPr id="2" name="Rectangle 1"/>
          <p:cNvSpPr/>
          <p:nvPr/>
        </p:nvSpPr>
        <p:spPr>
          <a:xfrm>
            <a:off x="2438400" y="152400"/>
            <a:ext cx="396647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Qủa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Long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ED47D6C-6158-0D76-98D0-6B5C445F79C1}"/>
              </a:ext>
            </a:extLst>
          </p:cNvPr>
          <p:cNvSpPr/>
          <p:nvPr/>
        </p:nvSpPr>
        <p:spPr>
          <a:xfrm>
            <a:off x="1295399" y="5194774"/>
            <a:ext cx="1768011" cy="553176"/>
          </a:xfrm>
          <a:prstGeom prst="roundRect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002060"/>
                </a:solidFill>
              </a:rPr>
              <a:t>Vỏ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thanh</a:t>
            </a:r>
            <a:r>
              <a:rPr lang="en-US" dirty="0">
                <a:solidFill>
                  <a:srgbClr val="002060"/>
                </a:solidFill>
              </a:rPr>
              <a:t> long</a:t>
            </a:r>
          </a:p>
        </p:txBody>
      </p:sp>
      <p:sp>
        <p:nvSpPr>
          <p:cNvPr id="6" name="Arrow: Up 5">
            <a:extLst>
              <a:ext uri="{FF2B5EF4-FFF2-40B4-BE49-F238E27FC236}">
                <a16:creationId xmlns:a16="http://schemas.microsoft.com/office/drawing/2014/main" id="{420636DB-A721-9D24-5DC0-3709BE281530}"/>
              </a:ext>
            </a:extLst>
          </p:cNvPr>
          <p:cNvSpPr/>
          <p:nvPr/>
        </p:nvSpPr>
        <p:spPr>
          <a:xfrm rot="913484">
            <a:off x="1993452" y="4458401"/>
            <a:ext cx="310277" cy="802182"/>
          </a:xfrm>
          <a:prstGeom prst="upArrow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0A40417-2601-02F6-C3EA-0B0E70F515B0}"/>
              </a:ext>
            </a:extLst>
          </p:cNvPr>
          <p:cNvSpPr/>
          <p:nvPr/>
        </p:nvSpPr>
        <p:spPr>
          <a:xfrm rot="19490159">
            <a:off x="2893566" y="3049439"/>
            <a:ext cx="1768011" cy="553176"/>
          </a:xfrm>
          <a:prstGeom prst="roundRect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002060"/>
                </a:solidFill>
              </a:rPr>
              <a:t>Cuống</a:t>
            </a:r>
            <a:r>
              <a:rPr lang="en-US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8" name="Arrow: Up 7">
            <a:extLst>
              <a:ext uri="{FF2B5EF4-FFF2-40B4-BE49-F238E27FC236}">
                <a16:creationId xmlns:a16="http://schemas.microsoft.com/office/drawing/2014/main" id="{F0CC5159-A11A-D863-9102-1DDB4BFC9147}"/>
              </a:ext>
            </a:extLst>
          </p:cNvPr>
          <p:cNvSpPr/>
          <p:nvPr/>
        </p:nvSpPr>
        <p:spPr>
          <a:xfrm rot="18239901">
            <a:off x="3109392" y="2608417"/>
            <a:ext cx="371260" cy="757436"/>
          </a:xfrm>
          <a:prstGeom prst="upArrow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5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C:\Users\admin\Desktop\020311_0624_Charmsyt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669561"/>
            <a:ext cx="6172200" cy="445207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374" y="5943600"/>
            <a:ext cx="107949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long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long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4AEF46F-9199-82A7-2903-2C9977A51A45}"/>
              </a:ext>
            </a:extLst>
          </p:cNvPr>
          <p:cNvSpPr/>
          <p:nvPr/>
        </p:nvSpPr>
        <p:spPr>
          <a:xfrm>
            <a:off x="1905000" y="3913327"/>
            <a:ext cx="1768011" cy="553176"/>
          </a:xfrm>
          <a:prstGeom prst="roundRect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002060"/>
                </a:solidFill>
              </a:rPr>
              <a:t>Ruột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thanh</a:t>
            </a:r>
            <a:r>
              <a:rPr lang="en-US" dirty="0">
                <a:solidFill>
                  <a:srgbClr val="002060"/>
                </a:solidFill>
              </a:rPr>
              <a:t> long</a:t>
            </a:r>
          </a:p>
        </p:txBody>
      </p:sp>
      <p:sp>
        <p:nvSpPr>
          <p:cNvPr id="4" name="Arrow: Up 3">
            <a:extLst>
              <a:ext uri="{FF2B5EF4-FFF2-40B4-BE49-F238E27FC236}">
                <a16:creationId xmlns:a16="http://schemas.microsoft.com/office/drawing/2014/main" id="{D3CC5C86-F21E-0470-939C-E278A69B159D}"/>
              </a:ext>
            </a:extLst>
          </p:cNvPr>
          <p:cNvSpPr/>
          <p:nvPr/>
        </p:nvSpPr>
        <p:spPr>
          <a:xfrm rot="913484">
            <a:off x="2919283" y="3226677"/>
            <a:ext cx="310277" cy="802182"/>
          </a:xfrm>
          <a:prstGeom prst="upArrow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1463827-D0DE-03E9-0672-3525B72C3440}"/>
              </a:ext>
            </a:extLst>
          </p:cNvPr>
          <p:cNvSpPr/>
          <p:nvPr/>
        </p:nvSpPr>
        <p:spPr>
          <a:xfrm>
            <a:off x="4054011" y="5148342"/>
            <a:ext cx="1768011" cy="553176"/>
          </a:xfrm>
          <a:prstGeom prst="roundRect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002060"/>
                </a:solidFill>
              </a:rPr>
              <a:t>Hạt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thanh</a:t>
            </a:r>
            <a:r>
              <a:rPr lang="en-US" dirty="0">
                <a:solidFill>
                  <a:srgbClr val="002060"/>
                </a:solidFill>
              </a:rPr>
              <a:t> long</a:t>
            </a:r>
          </a:p>
        </p:txBody>
      </p:sp>
      <p:sp>
        <p:nvSpPr>
          <p:cNvPr id="7" name="Arrow: Up 6">
            <a:extLst>
              <a:ext uri="{FF2B5EF4-FFF2-40B4-BE49-F238E27FC236}">
                <a16:creationId xmlns:a16="http://schemas.microsoft.com/office/drawing/2014/main" id="{41AA862C-4F15-50AE-DE3E-7742695FA26F}"/>
              </a:ext>
            </a:extLst>
          </p:cNvPr>
          <p:cNvSpPr/>
          <p:nvPr/>
        </p:nvSpPr>
        <p:spPr>
          <a:xfrm rot="913484">
            <a:off x="5068294" y="4461692"/>
            <a:ext cx="310277" cy="802182"/>
          </a:xfrm>
          <a:prstGeom prst="upArrow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4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4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4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 animBg="1"/>
      <p:bldP spid="4" grpId="0" animBg="1"/>
      <p:bldP spid="6" grpId="0" animBg="1"/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THEME_BG_IMAGE" val=""/>
  <p:tag name="MMPROD_10027PHOTO" val=""/>
  <p:tag name="MMPROD_10027LOGO" val="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ZGODQ4OCIvPg0KCQk8dWljb2xvciBuYW1lPSJnbG93IiB2YWx1ZT0iMHgzNUQzMzQiLz4NCgkJPHVpY29sb3IgbmFtZT0idGV4dCIgdmFsdWU9IjB4RkZGRkZGIi8+DQoJCTx1aWNvbG9yIG5hbWU9ImxpZ2h0IiB2YWx1ZT0iMHg0RTVENjAiLz4NCgkJPHVpY29sb3IgbmFtZT0ic2hhZG93IiB2YWx1ZT0iMHgwMDAwMDAiLz4NCgkJPHVpY29sb3IgbmFtZT0iYmFja2dyb3VuZCIgdmFsdWU9IjB4NzI3OTcx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="/>
  <p:tag name="MMPROD_UIDATA" val="&lt;database version=&quot;7.0&quot;&gt;&lt;object type=&quot;1&quot; unique_id=&quot;10001&quot;&gt;&lt;property id=&quot;20141&quot; value=&quot;một số loại quả&quot;/&gt;&lt;property id=&quot;20148&quot; value=&quot;5&quot;/&gt;&lt;property id=&quot;20184&quot; value=&quot;7&quot;/&gt;&lt;property id=&quot;20224&quot; value=&quot;C:\Users\admin\Documents\My Adobe Presentations\một số loại quả&quot;/&gt;&lt;property id=&quot;20226&quot; value=&quot;C:\Users\admin\Desktop\một số loại quả.pptx&quot;/&gt;&lt;property id=&quot;20250&quot; value=&quot;0&quot;/&gt;&lt;property id=&quot;20251&quot; value=&quot;0&quot;/&gt;&lt;property id=&quot;20259&quot; value=&quot;0&quot;/&gt;&lt;object type=&quot;10&quot; unique_id=&quot;10002&quot;&gt;&lt;object type=&quot;11&quot; unique_id=&quot;10003&quot;&gt;&lt;/object&gt;&lt;/object&gt;&lt;object type=&quot;4&quot; unique_id=&quot;10004&quot;&gt;&lt;object type=&quot;5&quot; unique_id=&quot;10027&quot;&gt;&lt;property id=&quot;20149&quot; value=&quot;Hoàng Th? Thu Phuong&quot;/&gt;&lt;property id=&quot;20151&quot; value=&quot;3dgirl30.jpg&quot;/&gt;&lt;property id=&quot;20153&quot; value=&quot;thangnam_allright291085@yahoo.com&quot;/&gt;&lt;property id=&quot;20159&quot; value=&quot;101112121601-565-20.jpg&quot;/&gt;&lt;/object&gt;&lt;/object&gt;&lt;object type=&quot;2&quot; unique_id=&quot;10005&quot;&gt;&lt;object type=&quot;3&quot; unique_id=&quot;10006&quot;&gt;&lt;property id=&quot;20148&quot; value=&quot;5&quot;/&gt;&lt;property id=&quot;20300&quot; value=&quot;Slide 1&quot;/&gt;&lt;property id=&quot;20303&quot; value=&quot;Hoàng Th? Thu Phuong&quot;/&gt;&lt;property id=&quot;20307&quot; value=&quot;274&quot;/&gt;&lt;property id=&quot;20309&quot; value=&quot;10027&quot;/&gt;&lt;property id=&quot;20311&quot; value=&quot;0,-1&quot;/&gt;&lt;property id=&quot;20314&quot; value=&quot;0&quot;/&gt;&lt;property id=&quot;20316&quot; value=&quot;-1&quot;/&gt;&lt;/object&gt;&lt;object type=&quot;3&quot; unique_id=&quot;10007&quot;&gt;&lt;property id=&quot;20148&quot; value=&quot;5&quot;/&gt;&lt;property id=&quot;20300&quot; value=&quot;Slide 2&quot;/&gt;&lt;property id=&quot;20303&quot; value=&quot;Hoàng Th? Thu Phuong&quot;/&gt;&lt;property id=&quot;20307&quot; value=&quot;256&quot;/&gt;&lt;property id=&quot;20309&quot; value=&quot;10027&quot;/&gt;&lt;property id=&quot;20311&quot; value=&quot;0,-1&quot;/&gt;&lt;property id=&quot;20314&quot; value=&quot;0&quot;/&gt;&lt;property id=&quot;20316&quot; value=&quot;-1&quot;/&gt;&lt;/object&gt;&lt;object type=&quot;3&quot; unique_id=&quot;10008&quot;&gt;&lt;property id=&quot;20148&quot; value=&quot;5&quot;/&gt;&lt;property id=&quot;20300&quot; value=&quot;Slide 3&quot;/&gt;&lt;property id=&quot;20303&quot; value=&quot;Hoàng Th? Thu Phuong&quot;/&gt;&lt;property id=&quot;20307&quot; value=&quot;272&quot;/&gt;&lt;property id=&quot;20309&quot; value=&quot;10027&quot;/&gt;&lt;/object&gt;&lt;object type=&quot;3&quot; unique_id=&quot;10009&quot;&gt;&lt;property id=&quot;20148&quot; value=&quot;5&quot;/&gt;&lt;property id=&quot;20300&quot; value=&quot;Slide 4&quot;/&gt;&lt;property id=&quot;20303&quot; value=&quot;Hoàng Th? Thu Phuong&quot;/&gt;&lt;property id=&quot;20307&quot; value=&quot;258&quot;/&gt;&lt;property id=&quot;20309&quot; value=&quot;10027&quot;/&gt;&lt;/object&gt;&lt;object type=&quot;3&quot; unique_id=&quot;10010&quot;&gt;&lt;property id=&quot;20148&quot; value=&quot;5&quot;/&gt;&lt;property id=&quot;20300&quot; value=&quot;Slide 5&quot;/&gt;&lt;property id=&quot;20303&quot; value=&quot;Hoàng Th? Thu Phuong&quot;/&gt;&lt;property id=&quot;20307&quot; value=&quot;259&quot;/&gt;&lt;property id=&quot;20309&quot; value=&quot;10027&quot;/&gt;&lt;/object&gt;&lt;object type=&quot;3&quot; unique_id=&quot;10011&quot;&gt;&lt;property id=&quot;20148&quot; value=&quot;5&quot;/&gt;&lt;property id=&quot;20300&quot; value=&quot;Slide 6&quot;/&gt;&lt;property id=&quot;20303&quot; value=&quot;Hoàng Th? Thu Phuong&quot;/&gt;&lt;property id=&quot;20307&quot; value=&quot;260&quot;/&gt;&lt;property id=&quot;20309&quot; value=&quot;10027&quot;/&gt;&lt;/object&gt;&lt;object type=&quot;3&quot; unique_id=&quot;10012&quot;&gt;&lt;property id=&quot;20148&quot; value=&quot;5&quot;/&gt;&lt;property id=&quot;20300&quot; value=&quot;Slide 7&quot;/&gt;&lt;property id=&quot;20303&quot; value=&quot;Hoàng Th? Thu Phuong&quot;/&gt;&lt;property id=&quot;20307&quot; value=&quot;273&quot;/&gt;&lt;property id=&quot;20309&quot; value=&quot;10027&quot;/&gt;&lt;/object&gt;&lt;object type=&quot;3&quot; unique_id=&quot;10013&quot;&gt;&lt;property id=&quot;20148&quot; value=&quot;5&quot;/&gt;&lt;property id=&quot;20300&quot; value=&quot;Slide 8&quot;/&gt;&lt;property id=&quot;20303&quot; value=&quot;Hoàng Th? Thu Phuong&quot;/&gt;&lt;property id=&quot;20307&quot; value=&quot;261&quot;/&gt;&lt;property id=&quot;20309&quot; value=&quot;10027&quot;/&gt;&lt;/object&gt;&lt;object type=&quot;3&quot; unique_id=&quot;10014&quot;&gt;&lt;property id=&quot;20148&quot; value=&quot;5&quot;/&gt;&lt;property id=&quot;20300&quot; value=&quot;Slide 9&quot;/&gt;&lt;property id=&quot;20303&quot; value=&quot;Hoàng Th? Thu Phuong&quot;/&gt;&lt;property id=&quot;20307&quot; value=&quot;262&quot;/&gt;&lt;property id=&quot;20309&quot; value=&quot;10027&quot;/&gt;&lt;/object&gt;&lt;object type=&quot;3&quot; unique_id=&quot;10015&quot;&gt;&lt;property id=&quot;20148&quot; value=&quot;5&quot;/&gt;&lt;property id=&quot;20300&quot; value=&quot;Slide 10&quot;/&gt;&lt;property id=&quot;20303&quot; value=&quot;Hoàng Th? Thu Phuong&quot;/&gt;&lt;property id=&quot;20307&quot; value=&quot;263&quot;/&gt;&lt;property id=&quot;20309&quot; value=&quot;10027&quot;/&gt;&lt;/object&gt;&lt;object type=&quot;3&quot; unique_id=&quot;10016&quot;&gt;&lt;property id=&quot;20148&quot; value=&quot;5&quot;/&gt;&lt;property id=&quot;20300&quot; value=&quot;Slide 11&quot;/&gt;&lt;property id=&quot;20303&quot; value=&quot;Hoàng Th? Thu Phuong&quot;/&gt;&lt;property id=&quot;20307&quot; value=&quot;264&quot;/&gt;&lt;property id=&quot;20309&quot; value=&quot;10027&quot;/&gt;&lt;/object&gt;&lt;object type=&quot;3&quot; unique_id=&quot;10017&quot;&gt;&lt;property id=&quot;20148&quot; value=&quot;5&quot;/&gt;&lt;property id=&quot;20300&quot; value=&quot;Slide 12&quot;/&gt;&lt;property id=&quot;20303&quot; value=&quot;Hoàng Th? Thu Phuong&quot;/&gt;&lt;property id=&quot;20307&quot; value=&quot;265&quot;/&gt;&lt;property id=&quot;20309&quot; value=&quot;10027&quot;/&gt;&lt;/object&gt;&lt;object type=&quot;3&quot; unique_id=&quot;10018&quot;&gt;&lt;property id=&quot;20148&quot; value=&quot;5&quot;/&gt;&lt;property id=&quot;20300&quot; value=&quot;Slide 13&quot;/&gt;&lt;property id=&quot;20303&quot; value=&quot;Hoàng Th? Thu Phuong&quot;/&gt;&lt;property id=&quot;20307&quot; value=&quot;266&quot;/&gt;&lt;property id=&quot;20309&quot; value=&quot;10027&quot;/&gt;&lt;/object&gt;&lt;object type=&quot;3&quot; unique_id=&quot;10019&quot;&gt;&lt;property id=&quot;20148&quot; value=&quot;5&quot;/&gt;&lt;property id=&quot;20300&quot; value=&quot;Slide 14&quot;/&gt;&lt;property id=&quot;20303&quot; value=&quot;Hoàng Th? Thu Phuong&quot;/&gt;&lt;property id=&quot;20307&quot; value=&quot;267&quot;/&gt;&lt;property id=&quot;20309&quot; value=&quot;10027&quot;/&gt;&lt;/object&gt;&lt;object type=&quot;3&quot; unique_id=&quot;10020&quot;&gt;&lt;property id=&quot;20148&quot; value=&quot;5&quot;/&gt;&lt;property id=&quot;20300&quot; value=&quot;Slide 15&quot;/&gt;&lt;property id=&quot;20303&quot; value=&quot;Hoàng Th? Thu Phuong&quot;/&gt;&lt;property id=&quot;20307&quot; value=&quot;268&quot;/&gt;&lt;property id=&quot;20309&quot; value=&quot;10027&quot;/&gt;&lt;/object&gt;&lt;object type=&quot;3&quot; unique_id=&quot;10021&quot;&gt;&lt;property id=&quot;20148&quot; value=&quot;5&quot;/&gt;&lt;property id=&quot;20300&quot; value=&quot;Slide 16&quot;/&gt;&lt;property id=&quot;20303&quot; value=&quot;Hoàng Th? Thu Phuong&quot;/&gt;&lt;property id=&quot;20307&quot; value=&quot;269&quot;/&gt;&lt;property id=&quot;20309&quot; value=&quot;10027&quot;/&gt;&lt;/object&gt;&lt;object type=&quot;3&quot; unique_id=&quot;10022&quot;&gt;&lt;property id=&quot;20148&quot; value=&quot;5&quot;/&gt;&lt;property id=&quot;20300&quot; value=&quot;Slide 17&quot;/&gt;&lt;property id=&quot;20303&quot; value=&quot;Hoàng Th? Thu Phuong&quot;/&gt;&lt;property id=&quot;20307&quot; value=&quot;270&quot;/&gt;&lt;property id=&quot;20309&quot; value=&quot;10027&quot;/&gt;&lt;/object&gt;&lt;object type=&quot;3&quot; unique_id=&quot;10023&quot;&gt;&lt;property id=&quot;20148&quot; value=&quot;5&quot;/&gt;&lt;property id=&quot;20300&quot; value=&quot;Slide 18&quot;/&gt;&lt;property id=&quot;20303&quot; value=&quot;Hoàng Th? Thu Phuong&quot;/&gt;&lt;property id=&quot;20307&quot; value=&quot;271&quot;/&gt;&lt;property id=&quot;20309&quot; value=&quot;10027&quot;/&gt;&lt;/object&gt;&lt;object type=&quot;3&quot; unique_id=&quot;10024&quot;&gt;&lt;property id=&quot;20148&quot; value=&quot;5&quot;/&gt;&lt;property id=&quot;20300&quot; value=&quot;Slide 19&quot;/&gt;&lt;property id=&quot;20303&quot; value=&quot;Hoàng Th? Thu Phuong&quot;/&gt;&lt;property id=&quot;20307&quot; value=&quot;275&quot;/&gt;&lt;property id=&quot;20309&quot; value=&quot;10027&quot;/&gt;&lt;/object&gt;&lt;object type=&quot;3&quot; unique_id=&quot;10025&quot;&gt;&lt;property id=&quot;20148&quot; value=&quot;5&quot;/&gt;&lt;property id=&quot;20300&quot; value=&quot;Slide 20&quot;/&gt;&lt;property id=&quot;20303&quot; value=&quot;Hoàng Th? Thu Phuong&quot;/&gt;&lt;property id=&quot;20307&quot; value=&quot;276&quot;/&gt;&lt;property id=&quot;20309&quot; value=&quot;10027&quot;/&gt;&lt;/object&gt;&lt;/object&gt;&lt;object type=&quot;8&quot; unique_id=&quot;10026&quot;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14CA2B5F-042F-4BD2-94E5-E409D8FDC5C9}"/>
  <p:tag name="GENSWF_SLIDE_TITLE" val="video giới thiệu"/>
  <p:tag name="GENSWF_ADVANCE_TIME" val="34.82"/>
  <p:tag name="ISPRING_SLIDE_INDENT_LEVEL" val="0"/>
  <p:tag name="ISPRING_PLAYER_LAYOUT_TYPE" val="Video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14CA2B5F-042F-4BD2-94E5-E409D8FDC5C9}"/>
  <p:tag name="GENSWF_SLIDE_TITLE" val="video giới thiệu"/>
  <p:tag name="GENSWF_ADVANCE_TIME" val="34.82"/>
  <p:tag name="ISPRING_SLIDE_INDENT_LEVEL" val="0"/>
  <p:tag name="ISPRING_PLAYER_LAYOUT_TYPE" val="Video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487</TotalTime>
  <Words>258</Words>
  <Application>Microsoft Office PowerPoint</Application>
  <PresentationFormat>On-screen Show (4:3)</PresentationFormat>
  <Paragraphs>49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Sang</cp:lastModifiedBy>
  <cp:revision>62</cp:revision>
  <dcterms:created xsi:type="dcterms:W3CDTF">2012-02-06T13:30:08Z</dcterms:created>
  <dcterms:modified xsi:type="dcterms:W3CDTF">2025-10-05T02:39:35Z</dcterms:modified>
</cp:coreProperties>
</file>