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0" r:id="rId2"/>
    <p:sldId id="353" r:id="rId3"/>
    <p:sldId id="354" r:id="rId4"/>
    <p:sldId id="366" r:id="rId5"/>
    <p:sldId id="371" r:id="rId6"/>
    <p:sldId id="370" r:id="rId7"/>
    <p:sldId id="357" r:id="rId8"/>
    <p:sldId id="374" r:id="rId9"/>
    <p:sldId id="399" r:id="rId10"/>
    <p:sldId id="406" r:id="rId11"/>
    <p:sldId id="402" r:id="rId12"/>
    <p:sldId id="418" r:id="rId13"/>
    <p:sldId id="420" r:id="rId14"/>
    <p:sldId id="375" r:id="rId15"/>
    <p:sldId id="377" r:id="rId16"/>
    <p:sldId id="379" r:id="rId17"/>
    <p:sldId id="381" r:id="rId18"/>
    <p:sldId id="395" r:id="rId19"/>
    <p:sldId id="414" r:id="rId20"/>
    <p:sldId id="384" r:id="rId21"/>
    <p:sldId id="416" r:id="rId22"/>
    <p:sldId id="385" r:id="rId23"/>
    <p:sldId id="365" r:id="rId24"/>
    <p:sldId id="386" r:id="rId25"/>
    <p:sldId id="387" r:id="rId26"/>
    <p:sldId id="389" r:id="rId27"/>
    <p:sldId id="361" r:id="rId28"/>
    <p:sldId id="393" r:id="rId29"/>
    <p:sldId id="391" r:id="rId30"/>
    <p:sldId id="407" r:id="rId31"/>
    <p:sldId id="411" r:id="rId32"/>
    <p:sldId id="409" r:id="rId33"/>
    <p:sldId id="394" r:id="rId34"/>
    <p:sldId id="4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44BC"/>
    <a:srgbClr val="E14FC5"/>
    <a:srgbClr val="12BA22"/>
    <a:srgbClr val="FFFF00"/>
    <a:srgbClr val="25F509"/>
    <a:srgbClr val="6EC3F2"/>
    <a:srgbClr val="C0F6F1"/>
    <a:srgbClr val="FDDFF2"/>
    <a:srgbClr val="FFE7F9"/>
    <a:srgbClr val="FF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1B6B8B-D734-4592-8552-06B2CE4B4EC1}"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36760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48882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13358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1B6B8B-D734-4592-8552-06B2CE4B4EC1}"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402117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1B6B8B-D734-4592-8552-06B2CE4B4EC1}" type="datetimeFigureOut">
              <a:rPr lang="en-US" smtClean="0"/>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884068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1B6B8B-D734-4592-8552-06B2CE4B4EC1}"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23945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1B6B8B-D734-4592-8552-06B2CE4B4EC1}" type="datetimeFigureOut">
              <a:rPr lang="en-US" smtClean="0"/>
              <a:t>10/5/2025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11329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1B6B8B-D734-4592-8552-06B2CE4B4EC1}" type="datetimeFigureOut">
              <a:rPr lang="en-US" smtClean="0"/>
              <a:t>10/5/2025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258760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B6B8B-D734-4592-8552-06B2CE4B4EC1}" type="datetimeFigureOut">
              <a:rPr lang="en-US" smtClean="0"/>
              <a:t>10/5/2025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358520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B6B8B-D734-4592-8552-06B2CE4B4EC1}"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69189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B6B8B-D734-4592-8552-06B2CE4B4EC1}" type="datetimeFigureOut">
              <a:rPr lang="en-US" smtClean="0"/>
              <a:t>10/5/2025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E404C-4F32-4F75-85D0-CF9683E4CE4F}" type="slidenum">
              <a:rPr lang="en-US" smtClean="0"/>
              <a:t>‹#›</a:t>
            </a:fld>
            <a:endParaRPr lang="en-US"/>
          </a:p>
        </p:txBody>
      </p:sp>
    </p:spTree>
    <p:extLst>
      <p:ext uri="{BB962C8B-B14F-4D97-AF65-F5344CB8AC3E}">
        <p14:creationId xmlns:p14="http://schemas.microsoft.com/office/powerpoint/2010/main" val="124554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B6B8B-D734-4592-8552-06B2CE4B4EC1}" type="datetimeFigureOut">
              <a:rPr lang="en-US" smtClean="0"/>
              <a:t>10/5/2025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E404C-4F32-4F75-85D0-CF9683E4CE4F}" type="slidenum">
              <a:rPr lang="en-US" smtClean="0"/>
              <a:t>‹#›</a:t>
            </a:fld>
            <a:endParaRPr lang="en-US"/>
          </a:p>
        </p:txBody>
      </p:sp>
    </p:spTree>
    <p:extLst>
      <p:ext uri="{BB962C8B-B14F-4D97-AF65-F5344CB8AC3E}">
        <p14:creationId xmlns:p14="http://schemas.microsoft.com/office/powerpoint/2010/main" val="3835610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5.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7.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15.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8.xml"/><Relationship Id="rId6" Type="http://schemas.microsoft.com/office/2007/relationships/hdphoto" Target="../media/hdphoto3.wdp"/><Relationship Id="rId11" Type="http://schemas.openxmlformats.org/officeDocument/2006/relationships/image" Target="../media/image32.png"/><Relationship Id="rId5" Type="http://schemas.openxmlformats.org/officeDocument/2006/relationships/image" Target="../media/image2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1.png"/><Relationship Id="rId14" Type="http://schemas.microsoft.com/office/2007/relationships/hdphoto" Target="../media/hdphoto6.wdp"/></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hdphoto" Target="../media/hdphoto6.wdp"/><Relationship Id="rId3" Type="http://schemas.openxmlformats.org/officeDocument/2006/relationships/image" Target="../media/image6.jpeg"/><Relationship Id="rId7" Type="http://schemas.openxmlformats.org/officeDocument/2006/relationships/image" Target="../media/image21.png"/><Relationship Id="rId12"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5.wdp"/><Relationship Id="rId5" Type="http://schemas.microsoft.com/office/2007/relationships/hdphoto" Target="../media/hdphoto3.wdp"/><Relationship Id="rId10" Type="http://schemas.openxmlformats.org/officeDocument/2006/relationships/image" Target="../media/image32.png"/><Relationship Id="rId4" Type="http://schemas.openxmlformats.org/officeDocument/2006/relationships/image" Target="../media/image29.png"/><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0.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3.wdp"/><Relationship Id="rId15" Type="http://schemas.microsoft.com/office/2007/relationships/hdphoto" Target="../media/hdphoto11.wdp"/><Relationship Id="rId10" Type="http://schemas.openxmlformats.org/officeDocument/2006/relationships/image" Target="../media/image38.png"/><Relationship Id="rId4" Type="http://schemas.openxmlformats.org/officeDocument/2006/relationships/image" Target="../media/image29.png"/><Relationship Id="rId9" Type="http://schemas.microsoft.com/office/2007/relationships/hdphoto" Target="../media/hdphoto8.wdp"/><Relationship Id="rId14"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37.png"/><Relationship Id="rId13" Type="http://schemas.microsoft.com/office/2007/relationships/hdphoto" Target="../media/hdphoto10.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9.wdp"/><Relationship Id="rId5" Type="http://schemas.microsoft.com/office/2007/relationships/hdphoto" Target="../media/hdphoto3.wdp"/><Relationship Id="rId15" Type="http://schemas.microsoft.com/office/2007/relationships/hdphoto" Target="../media/hdphoto11.wdp"/><Relationship Id="rId10" Type="http://schemas.openxmlformats.org/officeDocument/2006/relationships/image" Target="../media/image42.png"/><Relationship Id="rId4" Type="http://schemas.openxmlformats.org/officeDocument/2006/relationships/image" Target="../media/image29.png"/><Relationship Id="rId9" Type="http://schemas.microsoft.com/office/2007/relationships/hdphoto" Target="../media/hdphoto8.wdp"/><Relationship Id="rId1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4.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microsoft.com/office/2007/relationships/hdphoto" Target="../media/hdphoto14.wdp"/><Relationship Id="rId3" Type="http://schemas.microsoft.com/office/2007/relationships/hdphoto" Target="../media/hdphoto7.wdp"/><Relationship Id="rId7" Type="http://schemas.openxmlformats.org/officeDocument/2006/relationships/image" Target="../media/image21.png"/><Relationship Id="rId12"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0.png"/><Relationship Id="rId11" Type="http://schemas.microsoft.com/office/2007/relationships/hdphoto" Target="../media/hdphoto13.wdp"/><Relationship Id="rId5" Type="http://schemas.microsoft.com/office/2007/relationships/hdphoto" Target="../media/hdphoto3.wdp"/><Relationship Id="rId15" Type="http://schemas.microsoft.com/office/2007/relationships/hdphoto" Target="../media/hdphoto8.wdp"/><Relationship Id="rId10" Type="http://schemas.openxmlformats.org/officeDocument/2006/relationships/image" Target="../media/image47.png"/><Relationship Id="rId4" Type="http://schemas.openxmlformats.org/officeDocument/2006/relationships/image" Target="../media/image29.png"/><Relationship Id="rId9" Type="http://schemas.microsoft.com/office/2007/relationships/hdphoto" Target="../media/hdphoto12.wdp"/><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8.png"/><Relationship Id="rId18" Type="http://schemas.microsoft.com/office/2007/relationships/hdphoto" Target="../media/hdphoto18.wdp"/><Relationship Id="rId3" Type="http://schemas.openxmlformats.org/officeDocument/2006/relationships/image" Target="../media/image30.png"/><Relationship Id="rId21" Type="http://schemas.openxmlformats.org/officeDocument/2006/relationships/image" Target="../media/image55.png"/><Relationship Id="rId7" Type="http://schemas.openxmlformats.org/officeDocument/2006/relationships/image" Target="../media/image29.png"/><Relationship Id="rId12" Type="http://schemas.microsoft.com/office/2007/relationships/hdphoto" Target="../media/hdphoto16.wdp"/><Relationship Id="rId17" Type="http://schemas.openxmlformats.org/officeDocument/2006/relationships/image" Target="../media/image53.png"/><Relationship Id="rId2" Type="http://schemas.openxmlformats.org/officeDocument/2006/relationships/image" Target="../media/image6.jpeg"/><Relationship Id="rId16" Type="http://schemas.microsoft.com/office/2007/relationships/hdphoto" Target="../media/hdphoto17.wdp"/><Relationship Id="rId20" Type="http://schemas.microsoft.com/office/2007/relationships/hdphoto" Target="../media/hdphoto19.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1.png"/><Relationship Id="rId5" Type="http://schemas.openxmlformats.org/officeDocument/2006/relationships/image" Target="../media/image28.png"/><Relationship Id="rId15" Type="http://schemas.openxmlformats.org/officeDocument/2006/relationships/image" Target="../media/image52.png"/><Relationship Id="rId10" Type="http://schemas.microsoft.com/office/2007/relationships/hdphoto" Target="../media/hdphoto15.wdp"/><Relationship Id="rId19" Type="http://schemas.openxmlformats.org/officeDocument/2006/relationships/image" Target="../media/image54.png"/><Relationship Id="rId4" Type="http://schemas.microsoft.com/office/2007/relationships/hdphoto" Target="../media/hdphoto3.wdp"/><Relationship Id="rId9" Type="http://schemas.openxmlformats.org/officeDocument/2006/relationships/image" Target="../media/image50.png"/><Relationship Id="rId14" Type="http://schemas.microsoft.com/office/2007/relationships/hdphoto" Target="../media/hdphoto14.wdp"/><Relationship Id="rId22" Type="http://schemas.microsoft.com/office/2007/relationships/hdphoto" Target="../media/hdphoto20.wdp"/></Relationships>
</file>

<file path=ppt/slides/_rels/slide3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3.png"/><Relationship Id="rId4" Type="http://schemas.microsoft.com/office/2007/relationships/hdphoto" Target="../media/hdphoto2.wdp"/><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8.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2" cy="6858527"/>
          </a:xfrm>
          <a:prstGeom prst="rect">
            <a:avLst/>
          </a:prstGeom>
        </p:spPr>
      </p:pic>
      <p:sp>
        <p:nvSpPr>
          <p:cNvPr id="5" name="TextBox 4"/>
          <p:cNvSpPr txBox="1"/>
          <p:nvPr/>
        </p:nvSpPr>
        <p:spPr>
          <a:xfrm>
            <a:off x="2302988" y="397128"/>
            <a:ext cx="7194885" cy="954107"/>
          </a:xfrm>
          <a:prstGeom prst="rect">
            <a:avLst/>
          </a:prstGeom>
          <a:noFill/>
        </p:spPr>
        <p:txBody>
          <a:bodyPr wrap="square" rtlCol="0">
            <a:spAutoFit/>
          </a:bodyPr>
          <a:lstStyle/>
          <a:p>
            <a:pPr algn="ctr"/>
            <a:r>
              <a:rPr lang="vi-VN" sz="2800" b="1" dirty="0" smtClean="0">
                <a:latin typeface="Times New Roman" panose="02020603050405020304" pitchFamily="18" charset="0"/>
                <a:cs typeface="Times New Roman" panose="02020603050405020304" pitchFamily="18" charset="0"/>
              </a:rPr>
              <a:t>UBND PHƯỜNG PHÚC LỢI </a:t>
            </a:r>
          </a:p>
          <a:p>
            <a:pPr algn="ctr"/>
            <a:r>
              <a:rPr lang="en-US" sz="2800" b="1" dirty="0" smtClean="0">
                <a:latin typeface="Times New Roman" panose="02020603050405020304" pitchFamily="18" charset="0"/>
                <a:cs typeface="Times New Roman" panose="02020603050405020304" pitchFamily="18" charset="0"/>
              </a:rPr>
              <a:t>TRƯỜNG </a:t>
            </a:r>
            <a:r>
              <a:rPr lang="en-US" sz="2800" b="1" dirty="0">
                <a:latin typeface="Times New Roman" panose="02020603050405020304" pitchFamily="18" charset="0"/>
                <a:cs typeface="Times New Roman" panose="02020603050405020304" pitchFamily="18" charset="0"/>
              </a:rPr>
              <a:t>MẦM NON </a:t>
            </a:r>
            <a:r>
              <a:rPr lang="vi-VN" sz="2800" b="1" dirty="0" smtClean="0">
                <a:latin typeface="Times New Roman" panose="02020603050405020304" pitchFamily="18" charset="0"/>
                <a:cs typeface="Times New Roman" panose="02020603050405020304" pitchFamily="18" charset="0"/>
              </a:rPr>
              <a:t>HOA SỮA </a:t>
            </a:r>
            <a:endParaRPr lang="en-US" sz="2800" b="1" dirty="0">
              <a:latin typeface="Times New Roman" panose="02020603050405020304" pitchFamily="18" charset="0"/>
              <a:cs typeface="Times New Roman" panose="02020603050405020304" pitchFamily="18" charset="0"/>
            </a:endParaRPr>
          </a:p>
        </p:txBody>
      </p:sp>
      <p:sp>
        <p:nvSpPr>
          <p:cNvPr id="8" name="Rectangle 7"/>
          <p:cNvSpPr/>
          <p:nvPr/>
        </p:nvSpPr>
        <p:spPr>
          <a:xfrm>
            <a:off x="764162" y="2334501"/>
            <a:ext cx="10272536" cy="584775"/>
          </a:xfrm>
          <a:prstGeom prst="rect">
            <a:avLst/>
          </a:prstGeom>
          <a:noFill/>
        </p:spPr>
        <p:txBody>
          <a:bodyPr wrap="squar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LĨNH VỰC PHÁT TRIỂN NHẬN THỨC</a:t>
            </a:r>
          </a:p>
        </p:txBody>
      </p:sp>
      <p:sp>
        <p:nvSpPr>
          <p:cNvPr id="9" name="TextBox 8"/>
          <p:cNvSpPr txBox="1"/>
          <p:nvPr/>
        </p:nvSpPr>
        <p:spPr>
          <a:xfrm>
            <a:off x="2787789" y="3060015"/>
            <a:ext cx="6225282" cy="523220"/>
          </a:xfrm>
          <a:prstGeom prst="rect">
            <a:avLst/>
          </a:prstGeom>
          <a:noFill/>
        </p:spPr>
        <p:txBody>
          <a:bodyPr wrap="square" rtlCol="0">
            <a:spAutoFit/>
          </a:bodyPr>
          <a:lstStyle/>
          <a:p>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So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sánh</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độ</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lớn</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800" b="1" dirty="0" err="1">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tượng</a:t>
            </a:r>
            <a:endParaRPr lang="en-US" sz="2800"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1" name="TextBox 10"/>
          <p:cNvSpPr txBox="1"/>
          <p:nvPr/>
        </p:nvSpPr>
        <p:spPr>
          <a:xfrm>
            <a:off x="3330800" y="3864424"/>
            <a:ext cx="5823857" cy="523220"/>
          </a:xfrm>
          <a:prstGeom prst="rect">
            <a:avLst/>
          </a:prstGeom>
          <a:noFill/>
        </p:spPr>
        <p:txBody>
          <a:bodyPr wrap="square" rtlCol="0">
            <a:spAutoFit/>
          </a:bodyPr>
          <a:lstStyle/>
          <a:p>
            <a:r>
              <a:rPr lang="en-US" sz="2800" b="1" dirty="0" err="1">
                <a:solidFill>
                  <a:srgbClr val="E14FC5"/>
                </a:solidFill>
                <a:latin typeface="Times New Roman" panose="02020603050405020304" pitchFamily="18" charset="0"/>
                <a:cs typeface="Times New Roman" panose="02020603050405020304" pitchFamily="18" charset="0"/>
              </a:rPr>
              <a:t>Lớp</a:t>
            </a:r>
            <a:r>
              <a:rPr lang="en-US" sz="2800" b="1" dirty="0" smtClean="0">
                <a:solidFill>
                  <a:srgbClr val="E14FC5"/>
                </a:solidFill>
                <a:latin typeface="Times New Roman" panose="02020603050405020304" pitchFamily="18" charset="0"/>
                <a:cs typeface="Times New Roman" panose="02020603050405020304" pitchFamily="18" charset="0"/>
              </a:rPr>
              <a:t>:</a:t>
            </a:r>
            <a:r>
              <a:rPr lang="vi-VN" sz="2800" b="1" dirty="0" smtClean="0">
                <a:solidFill>
                  <a:srgbClr val="E14FC5"/>
                </a:solidFill>
                <a:latin typeface="Times New Roman" panose="02020603050405020304" pitchFamily="18" charset="0"/>
                <a:cs typeface="Times New Roman" panose="02020603050405020304" pitchFamily="18" charset="0"/>
              </a:rPr>
              <a:t> Mẫu giáo nhỡ</a:t>
            </a:r>
            <a:r>
              <a:rPr lang="en-US" sz="2800" b="1" dirty="0" smtClean="0">
                <a:solidFill>
                  <a:srgbClr val="E14FC5"/>
                </a:solidFill>
                <a:latin typeface="Times New Roman" panose="02020603050405020304" pitchFamily="18" charset="0"/>
                <a:cs typeface="Times New Roman" panose="02020603050405020304" pitchFamily="18" charset="0"/>
              </a:rPr>
              <a:t> B3</a:t>
            </a:r>
            <a:r>
              <a:rPr lang="vi-VN" sz="2800" b="1" dirty="0" smtClean="0">
                <a:solidFill>
                  <a:srgbClr val="E14FC5"/>
                </a:solidFill>
                <a:latin typeface="Times New Roman" panose="02020603050405020304" pitchFamily="18" charset="0"/>
                <a:cs typeface="Times New Roman" panose="02020603050405020304" pitchFamily="18" charset="0"/>
              </a:rPr>
              <a:t> ( 4-5 tuổi)</a:t>
            </a:r>
            <a:r>
              <a:rPr lang="en-US" sz="2800" b="1" dirty="0" smtClean="0">
                <a:solidFill>
                  <a:srgbClr val="E14FC5"/>
                </a:solidFill>
                <a:latin typeface="Times New Roman" panose="02020603050405020304" pitchFamily="18" charset="0"/>
                <a:cs typeface="Times New Roman" panose="02020603050405020304" pitchFamily="18" charset="0"/>
              </a:rPr>
              <a:t> </a:t>
            </a:r>
            <a:endParaRPr lang="en-US" sz="2800" b="1" dirty="0">
              <a:solidFill>
                <a:srgbClr val="E14FC5"/>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762939" y="5734594"/>
            <a:ext cx="2326278" cy="369332"/>
          </a:xfrm>
          <a:prstGeom prst="rect">
            <a:avLst/>
          </a:prstGeom>
          <a:noFill/>
        </p:spPr>
        <p:txBody>
          <a:bodyPr wrap="none" rtlCol="0">
            <a:spAutoFit/>
          </a:bodyPr>
          <a:lstStyle/>
          <a:p>
            <a:r>
              <a:rPr lang="vi-VN" b="1" dirty="0" smtClean="0"/>
              <a:t>Năm học 2025-2026</a:t>
            </a:r>
            <a:endParaRPr lang="en-US" b="1" dirty="0"/>
          </a:p>
        </p:txBody>
      </p:sp>
    </p:spTree>
    <p:extLst>
      <p:ext uri="{BB962C8B-B14F-4D97-AF65-F5344CB8AC3E}">
        <p14:creationId xmlns:p14="http://schemas.microsoft.com/office/powerpoint/2010/main" val="2073096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460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740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circle(in)">
                                      <p:cBhvr>
                                        <p:cTn id="13" dur="2000"/>
                                        <p:tgtEl>
                                          <p:spTgt spid="9">
                                            <p:txEl>
                                              <p:pRg st="0" end="0"/>
                                            </p:txEl>
                                          </p:spTgt>
                                        </p:tgtEl>
                                      </p:cBhvr>
                                    </p:animEffect>
                                  </p:childTnLst>
                                </p:cTn>
                              </p:par>
                              <p:par>
                                <p:cTn id="14" presetID="6" presetClass="entr" presetSubtype="16" fill="hold" grpId="0" nodeType="withEffect">
                                  <p:stCondLst>
                                    <p:cond delay="1460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2889E613-85EC-47FA-9060-4659439263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781929"/>
            <a:ext cx="3061805" cy="4130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4C2C1A-4453-49FD-A3C0-781F91EA7229}"/>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489349"/>
            <a:ext cx="2316203" cy="2548950"/>
          </a:xfrm>
          <a:prstGeom prst="rect">
            <a:avLst/>
          </a:prstGeom>
        </p:spPr>
      </p:pic>
      <p:pic>
        <p:nvPicPr>
          <p:cNvPr id="7" name="Picture 6" descr="Mèo Véc tơ đồ họa Hoàng-Ảnh miễn phí Chứng nhiếp ảnh - con mèo">
            <a:extLst>
              <a:ext uri="{FF2B5EF4-FFF2-40B4-BE49-F238E27FC236}">
                <a16:creationId xmlns:a16="http://schemas.microsoft.com/office/drawing/2014/main" id="{2BE37413-9F20-42F0-AB71-868DD42E11E2}"/>
              </a:ext>
            </a:extLst>
          </p:cNvPr>
          <p:cNvPicPr>
            <a:picLocks noChangeAspect="1" noChangeArrowheads="1"/>
          </p:cNvPicPr>
          <p:nvPr/>
        </p:nvPicPr>
        <p:blipFill>
          <a:blip r:embed="rId7">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foregroundMark x1="57111" y1="48774" x2="68222" y2="44528"/>
                        <a14:foregroundMark x1="68222" y1="44528" x2="81111" y2="48302"/>
                        <a14:foregroundMark x1="65778" y1="46226" x2="71444" y2="63019"/>
                        <a14:foregroundMark x1="71444" y1="63019" x2="63556" y2="44528"/>
                        <a14:foregroundMark x1="63556" y1="44528" x2="71333" y2="53962"/>
                        <a14:foregroundMark x1="71333" y1="53962" x2="74000" y2="63208"/>
                        <a14:foregroundMark x1="74000" y1="63208" x2="70222" y2="54434"/>
                        <a14:foregroundMark x1="70222" y1="54434" x2="72778" y2="56698"/>
                        <a14:foregroundMark x1="72556" y1="50566" x2="74667" y2="44057"/>
                        <a14:foregroundMark x1="74889" y1="43868" x2="74333" y2="55849"/>
                        <a14:foregroundMark x1="74333" y1="55849" x2="74333" y2="55849"/>
                        <a14:foregroundMark x1="70667" y1="47453" x2="71000" y2="57547"/>
                        <a14:foregroundMark x1="71000" y1="57547" x2="77556" y2="73774"/>
                        <a14:foregroundMark x1="77889" y1="49151" x2="76222" y2="68113"/>
                        <a14:foregroundMark x1="73889" y1="52925" x2="77111" y2="83585"/>
                        <a14:foregroundMark x1="58222" y1="50660" x2="67667" y2="64434"/>
                        <a14:foregroundMark x1="62556" y1="48962" x2="65444" y2="60094"/>
                        <a14:foregroundMark x1="65444" y1="60094" x2="56333" y2="55472"/>
                        <a14:foregroundMark x1="56333" y1="55472" x2="59111" y2="56509"/>
                        <a14:foregroundMark x1="60111" y1="47925" x2="49556" y2="52925"/>
                        <a14:foregroundMark x1="49556" y1="52925" x2="60667" y2="57925"/>
                        <a14:foregroundMark x1="61556" y1="46887" x2="62222" y2="57925"/>
                        <a14:foregroundMark x1="62222" y1="57925" x2="61222" y2="50377"/>
                        <a14:foregroundMark x1="60111" y1="52925" x2="73000" y2="67830"/>
                        <a14:foregroundMark x1="57111" y1="57547" x2="65778" y2="61792"/>
                        <a14:foregroundMark x1="66889" y1="25943" x2="72889" y2="45000"/>
                        <a14:foregroundMark x1="72889" y1="45000" x2="71556" y2="48113"/>
                        <a14:foregroundMark x1="66556" y1="30000" x2="65333" y2="44623"/>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82210" y2="46628"/>
                        <a14:backgroundMark x1="83111" y1="44245" x2="80455" y2="46115"/>
                        <a14:backgroundMark x1="76998" y1="83594" x2="75889" y2="87642"/>
                        <a14:backgroundMark x1="36889" y1="8113" x2="33111" y2="10189"/>
                        <a14:backgroundMark x1="5333" y1="28679" x2="889" y2="28679"/>
                        <a14:backgroundMark x1="12000" y1="8396" x2="7889" y2="8962"/>
                        <a14:backgroundMark x1="81000" y1="19340" x2="75333" y2="25000"/>
                        <a14:backgroundMark x1="80444" y1="21981" x2="71613" y2="33184"/>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18782" y="751759"/>
            <a:ext cx="4727447" cy="5236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73C197-D757-47DF-9DA8-7FB724D87411}"/>
              </a:ext>
            </a:extLst>
          </p:cNvPr>
          <p:cNvSpPr txBox="1"/>
          <p:nvPr/>
        </p:nvSpPr>
        <p:spPr>
          <a:xfrm>
            <a:off x="672353" y="6266329"/>
            <a:ext cx="3805158"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h</a:t>
            </a:r>
            <a:r>
              <a:rPr lang="vi-VN" i="1" dirty="0">
                <a:latin typeface="Times New Roman" panose="02020603050405020304" pitchFamily="18" charset="0"/>
                <a:cs typeface="Times New Roman" panose="02020603050405020304" pitchFamily="18" charset="0"/>
              </a:rPr>
              <a:t>ơ</a:t>
            </a:r>
            <a:r>
              <a:rPr lang="en-US" i="1" dirty="0">
                <a:latin typeface="Times New Roman" panose="02020603050405020304" pitchFamily="18" charset="0"/>
                <a:cs typeface="Times New Roman" panose="02020603050405020304" pitchFamily="18" charset="0"/>
              </a:rPr>
              <a:t>n (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6227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3034 0.01782 " pathEditMode="relative" rAng="0" ptsTypes="AA">
                                      <p:cBhvr>
                                        <p:cTn id="6" dur="2000" fill="hold"/>
                                        <p:tgtEl>
                                          <p:spTgt spid="11"/>
                                        </p:tgtEl>
                                        <p:attrNameLst>
                                          <p:attrName>ppt_x</p:attrName>
                                          <p:attrName>ppt_y</p:attrName>
                                        </p:attrNameLst>
                                      </p:cBhvr>
                                      <p:rCtr x="11510"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èo Véc tơ đồ họa Hoàng-Ảnh miễn phí Chứng nhiếp ảnh - con mèo">
            <a:extLst>
              <a:ext uri="{FF2B5EF4-FFF2-40B4-BE49-F238E27FC236}">
                <a16:creationId xmlns:a16="http://schemas.microsoft.com/office/drawing/2014/main" id="{B09AA9AE-8F39-4564-8C9A-457F115CDBF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976608FE-7A5F-4A9F-97DD-8A5D88E2ECC6}"/>
              </a:ext>
            </a:extLst>
          </p:cNvPr>
          <p:cNvPicPr>
            <a:picLocks noChangeAspect="1" noChangeArrowheads="1"/>
          </p:cNvPicPr>
          <p:nvPr/>
        </p:nvPicPr>
        <p:blipFill>
          <a:blip r:embed="rId5"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151724" cy="43523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7">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532093"/>
            <a:ext cx="2277361" cy="2506205"/>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1721223"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429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2168 0.00301 " pathEditMode="relative" rAng="0" ptsTypes="AA">
                                      <p:cBhvr>
                                        <p:cTn id="6" dur="2000" fill="hold"/>
                                        <p:tgtEl>
                                          <p:spTgt spid="13"/>
                                        </p:tgtEl>
                                        <p:attrNameLst>
                                          <p:attrName>ppt_x</p:attrName>
                                          <p:attrName>ppt_y</p:attrName>
                                        </p:attrNameLst>
                                      </p:cBhvr>
                                      <p:rCtr x="10833" y="13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2.22222E-6 L 0.48047 0.00347 " pathEditMode="relative" rAng="0" ptsTypes="AA">
                                      <p:cBhvr>
                                        <p:cTn id="10" dur="2000" fill="hold"/>
                                        <p:tgtEl>
                                          <p:spTgt spid="8"/>
                                        </p:tgtEl>
                                        <p:attrNameLst>
                                          <p:attrName>ppt_x</p:attrName>
                                          <p:attrName>ppt_y</p:attrName>
                                        </p:attrNameLst>
                                      </p:cBhvr>
                                      <p:rCtr x="24023"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944862" y="3785616"/>
            <a:ext cx="2046987" cy="2252682"/>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5145741"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 ra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a:t>
            </a:r>
          </a:p>
        </p:txBody>
      </p:sp>
      <p:pic>
        <p:nvPicPr>
          <p:cNvPr id="7" name="Picture 6" descr="Mèo Véc tơ đồ họa Hoàng-Ảnh miễn phí Chứng nhiếp ảnh - con mèo">
            <a:extLst>
              <a:ext uri="{FF2B5EF4-FFF2-40B4-BE49-F238E27FC236}">
                <a16:creationId xmlns:a16="http://schemas.microsoft.com/office/drawing/2014/main" id="{703BE612-ABBA-478C-AFCA-4B75A0996B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A58AC8C4-EC15-45DB-AFB8-F2544ED54D87}"/>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151724" cy="435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3.7037E-6 L -0.49401 -0.01759 " pathEditMode="relative" rAng="0" ptsTypes="AA">
                                      <p:cBhvr>
                                        <p:cTn id="6" dur="2000" fill="hold"/>
                                        <p:tgtEl>
                                          <p:spTgt spid="14"/>
                                        </p:tgtEl>
                                        <p:attrNameLst>
                                          <p:attrName>ppt_x</p:attrName>
                                          <p:attrName>ppt_y</p:attrName>
                                        </p:attrNameLst>
                                      </p:cBhvr>
                                      <p:rCtr x="-24701" y="-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1A2DE8D-E45A-4FA7-B00D-BFB5AA4D5939}"/>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8275320" y="4135288"/>
            <a:ext cx="1716529" cy="1889017"/>
          </a:xfrm>
          <a:prstGeom prst="rect">
            <a:avLst/>
          </a:prstGeom>
        </p:spPr>
      </p:pic>
      <p:sp>
        <p:nvSpPr>
          <p:cNvPr id="2" name="TextBox 1">
            <a:extLst>
              <a:ext uri="{FF2B5EF4-FFF2-40B4-BE49-F238E27FC236}">
                <a16:creationId xmlns:a16="http://schemas.microsoft.com/office/drawing/2014/main" id="{818FD65A-D515-41E7-A2F2-35137CC6D66B}"/>
              </a:ext>
            </a:extLst>
          </p:cNvPr>
          <p:cNvSpPr txBox="1"/>
          <p:nvPr/>
        </p:nvSpPr>
        <p:spPr>
          <a:xfrm>
            <a:off x="672353" y="6266329"/>
            <a:ext cx="5145741"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nhỏ</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nhất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con ra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 </a:t>
            </a:r>
            <a:r>
              <a:rPr lang="en-US" i="1" dirty="0" err="1">
                <a:latin typeface="Times New Roman" panose="02020603050405020304" pitchFamily="18" charset="0"/>
                <a:cs typeface="Times New Roman" panose="02020603050405020304" pitchFamily="18" charset="0"/>
              </a:rPr>
              <a:t>và</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a:t>
            </a:r>
          </a:p>
        </p:txBody>
      </p:sp>
      <p:pic>
        <p:nvPicPr>
          <p:cNvPr id="7" name="Picture 6" descr="Mèo Véc tơ đồ họa Hoàng-Ảnh miễn phí Chứng nhiếp ảnh - con mèo">
            <a:extLst>
              <a:ext uri="{FF2B5EF4-FFF2-40B4-BE49-F238E27FC236}">
                <a16:creationId xmlns:a16="http://schemas.microsoft.com/office/drawing/2014/main" id="{703BE612-ABBA-478C-AFCA-4B75A0996B4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A58AC8C4-EC15-45DB-AFB8-F2544ED54D87}"/>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9667" y1="40566" x2="35778" y2="41038"/>
                        <a14:foregroundMark x1="29111" y1="42075" x2="33222" y2="4245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699642"/>
            <a:ext cx="3998976" cy="437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18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7.40741E-7 L -0.21289 0.00185 " pathEditMode="relative" rAng="0" ptsTypes="AA">
                                      <p:cBhvr>
                                        <p:cTn id="6" dur="2000" fill="hold"/>
                                        <p:tgtEl>
                                          <p:spTgt spid="14"/>
                                        </p:tgtEl>
                                        <p:attrNameLst>
                                          <p:attrName>ppt_x</p:attrName>
                                          <p:attrName>ppt_y</p:attrName>
                                        </p:attrNameLst>
                                      </p:cBhvr>
                                      <p:rCtr x="-1065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9" name="Picture 8">
            <a:extLst>
              <a:ext uri="{FF2B5EF4-FFF2-40B4-BE49-F238E27FC236}">
                <a16:creationId xmlns:a16="http://schemas.microsoft.com/office/drawing/2014/main" id="{C30DD8AA-66EA-4553-B02F-BC74D0E62100}"/>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3132988"/>
            <a:ext cx="2482152" cy="2731574"/>
          </a:xfrm>
          <a:prstGeom prst="rect">
            <a:avLst/>
          </a:prstGeom>
        </p:spPr>
      </p:pic>
      <p:pic>
        <p:nvPicPr>
          <p:cNvPr id="10" name="Picture 9">
            <a:extLst>
              <a:ext uri="{FF2B5EF4-FFF2-40B4-BE49-F238E27FC236}">
                <a16:creationId xmlns:a16="http://schemas.microsoft.com/office/drawing/2014/main" id="{EF53EFD1-F68E-4054-B5DE-BF7D48988C81}"/>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2" name="TextBox 1">
            <a:extLst>
              <a:ext uri="{FF2B5EF4-FFF2-40B4-BE49-F238E27FC236}">
                <a16:creationId xmlns:a16="http://schemas.microsoft.com/office/drawing/2014/main" id="{1B1DB1B3-61A4-4FFA-B059-BBA375973F4F}"/>
              </a:ext>
            </a:extLst>
          </p:cNvPr>
          <p:cNvSpPr txBox="1"/>
          <p:nvPr/>
        </p:nvSpPr>
        <p:spPr>
          <a:xfrm>
            <a:off x="265176" y="6176614"/>
            <a:ext cx="4334256"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Ba </a:t>
            </a:r>
            <a:r>
              <a:rPr lang="en-US" i="1" dirty="0" err="1">
                <a:latin typeface="Times New Roman" panose="02020603050405020304" pitchFamily="18" charset="0"/>
                <a:cs typeface="Times New Roman" panose="02020603050405020304" pitchFamily="18" charset="0"/>
              </a:rPr>
              <a:t>chú</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a:t>
            </a:r>
            <a:r>
              <a:rPr lang="vi-VN" i="1" dirty="0">
                <a:latin typeface="Times New Roman" panose="02020603050405020304" pitchFamily="18" charset="0"/>
                <a:cs typeface="Times New Roman" panose="02020603050405020304" pitchFamily="18" charset="0"/>
              </a:rPr>
              <a:t>ư</a:t>
            </a:r>
            <a:r>
              <a:rPr lang="en-US" i="1" dirty="0" err="1">
                <a:latin typeface="Times New Roman" panose="02020603050405020304" pitchFamily="18" charset="0"/>
                <a:cs typeface="Times New Roman" panose="02020603050405020304" pitchFamily="18" charset="0"/>
              </a:rPr>
              <a:t>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t>
            </a:r>
            <a:r>
              <a:rPr lang="vi-VN" i="1" dirty="0">
                <a:latin typeface="Times New Roman" panose="02020603050405020304" pitchFamily="18" charset="0"/>
                <a:cs typeface="Times New Roman" panose="02020603050405020304" pitchFamily="18" charset="0"/>
              </a:rPr>
              <a:t>ư</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thế</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nào</a:t>
            </a:r>
            <a:r>
              <a:rPr lang="en-US"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5045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30DD8AA-66EA-4553-B02F-BC74D0E62100}"/>
              </a:ext>
            </a:extLst>
          </p:cNvPr>
          <p:cNvPicPr>
            <a:picLocks noChangeAspect="1"/>
          </p:cNvPicPr>
          <p:nvPr/>
        </p:nvPicPr>
        <p:blipFill rotWithShape="1">
          <a:blip r:embed="rId3">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3075113"/>
            <a:ext cx="2482152" cy="2731574"/>
          </a:xfrm>
          <a:prstGeom prst="rect">
            <a:avLst/>
          </a:prstGeom>
        </p:spPr>
      </p:pic>
      <p:pic>
        <p:nvPicPr>
          <p:cNvPr id="10" name="Picture 9">
            <a:extLst>
              <a:ext uri="{FF2B5EF4-FFF2-40B4-BE49-F238E27FC236}">
                <a16:creationId xmlns:a16="http://schemas.microsoft.com/office/drawing/2014/main" id="{EF53EFD1-F68E-4054-B5DE-BF7D48988C81}"/>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pic>
        <p:nvPicPr>
          <p:cNvPr id="7" name="Picture 6">
            <a:extLst>
              <a:ext uri="{FF2B5EF4-FFF2-40B4-BE49-F238E27FC236}">
                <a16:creationId xmlns:a16="http://schemas.microsoft.com/office/drawing/2014/main" id="{853A8E75-9198-433A-9F86-D7674B2109F7}"/>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48458" y1="27037" x2="48458" y2="27037"/>
                        <a14:foregroundMark x1="40088" y1="12963" x2="40088" y2="12963"/>
                        <a14:backgroundMark x1="63877" y1="66667" x2="63877" y2="66667"/>
                        <a14:backgroundMark x1="62996" y1="66667" x2="63436" y2="71111"/>
                        <a14:backgroundMark x1="64758" y1="63333" x2="62996" y2="64074"/>
                        <a14:backgroundMark x1="96476" y1="31852" x2="96476" y2="31852"/>
                      </a14:backgroundRemoval>
                    </a14:imgEffect>
                  </a14:imgLayer>
                </a14:imgProps>
              </a:ext>
            </a:extLst>
          </a:blip>
          <a:srcRect t="9689" r="12373" b="9236"/>
          <a:stretch/>
        </p:blipFill>
        <p:spPr>
          <a:xfrm>
            <a:off x="1780946" y="2293982"/>
            <a:ext cx="3160402" cy="3477979"/>
          </a:xfrm>
          <a:prstGeom prst="rect">
            <a:avLst/>
          </a:prstGeom>
          <a:solidFill>
            <a:schemeClr val="bg1"/>
          </a:solidFill>
        </p:spPr>
      </p:pic>
      <p:sp>
        <p:nvSpPr>
          <p:cNvPr id="2" name="TextBox 1">
            <a:extLst>
              <a:ext uri="{FF2B5EF4-FFF2-40B4-BE49-F238E27FC236}">
                <a16:creationId xmlns:a16="http://schemas.microsoft.com/office/drawing/2014/main" id="{D0DA2BC6-46DA-4D23-8FF4-96B1B038D918}"/>
              </a:ext>
            </a:extLst>
          </p:cNvPr>
          <p:cNvSpPr txBox="1"/>
          <p:nvPr/>
        </p:nvSpPr>
        <p:spPr>
          <a:xfrm>
            <a:off x="0" y="6082553"/>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76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3.7037E-6 L -0.25026 -0.01064 " pathEditMode="relative" rAng="0" ptsTypes="AA">
                                      <p:cBhvr>
                                        <p:cTn id="6" dur="2000" fill="hold"/>
                                        <p:tgtEl>
                                          <p:spTgt spid="9"/>
                                        </p:tgtEl>
                                        <p:attrNameLst>
                                          <p:attrName>ppt_x</p:attrName>
                                          <p:attrName>ppt_y</p:attrName>
                                        </p:attrNameLst>
                                      </p:cBhvr>
                                      <p:rCtr x="-12513" y="-53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0.0162 L -0.45651 -0.02731 " pathEditMode="relative" rAng="0" ptsTypes="AA">
                                      <p:cBhvr>
                                        <p:cTn id="10" dur="2000" fill="hold"/>
                                        <p:tgtEl>
                                          <p:spTgt spid="10"/>
                                        </p:tgtEl>
                                        <p:attrNameLst>
                                          <p:attrName>ppt_x</p:attrName>
                                          <p:attrName>ppt_y</p:attrName>
                                        </p:attrNameLst>
                                      </p:cBhvr>
                                      <p:rCtr x="-22826"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7" name="Picture 6">
            <a:extLst>
              <a:ext uri="{FF2B5EF4-FFF2-40B4-BE49-F238E27FC236}">
                <a16:creationId xmlns:a16="http://schemas.microsoft.com/office/drawing/2014/main" id="{ECA2A529-ECB9-4722-AD91-6BBC9625EE6F}"/>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6801" y1="41852" x2="36497" y2="41270"/>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1926" y1="41856" x2="37004" y2="48148"/>
                        <a14:foregroundMark x1="11894" y1="22222" x2="12470" y2="30453"/>
                        <a14:foregroundMark x1="33040" y1="34074" x2="33040" y2="34074"/>
                        <a14:foregroundMark x1="39648" y1="17778" x2="42731" y2="21111"/>
                        <a14:foregroundMark x1="42291" y1="32222" x2="42291" y2="32222"/>
                        <a14:foregroundMark x1="40529" y1="29259" x2="42731" y2="30000"/>
                        <a14:foregroundMark x1="45374" y1="40370" x2="44053" y2="42222"/>
                        <a14:foregroundMark x1="62555" y1="62963" x2="62555" y2="71852"/>
                        <a14:backgroundMark x1="7048" y1="34815" x2="13216" y2="39259"/>
                        <a14:backgroundMark x1="9251" y1="32963" x2="12775" y2="35185"/>
                        <a14:backgroundMark x1="28194" y1="37407" x2="29075" y2="42222"/>
                      </a14:backgroundRemoval>
                    </a14:imgEffect>
                  </a14:imgLayer>
                </a14:imgProps>
              </a:ext>
            </a:extLst>
          </a:blip>
          <a:srcRect t="9689" r="12373" b="9236"/>
          <a:stretch/>
        </p:blipFill>
        <p:spPr>
          <a:xfrm>
            <a:off x="5120640" y="3132988"/>
            <a:ext cx="2482152" cy="2731574"/>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11" name="TextBox 10">
            <a:extLst>
              <a:ext uri="{FF2B5EF4-FFF2-40B4-BE49-F238E27FC236}">
                <a16:creationId xmlns:a16="http://schemas.microsoft.com/office/drawing/2014/main" id="{6FD62AAB-EE53-4798-8914-FFA8D5AA0EF6}"/>
              </a:ext>
            </a:extLst>
          </p:cNvPr>
          <p:cNvSpPr txBox="1"/>
          <p:nvPr/>
        </p:nvSpPr>
        <p:spPr>
          <a:xfrm>
            <a:off x="64008" y="6007337"/>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to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05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9167E-6 1.48148E-6 L -0.24947 -0.00394 " pathEditMode="relative" rAng="0" ptsTypes="AA">
                                      <p:cBhvr>
                                        <p:cTn id="6" dur="2000" fill="hold"/>
                                        <p:tgtEl>
                                          <p:spTgt spid="7"/>
                                        </p:tgtEl>
                                        <p:attrNameLst>
                                          <p:attrName>ppt_x</p:attrName>
                                          <p:attrName>ppt_y</p:attrName>
                                        </p:attrNameLst>
                                      </p:cBhvr>
                                      <p:rCtr x="-12474" y="-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2.96296E-6 L -0.4543 -0.01111 " pathEditMode="relative" rAng="0" ptsTypes="AA">
                                      <p:cBhvr>
                                        <p:cTn id="10" dur="2000" fill="hold"/>
                                        <p:tgtEl>
                                          <p:spTgt spid="8"/>
                                        </p:tgtEl>
                                        <p:attrNameLst>
                                          <p:attrName>ppt_x</p:attrName>
                                          <p:attrName>ppt_y</p:attrName>
                                        </p:attrNameLst>
                                      </p:cBhvr>
                                      <p:rCtr x="-22721" y="-556"/>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780946" y="2386582"/>
            <a:ext cx="3160402" cy="3477979"/>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4369871"/>
            <a:ext cx="1274064" cy="1402090"/>
          </a:xfrm>
          <a:prstGeom prst="rect">
            <a:avLst/>
          </a:prstGeom>
        </p:spPr>
      </p:pic>
      <p:sp>
        <p:nvSpPr>
          <p:cNvPr id="9" name="TextBox 8">
            <a:extLst>
              <a:ext uri="{FF2B5EF4-FFF2-40B4-BE49-F238E27FC236}">
                <a16:creationId xmlns:a16="http://schemas.microsoft.com/office/drawing/2014/main" id="{7C415C3D-B280-435D-BB0F-06A93D00393B}"/>
              </a:ext>
            </a:extLst>
          </p:cNvPr>
          <p:cNvSpPr txBox="1"/>
          <p:nvPr/>
        </p:nvSpPr>
        <p:spPr>
          <a:xfrm>
            <a:off x="64008" y="6007337"/>
            <a:ext cx="4310669"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Anh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5F1FE9FD-2AD4-4C5A-A7D2-2F911FD3D811}"/>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backgroundMark x1="63877" y1="68519" x2="63877" y2="68519"/>
                        <a14:backgroundMark x1="61674" y1="66667" x2="61674" y2="66667"/>
                        <a14:backgroundMark x1="61674" y1="64074" x2="61674" y2="64074"/>
                        <a14:backgroundMark x1="61233" y1="69630" x2="61233" y2="69630"/>
                        <a14:backgroundMark x1="61674" y1="71111" x2="62115" y2="70370"/>
                      </a14:backgroundRemoval>
                    </a14:imgEffect>
                  </a14:imgLayer>
                </a14:imgProps>
              </a:ext>
            </a:extLst>
          </a:blip>
          <a:srcRect t="9689" r="12373" b="9236"/>
          <a:stretch/>
        </p:blipFill>
        <p:spPr>
          <a:xfrm>
            <a:off x="5120640" y="2962656"/>
            <a:ext cx="2777102" cy="2774581"/>
          </a:xfrm>
          <a:prstGeom prst="rect">
            <a:avLst/>
          </a:prstGeom>
          <a:solidFill>
            <a:schemeClr val="bg1"/>
          </a:solidFill>
        </p:spPr>
      </p:pic>
    </p:spTree>
    <p:extLst>
      <p:ext uri="{BB962C8B-B14F-4D97-AF65-F5344CB8AC3E}">
        <p14:creationId xmlns:p14="http://schemas.microsoft.com/office/powerpoint/2010/main" val="87969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00648 L 0.19883 0.00255 " pathEditMode="relative" rAng="0" ptsTypes="AA">
                                      <p:cBhvr>
                                        <p:cTn id="6" dur="2000" fill="hold"/>
                                        <p:tgtEl>
                                          <p:spTgt spid="10"/>
                                        </p:tgtEl>
                                        <p:attrNameLst>
                                          <p:attrName>ppt_x</p:attrName>
                                          <p:attrName>ppt_y</p:attrName>
                                        </p:attrNameLst>
                                      </p:cBhvr>
                                      <p:rCtr x="9935" y="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04B24-9063-459F-ADFB-E8301ED8BF26}"/>
              </a:ext>
            </a:extLst>
          </p:cNvPr>
          <p:cNvPicPr>
            <a:picLocks noChangeAspect="1"/>
          </p:cNvPicPr>
          <p:nvPr/>
        </p:nvPicPr>
        <p:blipFill rotWithShape="1">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34897" y1="38207" x2="33095" y2="34756"/>
                        <a14:foregroundMark x1="33151" y1="26620" x2="34361" y2="18889"/>
                        <a14:foregroundMark x1="34361" y1="18889" x2="52423" y2="17037"/>
                        <a14:foregroundMark x1="52423" y1="17037" x2="56828" y2="17037"/>
                        <a14:foregroundMark x1="48458" y1="38519" x2="48458" y2="38519"/>
                        <a14:foregroundMark x1="9333" y1="62839" x2="9251" y2="64074"/>
                        <a14:foregroundMark x1="9692" y1="57407" x2="9457" y2="60963"/>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foregroundMark x1="17036" y1="42758" x2="15859" y2="42593"/>
                        <a14:foregroundMark x1="36879" y1="55980" x2="37885" y2="55926"/>
                        <a14:foregroundMark x1="37885" y1="55926" x2="37645" y2="55649"/>
                        <a14:foregroundMark x1="16667" y1="43643" x2="14537" y2="41852"/>
                        <a14:foregroundMark x1="40529" y1="19630" x2="43612" y2="31481"/>
                        <a14:foregroundMark x1="43612" y1="31481" x2="55066" y2="27778"/>
                        <a14:foregroundMark x1="48018" y1="22593" x2="42731" y2="33333"/>
                        <a14:backgroundMark x1="30396" y1="27037" x2="31278" y2="31111"/>
                        <a14:backgroundMark x1="33040" y1="29259" x2="30396" y2="33704"/>
                        <a14:backgroundMark x1="15015" y1="42799" x2="8370" y2="41852"/>
                        <a14:backgroundMark x1="26872" y1="42963" x2="17621" y2="65185"/>
                        <a14:backgroundMark x1="17621" y1="65185" x2="27753" y2="50741"/>
                        <a14:backgroundMark x1="27753" y1="50741" x2="28634" y2="47037"/>
                        <a14:backgroundMark x1="27313" y1="41481" x2="37004" y2="55926"/>
                        <a14:backgroundMark x1="37004" y1="55926" x2="37004" y2="49259"/>
                      </a14:backgroundRemoval>
                    </a14:imgEffect>
                  </a14:imgLayer>
                </a14:imgProps>
              </a:ext>
            </a:extLst>
          </a:blip>
          <a:srcRect t="9689" r="12373" b="9236"/>
          <a:stretch/>
        </p:blipFill>
        <p:spPr>
          <a:xfrm>
            <a:off x="1986786" y="2370783"/>
            <a:ext cx="3083657" cy="3393522"/>
          </a:xfrm>
          <a:prstGeom prst="rect">
            <a:avLst/>
          </a:prstGeom>
        </p:spPr>
      </p:pic>
      <p:pic>
        <p:nvPicPr>
          <p:cNvPr id="7" name="Picture 6">
            <a:extLst>
              <a:ext uri="{FF2B5EF4-FFF2-40B4-BE49-F238E27FC236}">
                <a16:creationId xmlns:a16="http://schemas.microsoft.com/office/drawing/2014/main" id="{C20A11CF-4DAB-4B08-9B1E-3D502852E8ED}"/>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796528" y="4215384"/>
            <a:ext cx="1178892" cy="1548923"/>
          </a:xfrm>
          <a:prstGeom prst="rect">
            <a:avLst/>
          </a:prstGeom>
        </p:spPr>
      </p:pic>
      <p:pic>
        <p:nvPicPr>
          <p:cNvPr id="8" name="Picture 7" descr="Gambar Rumah dan Pemandangan Kartun">
            <a:extLst>
              <a:ext uri="{FF2B5EF4-FFF2-40B4-BE49-F238E27FC236}">
                <a16:creationId xmlns:a16="http://schemas.microsoft.com/office/drawing/2014/main" id="{B0E39B82-E80A-4CB3-BF9E-E13346A24A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052"/>
          <a:stretch/>
        </p:blipFill>
        <p:spPr bwMode="auto">
          <a:xfrm>
            <a:off x="0" y="5700297"/>
            <a:ext cx="12192000" cy="1093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4D5C9F-9FC6-411A-9E42-8F6A8ABD0EEF}"/>
              </a:ext>
            </a:extLst>
          </p:cNvPr>
          <p:cNvSpPr txBox="1"/>
          <p:nvPr/>
        </p:nvSpPr>
        <p:spPr>
          <a:xfrm>
            <a:off x="0" y="5957209"/>
            <a:ext cx="5888736"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6272337-4236-47E1-8C1D-BD54ECE34D8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3">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761" y1="45606" x2="38541" y2="45185"/>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foregroundMark x1="16300" y1="50000" x2="15419" y2="56296"/>
                        <a14:foregroundMark x1="20471" y1="49294" x2="19383" y2="52222"/>
                        <a14:foregroundMark x1="18502" y1="31481" x2="20705" y2="47037"/>
                        <a14:backgroundMark x1="31718" y1="28889" x2="32599" y2="30000"/>
                        <a14:backgroundMark x1="32159" y1="28519" x2="28737" y2="37150"/>
                        <a14:backgroundMark x1="32159" y1="43333" x2="31569" y2="43651"/>
                        <a14:backgroundMark x1="23830" y1="46726" x2="23348" y2="49630"/>
                        <a14:backgroundMark x1="23348" y1="49630" x2="24774" y2="46632"/>
                        <a14:backgroundMark x1="25991" y1="48148" x2="33480" y2="45556"/>
                        <a14:backgroundMark x1="28194" y1="47778" x2="35242" y2="53704"/>
                        <a14:backgroundMark x1="30396" y1="50741" x2="35242" y2="55556"/>
                        <a14:backgroundMark x1="22026" y1="63333" x2="37004" y2="55556"/>
                        <a14:backgroundMark x1="31718" y1="55556" x2="24670" y2="60370"/>
                      </a14:backgroundRemoval>
                    </a14:imgEffect>
                  </a14:imgLayer>
                </a14:imgProps>
              </a:ext>
            </a:extLst>
          </a:blip>
          <a:srcRect t="9689" r="12373" b="9236"/>
          <a:stretch/>
        </p:blipFill>
        <p:spPr>
          <a:xfrm>
            <a:off x="5616847" y="3265125"/>
            <a:ext cx="2212815" cy="2435172"/>
          </a:xfrm>
          <a:prstGeom prst="rect">
            <a:avLst/>
          </a:prstGeom>
          <a:solidFill>
            <a:schemeClr val="bg1"/>
          </a:solidFill>
        </p:spPr>
      </p:pic>
    </p:spTree>
    <p:extLst>
      <p:ext uri="{BB962C8B-B14F-4D97-AF65-F5344CB8AC3E}">
        <p14:creationId xmlns:p14="http://schemas.microsoft.com/office/powerpoint/2010/main" val="10268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6 L 0.20404 0.00093 " pathEditMode="relative" rAng="0" ptsTypes="AA">
                                      <p:cBhvr>
                                        <p:cTn id="6" dur="2000" fill="hold"/>
                                        <p:tgtEl>
                                          <p:spTgt spid="10"/>
                                        </p:tgtEl>
                                        <p:attrNameLst>
                                          <p:attrName>ppt_x</p:attrName>
                                          <p:attrName>ppt_y</p:attrName>
                                        </p:attrNameLst>
                                      </p:cBhvr>
                                      <p:rCtr x="10195"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404B24-9063-459F-ADFB-E8301ED8BF26}"/>
              </a:ext>
            </a:extLst>
          </p:cNvPr>
          <p:cNvPicPr>
            <a:picLocks noChangeAspect="1"/>
          </p:cNvPicPr>
          <p:nvPr/>
        </p:nvPicPr>
        <p:blipFill rotWithShape="1">
          <a:blip r:embed="rId2">
            <a:duotone>
              <a:prstClr val="black"/>
              <a:srgbClr val="FFC000">
                <a:tint val="45000"/>
                <a:satMod val="400000"/>
              </a:srgbClr>
            </a:duotone>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34897" y1="38207" x2="33095" y2="34756"/>
                        <a14:foregroundMark x1="33151" y1="26620" x2="34361" y2="18889"/>
                        <a14:foregroundMark x1="34361" y1="18889" x2="52423" y2="17037"/>
                        <a14:foregroundMark x1="52423" y1="17037" x2="56828" y2="17037"/>
                        <a14:foregroundMark x1="48458" y1="38519" x2="48458" y2="38519"/>
                        <a14:foregroundMark x1="9333" y1="62839" x2="9251" y2="64074"/>
                        <a14:foregroundMark x1="9692" y1="57407" x2="9457" y2="60963"/>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foregroundMark x1="17036" y1="42758" x2="15859" y2="42593"/>
                        <a14:foregroundMark x1="36879" y1="55980" x2="37885" y2="55926"/>
                        <a14:foregroundMark x1="37885" y1="55926" x2="37645" y2="55649"/>
                        <a14:foregroundMark x1="16667" y1="43643" x2="14537" y2="41852"/>
                        <a14:foregroundMark x1="40529" y1="19630" x2="43612" y2="31481"/>
                        <a14:foregroundMark x1="43612" y1="31481" x2="55066" y2="27778"/>
                        <a14:foregroundMark x1="48018" y1="22593" x2="42731" y2="33333"/>
                        <a14:backgroundMark x1="30396" y1="27037" x2="31278" y2="31111"/>
                        <a14:backgroundMark x1="33040" y1="29259" x2="30396" y2="33704"/>
                        <a14:backgroundMark x1="15015" y1="42799" x2="8370" y2="41852"/>
                        <a14:backgroundMark x1="26872" y1="42963" x2="17621" y2="65185"/>
                        <a14:backgroundMark x1="17621" y1="65185" x2="27753" y2="50741"/>
                        <a14:backgroundMark x1="27753" y1="50741" x2="28634" y2="47037"/>
                        <a14:backgroundMark x1="27313" y1="41481" x2="37004" y2="55926"/>
                        <a14:backgroundMark x1="37004" y1="55926" x2="37004" y2="49259"/>
                      </a14:backgroundRemoval>
                    </a14:imgEffect>
                  </a14:imgLayer>
                </a14:imgProps>
              </a:ext>
            </a:extLst>
          </a:blip>
          <a:srcRect t="9689" r="12373" b="9236"/>
          <a:stretch/>
        </p:blipFill>
        <p:spPr>
          <a:xfrm>
            <a:off x="1986786" y="2370783"/>
            <a:ext cx="3083657" cy="3393522"/>
          </a:xfrm>
          <a:prstGeom prst="rect">
            <a:avLst/>
          </a:prstGeom>
        </p:spPr>
      </p:pic>
      <p:pic>
        <p:nvPicPr>
          <p:cNvPr id="7" name="Picture 6">
            <a:extLst>
              <a:ext uri="{FF2B5EF4-FFF2-40B4-BE49-F238E27FC236}">
                <a16:creationId xmlns:a16="http://schemas.microsoft.com/office/drawing/2014/main" id="{C20A11CF-4DAB-4B08-9B1E-3D502852E8ED}"/>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796528" y="4215384"/>
            <a:ext cx="1408686" cy="1548923"/>
          </a:xfrm>
          <a:prstGeom prst="rect">
            <a:avLst/>
          </a:prstGeom>
        </p:spPr>
      </p:pic>
      <p:pic>
        <p:nvPicPr>
          <p:cNvPr id="8" name="Picture 7" descr="Gambar Rumah dan Pemandangan Kartun">
            <a:extLst>
              <a:ext uri="{FF2B5EF4-FFF2-40B4-BE49-F238E27FC236}">
                <a16:creationId xmlns:a16="http://schemas.microsoft.com/office/drawing/2014/main" id="{B0E39B82-E80A-4CB3-BF9E-E13346A24A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4052"/>
          <a:stretch/>
        </p:blipFill>
        <p:spPr bwMode="auto">
          <a:xfrm>
            <a:off x="0" y="5700297"/>
            <a:ext cx="12192000" cy="10936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4D5C9F-9FC6-411A-9E42-8F6A8ABD0EEF}"/>
              </a:ext>
            </a:extLst>
          </p:cNvPr>
          <p:cNvSpPr txBox="1"/>
          <p:nvPr/>
        </p:nvSpPr>
        <p:spPr>
          <a:xfrm>
            <a:off x="0" y="5957209"/>
            <a:ext cx="5888736"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h</a:t>
            </a:r>
            <a:r>
              <a:rPr lang="vi-VN" sz="2000" i="1" dirty="0">
                <a:latin typeface="Times New Roman" panose="02020603050405020304" pitchFamily="18" charset="0"/>
                <a:cs typeface="Times New Roman" panose="02020603050405020304" pitchFamily="18" charset="0"/>
              </a:rPr>
              <a:t>ơ</a:t>
            </a:r>
            <a:r>
              <a:rPr lang="en-US" sz="2000" i="1" dirty="0">
                <a:latin typeface="Times New Roman" panose="02020603050405020304" pitchFamily="18" charset="0"/>
                <a:cs typeface="Times New Roman" panose="02020603050405020304" pitchFamily="18" charset="0"/>
              </a:rPr>
              <a:t>n</a:t>
            </a: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tr</a:t>
            </a:r>
            <a:r>
              <a:rPr lang="vi-VN" sz="2000" i="1" dirty="0">
                <a:latin typeface="Times New Roman" panose="02020603050405020304" pitchFamily="18" charset="0"/>
                <a:cs typeface="Times New Roman" panose="02020603050405020304" pitchFamily="18" charset="0"/>
              </a:rPr>
              <a:t>ư</a:t>
            </a:r>
            <a:r>
              <a:rPr lang="en-US" sz="2000" i="1" dirty="0" err="1">
                <a:latin typeface="Times New Roman" panose="02020603050405020304" pitchFamily="18" charset="0"/>
                <a:cs typeface="Times New Roman" panose="02020603050405020304" pitchFamily="18" charset="0"/>
              </a:rPr>
              <a:t>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endParaRPr lang="en-US" sz="2000"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F6272337-4236-47E1-8C1D-BD54ECE34D89}"/>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3">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761" y1="45606" x2="38541" y2="45185"/>
                        <a14:foregroundMark x1="33655" y1="23396"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11993" y1="23635"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foregroundMark x1="16300" y1="50000" x2="15419" y2="56296"/>
                        <a14:backgroundMark x1="31718" y1="28889" x2="32599" y2="30000"/>
                        <a14:backgroundMark x1="32159" y1="28519" x2="28737" y2="37150"/>
                        <a14:backgroundMark x1="32159" y1="43333" x2="31569" y2="43651"/>
                        <a14:backgroundMark x1="23830" y1="46726" x2="23348" y2="49630"/>
                        <a14:backgroundMark x1="23348" y1="49630" x2="24774" y2="46632"/>
                        <a14:backgroundMark x1="25991" y1="48148" x2="33480" y2="45556"/>
                        <a14:backgroundMark x1="28194" y1="47778" x2="35242" y2="53704"/>
                        <a14:backgroundMark x1="30396" y1="50741" x2="35242" y2="55556"/>
                        <a14:backgroundMark x1="22026" y1="63333" x2="37004" y2="55556"/>
                        <a14:backgroundMark x1="31718" y1="55556" x2="24670" y2="60370"/>
                        <a14:backgroundMark x1="18062" y1="16667" x2="27753" y2="31111"/>
                        <a14:backgroundMark x1="27753" y1="31111" x2="26872" y2="54074"/>
                        <a14:backgroundMark x1="19383" y1="15185" x2="26432" y2="29259"/>
                      </a14:backgroundRemoval>
                    </a14:imgEffect>
                  </a14:imgLayer>
                </a14:imgProps>
              </a:ext>
            </a:extLst>
          </a:blip>
          <a:srcRect t="9689" r="12373" b="9236"/>
          <a:stretch/>
        </p:blipFill>
        <p:spPr>
          <a:xfrm>
            <a:off x="5616847" y="3265125"/>
            <a:ext cx="2212815" cy="2435172"/>
          </a:xfrm>
          <a:prstGeom prst="rect">
            <a:avLst/>
          </a:prstGeom>
          <a:noFill/>
        </p:spPr>
      </p:pic>
    </p:spTree>
    <p:extLst>
      <p:ext uri="{BB962C8B-B14F-4D97-AF65-F5344CB8AC3E}">
        <p14:creationId xmlns:p14="http://schemas.microsoft.com/office/powerpoint/2010/main" val="22892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3.7037E-6 L -0.2638 0.00463 " pathEditMode="relative" rAng="0" ptsTypes="AA">
                                      <p:cBhvr>
                                        <p:cTn id="6" dur="2000" fill="hold"/>
                                        <p:tgtEl>
                                          <p:spTgt spid="10"/>
                                        </p:tgtEl>
                                        <p:attrNameLst>
                                          <p:attrName>ppt_x</p:attrName>
                                          <p:attrName>ppt_y</p:attrName>
                                        </p:attrNameLst>
                                      </p:cBhvr>
                                      <p:rCtr x="-13190"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3074" name="Picture 2" descr="https://png.pngtree.com/background/20210711/original/pngtree-sun-blue-sky-clouds-hot-air-balloon-paper-cut-rainbow-background-picture-image_1163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0"/>
            <a:ext cx="15754747" cy="7429500"/>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5"/>
          <p:cNvSpPr>
            <a:spLocks noChangeArrowheads="1" noChangeShapeType="1" noTextEdit="1"/>
          </p:cNvSpPr>
          <p:nvPr/>
        </p:nvSpPr>
        <p:spPr bwMode="auto">
          <a:xfrm>
            <a:off x="1923852" y="1705841"/>
            <a:ext cx="7086600" cy="2008909"/>
          </a:xfrm>
          <a:prstGeom prst="rect">
            <a:avLst/>
          </a:prstGeom>
        </p:spPr>
        <p:txBody>
          <a:bodyPr wrap="none" fromWordArt="1">
            <a:prstTxWarp prst="textStop">
              <a:avLst>
                <a:gd name="adj" fmla="val 22222"/>
              </a:avLst>
            </a:prstTxWarp>
          </a:bodyPr>
          <a:lstStyle/>
          <a:p>
            <a:pPr algn="ctr"/>
            <a:r>
              <a:rPr lang="en-US" sz="3600" kern="10" dirty="0" err="1">
                <a:ln w="9525">
                  <a:solidFill>
                    <a:srgbClr val="00CCFF"/>
                  </a:solidFill>
                  <a:round/>
                  <a:headEnd/>
                  <a:tailEnd/>
                </a:ln>
                <a:solidFill>
                  <a:srgbClr val="0000FF"/>
                </a:solidFill>
                <a:latin typeface="Times New Roman"/>
                <a:cs typeface="Times New Roman"/>
              </a:rPr>
              <a:t>Hđ</a:t>
            </a:r>
            <a:r>
              <a:rPr lang="en-US" sz="3600" kern="10" dirty="0">
                <a:ln w="9525">
                  <a:solidFill>
                    <a:srgbClr val="00CCFF"/>
                  </a:solidFill>
                  <a:round/>
                  <a:headEnd/>
                  <a:tailEnd/>
                </a:ln>
                <a:solidFill>
                  <a:srgbClr val="0000FF"/>
                </a:solidFill>
                <a:latin typeface="Times New Roman"/>
                <a:cs typeface="Times New Roman"/>
              </a:rPr>
              <a:t> 1:Bé </a:t>
            </a:r>
            <a:r>
              <a:rPr lang="en-US" sz="3600" kern="10" dirty="0" err="1">
                <a:ln w="9525">
                  <a:solidFill>
                    <a:srgbClr val="00CCFF"/>
                  </a:solidFill>
                  <a:round/>
                  <a:headEnd/>
                  <a:tailEnd/>
                </a:ln>
                <a:solidFill>
                  <a:srgbClr val="0000FF"/>
                </a:solidFill>
                <a:latin typeface="Times New Roman"/>
                <a:cs typeface="Times New Roman"/>
              </a:rPr>
              <a:t>cùng</a:t>
            </a:r>
            <a:r>
              <a:rPr lang="en-US" sz="3600" kern="10" dirty="0">
                <a:ln w="9525">
                  <a:solidFill>
                    <a:srgbClr val="00CCFF"/>
                  </a:solidFill>
                  <a:round/>
                  <a:headEnd/>
                  <a:tailEnd/>
                </a:ln>
                <a:solidFill>
                  <a:srgbClr val="0000FF"/>
                </a:solidFill>
                <a:latin typeface="Times New Roman"/>
                <a:cs typeface="Times New Roman"/>
              </a:rPr>
              <a:t> </a:t>
            </a:r>
            <a:r>
              <a:rPr lang="en-US" sz="3600" kern="10" dirty="0" err="1">
                <a:ln w="9525">
                  <a:solidFill>
                    <a:srgbClr val="00CCFF"/>
                  </a:solidFill>
                  <a:round/>
                  <a:headEnd/>
                  <a:tailEnd/>
                </a:ln>
                <a:solidFill>
                  <a:srgbClr val="0000FF"/>
                </a:solidFill>
                <a:latin typeface="Times New Roman"/>
                <a:cs typeface="Times New Roman"/>
              </a:rPr>
              <a:t>chơi</a:t>
            </a:r>
            <a:endParaRPr lang="vi-VN" sz="3600" b="1" kern="10" dirty="0">
              <a:ln w="9525">
                <a:solidFill>
                  <a:srgbClr val="00CCFF"/>
                </a:solidFill>
                <a:round/>
                <a:headEnd/>
                <a:tailEnd/>
              </a:ln>
              <a:latin typeface="Times New Roman"/>
              <a:cs typeface="Times New Roman"/>
            </a:endParaRPr>
          </a:p>
        </p:txBody>
      </p:sp>
    </p:spTree>
    <p:extLst>
      <p:ext uri="{BB962C8B-B14F-4D97-AF65-F5344CB8AC3E}">
        <p14:creationId xmlns:p14="http://schemas.microsoft.com/office/powerpoint/2010/main" val="1973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814433"/>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73973FF-D91B-4026-8BC1-F54D8CDE66D6}"/>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backgroundMark x1="63877" y1="66667" x2="63877" y2="66667"/>
                        <a14:backgroundMark x1="62996" y1="66667" x2="63436" y2="71111"/>
                        <a14:backgroundMark x1="64758" y1="63333" x2="62996" y2="64074"/>
                      </a14:backgroundRemoval>
                    </a14:imgEffect>
                  </a14:imgLayer>
                </a14:imgProps>
              </a:ext>
            </a:extLst>
          </a:blip>
          <a:srcRect t="9689" r="12373" b="9236"/>
          <a:stretch/>
        </p:blipFill>
        <p:spPr>
          <a:xfrm>
            <a:off x="1342831" y="2386581"/>
            <a:ext cx="3160402" cy="3477979"/>
          </a:xfrm>
          <a:prstGeom prst="rect">
            <a:avLst/>
          </a:prstGeom>
        </p:spPr>
      </p:pic>
      <p:pic>
        <p:nvPicPr>
          <p:cNvPr id="7" name="Picture 6">
            <a:extLst>
              <a:ext uri="{FF2B5EF4-FFF2-40B4-BE49-F238E27FC236}">
                <a16:creationId xmlns:a16="http://schemas.microsoft.com/office/drawing/2014/main" id="{ECA2A529-ECB9-4722-AD91-6BBC9625EE6F}"/>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foregroundMark x1="62115" y1="64815" x2="66079" y2="63333"/>
                        <a14:foregroundMark x1="63436" y1="63333" x2="59912" y2="71111"/>
                      </a14:backgroundRemoval>
                    </a14:imgEffect>
                  </a14:imgLayer>
                </a14:imgProps>
              </a:ext>
            </a:extLst>
          </a:blip>
          <a:srcRect t="9689" r="12373" b="9236"/>
          <a:stretch/>
        </p:blipFill>
        <p:spPr>
          <a:xfrm>
            <a:off x="4991228" y="3132986"/>
            <a:ext cx="2482152" cy="2731574"/>
          </a:xfrm>
          <a:prstGeom prst="rect">
            <a:avLst/>
          </a:prstGeom>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6">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828511"/>
            <a:ext cx="1850136" cy="2036050"/>
          </a:xfrm>
          <a:prstGeom prst="rect">
            <a:avLst/>
          </a:prstGeom>
        </p:spPr>
      </p:pic>
      <p:sp>
        <p:nvSpPr>
          <p:cNvPr id="10" name="TextBox 9">
            <a:extLst>
              <a:ext uri="{FF2B5EF4-FFF2-40B4-BE49-F238E27FC236}">
                <a16:creationId xmlns:a16="http://schemas.microsoft.com/office/drawing/2014/main" id="{FFBF0796-5AD8-4A4E-BD57-A894C7440719}"/>
              </a:ext>
            </a:extLst>
          </p:cNvPr>
          <p:cNvSpPr txBox="1"/>
          <p:nvPr/>
        </p:nvSpPr>
        <p:spPr>
          <a:xfrm>
            <a:off x="64008" y="6007337"/>
            <a:ext cx="4696251"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cả</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hai</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endParaRPr lang="en-US" sz="2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152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1.11111E-6 L 0.48256 0.00255 " pathEditMode="relative" rAng="0" ptsTypes="AA">
                                      <p:cBhvr>
                                        <p:cTn id="6" dur="2000" fill="hold"/>
                                        <p:tgtEl>
                                          <p:spTgt spid="6"/>
                                        </p:tgtEl>
                                        <p:attrNameLst>
                                          <p:attrName>ppt_x</p:attrName>
                                          <p:attrName>ppt_y</p:attrName>
                                        </p:attrNameLst>
                                      </p:cBhvr>
                                      <p:rCtr x="24128" y="11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6 1.48148E-6 L 0.2125 0.00926 " pathEditMode="relative" rAng="0" ptsTypes="AA">
                                      <p:cBhvr>
                                        <p:cTn id="10" dur="2000" fill="hold"/>
                                        <p:tgtEl>
                                          <p:spTgt spid="7"/>
                                        </p:tgtEl>
                                        <p:attrNameLst>
                                          <p:attrName>ppt_x</p:attrName>
                                          <p:attrName>ppt_y</p:attrName>
                                        </p:attrNameLst>
                                      </p:cBhvr>
                                      <p:rCtr x="10625" y="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814433"/>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6BAB166-E60D-4E90-B690-AF0B9D04436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7961376" y="3735911"/>
            <a:ext cx="1850136" cy="2036050"/>
          </a:xfrm>
          <a:prstGeom prst="rect">
            <a:avLst/>
          </a:prstGeom>
        </p:spPr>
      </p:pic>
      <p:sp>
        <p:nvSpPr>
          <p:cNvPr id="10" name="TextBox 9">
            <a:extLst>
              <a:ext uri="{FF2B5EF4-FFF2-40B4-BE49-F238E27FC236}">
                <a16:creationId xmlns:a16="http://schemas.microsoft.com/office/drawing/2014/main" id="{FFBF0796-5AD8-4A4E-BD57-A894C7440719}"/>
              </a:ext>
            </a:extLst>
          </p:cNvPr>
          <p:cNvSpPr txBox="1"/>
          <p:nvPr/>
        </p:nvSpPr>
        <p:spPr>
          <a:xfrm>
            <a:off x="87157" y="6150114"/>
            <a:ext cx="4696251" cy="707886"/>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 So </a:t>
            </a:r>
            <a:r>
              <a:rPr lang="en-US" sz="2000" i="1" dirty="0" err="1">
                <a:latin typeface="Times New Roman" panose="02020603050405020304" pitchFamily="18" charset="0"/>
                <a:cs typeface="Times New Roman" panose="02020603050405020304" pitchFamily="18" charset="0"/>
              </a:rPr>
              <a:t>sánh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để</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tìm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nhỏ</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nhất</a:t>
            </a:r>
            <a:endParaRPr lang="en-US" sz="2000" i="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út</a:t>
            </a:r>
            <a:r>
              <a:rPr lang="en-US" sz="2000" i="1" dirty="0">
                <a:latin typeface="Times New Roman" panose="02020603050405020304" pitchFamily="18" charset="0"/>
                <a:cs typeface="Times New Roman" panose="02020603050405020304" pitchFamily="18" charset="0"/>
              </a:rPr>
              <a:t>  ra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mèo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endParaRPr lang="en-US" sz="2000" i="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DFAAB59-83B5-49EF-8C56-286389E463D4}"/>
              </a:ext>
            </a:extLst>
          </p:cNvPr>
          <p:cNvPicPr>
            <a:picLocks noChangeAspect="1"/>
          </p:cNvPicPr>
          <p:nvPr/>
        </p:nvPicPr>
        <p:blipFill rotWithShape="1">
          <a:blip r:embed="rId5">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48018" y1="25185" x2="50220" y2="22593"/>
                        <a14:foregroundMark x1="53304" y1="20741" x2="55947" y2="26667"/>
                        <a14:foregroundMark x1="60793" y1="64444" x2="64317" y2="68889"/>
                        <a14:foregroundMark x1="63877" y1="70741" x2="61674" y2="70741"/>
                        <a14:foregroundMark x1="60793" y1="72593" x2="62555" y2="69259"/>
                        <a14:foregroundMark x1="59912" y1="69630" x2="64317" y2="69630"/>
                      </a14:backgroundRemoval>
                    </a14:imgEffect>
                  </a14:imgLayer>
                </a14:imgProps>
              </a:ext>
            </a:extLst>
          </a:blip>
          <a:srcRect t="9689" r="12373" b="9236"/>
          <a:stretch/>
        </p:blipFill>
        <p:spPr>
          <a:xfrm>
            <a:off x="1342831" y="2328706"/>
            <a:ext cx="3160402" cy="3477979"/>
          </a:xfrm>
          <a:prstGeom prst="rect">
            <a:avLst/>
          </a:prstGeom>
          <a:solidFill>
            <a:schemeClr val="bg1"/>
          </a:solidFill>
        </p:spPr>
      </p:pic>
      <p:pic>
        <p:nvPicPr>
          <p:cNvPr id="11" name="Picture 10">
            <a:extLst>
              <a:ext uri="{FF2B5EF4-FFF2-40B4-BE49-F238E27FC236}">
                <a16:creationId xmlns:a16="http://schemas.microsoft.com/office/drawing/2014/main" id="{5DA367D8-AC16-457E-BCCC-BA3AA77F82F1}"/>
              </a:ext>
            </a:extLst>
          </p:cNvPr>
          <p:cNvPicPr>
            <a:picLocks noChangeAspect="1"/>
          </p:cNvPicPr>
          <p:nvPr/>
        </p:nvPicPr>
        <p:blipFill rotWithShape="1">
          <a:blip r:embed="rId6">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3721" y1="35953" x2="32159" y2="32963"/>
                        <a14:foregroundMark x1="34299" y1="37061" x2="34215" y2="36900"/>
                        <a14:foregroundMark x1="35447" y1="39259" x2="35091" y2="38577"/>
                        <a14:foregroundMark x1="35641" y1="39630" x2="35447" y2="39259"/>
                        <a14:foregroundMark x1="36221" y1="40741" x2="35641" y2="39630"/>
                        <a14:foregroundMark x1="36414" y1="41111" x2="36221" y2="40741"/>
                        <a14:foregroundMark x1="36801" y1="41852" x2="36414" y2="41111"/>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680" y1="29630" x2="34361" y2="18889"/>
                        <a14:foregroundMark x1="32159" y1="32963" x2="32680" y2="29630"/>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28634" y1="37778" x2="37004" y2="48148"/>
                        <a14:foregroundMark x1="11894" y1="22222" x2="12775" y2="34815"/>
                        <a14:foregroundMark x1="12775" y1="35556" x2="12775" y2="35556"/>
                        <a14:foregroundMark x1="11454" y1="34074" x2="14097" y2="37037"/>
                        <a14:foregroundMark x1="33040" y1="34074" x2="33040" y2="34074"/>
                        <a14:foregroundMark x1="39648" y1="17778" x2="42731" y2="21111"/>
                        <a14:foregroundMark x1="42291" y1="32222" x2="42291" y2="32222"/>
                        <a14:foregroundMark x1="40529" y1="29259" x2="42731" y2="30000"/>
                        <a14:foregroundMark x1="45374" y1="40370" x2="44053" y2="42222"/>
                        <a14:foregroundMark x1="62115" y1="64815" x2="66079" y2="63333"/>
                        <a14:foregroundMark x1="63436" y1="63333" x2="59912" y2="71111"/>
                      </a14:backgroundRemoval>
                    </a14:imgEffect>
                  </a14:imgLayer>
                </a14:imgProps>
              </a:ext>
            </a:extLst>
          </a:blip>
          <a:srcRect t="9689" r="12373" b="9236"/>
          <a:stretch/>
        </p:blipFill>
        <p:spPr>
          <a:xfrm>
            <a:off x="4991228" y="3075111"/>
            <a:ext cx="2482152" cy="2731574"/>
          </a:xfrm>
          <a:prstGeom prst="rect">
            <a:avLst/>
          </a:prstGeom>
          <a:solidFill>
            <a:schemeClr val="bg1"/>
          </a:solidFill>
        </p:spPr>
      </p:pic>
    </p:spTree>
    <p:extLst>
      <p:ext uri="{BB962C8B-B14F-4D97-AF65-F5344CB8AC3E}">
        <p14:creationId xmlns:p14="http://schemas.microsoft.com/office/powerpoint/2010/main" val="119673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4.44444E-6 L -0.48008 -0.01112 " pathEditMode="relative" rAng="0" ptsTypes="AA">
                                      <p:cBhvr>
                                        <p:cTn id="6" dur="2000" fill="hold"/>
                                        <p:tgtEl>
                                          <p:spTgt spid="8"/>
                                        </p:tgtEl>
                                        <p:attrNameLst>
                                          <p:attrName>ppt_x</p:attrName>
                                          <p:attrName>ppt_y</p:attrName>
                                        </p:attrNameLst>
                                      </p:cBhvr>
                                      <p:rCtr x="-24010" y="-55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95833E-6 4.44444E-6 L -0.21511 0.01064 " pathEditMode="relative" rAng="0" ptsTypes="AA">
                                      <p:cBhvr>
                                        <p:cTn id="10" dur="2000" fill="hold"/>
                                        <p:tgtEl>
                                          <p:spTgt spid="8"/>
                                        </p:tgtEl>
                                        <p:attrNameLst>
                                          <p:attrName>ppt_x</p:attrName>
                                          <p:attrName>ppt_y</p:attrName>
                                        </p:attrNameLst>
                                      </p:cBhvr>
                                      <p:rCtr x="-1075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7E0A-4F12-464D-949D-A1B94AC16E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02C30F-BDC1-4D34-BEAE-B54E3AE5AD9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6B9471E3-14D2-43B9-B5F9-8D11B8290153}"/>
              </a:ext>
            </a:extLst>
          </p:cNvPr>
          <p:cNvSpPr>
            <a:spLocks noGrp="1"/>
          </p:cNvSpPr>
          <p:nvPr>
            <p:ph type="body" sz="half" idx="2"/>
          </p:nvPr>
        </p:nvSpPr>
        <p:spPr/>
        <p:txBody>
          <a:bodyPr/>
          <a:lstStyle/>
          <a:p>
            <a:endParaRPr lang="en-US"/>
          </a:p>
        </p:txBody>
      </p:sp>
      <p:pic>
        <p:nvPicPr>
          <p:cNvPr id="1026"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C03E02BF-5A91-4560-B9ED-72DF16CC6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2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D4847571-73A6-4ACC-A82B-B58C6BE0C5E6}"/>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2367" y1="3658" x2="14165" y2="7776"/>
                        <a14:foregroundMark x1="760" y1="46792" x2="770" y2="48254"/>
                        <a14:foregroundMark x1="92032" y1="56282" x2="95671" y2="48778"/>
                        <a14:foregroundMark x1="90616" y1="45579" x2="90158" y2="45411"/>
                        <a14:foregroundMark x1="76556" y1="36226" x2="76556" y2="36226"/>
                        <a14:foregroundMark x1="96222" y1="49151" x2="94577" y2="55554"/>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Mark x1="333" y1="37453" x2="333" y2="46792"/>
                        <a14:backgroundMark x1="15444" y1="53774" x2="17222" y2="61981"/>
                        <a14:backgroundMark x1="9444" y1="65566" x2="9444" y2="65566"/>
                        <a14:backgroundMark x1="28000" y1="6038" x2="22667" y2="2358"/>
                        <a14:backgroundMark x1="74667" y1="95189" x2="75556" y2="94057"/>
                        <a14:backgroundMark x1="90000" y1="46132" x2="89222" y2="42736"/>
                        <a14:backgroundMark x1="87556" y1="46132" x2="90000" y2="45000"/>
                        <a14:backgroundMark x1="73667" y1="92075" x2="76111" y2="93208"/>
                        <a14:backgroundMark x1="24556" y1="4623" x2="21333" y2="1698"/>
                        <a14:backgroundMark x1="92111" y1="56321" x2="91111" y2="57642"/>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3659838" y="1253829"/>
            <a:ext cx="3406590" cy="40390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EA4E61-2073-4120-A058-667CCF790421}"/>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6953452" y="4344069"/>
            <a:ext cx="1431703" cy="1575569"/>
          </a:xfrm>
          <a:prstGeom prst="rect">
            <a:avLst/>
          </a:prstGeom>
        </p:spPr>
      </p:pic>
      <p:pic>
        <p:nvPicPr>
          <p:cNvPr id="8" name="Picture 7">
            <a:extLst>
              <a:ext uri="{FF2B5EF4-FFF2-40B4-BE49-F238E27FC236}">
                <a16:creationId xmlns:a16="http://schemas.microsoft.com/office/drawing/2014/main" id="{7F0CCF7D-E212-49B2-8204-8CCB26298C75}"/>
              </a:ext>
            </a:extLst>
          </p:cNvPr>
          <p:cNvPicPr>
            <a:picLocks noChangeAspect="1"/>
          </p:cNvPicPr>
          <p:nvPr/>
        </p:nvPicPr>
        <p:blipFill rotWithShape="1">
          <a:blip r:embed="rId7">
            <a:duotone>
              <a:prstClr val="black"/>
              <a:srgbClr val="FFC000">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4953504" y="3424237"/>
            <a:ext cx="1999948" cy="2200915"/>
          </a:xfrm>
          <a:prstGeom prst="rect">
            <a:avLst/>
          </a:prstGeom>
        </p:spPr>
      </p:pic>
      <p:pic>
        <p:nvPicPr>
          <p:cNvPr id="9" name="Picture 8">
            <a:extLst>
              <a:ext uri="{FF2B5EF4-FFF2-40B4-BE49-F238E27FC236}">
                <a16:creationId xmlns:a16="http://schemas.microsoft.com/office/drawing/2014/main" id="{F7A053A7-090C-4FBD-99C4-08B546EECB53}"/>
              </a:ext>
            </a:extLst>
          </p:cNvPr>
          <p:cNvPicPr>
            <a:picLocks noChangeAspect="1"/>
          </p:cNvPicPr>
          <p:nvPr/>
        </p:nvPicPr>
        <p:blipFill rotWithShape="1">
          <a:blip r:embed="rId8">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8362085" y="5788855"/>
            <a:ext cx="865042" cy="951967"/>
          </a:xfrm>
          <a:prstGeom prst="rect">
            <a:avLst/>
          </a:prstGeom>
        </p:spPr>
      </p:pic>
      <p:pic>
        <p:nvPicPr>
          <p:cNvPr id="10" name="Content Placeholder 4">
            <a:extLst>
              <a:ext uri="{FF2B5EF4-FFF2-40B4-BE49-F238E27FC236}">
                <a16:creationId xmlns:a16="http://schemas.microsoft.com/office/drawing/2014/main" id="{2AF31D67-2775-4A28-A648-B3C4F77F5A91}"/>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4109847" y="5670202"/>
            <a:ext cx="1207382" cy="1217092"/>
          </a:xfrm>
          <a:prstGeom prst="rect">
            <a:avLst/>
          </a:prstGeom>
        </p:spPr>
      </p:pic>
      <p:pic>
        <p:nvPicPr>
          <p:cNvPr id="11" name="Content Placeholder 7">
            <a:extLst>
              <a:ext uri="{FF2B5EF4-FFF2-40B4-BE49-F238E27FC236}">
                <a16:creationId xmlns:a16="http://schemas.microsoft.com/office/drawing/2014/main" id="{7F857844-66DD-4460-B110-AAE9766C80BA}"/>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5264999" y="5957351"/>
            <a:ext cx="855552" cy="932749"/>
          </a:xfrm>
          <a:prstGeom prst="rect">
            <a:avLst/>
          </a:prstGeom>
        </p:spPr>
      </p:pic>
      <p:pic>
        <p:nvPicPr>
          <p:cNvPr id="12" name="Content Placeholder 10">
            <a:extLst>
              <a:ext uri="{FF2B5EF4-FFF2-40B4-BE49-F238E27FC236}">
                <a16:creationId xmlns:a16="http://schemas.microsoft.com/office/drawing/2014/main" id="{839AA58F-502B-469A-AF82-2702143C59CB}"/>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6202361" y="5473086"/>
            <a:ext cx="1527835" cy="1504294"/>
          </a:xfrm>
          <a:prstGeom prst="rect">
            <a:avLst/>
          </a:prstGeom>
        </p:spPr>
      </p:pic>
    </p:spTree>
    <p:extLst>
      <p:ext uri="{BB962C8B-B14F-4D97-AF65-F5344CB8AC3E}">
        <p14:creationId xmlns:p14="http://schemas.microsoft.com/office/powerpoint/2010/main" val="17988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40573 -0.19583 L 0.41498 0.11389 " pathEditMode="relative" rAng="0" ptsTypes="AA">
                                      <p:cBhvr>
                                        <p:cTn id="6" dur="2000" fill="hold"/>
                                        <p:tgtEl>
                                          <p:spTgt spid="6"/>
                                        </p:tgtEl>
                                        <p:attrNameLst>
                                          <p:attrName>ppt_x</p:attrName>
                                          <p:attrName>ppt_y</p:attrName>
                                        </p:attrNameLst>
                                      </p:cBhvr>
                                      <p:rCtr x="41042" y="1548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ng.pngtree.com/background/20210706/original/pngtree-cartoon-hot-air-balloon-picture-image_14983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075"/>
          <a:stretch/>
        </p:blipFill>
        <p:spPr bwMode="auto">
          <a:xfrm>
            <a:off x="0" y="0"/>
            <a:ext cx="12131042" cy="32194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74901" y="5476133"/>
            <a:ext cx="8058150" cy="461665"/>
          </a:xfrm>
          <a:prstGeom prst="rect">
            <a:avLst/>
          </a:prstGeom>
        </p:spPr>
        <p:txBody>
          <a:bodyPr wrap="square">
            <a:spAutoFit/>
          </a:bodyPr>
          <a:lstStyle/>
          <a:p>
            <a:pPr algn="ct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Trẻ</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trải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nghiệm</a:t>
            </a:r>
            <a:endParaRPr lang="en-US" sz="2400" b="1"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5" name="WordArt 5">
            <a:extLst>
              <a:ext uri="{FF2B5EF4-FFF2-40B4-BE49-F238E27FC236}">
                <a16:creationId xmlns:a16="http://schemas.microsoft.com/office/drawing/2014/main" id="{27A56953-1579-4665-848A-1F366EC64B30}"/>
              </a:ext>
            </a:extLst>
          </p:cNvPr>
          <p:cNvSpPr>
            <a:spLocks noChangeArrowheads="1" noChangeShapeType="1" noTextEdit="1"/>
          </p:cNvSpPr>
          <p:nvPr/>
        </p:nvSpPr>
        <p:spPr bwMode="auto">
          <a:xfrm>
            <a:off x="2271876" y="3219450"/>
            <a:ext cx="8058149" cy="2000263"/>
          </a:xfrm>
          <a:prstGeom prst="rect">
            <a:avLst/>
          </a:prstGeom>
        </p:spPr>
        <p:txBody>
          <a:bodyPr wrap="none" fromWordArt="1">
            <a:prstTxWarp prst="textStop">
              <a:avLst>
                <a:gd name="adj" fmla="val 22222"/>
              </a:avLst>
            </a:prstTxWarp>
          </a:bodyPr>
          <a:lstStyle/>
          <a:p>
            <a:pPr algn="ct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Hđ</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4</a:t>
            </a:r>
            <a:r>
              <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Bé</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cùng</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thi</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tài</a:t>
            </a:r>
            <a:endPar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Tree>
    <p:extLst>
      <p:ext uri="{BB962C8B-B14F-4D97-AF65-F5344CB8AC3E}">
        <p14:creationId xmlns:p14="http://schemas.microsoft.com/office/powerpoint/2010/main" val="218756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126-74ED-427F-AA68-F524A67920D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DC15ED93-002E-49EE-A03C-65ABC4FADE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92493" y="4601393"/>
            <a:ext cx="2392323" cy="1575569"/>
          </a:xfrm>
        </p:spPr>
      </p:pic>
      <p:pic>
        <p:nvPicPr>
          <p:cNvPr id="4"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1C8D0C40-8ABF-4794-96F7-E11B9DDF7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0C0031-B9BC-4D7B-ADEB-B5D6A9B8EB37}"/>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5417833" y="3939642"/>
            <a:ext cx="1431703" cy="1575569"/>
          </a:xfrm>
          <a:prstGeom prst="rect">
            <a:avLst/>
          </a:prstGeom>
        </p:spPr>
      </p:pic>
      <p:pic>
        <p:nvPicPr>
          <p:cNvPr id="6" name="Picture 5">
            <a:extLst>
              <a:ext uri="{FF2B5EF4-FFF2-40B4-BE49-F238E27FC236}">
                <a16:creationId xmlns:a16="http://schemas.microsoft.com/office/drawing/2014/main" id="{4BEFB9CE-26CD-4129-B225-FD54C632F1FC}"/>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3045543" y="3216109"/>
            <a:ext cx="1999948" cy="2200915"/>
          </a:xfrm>
          <a:prstGeom prst="rect">
            <a:avLst/>
          </a:prstGeom>
        </p:spPr>
      </p:pic>
      <p:pic>
        <p:nvPicPr>
          <p:cNvPr id="7" name="Picture 6">
            <a:extLst>
              <a:ext uri="{FF2B5EF4-FFF2-40B4-BE49-F238E27FC236}">
                <a16:creationId xmlns:a16="http://schemas.microsoft.com/office/drawing/2014/main" id="{9B0B41AC-560E-40F7-9EAD-EEF0EA3987BA}"/>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7653778" y="4383740"/>
            <a:ext cx="1021292" cy="1123917"/>
          </a:xfrm>
          <a:prstGeom prst="rect">
            <a:avLst/>
          </a:prstGeom>
        </p:spPr>
      </p:pic>
      <p:pic>
        <p:nvPicPr>
          <p:cNvPr id="10" name="Content Placeholder 4">
            <a:extLst>
              <a:ext uri="{FF2B5EF4-FFF2-40B4-BE49-F238E27FC236}">
                <a16:creationId xmlns:a16="http://schemas.microsoft.com/office/drawing/2014/main" id="{8075F9CD-B824-4BA3-B499-BDF6BF27F1C1}"/>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contrast="-20000"/>
                    </a14:imgEffect>
                  </a14:imgLayer>
                </a14:imgProps>
              </a:ext>
              <a:ext uri="{28A0092B-C50C-407E-A947-70E740481C1C}">
                <a14:useLocalDpi xmlns:a14="http://schemas.microsoft.com/office/drawing/2010/main" val="0"/>
              </a:ext>
            </a:extLst>
          </a:blip>
          <a:srcRect l="25306" t="11404" r="24084" b="11132"/>
          <a:stretch/>
        </p:blipFill>
        <p:spPr>
          <a:xfrm>
            <a:off x="4841574" y="5148997"/>
            <a:ext cx="1207382" cy="1217092"/>
          </a:xfrm>
          <a:prstGeom prst="rect">
            <a:avLst/>
          </a:prstGeom>
        </p:spPr>
      </p:pic>
      <p:pic>
        <p:nvPicPr>
          <p:cNvPr id="11" name="Content Placeholder 7">
            <a:extLst>
              <a:ext uri="{FF2B5EF4-FFF2-40B4-BE49-F238E27FC236}">
                <a16:creationId xmlns:a16="http://schemas.microsoft.com/office/drawing/2014/main" id="{CCE821C1-7C3B-40EA-968C-FC8D8D229C8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180192" y="5233723"/>
            <a:ext cx="855552" cy="932749"/>
          </a:xfrm>
          <a:prstGeom prst="rect">
            <a:avLst/>
          </a:prstGeom>
        </p:spPr>
      </p:pic>
      <p:pic>
        <p:nvPicPr>
          <p:cNvPr id="12" name="Content Placeholder 10">
            <a:extLst>
              <a:ext uri="{FF2B5EF4-FFF2-40B4-BE49-F238E27FC236}">
                <a16:creationId xmlns:a16="http://schemas.microsoft.com/office/drawing/2014/main" id="{4C75C262-462B-4D8C-9369-8C021E25323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2609013" y="4947951"/>
            <a:ext cx="1527835" cy="1504294"/>
          </a:xfrm>
          <a:prstGeom prst="rect">
            <a:avLst/>
          </a:prstGeom>
        </p:spPr>
      </p:pic>
    </p:spTree>
    <p:extLst>
      <p:ext uri="{BB962C8B-B14F-4D97-AF65-F5344CB8AC3E}">
        <p14:creationId xmlns:p14="http://schemas.microsoft.com/office/powerpoint/2010/main" val="1341424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A99B-1DC7-49B6-A390-FA46E0024D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76352F-ED7D-477F-A741-32FCDBCB25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92376"/>
            <a:ext cx="12192000" cy="6950376"/>
          </a:xfrm>
        </p:spPr>
      </p:pic>
      <p:pic>
        <p:nvPicPr>
          <p:cNvPr id="7" name="Picture 6">
            <a:extLst>
              <a:ext uri="{FF2B5EF4-FFF2-40B4-BE49-F238E27FC236}">
                <a16:creationId xmlns:a16="http://schemas.microsoft.com/office/drawing/2014/main" id="{592B343D-1722-4048-B4EB-04BF99B121F5}"/>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950386" y="3570732"/>
            <a:ext cx="1431703" cy="1575569"/>
          </a:xfrm>
          <a:prstGeom prst="rect">
            <a:avLst/>
          </a:prstGeom>
        </p:spPr>
      </p:pic>
      <p:pic>
        <p:nvPicPr>
          <p:cNvPr id="8" name="Picture 7">
            <a:extLst>
              <a:ext uri="{FF2B5EF4-FFF2-40B4-BE49-F238E27FC236}">
                <a16:creationId xmlns:a16="http://schemas.microsoft.com/office/drawing/2014/main" id="{6C7FA47F-D869-4C93-B38B-9FB643ED6C46}"/>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5794752" y="1690688"/>
            <a:ext cx="1999948" cy="2200915"/>
          </a:xfrm>
          <a:prstGeom prst="rect">
            <a:avLst/>
          </a:prstGeom>
        </p:spPr>
      </p:pic>
      <p:pic>
        <p:nvPicPr>
          <p:cNvPr id="9" name="Picture 8">
            <a:extLst>
              <a:ext uri="{FF2B5EF4-FFF2-40B4-BE49-F238E27FC236}">
                <a16:creationId xmlns:a16="http://schemas.microsoft.com/office/drawing/2014/main" id="{508C46AA-E9A0-42A7-86A4-89401EF90E49}"/>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6665737" y="4838719"/>
            <a:ext cx="923783" cy="1016610"/>
          </a:xfrm>
          <a:prstGeom prst="rect">
            <a:avLst/>
          </a:prstGeom>
        </p:spPr>
      </p:pic>
      <p:grpSp>
        <p:nvGrpSpPr>
          <p:cNvPr id="12" name="Group 11">
            <a:extLst>
              <a:ext uri="{FF2B5EF4-FFF2-40B4-BE49-F238E27FC236}">
                <a16:creationId xmlns:a16="http://schemas.microsoft.com/office/drawing/2014/main" id="{A50F8FFA-EEA4-4C78-B47C-E5FAC53F761C}"/>
              </a:ext>
            </a:extLst>
          </p:cNvPr>
          <p:cNvGrpSpPr/>
          <p:nvPr/>
        </p:nvGrpSpPr>
        <p:grpSpPr>
          <a:xfrm>
            <a:off x="2089571" y="2116175"/>
            <a:ext cx="4487095" cy="3945504"/>
            <a:chOff x="2089571" y="2116175"/>
            <a:chExt cx="4487095" cy="3945504"/>
          </a:xfrm>
        </p:grpSpPr>
        <p:pic>
          <p:nvPicPr>
            <p:cNvPr id="2052" name="Picture 4" descr="Hình ảnh Cần Câu PNG Miễn Phí Tải Về - Lovepik">
              <a:extLst>
                <a:ext uri="{FF2B5EF4-FFF2-40B4-BE49-F238E27FC236}">
                  <a16:creationId xmlns:a16="http://schemas.microsoft.com/office/drawing/2014/main" id="{4FFA32A6-4385-41C8-8DB8-4A3D5286CF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Curved 10">
              <a:extLst>
                <a:ext uri="{FF2B5EF4-FFF2-40B4-BE49-F238E27FC236}">
                  <a16:creationId xmlns:a16="http://schemas.microsoft.com/office/drawing/2014/main" id="{BBDA6407-94FC-4772-BB92-88D4104FBE77}"/>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4B68D8C4-51E9-47A3-A167-68841DA2C106}"/>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1B47B4F6-B23F-4A8B-B5A7-F7531D94BF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or: Curved 13">
              <a:extLst>
                <a:ext uri="{FF2B5EF4-FFF2-40B4-BE49-F238E27FC236}">
                  <a16:creationId xmlns:a16="http://schemas.microsoft.com/office/drawing/2014/main" id="{3E111623-22DA-43F3-B4D6-1D1EFC47AE27}"/>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20" name="Picture 4" descr="Hình ảnh Cần Câu PNG Miễn Phí Tải Về - Lovepik">
            <a:extLst>
              <a:ext uri="{FF2B5EF4-FFF2-40B4-BE49-F238E27FC236}">
                <a16:creationId xmlns:a16="http://schemas.microsoft.com/office/drawing/2014/main" id="{684A87D2-BF4D-427C-8C1A-B29B9108BCB0}"/>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Curved 20">
            <a:extLst>
              <a:ext uri="{FF2B5EF4-FFF2-40B4-BE49-F238E27FC236}">
                <a16:creationId xmlns:a16="http://schemas.microsoft.com/office/drawing/2014/main" id="{4CE5136E-7505-4823-A20A-40E5AF0ABE7C}"/>
              </a:ext>
            </a:extLst>
          </p:cNvPr>
          <p:cNvCxnSpPr>
            <a:cxnSpLocks/>
          </p:cNvCxnSpPr>
          <p:nvPr/>
        </p:nvCxnSpPr>
        <p:spPr>
          <a:xfrm rot="5400000">
            <a:off x="5067283" y="6103282"/>
            <a:ext cx="357004" cy="97182"/>
          </a:xfrm>
          <a:prstGeom prst="curvedConnector3">
            <a:avLst/>
          </a:prstGeom>
        </p:spPr>
        <p:style>
          <a:lnRef idx="1">
            <a:schemeClr val="dk1"/>
          </a:lnRef>
          <a:fillRef idx="0">
            <a:schemeClr val="dk1"/>
          </a:fillRef>
          <a:effectRef idx="0">
            <a:schemeClr val="dk1"/>
          </a:effectRef>
          <a:fontRef idx="minor">
            <a:schemeClr val="tx1"/>
          </a:fontRef>
        </p:style>
      </p:cxnSp>
      <p:pic>
        <p:nvPicPr>
          <p:cNvPr id="17" name="Content Placeholder 4">
            <a:extLst>
              <a:ext uri="{FF2B5EF4-FFF2-40B4-BE49-F238E27FC236}">
                <a16:creationId xmlns:a16="http://schemas.microsoft.com/office/drawing/2014/main" id="{86719C4D-32A9-4046-BDB2-1D8382DA364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9250038" y="4127915"/>
            <a:ext cx="972954" cy="980779"/>
          </a:xfrm>
          <a:prstGeom prst="rect">
            <a:avLst/>
          </a:prstGeom>
        </p:spPr>
      </p:pic>
      <p:pic>
        <p:nvPicPr>
          <p:cNvPr id="18" name="Content Placeholder 7">
            <a:extLst>
              <a:ext uri="{FF2B5EF4-FFF2-40B4-BE49-F238E27FC236}">
                <a16:creationId xmlns:a16="http://schemas.microsoft.com/office/drawing/2014/main" id="{773765FA-50EC-4215-B745-CBCE4187C353}"/>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473753" y="5160488"/>
            <a:ext cx="719271" cy="784171"/>
          </a:xfrm>
          <a:prstGeom prst="rect">
            <a:avLst/>
          </a:prstGeom>
        </p:spPr>
      </p:pic>
      <p:pic>
        <p:nvPicPr>
          <p:cNvPr id="19" name="Content Placeholder 10">
            <a:extLst>
              <a:ext uri="{FF2B5EF4-FFF2-40B4-BE49-F238E27FC236}">
                <a16:creationId xmlns:a16="http://schemas.microsoft.com/office/drawing/2014/main" id="{B938143B-A976-4713-88F7-8F06B51B936E}"/>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7589521" y="2337805"/>
            <a:ext cx="1280160" cy="1260435"/>
          </a:xfrm>
          <a:prstGeom prst="rect">
            <a:avLst/>
          </a:prstGeom>
        </p:spPr>
      </p:pic>
    </p:spTree>
    <p:extLst>
      <p:ext uri="{BB962C8B-B14F-4D97-AF65-F5344CB8AC3E}">
        <p14:creationId xmlns:p14="http://schemas.microsoft.com/office/powerpoint/2010/main" val="372355498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A99B-1DC7-49B6-A390-FA46E0024DA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376352F-ED7D-477F-A741-32FCDBCB258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92376"/>
            <a:ext cx="12192000" cy="6950376"/>
          </a:xfrm>
        </p:spPr>
      </p:pic>
      <p:pic>
        <p:nvPicPr>
          <p:cNvPr id="7" name="Picture 6">
            <a:extLst>
              <a:ext uri="{FF2B5EF4-FFF2-40B4-BE49-F238E27FC236}">
                <a16:creationId xmlns:a16="http://schemas.microsoft.com/office/drawing/2014/main" id="{592B343D-1722-4048-B4EB-04BF99B121F5}"/>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950386" y="3570732"/>
            <a:ext cx="1431703" cy="1575569"/>
          </a:xfrm>
          <a:prstGeom prst="rect">
            <a:avLst/>
          </a:prstGeom>
        </p:spPr>
      </p:pic>
      <p:pic>
        <p:nvPicPr>
          <p:cNvPr id="8" name="Picture 7">
            <a:extLst>
              <a:ext uri="{FF2B5EF4-FFF2-40B4-BE49-F238E27FC236}">
                <a16:creationId xmlns:a16="http://schemas.microsoft.com/office/drawing/2014/main" id="{6C7FA47F-D869-4C93-B38B-9FB643ED6C46}"/>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5794752" y="1690688"/>
            <a:ext cx="1999948" cy="2200915"/>
          </a:xfrm>
          <a:prstGeom prst="rect">
            <a:avLst/>
          </a:prstGeom>
        </p:spPr>
      </p:pic>
      <p:pic>
        <p:nvPicPr>
          <p:cNvPr id="9" name="Picture 8">
            <a:extLst>
              <a:ext uri="{FF2B5EF4-FFF2-40B4-BE49-F238E27FC236}">
                <a16:creationId xmlns:a16="http://schemas.microsoft.com/office/drawing/2014/main" id="{508C46AA-E9A0-42A7-86A4-89401EF90E49}"/>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6665737" y="4838719"/>
            <a:ext cx="923783" cy="1016610"/>
          </a:xfrm>
          <a:prstGeom prst="rect">
            <a:avLst/>
          </a:prstGeom>
        </p:spPr>
      </p:pic>
      <p:grpSp>
        <p:nvGrpSpPr>
          <p:cNvPr id="12" name="Group 11">
            <a:extLst>
              <a:ext uri="{FF2B5EF4-FFF2-40B4-BE49-F238E27FC236}">
                <a16:creationId xmlns:a16="http://schemas.microsoft.com/office/drawing/2014/main" id="{A50F8FFA-EEA4-4C78-B47C-E5FAC53F761C}"/>
              </a:ext>
            </a:extLst>
          </p:cNvPr>
          <p:cNvGrpSpPr/>
          <p:nvPr/>
        </p:nvGrpSpPr>
        <p:grpSpPr>
          <a:xfrm>
            <a:off x="2089571" y="2116175"/>
            <a:ext cx="4487095" cy="3945504"/>
            <a:chOff x="2089571" y="2116175"/>
            <a:chExt cx="4487095" cy="3945504"/>
          </a:xfrm>
        </p:grpSpPr>
        <p:pic>
          <p:nvPicPr>
            <p:cNvPr id="2052" name="Picture 4" descr="Hình ảnh Cần Câu PNG Miễn Phí Tải Về - Lovepik">
              <a:extLst>
                <a:ext uri="{FF2B5EF4-FFF2-40B4-BE49-F238E27FC236}">
                  <a16:creationId xmlns:a16="http://schemas.microsoft.com/office/drawing/2014/main" id="{4FFA32A6-4385-41C8-8DB8-4A3D5286CF1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or: Curved 10">
              <a:extLst>
                <a:ext uri="{FF2B5EF4-FFF2-40B4-BE49-F238E27FC236}">
                  <a16:creationId xmlns:a16="http://schemas.microsoft.com/office/drawing/2014/main" id="{BBDA6407-94FC-4772-BB92-88D4104FBE77}"/>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4B68D8C4-51E9-47A3-A167-68841DA2C106}"/>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1B47B4F6-B23F-4A8B-B5A7-F7531D94BFB8}"/>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or: Curved 13">
              <a:extLst>
                <a:ext uri="{FF2B5EF4-FFF2-40B4-BE49-F238E27FC236}">
                  <a16:creationId xmlns:a16="http://schemas.microsoft.com/office/drawing/2014/main" id="{3E111623-22DA-43F3-B4D6-1D1EFC47AE27}"/>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20" name="Picture 4" descr="Hình ảnh Cần Câu PNG Miễn Phí Tải Về - Lovepik">
            <a:extLst>
              <a:ext uri="{FF2B5EF4-FFF2-40B4-BE49-F238E27FC236}">
                <a16:creationId xmlns:a16="http://schemas.microsoft.com/office/drawing/2014/main" id="{684A87D2-BF4D-427C-8C1A-B29B9108BCB0}"/>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Connector: Curved 20">
            <a:extLst>
              <a:ext uri="{FF2B5EF4-FFF2-40B4-BE49-F238E27FC236}">
                <a16:creationId xmlns:a16="http://schemas.microsoft.com/office/drawing/2014/main" id="{4CE5136E-7505-4823-A20A-40E5AF0ABE7C}"/>
              </a:ext>
            </a:extLst>
          </p:cNvPr>
          <p:cNvCxnSpPr>
            <a:cxnSpLocks/>
          </p:cNvCxnSpPr>
          <p:nvPr/>
        </p:nvCxnSpPr>
        <p:spPr>
          <a:xfrm rot="5400000">
            <a:off x="5067283" y="6103282"/>
            <a:ext cx="357004" cy="97182"/>
          </a:xfrm>
          <a:prstGeom prst="curvedConnector3">
            <a:avLst/>
          </a:prstGeom>
        </p:spPr>
        <p:style>
          <a:lnRef idx="1">
            <a:schemeClr val="dk1"/>
          </a:lnRef>
          <a:fillRef idx="0">
            <a:schemeClr val="dk1"/>
          </a:fillRef>
          <a:effectRef idx="0">
            <a:schemeClr val="dk1"/>
          </a:effectRef>
          <a:fontRef idx="minor">
            <a:schemeClr val="tx1"/>
          </a:fontRef>
        </p:style>
      </p:cxnSp>
      <p:pic>
        <p:nvPicPr>
          <p:cNvPr id="17" name="Content Placeholder 4">
            <a:extLst>
              <a:ext uri="{FF2B5EF4-FFF2-40B4-BE49-F238E27FC236}">
                <a16:creationId xmlns:a16="http://schemas.microsoft.com/office/drawing/2014/main" id="{AE427954-49EF-4230-9479-9170BA5C992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brightnessContrast contrast="-20000"/>
                    </a14:imgEffect>
                  </a14:imgLayer>
                </a14:imgProps>
              </a:ext>
              <a:ext uri="{28A0092B-C50C-407E-A947-70E740481C1C}">
                <a14:useLocalDpi xmlns:a14="http://schemas.microsoft.com/office/drawing/2010/main" val="0"/>
              </a:ext>
            </a:extLst>
          </a:blip>
          <a:srcRect l="25306" t="11404" r="24084" b="11132"/>
          <a:stretch/>
        </p:blipFill>
        <p:spPr>
          <a:xfrm>
            <a:off x="9250038" y="4127915"/>
            <a:ext cx="972954" cy="980779"/>
          </a:xfrm>
          <a:prstGeom prst="rect">
            <a:avLst/>
          </a:prstGeom>
        </p:spPr>
      </p:pic>
      <p:pic>
        <p:nvPicPr>
          <p:cNvPr id="18" name="Content Placeholder 7">
            <a:extLst>
              <a:ext uri="{FF2B5EF4-FFF2-40B4-BE49-F238E27FC236}">
                <a16:creationId xmlns:a16="http://schemas.microsoft.com/office/drawing/2014/main" id="{1D364D76-40CF-424C-A09D-E6A9C3A11474}"/>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7473753" y="5160488"/>
            <a:ext cx="719271" cy="784171"/>
          </a:xfrm>
          <a:prstGeom prst="rect">
            <a:avLst/>
          </a:prstGeom>
        </p:spPr>
      </p:pic>
      <p:pic>
        <p:nvPicPr>
          <p:cNvPr id="19" name="Content Placeholder 10">
            <a:extLst>
              <a:ext uri="{FF2B5EF4-FFF2-40B4-BE49-F238E27FC236}">
                <a16:creationId xmlns:a16="http://schemas.microsoft.com/office/drawing/2014/main" id="{E759CD25-3B45-4D09-9A18-4B42629E0F98}"/>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7589521" y="2337805"/>
            <a:ext cx="1280160" cy="1260435"/>
          </a:xfrm>
          <a:prstGeom prst="rect">
            <a:avLst/>
          </a:prstGeom>
        </p:spPr>
      </p:pic>
    </p:spTree>
    <p:extLst>
      <p:ext uri="{BB962C8B-B14F-4D97-AF65-F5344CB8AC3E}">
        <p14:creationId xmlns:p14="http://schemas.microsoft.com/office/powerpoint/2010/main" val="714604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mix_39s (audio-joiner.com)">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791200" y="3695700"/>
            <a:ext cx="609600" cy="609600"/>
          </a:xfrm>
        </p:spPr>
      </p:pic>
      <p:pic>
        <p:nvPicPr>
          <p:cNvPr id="6146" name="Picture 2" descr="https://png.pngtree.com/background/20210711/original/pngtree-traffic-regulations-obey-traffic-picture-image_11110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7655" y="2898321"/>
            <a:ext cx="5612435" cy="1569660"/>
          </a:xfrm>
          <a:prstGeom prst="rect">
            <a:avLst/>
          </a:prstGeom>
          <a:noFill/>
        </p:spPr>
        <p:txBody>
          <a:bodyPr wrap="none" rtlCol="0">
            <a:spAutoFit/>
          </a:bodyPr>
          <a:lstStyle/>
          <a:p>
            <a:pPr algn="ctr"/>
            <a:r>
              <a:rPr lang="en-US" sz="4800" b="1" dirty="0" err="1">
                <a:solidFill>
                  <a:schemeClr val="accent2"/>
                </a:solidFill>
                <a:latin typeface="Times New Roman" panose="02020603050405020304" pitchFamily="18" charset="0"/>
                <a:cs typeface="Times New Roman" panose="02020603050405020304" pitchFamily="18" charset="0"/>
              </a:rPr>
              <a:t>Trò</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chơi</a:t>
            </a:r>
            <a:r>
              <a:rPr lang="en-US" sz="4800" b="1" dirty="0">
                <a:solidFill>
                  <a:schemeClr val="accent2"/>
                </a:solidFill>
                <a:latin typeface="Times New Roman" panose="02020603050405020304" pitchFamily="18" charset="0"/>
                <a:cs typeface="Times New Roman" panose="02020603050405020304" pitchFamily="18" charset="0"/>
              </a:rPr>
              <a:t> </a:t>
            </a:r>
          </a:p>
          <a:p>
            <a:pPr algn="ctr"/>
            <a:r>
              <a:rPr lang="en-US" sz="4800" b="1" dirty="0">
                <a:solidFill>
                  <a:schemeClr val="accent2"/>
                </a:solidFill>
                <a:latin typeface="Times New Roman" panose="02020603050405020304" pitchFamily="18" charset="0"/>
                <a:cs typeface="Times New Roman" panose="02020603050405020304" pitchFamily="18" charset="0"/>
              </a:rPr>
              <a:t>‘Đội </a:t>
            </a:r>
            <a:r>
              <a:rPr lang="en-US" sz="4800" b="1" dirty="0" err="1">
                <a:solidFill>
                  <a:schemeClr val="accent2"/>
                </a:solidFill>
                <a:latin typeface="Times New Roman" panose="02020603050405020304" pitchFamily="18" charset="0"/>
                <a:cs typeface="Times New Roman" panose="02020603050405020304" pitchFamily="18" charset="0"/>
              </a:rPr>
              <a:t>nào</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nhanh</a:t>
            </a:r>
            <a:r>
              <a:rPr lang="en-US" sz="4800" b="1" dirty="0">
                <a:solidFill>
                  <a:schemeClr val="accent2"/>
                </a:solidFill>
                <a:latin typeface="Times New Roman" panose="02020603050405020304" pitchFamily="18" charset="0"/>
                <a:cs typeface="Times New Roman" panose="02020603050405020304" pitchFamily="18" charset="0"/>
              </a:rPr>
              <a:t> h</a:t>
            </a:r>
            <a:r>
              <a:rPr lang="vi-VN" sz="4800" b="1" dirty="0">
                <a:solidFill>
                  <a:schemeClr val="accent2"/>
                </a:solidFill>
                <a:latin typeface="Times New Roman" panose="02020603050405020304" pitchFamily="18" charset="0"/>
                <a:cs typeface="Times New Roman" panose="02020603050405020304" pitchFamily="18" charset="0"/>
              </a:rPr>
              <a:t>ơ</a:t>
            </a:r>
            <a:r>
              <a:rPr lang="en-US" sz="4800" b="1" dirty="0">
                <a:solidFill>
                  <a:schemeClr val="accent2"/>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076460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E270-234C-421F-B75C-989B71CB834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F27D6A-BCC6-4CC0-8AC8-51F03EF08A6A}"/>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3EAFD1D6-72AA-4380-9212-7EC5B83893E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92376"/>
            <a:ext cx="12192000" cy="6950376"/>
          </a:xfrm>
          <a:prstGeom prst="rect">
            <a:avLst/>
          </a:prstGeom>
        </p:spPr>
      </p:pic>
      <p:pic>
        <p:nvPicPr>
          <p:cNvPr id="5" name="Picture 4">
            <a:extLst>
              <a:ext uri="{FF2B5EF4-FFF2-40B4-BE49-F238E27FC236}">
                <a16:creationId xmlns:a16="http://schemas.microsoft.com/office/drawing/2014/main" id="{23CC43BA-FCD4-4471-B65D-75C4B396B7D8}"/>
              </a:ext>
            </a:extLst>
          </p:cNvPr>
          <p:cNvPicPr>
            <a:picLocks noChangeAspect="1"/>
          </p:cNvPicPr>
          <p:nvPr/>
        </p:nvPicPr>
        <p:blipFill rotWithShape="1">
          <a:blip r:embed="rId4">
            <a:duotone>
              <a:prstClr val="black"/>
              <a:srgbClr val="5B9BD5">
                <a:tint val="45000"/>
                <a:satMod val="400000"/>
              </a:srgbClr>
            </a:duotone>
            <a:extLst>
              <a:ext uri="{BEBA8EAE-BF5A-486C-A8C5-ECC9F3942E4B}">
                <a14:imgProps xmlns:a14="http://schemas.microsoft.com/office/drawing/2010/main">
                  <a14:imgLayer r:embed="rId5">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a:off x="8990599" y="2863210"/>
            <a:ext cx="1431703" cy="1575569"/>
          </a:xfrm>
          <a:prstGeom prst="rect">
            <a:avLst/>
          </a:prstGeom>
        </p:spPr>
      </p:pic>
      <p:pic>
        <p:nvPicPr>
          <p:cNvPr id="6" name="Picture 5">
            <a:extLst>
              <a:ext uri="{FF2B5EF4-FFF2-40B4-BE49-F238E27FC236}">
                <a16:creationId xmlns:a16="http://schemas.microsoft.com/office/drawing/2014/main" id="{5E6A3B86-1AB9-4D4D-AC78-752299F4B6C5}"/>
              </a:ext>
            </a:extLst>
          </p:cNvPr>
          <p:cNvPicPr>
            <a:picLocks noChangeAspect="1"/>
          </p:cNvPicPr>
          <p:nvPr/>
        </p:nvPicPr>
        <p:blipFill rotWithShape="1">
          <a:blip r:embed="rId6">
            <a:duotone>
              <a:prstClr val="black"/>
              <a:srgbClr val="FFC000">
                <a:tint val="45000"/>
                <a:satMod val="400000"/>
              </a:srgbClr>
            </a:duotone>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a:off x="6490869" y="1664694"/>
            <a:ext cx="1999948" cy="2200915"/>
          </a:xfrm>
          <a:prstGeom prst="rect">
            <a:avLst/>
          </a:prstGeom>
        </p:spPr>
      </p:pic>
      <p:pic>
        <p:nvPicPr>
          <p:cNvPr id="7" name="Picture 6">
            <a:extLst>
              <a:ext uri="{FF2B5EF4-FFF2-40B4-BE49-F238E27FC236}">
                <a16:creationId xmlns:a16="http://schemas.microsoft.com/office/drawing/2014/main" id="{39AE24F3-A364-4566-86A4-2C974EAC6D72}"/>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a:off x="8916574" y="4831606"/>
            <a:ext cx="1021292" cy="1123917"/>
          </a:xfrm>
          <a:prstGeom prst="rect">
            <a:avLst/>
          </a:prstGeom>
        </p:spPr>
      </p:pic>
      <p:pic>
        <p:nvPicPr>
          <p:cNvPr id="8" name="Content Placeholder 4">
            <a:extLst>
              <a:ext uri="{FF2B5EF4-FFF2-40B4-BE49-F238E27FC236}">
                <a16:creationId xmlns:a16="http://schemas.microsoft.com/office/drawing/2014/main" id="{7532D583-5311-498D-879B-963260366E5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10016250" y="3721328"/>
            <a:ext cx="825151" cy="831787"/>
          </a:xfrm>
          <a:prstGeom prst="rect">
            <a:avLst/>
          </a:prstGeom>
        </p:spPr>
      </p:pic>
      <p:pic>
        <p:nvPicPr>
          <p:cNvPr id="9" name="Content Placeholder 7">
            <a:extLst>
              <a:ext uri="{FF2B5EF4-FFF2-40B4-BE49-F238E27FC236}">
                <a16:creationId xmlns:a16="http://schemas.microsoft.com/office/drawing/2014/main" id="{D71C673D-ECB6-4789-8779-9BF09BEC85A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9632863" y="5375808"/>
            <a:ext cx="610005" cy="665046"/>
          </a:xfrm>
          <a:prstGeom prst="rect">
            <a:avLst/>
          </a:prstGeom>
        </p:spPr>
      </p:pic>
      <p:pic>
        <p:nvPicPr>
          <p:cNvPr id="10" name="Content Placeholder 10">
            <a:extLst>
              <a:ext uri="{FF2B5EF4-FFF2-40B4-BE49-F238E27FC236}">
                <a16:creationId xmlns:a16="http://schemas.microsoft.com/office/drawing/2014/main" id="{B53A01C1-8F76-459D-915B-C2FB1E23463E}"/>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8048857" y="2990257"/>
            <a:ext cx="1085689" cy="1068960"/>
          </a:xfrm>
          <a:prstGeom prst="rect">
            <a:avLst/>
          </a:prstGeom>
        </p:spPr>
      </p:pic>
      <p:grpSp>
        <p:nvGrpSpPr>
          <p:cNvPr id="11" name="Group 10">
            <a:extLst>
              <a:ext uri="{FF2B5EF4-FFF2-40B4-BE49-F238E27FC236}">
                <a16:creationId xmlns:a16="http://schemas.microsoft.com/office/drawing/2014/main" id="{74EA7CBF-054A-4748-B9CF-125173B68BB4}"/>
              </a:ext>
            </a:extLst>
          </p:cNvPr>
          <p:cNvGrpSpPr/>
          <p:nvPr/>
        </p:nvGrpSpPr>
        <p:grpSpPr>
          <a:xfrm>
            <a:off x="2279499" y="1825625"/>
            <a:ext cx="4487095" cy="3945504"/>
            <a:chOff x="2089571" y="2116175"/>
            <a:chExt cx="4487095" cy="3945504"/>
          </a:xfrm>
        </p:grpSpPr>
        <p:pic>
          <p:nvPicPr>
            <p:cNvPr id="12" name="Picture 4" descr="Hình ảnh Cần Câu PNG Miễn Phí Tải Về - Lovepik">
              <a:extLst>
                <a:ext uri="{FF2B5EF4-FFF2-40B4-BE49-F238E27FC236}">
                  <a16:creationId xmlns:a16="http://schemas.microsoft.com/office/drawing/2014/main" id="{4E4F2596-3D13-41A6-97E1-BB5FAD18548A}"/>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2360367" y="1845379"/>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or: Curved 12">
              <a:extLst>
                <a:ext uri="{FF2B5EF4-FFF2-40B4-BE49-F238E27FC236}">
                  <a16:creationId xmlns:a16="http://schemas.microsoft.com/office/drawing/2014/main" id="{5AA34EAB-63AA-468F-8F5D-2A3DF82CD56C}"/>
                </a:ext>
              </a:extLst>
            </p:cNvPr>
            <p:cNvCxnSpPr/>
            <p:nvPr/>
          </p:nvCxnSpPr>
          <p:spPr>
            <a:xfrm rot="5400000">
              <a:off x="2130552" y="3264408"/>
              <a:ext cx="886968" cy="612648"/>
            </a:xfrm>
            <a:prstGeom prst="curvedConnector3">
              <a:avLst/>
            </a:prstGeom>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5654053B-8DFB-4C1B-82DE-7F5B3120D1ED}"/>
              </a:ext>
            </a:extLst>
          </p:cNvPr>
          <p:cNvGrpSpPr/>
          <p:nvPr/>
        </p:nvGrpSpPr>
        <p:grpSpPr>
          <a:xfrm>
            <a:off x="3981042" y="3374272"/>
            <a:ext cx="4487095" cy="3945504"/>
            <a:chOff x="3981042" y="3374272"/>
            <a:chExt cx="4487095" cy="3945504"/>
          </a:xfrm>
        </p:grpSpPr>
        <p:pic>
          <p:nvPicPr>
            <p:cNvPr id="15" name="Picture 4" descr="Hình ảnh Cần Câu PNG Miễn Phí Tải Về - Lovepik">
              <a:extLst>
                <a:ext uri="{FF2B5EF4-FFF2-40B4-BE49-F238E27FC236}">
                  <a16:creationId xmlns:a16="http://schemas.microsoft.com/office/drawing/2014/main" id="{C3FD97DA-DD08-44E0-9A20-AD09CA442826}"/>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8320349" flipH="1">
              <a:off x="4251838" y="3103476"/>
              <a:ext cx="3945504" cy="4487095"/>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nector: Curved 15">
              <a:extLst>
                <a:ext uri="{FF2B5EF4-FFF2-40B4-BE49-F238E27FC236}">
                  <a16:creationId xmlns:a16="http://schemas.microsoft.com/office/drawing/2014/main" id="{85680785-B774-4363-AFE0-8975E9DF052A}"/>
                </a:ext>
              </a:extLst>
            </p:cNvPr>
            <p:cNvCxnSpPr/>
            <p:nvPr/>
          </p:nvCxnSpPr>
          <p:spPr>
            <a:xfrm rot="5400000">
              <a:off x="4195216" y="4593511"/>
              <a:ext cx="787785" cy="317794"/>
            </a:xfrm>
            <a:prstGeom prst="curvedConnector3">
              <a:avLst/>
            </a:prstGeom>
          </p:spPr>
          <p:style>
            <a:lnRef idx="1">
              <a:schemeClr val="dk1"/>
            </a:lnRef>
            <a:fillRef idx="0">
              <a:schemeClr val="dk1"/>
            </a:fillRef>
            <a:effectRef idx="0">
              <a:schemeClr val="dk1"/>
            </a:effectRef>
            <a:fontRef idx="minor">
              <a:schemeClr val="tx1"/>
            </a:fontRef>
          </p:style>
        </p:cxnSp>
      </p:grpSp>
      <p:pic>
        <p:nvPicPr>
          <p:cNvPr id="17" name="Picture 4" descr="Hình ảnh Cần Câu PNG Miễn Phí Tải Về - Lovepik">
            <a:extLst>
              <a:ext uri="{FF2B5EF4-FFF2-40B4-BE49-F238E27FC236}">
                <a16:creationId xmlns:a16="http://schemas.microsoft.com/office/drawing/2014/main" id="{3B6FC2C6-E3AA-41A8-A58C-6785C4833B7F}"/>
              </a:ext>
            </a:extLst>
          </p:cNvPr>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rot="17772006" flipH="1">
            <a:off x="4763626" y="5383183"/>
            <a:ext cx="2402320" cy="189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3600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mix_39s (audio-joiner.com)">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791200" y="3695700"/>
            <a:ext cx="609600" cy="609600"/>
          </a:xfrm>
        </p:spPr>
      </p:pic>
      <p:pic>
        <p:nvPicPr>
          <p:cNvPr id="6146" name="Picture 2" descr="https://png.pngtree.com/background/20210711/original/pngtree-traffic-regulations-obey-traffic-picture-image_11110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965" y="2898321"/>
            <a:ext cx="5711821" cy="1569660"/>
          </a:xfrm>
          <a:prstGeom prst="rect">
            <a:avLst/>
          </a:prstGeom>
          <a:noFill/>
        </p:spPr>
        <p:txBody>
          <a:bodyPr wrap="none" rtlCol="0">
            <a:spAutoFit/>
          </a:bodyPr>
          <a:lstStyle/>
          <a:p>
            <a:pPr algn="ctr"/>
            <a:r>
              <a:rPr lang="en-US" sz="4800" b="1" dirty="0" err="1">
                <a:solidFill>
                  <a:schemeClr val="accent2"/>
                </a:solidFill>
                <a:latin typeface="Times New Roman" panose="02020603050405020304" pitchFamily="18" charset="0"/>
                <a:cs typeface="Times New Roman" panose="02020603050405020304" pitchFamily="18" charset="0"/>
              </a:rPr>
              <a:t>Trò</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chơi</a:t>
            </a:r>
            <a:r>
              <a:rPr lang="en-US" sz="4800" b="1" dirty="0">
                <a:solidFill>
                  <a:schemeClr val="accent2"/>
                </a:solidFill>
                <a:latin typeface="Times New Roman" panose="02020603050405020304" pitchFamily="18" charset="0"/>
                <a:cs typeface="Times New Roman" panose="02020603050405020304" pitchFamily="18" charset="0"/>
              </a:rPr>
              <a:t> </a:t>
            </a:r>
          </a:p>
          <a:p>
            <a:pPr algn="ctr"/>
            <a:r>
              <a:rPr lang="en-US" sz="4800" b="1" dirty="0">
                <a:solidFill>
                  <a:schemeClr val="accent2"/>
                </a:solidFill>
                <a:latin typeface="Times New Roman" panose="02020603050405020304" pitchFamily="18" charset="0"/>
                <a:cs typeface="Times New Roman" panose="02020603050405020304" pitchFamily="18" charset="0"/>
              </a:rPr>
              <a:t>‘</a:t>
            </a:r>
            <a:r>
              <a:rPr lang="en-US" sz="4800" b="1" dirty="0" err="1">
                <a:solidFill>
                  <a:schemeClr val="accent2"/>
                </a:solidFill>
                <a:latin typeface="Times New Roman" panose="02020603050405020304" pitchFamily="18" charset="0"/>
                <a:cs typeface="Times New Roman" panose="02020603050405020304" pitchFamily="18" charset="0"/>
              </a:rPr>
              <a:t>Nhóm</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nào</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tinh</a:t>
            </a:r>
            <a:r>
              <a:rPr lang="en-US" sz="4800" b="1" dirty="0">
                <a:solidFill>
                  <a:schemeClr val="accent2"/>
                </a:solidFill>
                <a:latin typeface="Times New Roman" panose="02020603050405020304" pitchFamily="18" charset="0"/>
                <a:cs typeface="Times New Roman" panose="02020603050405020304" pitchFamily="18" charset="0"/>
              </a:rPr>
              <a:t> </a:t>
            </a:r>
            <a:r>
              <a:rPr lang="en-US" sz="4800" b="1" dirty="0" err="1">
                <a:solidFill>
                  <a:schemeClr val="accent2"/>
                </a:solidFill>
                <a:latin typeface="Times New Roman" panose="02020603050405020304" pitchFamily="18" charset="0"/>
                <a:cs typeface="Times New Roman" panose="02020603050405020304" pitchFamily="18" charset="0"/>
              </a:rPr>
              <a:t>mắt</a:t>
            </a:r>
            <a:r>
              <a:rPr lang="en-US" sz="4800" b="1" dirty="0">
                <a:solidFill>
                  <a:schemeClr val="accent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8582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4098" name="Picture 2" descr="https://png.pngtree.com/background/20210709/original/pngtree-fresh-books-cram-school-hot-air-balloon-picture-image_9348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6"/>
            <a:ext cx="12192000" cy="6086476"/>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5"/>
          <p:cNvSpPr>
            <a:spLocks noChangeArrowheads="1" noChangeShapeType="1" noTextEdit="1"/>
          </p:cNvSpPr>
          <p:nvPr/>
        </p:nvSpPr>
        <p:spPr bwMode="auto">
          <a:xfrm>
            <a:off x="2139644" y="1904681"/>
            <a:ext cx="7715304" cy="2000263"/>
          </a:xfrm>
          <a:prstGeom prst="rect">
            <a:avLst/>
          </a:prstGeom>
        </p:spPr>
        <p:txBody>
          <a:bodyPr wrap="none" fromWordArt="1">
            <a:prstTxWarp prst="textStop">
              <a:avLst>
                <a:gd name="adj" fmla="val 22222"/>
              </a:avLst>
            </a:prstTxWarp>
          </a:bodyPr>
          <a:lstStyle/>
          <a:p>
            <a:pPr algn="ct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Hđ</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2:</a:t>
            </a:r>
            <a:r>
              <a:rPr lang="vi-VN"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Bé</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cùng</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nhớ</a:t>
            </a:r>
            <a:r>
              <a:rPr lang="en-US"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 </a:t>
            </a:r>
            <a:r>
              <a:rPr lang="en-US" sz="3600" b="1" kern="10" dirty="0" err="1">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rPr>
              <a:t>lại</a:t>
            </a:r>
            <a:endParaRPr lang="vi-VN" sz="3600" b="1" kern="10" dirty="0">
              <a:ln w="9525">
                <a:solidFill>
                  <a:srgbClr val="00CCFF"/>
                </a:solidFill>
                <a:round/>
                <a:headEnd/>
                <a:tailEnd/>
              </a:ln>
              <a:solidFill>
                <a:srgbClr val="E14FC5"/>
              </a:solidFill>
              <a:effectLst>
                <a:outerShdw blurRad="38100" dist="38100" dir="2700000" algn="tl">
                  <a:srgbClr val="000000">
                    <a:alpha val="43137"/>
                  </a:srgbClr>
                </a:outerShdw>
              </a:effectLst>
              <a:latin typeface="Times New Roman"/>
              <a:cs typeface="Times New Roman"/>
            </a:endParaRPr>
          </a:p>
        </p:txBody>
      </p:sp>
      <p:sp>
        <p:nvSpPr>
          <p:cNvPr id="7" name="TextBox 6">
            <a:extLst>
              <a:ext uri="{FF2B5EF4-FFF2-40B4-BE49-F238E27FC236}">
                <a16:creationId xmlns:a16="http://schemas.microsoft.com/office/drawing/2014/main" id="{DC2270BE-FB33-47BA-9415-C810562245C6}"/>
              </a:ext>
            </a:extLst>
          </p:cNvPr>
          <p:cNvSpPr txBox="1"/>
          <p:nvPr/>
        </p:nvSpPr>
        <p:spPr>
          <a:xfrm>
            <a:off x="932329" y="6021707"/>
            <a:ext cx="6443122"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Ôn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lớn</a:t>
            </a:r>
            <a:r>
              <a:rPr lang="en-US" sz="2800" b="1" i="1" dirty="0">
                <a:latin typeface="Times New Roman" panose="02020603050405020304" pitchFamily="18" charset="0"/>
                <a:cs typeface="Times New Roman" panose="02020603050405020304" pitchFamily="18" charset="0"/>
              </a:rPr>
              <a:t> 2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tượng</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96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6" presetClass="entr" presetSubtype="16" fill="hold" nodeType="withEffect">
                                  <p:stCondLst>
                                    <p:cond delay="160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2"/>
          <a:stretch>
            <a:fillRect/>
          </a:stretch>
        </p:blipFill>
        <p:spPr>
          <a:xfrm>
            <a:off x="2807208" y="502921"/>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948E3B9-E8FF-4154-82CF-F0547554A48F}"/>
              </a:ext>
            </a:extLst>
          </p:cNvPr>
          <p:cNvCxnSpPr/>
          <p:nvPr/>
        </p:nvCxnSpPr>
        <p:spPr>
          <a:xfrm flipH="1">
            <a:off x="4398264" y="2350008"/>
            <a:ext cx="585216" cy="2670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98A9F566-7B86-4574-8019-DB8FFD7787F0}"/>
              </a:ext>
            </a:extLst>
          </p:cNvPr>
          <p:cNvCxnSpPr>
            <a:cxnSpLocks/>
          </p:cNvCxnSpPr>
          <p:nvPr/>
        </p:nvCxnSpPr>
        <p:spPr>
          <a:xfrm>
            <a:off x="6096000" y="2133076"/>
            <a:ext cx="926592" cy="10720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17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2"/>
          <a:stretch>
            <a:fillRect/>
          </a:stretch>
        </p:blipFill>
        <p:spPr>
          <a:xfrm>
            <a:off x="2807208" y="502921"/>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8776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E22963-1066-46E9-A6E2-AC3B55D1BD6C}"/>
              </a:ext>
            </a:extLst>
          </p:cNvPr>
          <p:cNvPicPr>
            <a:picLocks noChangeAspect="1"/>
          </p:cNvPicPr>
          <p:nvPr/>
        </p:nvPicPr>
        <p:blipFill>
          <a:blip r:embed="rId3"/>
          <a:stretch>
            <a:fillRect/>
          </a:stretch>
        </p:blipFill>
        <p:spPr>
          <a:xfrm>
            <a:off x="2798064" y="579644"/>
            <a:ext cx="5861304" cy="6397834"/>
          </a:xfrm>
          <a:prstGeom prst="rect">
            <a:avLst/>
          </a:prstGeom>
        </p:spPr>
      </p:pic>
      <p:sp>
        <p:nvSpPr>
          <p:cNvPr id="5" name="TextBox 4">
            <a:extLst>
              <a:ext uri="{FF2B5EF4-FFF2-40B4-BE49-F238E27FC236}">
                <a16:creationId xmlns:a16="http://schemas.microsoft.com/office/drawing/2014/main" id="{871EA8F0-C043-4881-8D06-D11E97EBBCBA}"/>
              </a:ext>
            </a:extLst>
          </p:cNvPr>
          <p:cNvSpPr txBox="1"/>
          <p:nvPr/>
        </p:nvSpPr>
        <p:spPr>
          <a:xfrm>
            <a:off x="3639312" y="210312"/>
            <a:ext cx="4636008"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Bé</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hãy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nối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đúng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a:t>
            </a:r>
            <a:r>
              <a:rPr lang="vi-VN" b="1" dirty="0">
                <a:solidFill>
                  <a:srgbClr val="FF0000"/>
                </a:solidFill>
                <a:latin typeface="Times New Roman" panose="02020603050405020304" pitchFamily="18" charset="0"/>
                <a:cs typeface="Times New Roman" panose="02020603050405020304" pitchFamily="18" charset="0"/>
              </a:rPr>
              <a:t>ư</a:t>
            </a:r>
            <a:r>
              <a:rPr lang="en-US" b="1" dirty="0" err="1">
                <a:solidFill>
                  <a:srgbClr val="FF0000"/>
                </a:solidFill>
                <a:latin typeface="Times New Roman" panose="02020603050405020304" pitchFamily="18" charset="0"/>
                <a:cs typeface="Times New Roman" panose="02020603050405020304" pitchFamily="18" charset="0"/>
              </a:rPr>
              <a:t>ớc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với</a:t>
            </a:r>
            <a:r>
              <a:rPr lang="en-US" b="1" dirty="0">
                <a:solidFill>
                  <a:srgbClr val="FF0000"/>
                </a:solidFill>
                <a:latin typeface="Times New Roman" panose="02020603050405020304" pitchFamily="18" charset="0"/>
                <a:cs typeface="Times New Roman" panose="02020603050405020304" pitchFamily="18" charset="0"/>
              </a:rPr>
              <a:t> con </a:t>
            </a:r>
            <a:r>
              <a:rPr lang="en-US" b="1" dirty="0" err="1">
                <a:solidFill>
                  <a:srgbClr val="FF0000"/>
                </a:solidFill>
                <a:latin typeface="Times New Roman" panose="02020603050405020304" pitchFamily="18" charset="0"/>
                <a:cs typeface="Times New Roman" panose="02020603050405020304" pitchFamily="18" charset="0"/>
              </a:rPr>
              <a:t>vật</a:t>
            </a:r>
            <a:endParaRPr lang="en-US"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948E3B9-E8FF-4154-82CF-F0547554A48F}"/>
              </a:ext>
            </a:extLst>
          </p:cNvPr>
          <p:cNvCxnSpPr/>
          <p:nvPr/>
        </p:nvCxnSpPr>
        <p:spPr>
          <a:xfrm flipH="1">
            <a:off x="4398264" y="2350008"/>
            <a:ext cx="585216" cy="2670048"/>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98A9F566-7B86-4574-8019-DB8FFD7787F0}"/>
              </a:ext>
            </a:extLst>
          </p:cNvPr>
          <p:cNvCxnSpPr>
            <a:cxnSpLocks/>
          </p:cNvCxnSpPr>
          <p:nvPr/>
        </p:nvCxnSpPr>
        <p:spPr>
          <a:xfrm>
            <a:off x="6096000" y="2133076"/>
            <a:ext cx="926592" cy="107204"/>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12D39046-F0EB-43CA-8BB1-F2AB1C93EF51}"/>
              </a:ext>
            </a:extLst>
          </p:cNvPr>
          <p:cNvCxnSpPr>
            <a:cxnSpLocks/>
          </p:cNvCxnSpPr>
          <p:nvPr/>
        </p:nvCxnSpPr>
        <p:spPr>
          <a:xfrm flipH="1" flipV="1">
            <a:off x="4398264" y="2532890"/>
            <a:ext cx="1115568" cy="969262"/>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A43EC000-B443-4107-AE87-A0B56EB3E4E1}"/>
              </a:ext>
            </a:extLst>
          </p:cNvPr>
          <p:cNvCxnSpPr>
            <a:cxnSpLocks/>
          </p:cNvCxnSpPr>
          <p:nvPr/>
        </p:nvCxnSpPr>
        <p:spPr>
          <a:xfrm>
            <a:off x="6172200" y="4334256"/>
            <a:ext cx="1036322" cy="1234440"/>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DA668CC0-22A6-4064-90CB-BA5DD109AAED}"/>
              </a:ext>
            </a:extLst>
          </p:cNvPr>
          <p:cNvCxnSpPr>
            <a:cxnSpLocks/>
          </p:cNvCxnSpPr>
          <p:nvPr/>
        </p:nvCxnSpPr>
        <p:spPr>
          <a:xfrm flipH="1" flipV="1">
            <a:off x="4169664" y="4242818"/>
            <a:ext cx="1682496" cy="1325878"/>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0318BD63-E7B2-4595-8167-C6F52D411F7F}"/>
              </a:ext>
            </a:extLst>
          </p:cNvPr>
          <p:cNvCxnSpPr>
            <a:cxnSpLocks/>
          </p:cNvCxnSpPr>
          <p:nvPr/>
        </p:nvCxnSpPr>
        <p:spPr>
          <a:xfrm flipV="1">
            <a:off x="5942077" y="4186730"/>
            <a:ext cx="1275588" cy="1359410"/>
          </a:xfrm>
          <a:prstGeom prst="line">
            <a:avLst/>
          </a:prstGeom>
        </p:spPr>
        <p:style>
          <a:lnRef idx="3">
            <a:schemeClr val="accent2"/>
          </a:lnRef>
          <a:fillRef idx="0">
            <a:schemeClr val="accent2"/>
          </a:fillRef>
          <a:effectRef idx="2">
            <a:schemeClr val="accent2"/>
          </a:effectRef>
          <a:fontRef idx="minor">
            <a:schemeClr val="tx1"/>
          </a:fontRef>
        </p:style>
      </p:cxnSp>
      <p:sp>
        <p:nvSpPr>
          <p:cNvPr id="20" name="TextBox 19">
            <a:extLst>
              <a:ext uri="{FF2B5EF4-FFF2-40B4-BE49-F238E27FC236}">
                <a16:creationId xmlns:a16="http://schemas.microsoft.com/office/drawing/2014/main" id="{A17E4535-A561-40F4-A823-1A1D94D71381}"/>
              </a:ext>
            </a:extLst>
          </p:cNvPr>
          <p:cNvSpPr txBox="1"/>
          <p:nvPr/>
        </p:nvSpPr>
        <p:spPr>
          <a:xfrm>
            <a:off x="886968" y="579644"/>
            <a:ext cx="1271016"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Kết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quả</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24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126-74ED-427F-AA68-F524A67920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788569-8362-4596-9464-5503427E7BAD}"/>
              </a:ext>
            </a:extLst>
          </p:cNvPr>
          <p:cNvSpPr>
            <a:spLocks noGrp="1"/>
          </p:cNvSpPr>
          <p:nvPr>
            <p:ph idx="1"/>
          </p:nvPr>
        </p:nvSpPr>
        <p:spPr/>
        <p:txBody>
          <a:bodyPr/>
          <a:lstStyle/>
          <a:p>
            <a:endParaRPr lang="en-US"/>
          </a:p>
        </p:txBody>
      </p:sp>
      <p:pic>
        <p:nvPicPr>
          <p:cNvPr id="4"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1C8D0C40-8ABF-4794-96F7-E11B9DDF7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BEFB9CE-26CD-4129-B225-FD54C632F1FC}"/>
              </a:ext>
            </a:extLst>
          </p:cNvPr>
          <p:cNvPicPr>
            <a:picLocks noChangeAspect="1"/>
          </p:cNvPicPr>
          <p:nvPr/>
        </p:nvPicPr>
        <p:blipFill rotWithShape="1">
          <a:blip r:embed="rId3">
            <a:duotone>
              <a:prstClr val="black"/>
              <a:srgbClr val="FFC000">
                <a:tint val="45000"/>
                <a:satMod val="400000"/>
              </a:srgbClr>
            </a:duotone>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3095" y2="34756"/>
                        <a14:foregroundMark x1="33151" y1="26620"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64758" y1="62222" x2="63877" y2="62963"/>
                        <a14:foregroundMark x1="62555" y1="63333" x2="64758" y2="61852"/>
                        <a14:foregroundMark x1="60793" y1="64444" x2="66520" y2="61852"/>
                        <a14:foregroundMark x1="62555" y1="63333" x2="65639" y2="65185"/>
                        <a14:foregroundMark x1="60793" y1="65926" x2="64758" y2="65556"/>
                        <a14:foregroundMark x1="61233" y1="66296" x2="64317" y2="67037"/>
                        <a14:foregroundMark x1="61233" y1="66667" x2="63436" y2="68889"/>
                        <a14:foregroundMark x1="61674" y1="68519" x2="64758" y2="71481"/>
                        <a14:backgroundMark x1="30396" y1="27037" x2="31278" y2="31111"/>
                        <a14:backgroundMark x1="33040" y1="29259" x2="30396" y2="33704"/>
                      </a14:backgroundRemoval>
                    </a14:imgEffect>
                  </a14:imgLayer>
                </a14:imgProps>
              </a:ext>
            </a:extLst>
          </a:blip>
          <a:srcRect t="9689" r="12373" b="9236"/>
          <a:stretch/>
        </p:blipFill>
        <p:spPr>
          <a:xfrm flipH="1">
            <a:off x="6703091" y="3229433"/>
            <a:ext cx="1999948" cy="2200915"/>
          </a:xfrm>
          <a:prstGeom prst="rect">
            <a:avLst/>
          </a:prstGeom>
        </p:spPr>
      </p:pic>
      <p:pic>
        <p:nvPicPr>
          <p:cNvPr id="8"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43E1DC1C-3D43-4E76-928D-08554847010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83" b="99623" l="778" r="96000">
                        <a14:foregroundMark x1="22367" y1="3658" x2="14165" y2="7776"/>
                        <a14:foregroundMark x1="760" y1="46792" x2="770" y2="48254"/>
                        <a14:foregroundMark x1="92032" y1="56282" x2="95671" y2="48778"/>
                        <a14:foregroundMark x1="90616" y1="45579" x2="90158" y2="45411"/>
                        <a14:foregroundMark x1="76556" y1="36226" x2="76556" y2="36226"/>
                        <a14:foregroundMark x1="96222" y1="49151" x2="94577" y2="55554"/>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Mark x1="333" y1="37453" x2="333" y2="46792"/>
                        <a14:backgroundMark x1="15444" y1="53774" x2="17222" y2="61981"/>
                        <a14:backgroundMark x1="9444" y1="65566" x2="9444" y2="65566"/>
                        <a14:backgroundMark x1="28000" y1="6038" x2="22667" y2="2358"/>
                        <a14:backgroundMark x1="74667" y1="95189" x2="75556" y2="94057"/>
                        <a14:backgroundMark x1="90000" y1="46132" x2="89222" y2="42736"/>
                        <a14:backgroundMark x1="87556" y1="46132" x2="90000" y2="45000"/>
                        <a14:backgroundMark x1="73667" y1="92075" x2="76111" y2="93208"/>
                        <a14:backgroundMark x1="24556" y1="4623" x2="21333" y2="1698"/>
                        <a14:backgroundMark x1="92111" y1="56321" x2="91111" y2="57642"/>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838200" y="1825625"/>
            <a:ext cx="3406590" cy="40390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46E6090-F87A-4B5F-91E2-04E4F6B78133}"/>
              </a:ext>
            </a:extLst>
          </p:cNvPr>
          <p:cNvPicPr>
            <a:picLocks noChangeAspect="1"/>
          </p:cNvPicPr>
          <p:nvPr/>
        </p:nvPicPr>
        <p:blipFill rotWithShape="1">
          <a:blip r:embed="rId7">
            <a:duotone>
              <a:prstClr val="black"/>
              <a:srgbClr val="5B9BD5">
                <a:tint val="45000"/>
                <a:satMod val="400000"/>
              </a:srgbClr>
            </a:duotone>
            <a:extLst>
              <a:ext uri="{BEBA8EAE-BF5A-486C-A8C5-ECC9F3942E4B}">
                <a14:imgProps xmlns:a14="http://schemas.microsoft.com/office/drawing/2010/main">
                  <a14:imgLayer r:embed="rId4">
                    <a14:imgEffect>
                      <a14:backgroundRemoval t="10000" b="90000" l="9251" r="89868">
                        <a14:foregroundMark x1="41850" y1="28148" x2="41850" y2="28148"/>
                        <a14:foregroundMark x1="36832" y1="41912" x2="36801" y2="41852"/>
                        <a14:foregroundMark x1="38348" y1="44815" x2="37381" y2="42963"/>
                        <a14:foregroundMark x1="38541" y1="45185" x2="38348" y2="44815"/>
                        <a14:foregroundMark x1="38928" y1="45926" x2="38541" y2="45185"/>
                        <a14:foregroundMark x1="39121" y1="46296" x2="38928" y2="45926"/>
                        <a14:foregroundMark x1="40088" y1="48148" x2="39121" y2="46296"/>
                        <a14:foregroundMark x1="32886" y1="28311" x2="34361" y2="18889"/>
                        <a14:foregroundMark x1="42705" y1="18033" x2="52423" y2="17037"/>
                        <a14:foregroundMark x1="34361" y1="18889" x2="42617" y2="18042"/>
                        <a14:foregroundMark x1="52423" y1="17037" x2="56828" y2="17037"/>
                        <a14:foregroundMark x1="48458" y1="38519" x2="48458" y2="38519"/>
                        <a14:foregroundMark x1="62115" y1="70000" x2="61233" y2="70000"/>
                        <a14:foregroundMark x1="9692" y1="57407" x2="9251" y2="64074"/>
                        <a14:foregroundMark x1="28634" y1="72963" x2="28634" y2="72963"/>
                        <a14:foregroundMark x1="30792" y1="40451" x2="37004" y2="48148"/>
                        <a14:foregroundMark x1="11894" y1="22222" x2="12538" y2="31426"/>
                        <a14:foregroundMark x1="39648" y1="17778" x2="42731" y2="21111"/>
                        <a14:foregroundMark x1="42291" y1="32222" x2="42291" y2="32222"/>
                        <a14:foregroundMark x1="40529" y1="29259" x2="42731" y2="30000"/>
                        <a14:foregroundMark x1="45374" y1="40370" x2="44053" y2="42222"/>
                        <a14:foregroundMark x1="60352" y1="71481" x2="60352" y2="71481"/>
                        <a14:foregroundMark x1="61233" y1="65926" x2="59471" y2="66667"/>
                        <a14:foregroundMark x1="60793" y1="63333" x2="62996" y2="63704"/>
                        <a14:foregroundMark x1="62996" y1="68889" x2="62996" y2="71852"/>
                        <a14:backgroundMark x1="9692" y1="35185" x2="12335" y2="35185"/>
                        <a14:backgroundMark x1="10132" y1="33704" x2="12775" y2="37407"/>
                        <a14:backgroundMark x1="31718" y1="28889" x2="32599" y2="30000"/>
                        <a14:backgroundMark x1="9692" y1="34074" x2="12775" y2="39259"/>
                        <a14:backgroundMark x1="32159" y1="28519" x2="27753" y2="39630"/>
                      </a14:backgroundRemoval>
                    </a14:imgEffect>
                  </a14:imgLayer>
                </a14:imgProps>
              </a:ext>
            </a:extLst>
          </a:blip>
          <a:srcRect t="9689" r="12373" b="9236"/>
          <a:stretch/>
        </p:blipFill>
        <p:spPr>
          <a:xfrm flipH="1">
            <a:off x="7427869" y="4195297"/>
            <a:ext cx="1431703" cy="1575569"/>
          </a:xfrm>
          <a:prstGeom prst="rect">
            <a:avLst/>
          </a:prstGeom>
        </p:spPr>
      </p:pic>
      <p:pic>
        <p:nvPicPr>
          <p:cNvPr id="10" name="Picture 9">
            <a:extLst>
              <a:ext uri="{FF2B5EF4-FFF2-40B4-BE49-F238E27FC236}">
                <a16:creationId xmlns:a16="http://schemas.microsoft.com/office/drawing/2014/main" id="{2EDF43DB-A2CE-47C5-8EF1-E33A46A657FD}"/>
              </a:ext>
            </a:extLst>
          </p:cNvPr>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62115" y1="70000" x2="61233" y2="70000"/>
                        <a14:foregroundMark x1="9692" y1="57407" x2="9251" y2="64074"/>
                        <a14:foregroundMark x1="28634" y1="72963" x2="28634" y2="72963"/>
                      </a14:backgroundRemoval>
                    </a14:imgEffect>
                  </a14:imgLayer>
                </a14:imgProps>
              </a:ext>
            </a:extLst>
          </a:blip>
          <a:srcRect t="9689" r="12373" b="9236"/>
          <a:stretch/>
        </p:blipFill>
        <p:spPr>
          <a:xfrm flipH="1">
            <a:off x="7947212" y="5302683"/>
            <a:ext cx="1021292" cy="1123917"/>
          </a:xfrm>
          <a:prstGeom prst="rect">
            <a:avLst/>
          </a:prstGeom>
        </p:spPr>
      </p:pic>
      <p:pic>
        <p:nvPicPr>
          <p:cNvPr id="11" name="Content Placeholder 4">
            <a:extLst>
              <a:ext uri="{FF2B5EF4-FFF2-40B4-BE49-F238E27FC236}">
                <a16:creationId xmlns:a16="http://schemas.microsoft.com/office/drawing/2014/main" id="{BC9C07EC-83C9-4648-AB6C-A14A1A308F7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backgroundMark x1="33828" y1="73191" x2="38516" y2="82325"/>
                        <a14:backgroundMark x1="38516" y1="82325" x2="46328" y2="87189"/>
                        <a14:backgroundMark x1="46328" y1="87189" x2="61719" y2="83986"/>
                        <a14:backgroundMark x1="61719" y1="83986" x2="67109" y2="76750"/>
                        <a14:backgroundMark x1="67109" y1="76750" x2="68750" y2="63345"/>
                        <a14:backgroundMark x1="65469" y1="71767" x2="60781" y2="84223"/>
                        <a14:backgroundMark x1="60781" y1="84223" x2="56797" y2="85172"/>
                        <a14:backgroundMark x1="83906" y1="81020" x2="83906" y2="81020"/>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l="25306" t="11404" r="24084" b="11132"/>
          <a:stretch/>
        </p:blipFill>
        <p:spPr>
          <a:xfrm>
            <a:off x="6096000" y="5166278"/>
            <a:ext cx="880872" cy="887956"/>
          </a:xfrm>
          <a:prstGeom prst="rect">
            <a:avLst/>
          </a:prstGeom>
        </p:spPr>
      </p:pic>
      <p:pic>
        <p:nvPicPr>
          <p:cNvPr id="12" name="Content Placeholder 7">
            <a:extLst>
              <a:ext uri="{FF2B5EF4-FFF2-40B4-BE49-F238E27FC236}">
                <a16:creationId xmlns:a16="http://schemas.microsoft.com/office/drawing/2014/main" id="{6ACD2587-FA7F-4C9D-91C2-F8C0252340E8}"/>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backgroundMark x1="34609" y1="65167" x2="39141" y2="74936"/>
                        <a14:backgroundMark x1="39141" y1="74936" x2="53828" y2="78021"/>
                        <a14:backgroundMark x1="53828" y1="78021" x2="61016" y2="63368"/>
                        <a14:backgroundMark x1="77813" y1="62339" x2="77813" y2="62339"/>
                      </a14:backgroundRemoval>
                    </a14:imgEffect>
                  </a14:imgLayer>
                </a14:imgProps>
              </a:ext>
              <a:ext uri="{28A0092B-C50C-407E-A947-70E740481C1C}">
                <a14:useLocalDpi xmlns:a14="http://schemas.microsoft.com/office/drawing/2010/main" val="0"/>
              </a:ext>
            </a:extLst>
          </a:blip>
          <a:srcRect l="26709" t="6871" r="31592" b="18333"/>
          <a:stretch/>
        </p:blipFill>
        <p:spPr>
          <a:xfrm>
            <a:off x="6507704" y="5864641"/>
            <a:ext cx="642792" cy="700791"/>
          </a:xfrm>
          <a:prstGeom prst="rect">
            <a:avLst/>
          </a:prstGeom>
        </p:spPr>
      </p:pic>
      <p:pic>
        <p:nvPicPr>
          <p:cNvPr id="13" name="Content Placeholder 10">
            <a:extLst>
              <a:ext uri="{FF2B5EF4-FFF2-40B4-BE49-F238E27FC236}">
                <a16:creationId xmlns:a16="http://schemas.microsoft.com/office/drawing/2014/main" id="{AFF88643-26B2-40E4-A9ED-D511A6EBC770}"/>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backgroundMark x1="71328" y1="63936" x2="65859" y2="72766"/>
                        <a14:backgroundMark x1="65859" y1="72766" x2="64375" y2="77979"/>
                        <a14:backgroundMark x1="49375" y1="8298" x2="49531" y2="15957"/>
                      </a14:backgroundRemoval>
                    </a14:imgEffect>
                  </a14:imgLayer>
                </a14:imgProps>
              </a:ext>
              <a:ext uri="{28A0092B-C50C-407E-A947-70E740481C1C}">
                <a14:useLocalDpi xmlns:a14="http://schemas.microsoft.com/office/drawing/2010/main" val="0"/>
              </a:ext>
            </a:extLst>
          </a:blip>
          <a:srcRect l="21557" t="8151" r="20496" b="12217"/>
          <a:stretch/>
        </p:blipFill>
        <p:spPr>
          <a:xfrm>
            <a:off x="5617401" y="4448601"/>
            <a:ext cx="1085689" cy="1068960"/>
          </a:xfrm>
          <a:prstGeom prst="rect">
            <a:avLst/>
          </a:prstGeom>
        </p:spPr>
      </p:pic>
      <p:pic>
        <p:nvPicPr>
          <p:cNvPr id="14" name="Picture 2" descr="Sóc Nhí - doc tin - Họa sĩ nhí - Đọc tin - Vẽ cô Cá vàng nhí nhảnh - Họa sĩ  nhí - Đọc tin - Vẽ cô Cá vàng nhí nhảnh">
            <a:extLst>
              <a:ext uri="{FF2B5EF4-FFF2-40B4-BE49-F238E27FC236}">
                <a16:creationId xmlns:a16="http://schemas.microsoft.com/office/drawing/2014/main" id="{A7642E16-5514-49FF-9865-84E315390F80}"/>
              </a:ext>
            </a:extLst>
          </p:cNvPr>
          <p:cNvPicPr>
            <a:picLocks noChangeAspect="1" noChangeArrowheads="1"/>
          </p:cNvPicPr>
          <p:nvPr/>
        </p:nvPicPr>
        <p:blipFill>
          <a:blip r:embed="rId15" cstate="print">
            <a:duotone>
              <a:prstClr val="black"/>
              <a:schemeClr val="accent2">
                <a:tint val="45000"/>
                <a:satMod val="400000"/>
              </a:schemeClr>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8628">
            <a:off x="5665629" y="4722691"/>
            <a:ext cx="520780" cy="5207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óc Nhí - doc tin - Họa sĩ nhí - Đọc tin - Vẽ cô Cá vàng nhí nhảnh - Họa sĩ  nhí - Đọc tin - Vẽ cô Cá vàng nhí nhảnh">
            <a:extLst>
              <a:ext uri="{FF2B5EF4-FFF2-40B4-BE49-F238E27FC236}">
                <a16:creationId xmlns:a16="http://schemas.microsoft.com/office/drawing/2014/main" id="{593D38FB-2E6A-446D-B54E-5ED8374DEE2D}"/>
              </a:ext>
            </a:extLst>
          </p:cNvPr>
          <p:cNvPicPr>
            <a:picLocks noChangeAspect="1" noChangeArrowheads="1"/>
          </p:cNvPicPr>
          <p:nvPr/>
        </p:nvPicPr>
        <p:blipFill>
          <a:blip r:embed="rId15" cstate="print">
            <a:duotone>
              <a:prstClr val="black"/>
              <a:schemeClr val="accent2">
                <a:tint val="45000"/>
                <a:satMod val="400000"/>
              </a:schemeClr>
            </a:duotone>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61372" flipH="1">
            <a:off x="6134362" y="4623366"/>
            <a:ext cx="520780" cy="52078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óc Nhí - doc tin - Họa sĩ nhí - Đọc tin - Vẽ cô Cá vàng nhí nhảnh - Họa sĩ  nhí - Đọc tin - Vẽ cô Cá vàng nhí nhảnh">
            <a:extLst>
              <a:ext uri="{FF2B5EF4-FFF2-40B4-BE49-F238E27FC236}">
                <a16:creationId xmlns:a16="http://schemas.microsoft.com/office/drawing/2014/main" id="{667B1C7B-8559-4EF5-B76C-AA955203C5CC}"/>
              </a:ext>
            </a:extLst>
          </p:cNvPr>
          <p:cNvPicPr>
            <a:picLocks noChangeAspect="1" noChangeArrowheads="1"/>
          </p:cNvPicPr>
          <p:nvPr/>
        </p:nvPicPr>
        <p:blipFill>
          <a:blip r:embed="rId17" cstate="print">
            <a:duotone>
              <a:prstClr val="black"/>
              <a:srgbClr val="E14FC5">
                <a:tint val="45000"/>
                <a:satMod val="400000"/>
              </a:srgbClr>
            </a:duotone>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304748">
            <a:off x="6448126" y="5385028"/>
            <a:ext cx="419867" cy="4198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óc Nhí - doc tin - Họa sĩ nhí - Đọc tin - Vẽ cô Cá vàng nhí nhảnh - Họa sĩ  nhí - Đọc tin - Vẽ cô Cá vàng nhí nhảnh">
            <a:extLst>
              <a:ext uri="{FF2B5EF4-FFF2-40B4-BE49-F238E27FC236}">
                <a16:creationId xmlns:a16="http://schemas.microsoft.com/office/drawing/2014/main" id="{47B20C29-D50E-418C-98F7-19C523DDCFD6}"/>
              </a:ext>
            </a:extLst>
          </p:cNvPr>
          <p:cNvPicPr>
            <a:picLocks noChangeAspect="1" noChangeArrowheads="1"/>
          </p:cNvPicPr>
          <p:nvPr/>
        </p:nvPicPr>
        <p:blipFill>
          <a:blip r:embed="rId19" cstate="print">
            <a:duotone>
              <a:prstClr val="black"/>
              <a:srgbClr val="FF0000">
                <a:tint val="45000"/>
                <a:satMod val="400000"/>
              </a:srgbClr>
            </a:duotone>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6304748">
            <a:off x="6629932" y="6006250"/>
            <a:ext cx="351589" cy="3515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óc Nhí - doc tin - Họa sĩ nhí - Đọc tin - Vẽ cô Cá vàng nhí nhảnh - Họa sĩ  nhí - Đọc tin - Vẽ cô Cá vàng nhí nhảnh">
            <a:extLst>
              <a:ext uri="{FF2B5EF4-FFF2-40B4-BE49-F238E27FC236}">
                <a16:creationId xmlns:a16="http://schemas.microsoft.com/office/drawing/2014/main" id="{C69A14BF-B5DC-4079-8DC8-37FF92E09429}"/>
              </a:ext>
            </a:extLst>
          </p:cNvPr>
          <p:cNvPicPr>
            <a:picLocks noChangeAspect="1" noChangeArrowheads="1"/>
          </p:cNvPicPr>
          <p:nvPr/>
        </p:nvPicPr>
        <p:blipFill>
          <a:blip r:embed="rId21" cstate="print">
            <a:duotone>
              <a:prstClr val="black"/>
              <a:srgbClr val="E14FC5">
                <a:tint val="45000"/>
                <a:satMod val="400000"/>
              </a:srgbClr>
            </a:duotone>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834578">
            <a:off x="6201819" y="5485733"/>
            <a:ext cx="385865" cy="385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394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8A78-8B73-4550-B9B6-AAC3F5D4915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8FF6ADA7-5FC7-44AF-96EC-0BC76DBE2FF7}"/>
              </a:ext>
            </a:extLst>
          </p:cNvPr>
          <p:cNvSpPr>
            <a:spLocks noGrp="1"/>
          </p:cNvSpPr>
          <p:nvPr>
            <p:ph idx="1"/>
          </p:nvPr>
        </p:nvSpPr>
        <p:spPr/>
        <p:txBody>
          <a:bodyPr/>
          <a:lstStyle/>
          <a:p>
            <a:endParaRPr lang="en-US" dirty="0"/>
          </a:p>
        </p:txBody>
      </p:sp>
      <p:pic>
        <p:nvPicPr>
          <p:cNvPr id="1026" name="Picture 2" descr="Hè là mùa của những chuyến du lịch, những kỳ nghỉ ngập tràn năng lượng. Hãy cùng tặng mình những khoảnh khắc tuyệt vời đó bằng cách xem những hình ảnh đầy sức sống được phát sóng trên khung hình nền trình chiếu đầy sáng tạo. Bạn sẽ cảm thấy thư giãn và khoan khoái tinh thần khi tận hưởng những hình ảnh tươi vui này.">
            <a:extLst>
              <a:ext uri="{FF2B5EF4-FFF2-40B4-BE49-F238E27FC236}">
                <a16:creationId xmlns:a16="http://schemas.microsoft.com/office/drawing/2014/main" id="{53202689-CAEA-4FD6-A101-DDD82C75A51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73152"/>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E96EB08-C169-4537-8670-CEEB796E3A0C}"/>
              </a:ext>
            </a:extLst>
          </p:cNvPr>
          <p:cNvSpPr/>
          <p:nvPr/>
        </p:nvSpPr>
        <p:spPr>
          <a:xfrm>
            <a:off x="3403407" y="2967335"/>
            <a:ext cx="5385193" cy="1107996"/>
          </a:xfrm>
          <a:prstGeom prst="rect">
            <a:avLst/>
          </a:prstGeom>
          <a:noFill/>
        </p:spPr>
        <p:txBody>
          <a:bodyPr wrap="none" lIns="91440" tIns="45720" rIns="91440" bIns="45720">
            <a:spAutoFit/>
          </a:bodyPr>
          <a:lstStyle/>
          <a:p>
            <a:pPr algn="ctr"/>
            <a:r>
              <a:rPr lang="en-US" sz="6600" b="1" dirty="0" err="1">
                <a:ln w="6600">
                  <a:solidFill>
                    <a:schemeClr val="accent2"/>
                  </a:solidFill>
                  <a:prstDash val="solid"/>
                </a:ln>
                <a:solidFill>
                  <a:srgbClr val="FFFFFF"/>
                </a:solidFill>
                <a:effectLst>
                  <a:outerShdw dist="38100" dir="2700000" algn="tl" rotWithShape="0">
                    <a:schemeClr val="accent2"/>
                  </a:outerShdw>
                </a:effectLst>
              </a:rPr>
              <a:t>Chào</a:t>
            </a: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6600" b="1" dirty="0" err="1">
                <a:ln w="6600">
                  <a:solidFill>
                    <a:schemeClr val="accent2"/>
                  </a:solidFill>
                  <a:prstDash val="solid"/>
                </a:ln>
                <a:solidFill>
                  <a:srgbClr val="FFFFFF"/>
                </a:solidFill>
                <a:effectLst>
                  <a:outerShdw dist="38100" dir="2700000" algn="tl" rotWithShape="0">
                    <a:schemeClr val="accent2"/>
                  </a:outerShdw>
                </a:effectLst>
              </a:rPr>
              <a:t>tạm</a:t>
            </a:r>
            <a:r>
              <a:rPr lang="en-US" sz="6600" b="1" dirty="0">
                <a:ln w="6600">
                  <a:solidFill>
                    <a:schemeClr val="accent2"/>
                  </a:solidFill>
                  <a:prstDash val="solid"/>
                </a:ln>
                <a:solidFill>
                  <a:srgbClr val="FFFFFF"/>
                </a:solidFill>
                <a:effectLst>
                  <a:outerShdw dist="38100" dir="2700000" algn="tl" rotWithShape="0">
                    <a:schemeClr val="accent2"/>
                  </a:outerShdw>
                </a:effectLst>
              </a:rPr>
              <a:t> </a:t>
            </a:r>
            <a:r>
              <a:rPr lang="en-US" sz="6600" b="1" dirty="0" err="1">
                <a:ln w="6600">
                  <a:solidFill>
                    <a:schemeClr val="accent2"/>
                  </a:solidFill>
                  <a:prstDash val="solid"/>
                </a:ln>
                <a:solidFill>
                  <a:srgbClr val="FFFFFF"/>
                </a:solidFill>
                <a:effectLst>
                  <a:outerShdw dist="38100" dir="2700000" algn="tl" rotWithShape="0">
                    <a:schemeClr val="accent2"/>
                  </a:outerShdw>
                </a:effectLst>
              </a:rPr>
              <a:t>biệt</a:t>
            </a:r>
            <a:r>
              <a:rPr lang="en-US" sz="6600" b="1" dirty="0">
                <a:ln w="6600">
                  <a:solidFill>
                    <a:schemeClr val="accent2"/>
                  </a:solidFill>
                  <a:prstDash val="solid"/>
                </a:ln>
                <a:solidFill>
                  <a:srgbClr val="FFFFFF"/>
                </a:solidFill>
                <a:effectLst>
                  <a:outerShdw dist="38100" dir="2700000" algn="tl" rotWithShape="0">
                    <a:schemeClr val="accent2"/>
                  </a:outerShdw>
                </a:effectLst>
              </a:rPr>
              <a:t>!</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03377369"/>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à Thiết Kế Ngôi Nhà Phim Hoạt Hình Minh Họa - Đẹp sơn thiết kế trang trí">
            <a:extLst>
              <a:ext uri="{FF2B5EF4-FFF2-40B4-BE49-F238E27FC236}">
                <a16:creationId xmlns:a16="http://schemas.microsoft.com/office/drawing/2014/main" id="{41C0C282-E544-4F81-8C08-E923C180F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65" y="0"/>
            <a:ext cx="103721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ambar Rumah dan Pemandangan Kartun">
            <a:extLst>
              <a:ext uri="{FF2B5EF4-FFF2-40B4-BE49-F238E27FC236}">
                <a16:creationId xmlns:a16="http://schemas.microsoft.com/office/drawing/2014/main" id="{3D23BFF1-7188-422A-BFF2-F6FFE3D10F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6775"/>
          <a:stretch/>
        </p:blipFill>
        <p:spPr bwMode="auto">
          <a:xfrm>
            <a:off x="13447" y="6553200"/>
            <a:ext cx="121920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69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mbar Rumah dan Pemandangan Kartun">
            <a:extLst>
              <a:ext uri="{FF2B5EF4-FFF2-40B4-BE49-F238E27FC236}">
                <a16:creationId xmlns:a16="http://schemas.microsoft.com/office/drawing/2014/main" id="{4E338F22-3D6A-499E-B537-0F7E5D3148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4BFC84EA-AC79-46C4-8E08-E8999A6DA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304"/>
            <a:ext cx="12192000" cy="57643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èo Véc tơ đồ họa Hoàng-Ảnh miễn phí Chứng nhiếp ảnh - con mèo">
            <a:extLst>
              <a:ext uri="{FF2B5EF4-FFF2-40B4-BE49-F238E27FC236}">
                <a16:creationId xmlns:a16="http://schemas.microsoft.com/office/drawing/2014/main" id="{16B6A5DC-97BB-448B-BA40-F0ECAE8E7DC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736" b="98113" l="7889" r="99778">
                        <a14:foregroundMark x1="25889" y1="11038" x2="17556" y2="2736"/>
                        <a14:foregroundMark x1="17556" y1="2736" x2="15000" y2="10755"/>
                        <a14:foregroundMark x1="10000" y1="30660" x2="7889" y2="39057"/>
                        <a14:foregroundMark x1="88000" y1="47453" x2="99778" y2="51887"/>
                        <a14:foregroundMark x1="99778" y1="51887" x2="87444" y2="55660"/>
                        <a14:foregroundMark x1="87444" y1="55660" x2="87444" y2="55660"/>
                        <a14:foregroundMark x1="71000" y1="88962" x2="65149" y2="97214"/>
                        <a14:foregroundMark x1="63463" y1="98237" x2="51778" y2="98585"/>
                        <a14:foregroundMark x1="32755" y1="97343" x2="25778" y2="96887"/>
                        <a14:foregroundMark x1="51778" y1="98585" x2="45543" y2="98178"/>
                        <a14:foregroundMark x1="15788" y1="91542" x2="14667" y2="90943"/>
                        <a14:foregroundMark x1="25778" y1="96887" x2="23372" y2="95600"/>
                        <a14:foregroundMark x1="14667" y1="90943" x2="14111" y2="89717"/>
                        <a14:foregroundMark x1="68556" y1="92547" x2="51000" y2="96415"/>
                        <a14:foregroundMark x1="51000" y1="96415" x2="39444" y2="92925"/>
                        <a14:foregroundMark x1="39444" y1="92925" x2="37000" y2="90943"/>
                        <a14:foregroundMark x1="64333" y1="95377" x2="51222" y2="98113"/>
                        <a14:foregroundMark x1="46596" y1="96845" x2="40556" y2="95189"/>
                        <a14:foregroundMark x1="51222" y1="98113" x2="46972" y2="96948"/>
                        <a14:foregroundMark x1="33000" y1="34057" x2="27333" y2="42830"/>
                        <a14:foregroundMark x1="30556" y1="30849" x2="26778" y2="39434"/>
                        <a14:foregroundMark x1="17111" y1="30849" x2="13556" y2="38679"/>
                        <a14:foregroundMark x1="19222" y1="29811" x2="11889" y2="38019"/>
                        <a14:foregroundMark x1="36444" y1="32264" x2="28667" y2="33396"/>
                        <a14:foregroundMark x1="33000" y1="31038" x2="33444" y2="39623"/>
                        <a14:foregroundMark x1="32667" y1="41415" x2="28667" y2="43019"/>
                        <a14:backgroundMark x1="39778" y1="97736" x2="36444" y2="96981"/>
                        <a14:backgroundMark x1="18333" y1="93208" x2="20667" y2="93208"/>
                        <a14:backgroundMark x1="16889" y1="92736" x2="14556" y2="92736"/>
                        <a14:backgroundMark x1="15000" y1="92170" x2="22111" y2="96604"/>
                        <a14:backgroundMark x1="32444" y1="97736" x2="45222" y2="98585"/>
                        <a14:backgroundMark x1="45222" y1="98585" x2="45222" y2="98585"/>
                        <a14:backgroundMark x1="68556" y1="99623" x2="63444" y2="98208"/>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4166138" y="638579"/>
            <a:ext cx="3912951" cy="46084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C834D230-7AA1-4196-A017-D52CAB3D621F}"/>
              </a:ext>
            </a:extLst>
          </p:cNvPr>
          <p:cNvPicPr>
            <a:picLocks noChangeAspect="1" noChangeArrowheads="1"/>
          </p:cNvPicPr>
          <p:nvPr/>
        </p:nvPicPr>
        <p:blipFill>
          <a:blip r:embed="rId6" cstate="print">
            <a:extLst>
              <a:ext uri="{BEBA8EAE-BF5A-486C-A8C5-ECC9F3942E4B}">
                <a14:imgProps xmlns:a14="http://schemas.microsoft.com/office/drawing/2010/main">
                  <a14:imgLayer r:embed="rId5">
                    <a14:imgEffect>
                      <a14:backgroundRemoval t="3302" b="97925" l="6889" r="98889">
                        <a14:foregroundMark x1="35111" y1="12453" x2="20444" y2="5472"/>
                        <a14:foregroundMark x1="20444" y1="5472" x2="13444" y2="10377"/>
                        <a14:foregroundMark x1="18222" y1="3302" x2="21000" y2="3302"/>
                        <a14:foregroundMark x1="19667" y1="30943" x2="15000" y2="40283"/>
                        <a14:foregroundMark x1="33222" y1="31604" x2="25333" y2="41415"/>
                        <a14:foregroundMark x1="25333" y1="41415" x2="32333" y2="41887"/>
                        <a14:foregroundMark x1="33778" y1="31604" x2="27222" y2="38962"/>
                        <a14:foregroundMark x1="34778" y1="33868" x2="28889" y2="38302"/>
                        <a14:foregroundMark x1="32111" y1="30755" x2="27778" y2="36887"/>
                        <a14:foregroundMark x1="32667" y1="31132" x2="37222" y2="34340"/>
                        <a14:foregroundMark x1="19889" y1="31132" x2="14778" y2="40755"/>
                        <a14:foregroundMark x1="21000" y1="30943" x2="15889" y2="39434"/>
                        <a14:foregroundMark x1="18556" y1="29340" x2="13667" y2="37830"/>
                        <a14:foregroundMark x1="16667" y1="29811" x2="13444" y2="36887"/>
                        <a14:foregroundMark x1="18000" y1="29151" x2="18000" y2="29151"/>
                        <a14:foregroundMark x1="10667" y1="28679" x2="7333" y2="40377"/>
                        <a14:foregroundMark x1="7333" y1="40377" x2="7667" y2="41038"/>
                        <a14:foregroundMark x1="7667" y1="32075" x2="6889" y2="37358"/>
                        <a14:foregroundMark x1="86889" y1="47642" x2="98889" y2="53774"/>
                        <a14:foregroundMark x1="98889" y1="53774" x2="87444" y2="54528"/>
                        <a14:foregroundMark x1="72222" y1="89245" x2="60111" y2="98208"/>
                        <a14:foregroundMark x1="60111" y1="98208" x2="44556" y2="97170"/>
                        <a14:foregroundMark x1="44556" y1="97170" x2="28667" y2="97925"/>
                        <a14:foregroundMark x1="28667" y1="97925" x2="15000" y2="8971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012387" y="1955383"/>
            <a:ext cx="3406590" cy="4039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58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781 -0.19676 L 0.5319 0.0868 " pathEditMode="relative" rAng="0" ptsTypes="AA">
                                      <p:cBhvr>
                                        <p:cTn id="6" dur="2000" fill="hold"/>
                                        <p:tgtEl>
                                          <p:spTgt spid="7"/>
                                        </p:tgtEl>
                                        <p:attrNameLst>
                                          <p:attrName>ppt_x</p:attrName>
                                          <p:attrName>ppt_y</p:attrName>
                                        </p:attrNameLst>
                                      </p:cBhvr>
                                      <p:rCtr x="26979" y="141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4623 -0.00255 L 0.83932 -0.0294 " pathEditMode="relative" rAng="0" ptsTypes="AA">
                                      <p:cBhvr>
                                        <p:cTn id="10" dur="2000" fill="hold"/>
                                        <p:tgtEl>
                                          <p:spTgt spid="8"/>
                                        </p:tgtEl>
                                        <p:attrNameLst>
                                          <p:attrName>ppt_x</p:attrName>
                                          <p:attrName>ppt_y</p:attrName>
                                        </p:attrNameLst>
                                      </p:cBhvr>
                                      <p:rCtr x="54271"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2" descr="Nền Hoạt Hình Ngôi Nhà Màu Xanh | Nền JPG Tải xuống miễn phí - Pikbest">
            <a:extLst>
              <a:ext uri="{FF2B5EF4-FFF2-40B4-BE49-F238E27FC236}">
                <a16:creationId xmlns:a16="http://schemas.microsoft.com/office/drawing/2014/main" id="{6CD5CA61-5294-447C-8642-E8AF31721CE6}"/>
              </a:ext>
            </a:extLst>
          </p:cNvPr>
          <p:cNvSpPr>
            <a:spLocks noChangeAspect="1" noChangeArrowheads="1"/>
          </p:cNvSpPr>
          <p:nvPr/>
        </p:nvSpPr>
        <p:spPr bwMode="auto">
          <a:xfrm>
            <a:off x="8010144" y="3276600"/>
            <a:ext cx="1517904" cy="18989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nền hoạt hình ngôi nhà màu xanh">
            <a:extLst>
              <a:ext uri="{FF2B5EF4-FFF2-40B4-BE49-F238E27FC236}">
                <a16:creationId xmlns:a16="http://schemas.microsoft.com/office/drawing/2014/main" id="{65FCB561-5DEF-4B0E-AA80-C8079A41728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6" descr="Mèo Véc tơ đồ họa Hoàng-Ảnh miễn phí Chứng nhiếp ảnh - con mèo">
            <a:extLst>
              <a:ext uri="{FF2B5EF4-FFF2-40B4-BE49-F238E27FC236}">
                <a16:creationId xmlns:a16="http://schemas.microsoft.com/office/drawing/2014/main" id="{A6E9C5E6-EB9B-4611-B820-6050D10B710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55" b="98302" l="778" r="99111">
                        <a14:foregroundMark x1="35707" y1="8370" x2="35229" y2="7877"/>
                        <a14:foregroundMark x1="3999" y1="28665" x2="3807" y2="28820"/>
                        <a14:foregroundMark x1="36556" y1="10566" x2="35872" y2="9985"/>
                        <a14:foregroundMark x1="11508" y1="8573" x2="11284" y2="8953"/>
                        <a14:foregroundMark x1="41133" y1="99609" x2="39358" y2="99665"/>
                        <a14:foregroundMark x1="66521" y1="98800" x2="65748" y2="98825"/>
                        <a14:foregroundMark x1="27946" y1="97825" x2="26879" y2="97515"/>
                        <a14:foregroundMark x1="1742" y1="51981" x2="778" y2="51981"/>
                        <a14:foregroundMark x1="99111" y1="47642" x2="99107" y2="48055"/>
                        <a14:foregroundMark x1="79667" y1="23113" x2="79667" y2="23113"/>
                        <a14:foregroundMark x1="67667" y1="52925" x2="67667" y2="52925"/>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16111" y1="4151" x2="19667" y2="849"/>
                        <a14:foregroundMark x1="16111" y1="8019" x2="16111" y2="8019"/>
                        <a14:foregroundMark x1="20111" y1="849" x2="15667" y2="5189"/>
                        <a14:foregroundMark x1="24111" y1="15377" x2="24111" y2="15377"/>
                        <a14:foregroundMark x1="8222" y1="33019" x2="5667" y2="33019"/>
                        <a14:foregroundMark x1="6111" y1="31415" x2="4667" y2="33679"/>
                        <a14:foregroundMark x1="12444" y1="32642" x2="12444" y2="32642"/>
                        <a14:foregroundMark x1="97000" y1="51321" x2="99111" y2="52547"/>
                        <a14:foregroundMark x1="84333" y1="53962" x2="84333" y2="53962"/>
                        <a14:foregroundMark x1="98333" y1="52547" x2="97667" y2="55660"/>
                        <a14:foregroundMark x1="97667" y1="55660" x2="97667" y2="55660"/>
                        <a14:foregroundMark x1="97000" y1="54528" x2="98889" y2="56132"/>
                        <a14:foregroundMark x1="81556" y1="52925" x2="81556" y2="52925"/>
                        <a14:backgroundMark x1="36111" y1="10472" x2="28444" y2="3491"/>
                        <a14:backgroundMark x1="28444" y1="3491" x2="20983" y2="1379"/>
                        <a14:backgroundMark x1="15050" y1="4814" x2="12444" y2="8962"/>
                        <a14:backgroundMark x1="12444" y1="8962" x2="12333" y2="19434"/>
                        <a14:backgroundMark x1="12333" y1="19434" x2="6889" y2="27547"/>
                        <a14:backgroundMark x1="4627" y1="33662"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87556" y1="45660" x2="98444" y2="48679"/>
                        <a14:backgroundMark x1="98444" y1="48679" x2="99778" y2="49906"/>
                        <a14:backgroundMark x1="97667" y1="43868" x2="97667" y2="43868"/>
                        <a14:backgroundMark x1="98766" y1="56214" x2="98889" y2="57736"/>
                        <a14:backgroundMark x1="98111" y1="48113" x2="98285" y2="50262"/>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075688" y="1034442"/>
            <a:ext cx="4325112" cy="50939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499FB1E9-81D3-4C83-84C8-7861D3C89B94}"/>
              </a:ext>
            </a:extLst>
          </p:cNvPr>
          <p:cNvPicPr>
            <a:picLocks noChangeAspect="1" noChangeArrowheads="1"/>
          </p:cNvPicPr>
          <p:nvPr/>
        </p:nvPicPr>
        <p:blipFill>
          <a:blip r:embed="rId4" cstate="print">
            <a:extLst>
              <a:ext uri="{BEBA8EAE-BF5A-486C-A8C5-ECC9F3942E4B}">
                <a14:imgProps xmlns:a14="http://schemas.microsoft.com/office/drawing/2010/main">
                  <a14:imgLayer r:embed="rId3">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5879142" y="2097949"/>
            <a:ext cx="3399329" cy="40304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Gambar Rumah dan Pemandangan Kartun">
            <a:extLst>
              <a:ext uri="{FF2B5EF4-FFF2-40B4-BE49-F238E27FC236}">
                <a16:creationId xmlns:a16="http://schemas.microsoft.com/office/drawing/2014/main" id="{0AA0FD1B-648B-4D0B-8072-F49BD87765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5" t="87177" r="175" b="-3125"/>
          <a:stretch/>
        </p:blipFill>
        <p:spPr bwMode="auto">
          <a:xfrm>
            <a:off x="-21336" y="6052013"/>
            <a:ext cx="12192000" cy="100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png.pngtree.com/background/20210706/original/pngtree-cartoon-hot-air-balloon-picture-image_149837.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075"/>
          <a:stretch/>
        </p:blipFill>
        <p:spPr bwMode="auto">
          <a:xfrm>
            <a:off x="0" y="0"/>
            <a:ext cx="12131042" cy="321945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2207868" y="3584575"/>
            <a:ext cx="8058149" cy="2000263"/>
          </a:xfrm>
          <a:prstGeom prst="rect">
            <a:avLst/>
          </a:prstGeom>
        </p:spPr>
        <p:txBody>
          <a:bodyPr wrap="none" fromWordArt="1">
            <a:prstTxWarp prst="textStop">
              <a:avLst>
                <a:gd name="adj" fmla="val 22222"/>
              </a:avLst>
            </a:prstTxWarp>
          </a:bodyPr>
          <a:lstStyle/>
          <a:p>
            <a:pPr algn="ct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Hđ</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3</a:t>
            </a:r>
            <a:r>
              <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Bé</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cùng</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nhận</a:t>
            </a:r>
            <a:r>
              <a:rPr lang="en-US"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 </a:t>
            </a:r>
            <a:r>
              <a:rPr lang="en-US" sz="5400" b="1" kern="10" dirty="0" err="1">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rPr>
              <a:t>biết</a:t>
            </a:r>
            <a:endParaRPr lang="vi-VN" sz="5400" b="1" kern="10" dirty="0">
              <a:ln w="9525">
                <a:solidFill>
                  <a:srgbClr val="00CCFF"/>
                </a:solidFill>
                <a:round/>
                <a:headEnd/>
                <a:tailEnd/>
              </a:ln>
              <a:solidFill>
                <a:srgbClr val="FF0000"/>
              </a:solidFill>
              <a:effectLst>
                <a:outerShdw blurRad="38100" dist="38100" dir="2700000" algn="tl">
                  <a:srgbClr val="000000">
                    <a:alpha val="43137"/>
                  </a:srgbClr>
                </a:outerShdw>
              </a:effectLst>
              <a:latin typeface="Times New Roman"/>
              <a:cs typeface="Times New Roman"/>
            </a:endParaRPr>
          </a:p>
        </p:txBody>
      </p:sp>
      <p:sp>
        <p:nvSpPr>
          <p:cNvPr id="3" name="Rectangle 2"/>
          <p:cNvSpPr/>
          <p:nvPr/>
        </p:nvSpPr>
        <p:spPr>
          <a:xfrm>
            <a:off x="3492655" y="5844045"/>
            <a:ext cx="8058150" cy="461665"/>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Dạy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trẻ</a:t>
            </a:r>
            <a:r>
              <a:rPr lang="en-US" sz="2400" b="1" i="1" dirty="0">
                <a:latin typeface="Times New Roman" panose="02020603050405020304" pitchFamily="18" charset="0"/>
                <a:cs typeface="Times New Roman" panose="02020603050405020304" pitchFamily="18" charset="0"/>
              </a:rPr>
              <a:t> so </a:t>
            </a:r>
            <a:r>
              <a:rPr lang="en-US" sz="2400" b="1" i="1" dirty="0" err="1">
                <a:latin typeface="Times New Roman" panose="02020603050405020304" pitchFamily="18" charset="0"/>
                <a:cs typeface="Times New Roman" panose="02020603050405020304" pitchFamily="18" charset="0"/>
              </a:rPr>
              <a:t>sánh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kích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thước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3 </a:t>
            </a:r>
            <a:r>
              <a:rPr lang="en-US" sz="2400" b="1" i="1" dirty="0" err="1">
                <a:latin typeface="Times New Roman" panose="02020603050405020304" pitchFamily="18" charset="0"/>
                <a:cs typeface="Times New Roman" panose="02020603050405020304" pitchFamily="18" charset="0"/>
              </a:rPr>
              <a:t>đối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tượng</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77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789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nền Phim Hoạt Hình Tươi Nhà Thiết Kế Nền Phòng Khách, Tươi, Hoạt Hình,  Lý Lịch Gia đình Background Vector để tải xuống miễn phí - Pngtree">
            <a:extLst>
              <a:ext uri="{FF2B5EF4-FFF2-40B4-BE49-F238E27FC236}">
                <a16:creationId xmlns:a16="http://schemas.microsoft.com/office/drawing/2014/main" id="{5D53E9FD-0E9E-4BBC-91FE-96577FEE50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962" y="33168"/>
            <a:ext cx="12192000" cy="59389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Mèo Véc tơ đồ họa Hoàng-Ảnh miễn phí Chứng nhiếp ảnh - con mèo">
            <a:extLst>
              <a:ext uri="{FF2B5EF4-FFF2-40B4-BE49-F238E27FC236}">
                <a16:creationId xmlns:a16="http://schemas.microsoft.com/office/drawing/2014/main" id="{B09AA9AE-8F39-4564-8C9A-457F115CDBF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75222" y2="53396"/>
                        <a14:backgroundMark x1="75222" y1="53396" x2="77111" y2="74057"/>
                        <a14:backgroundMark x1="77111" y1="74057" x2="71000" y2="64811"/>
                        <a14:backgroundMark x1="71000" y1="64811" x2="50889" y2="53868"/>
                        <a14:backgroundMark x1="50889" y1="53868" x2="62000" y2="45472"/>
                        <a14:backgroundMark x1="73000" y1="45660" x2="67556" y2="55566"/>
                        <a14:backgroundMark x1="67556" y1="55566" x2="67556" y2="57453"/>
                        <a14:backgroundMark x1="74000" y1="45849" x2="69889" y2="57642"/>
                        <a14:backgroundMark x1="69889" y1="57642" x2="67000" y2="47925"/>
                        <a14:backgroundMark x1="67000" y1="47925" x2="65333" y2="57170"/>
                        <a14:backgroundMark x1="65333" y1="57170" x2="75889" y2="55566"/>
                        <a14:backgroundMark x1="75889" y1="55566" x2="65000" y2="50377"/>
                        <a14:backgroundMark x1="65000" y1="50377" x2="63111" y2="59623"/>
                        <a14:backgroundMark x1="63111" y1="59623" x2="72111" y2="54434"/>
                        <a14:backgroundMark x1="72111" y1="54434" x2="70667" y2="47736"/>
                        <a14:backgroundMark x1="65222" y1="47075" x2="54778" y2="51792"/>
                        <a14:backgroundMark x1="67111" y1="47925" x2="59556" y2="51132"/>
                        <a14:backgroundMark x1="66778" y1="47925" x2="61111" y2="52358"/>
                        <a14:backgroundMark x1="83111" y1="44245" x2="74667" y2="50189"/>
                        <a14:backgroundMark x1="74667" y1="50189" x2="74556" y2="50377"/>
                        <a14:backgroundMark x1="80222" y1="46509" x2="73333" y2="49717"/>
                        <a14:backgroundMark x1="56333" y1="50000" x2="51111" y2="50943"/>
                        <a14:backgroundMark x1="72222" y1="60943" x2="78111" y2="79528"/>
                        <a14:backgroundMark x1="78111" y1="79528" x2="75889" y2="87642"/>
                        <a14:backgroundMark x1="71222" y1="61321" x2="72778" y2="58491"/>
                        <a14:backgroundMark x1="69444" y1="59906" x2="69111" y2="60283"/>
                        <a14:backgroundMark x1="68444" y1="59717" x2="61444" y2="59057"/>
                        <a14:backgroundMark x1="72556" y1="58019" x2="66778" y2="59057"/>
                        <a14:backgroundMark x1="73778" y1="57642" x2="68667" y2="61698"/>
                        <a14:backgroundMark x1="74111" y1="59528" x2="69667" y2="61132"/>
                        <a14:backgroundMark x1="36889" y1="8113" x2="33111" y2="10189"/>
                        <a14:backgroundMark x1="5333" y1="28679" x2="889" y2="28679"/>
                        <a14:backgroundMark x1="12000" y1="8396" x2="7889" y2="8962"/>
                        <a14:backgroundMark x1="81000" y1="19340" x2="75333" y2="25000"/>
                        <a14:backgroundMark x1="80444" y1="21981" x2="71000" y2="33962"/>
                        <a14:backgroundMark x1="70444" y1="36792" x2="65778" y2="38208"/>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256029" y="787424"/>
            <a:ext cx="4727447" cy="52368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976608FE-7A5F-4A9F-97DD-8A5D88E2ECC6}"/>
              </a:ext>
            </a:extLst>
          </p:cNvPr>
          <p:cNvPicPr>
            <a:picLocks noChangeAspect="1" noChangeArrowheads="1"/>
          </p:cNvPicPr>
          <p:nvPr/>
        </p:nvPicPr>
        <p:blipFill>
          <a:blip r:embed="rId7" cstate="print">
            <a:extLst>
              <a:ext uri="{BEBA8EAE-BF5A-486C-A8C5-ECC9F3942E4B}">
                <a14:imgProps xmlns:a14="http://schemas.microsoft.com/office/drawing/2010/main">
                  <a14:imgLayer r:embed="rId6">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foregroundMark x1="27000" y1="41321" x2="35333" y2="41321"/>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651248" y="1671934"/>
            <a:ext cx="3212592" cy="43523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8FD65A-D515-41E7-A2F2-35137CC6D66B}"/>
              </a:ext>
            </a:extLst>
          </p:cNvPr>
          <p:cNvSpPr txBox="1"/>
          <p:nvPr/>
        </p:nvSpPr>
        <p:spPr>
          <a:xfrm>
            <a:off x="512325" y="6089320"/>
            <a:ext cx="4484863" cy="646331"/>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 Gia </a:t>
            </a:r>
            <a:r>
              <a:rPr lang="en-US" i="1" dirty="0" err="1">
                <a:latin typeface="Times New Roman" panose="02020603050405020304" pitchFamily="18" charset="0"/>
                <a:cs typeface="Times New Roman" panose="02020603050405020304" pitchFamily="18" charset="0"/>
              </a:rPr>
              <a:t>đình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có</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kích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thước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ntn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với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nhau</a:t>
            </a:r>
            <a:r>
              <a:rPr lang="en-US" i="1" dirty="0">
                <a:latin typeface="Times New Roman" panose="02020603050405020304" pitchFamily="18" charset="0"/>
                <a:cs typeface="Times New Roman" panose="02020603050405020304" pitchFamily="18" charset="0"/>
              </a:rPr>
              <a:t>?</a:t>
            </a:r>
          </a:p>
          <a:p>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a:t>
            </a:r>
            <a:r>
              <a:rPr lang="en-US" i="1" dirty="0" err="1">
                <a:latin typeface="Times New Roman" panose="02020603050405020304" pitchFamily="18" charset="0"/>
                <a:cs typeface="Times New Roman" panose="02020603050405020304" pitchFamily="18" charset="0"/>
              </a:rPr>
              <a:t>nhất</a:t>
            </a:r>
            <a:endParaRPr lang="en-US" i="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E8F4E80-891D-44F4-9904-C65D71CDB9D5}"/>
              </a:ext>
            </a:extLst>
          </p:cNvPr>
          <p:cNvPicPr>
            <a:picLocks noChangeAspect="1"/>
          </p:cNvPicPr>
          <p:nvPr/>
        </p:nvPicPr>
        <p:blipFill rotWithShape="1">
          <a:blip r:embed="rId8">
            <a:duotone>
              <a:prstClr val="black"/>
              <a:srgbClr val="5B9BD5">
                <a:tint val="45000"/>
                <a:satMod val="400000"/>
              </a:srgbClr>
            </a:duotone>
            <a:extLst>
              <a:ext uri="{BEBA8EAE-BF5A-486C-A8C5-ECC9F3942E4B}">
                <a14:imgProps xmlns:a14="http://schemas.microsoft.com/office/drawing/2010/main">
                  <a14:imgLayer r:embed="rId9">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933944" y="3489293"/>
            <a:ext cx="2277361" cy="2506205"/>
          </a:xfrm>
          <a:prstGeom prst="rect">
            <a:avLst/>
          </a:prstGeom>
        </p:spPr>
      </p:pic>
    </p:spTree>
    <p:extLst>
      <p:ext uri="{BB962C8B-B14F-4D97-AF65-F5344CB8AC3E}">
        <p14:creationId xmlns:p14="http://schemas.microsoft.com/office/powerpoint/2010/main" val="134499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75E-6 2.22222E-6 L 0.28516 0.00347 " pathEditMode="relative" rAng="0" ptsTypes="AA">
                                      <p:cBhvr>
                                        <p:cTn id="11" dur="2000" fill="hold"/>
                                        <p:tgtEl>
                                          <p:spTgt spid="8"/>
                                        </p:tgtEl>
                                        <p:attrNameLst>
                                          <p:attrName>ppt_x</p:attrName>
                                          <p:attrName>ppt_y</p:attrName>
                                        </p:attrNameLst>
                                      </p:cBhvr>
                                      <p:rCtr x="14258" y="162"/>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3.75E-6 0.00278 L 0.53295 0.00694 " pathEditMode="relative" rAng="0" ptsTypes="AA">
                                      <p:cBhvr>
                                        <p:cTn id="15" dur="2000" fill="hold"/>
                                        <p:tgtEl>
                                          <p:spTgt spid="8"/>
                                        </p:tgtEl>
                                        <p:attrNameLst>
                                          <p:attrName>ppt_x</p:attrName>
                                          <p:attrName>ppt_y</p:attrName>
                                        </p:attrNameLst>
                                      </p:cBhvr>
                                      <p:rCtr x="26641"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ambar Rumah dan Pemandangan Kartun">
            <a:extLst>
              <a:ext uri="{FF2B5EF4-FFF2-40B4-BE49-F238E27FC236}">
                <a16:creationId xmlns:a16="http://schemas.microsoft.com/office/drawing/2014/main" id="{E2A97C1E-FABF-4AED-941C-AAD38385EE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052"/>
          <a:stretch/>
        </p:blipFill>
        <p:spPr bwMode="auto">
          <a:xfrm>
            <a:off x="0" y="5764306"/>
            <a:ext cx="12192000" cy="10936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hám phá thế giới của mèo véc tơ đồ họa Hoàng-Ảnh dễ dàng với các hình ảnh miễn phí đầy đủ sắc màu và chi tiết. Tận hưởng những giây phút thoải mái và thư giãn khi ngắm nhìn chú mèo đáng yêu này trong những bức tranh véc tơ tuyệt đẹp.">
            <a:extLst>
              <a:ext uri="{FF2B5EF4-FFF2-40B4-BE49-F238E27FC236}">
                <a16:creationId xmlns:a16="http://schemas.microsoft.com/office/drawing/2014/main" id="{2889E613-85EC-47FA-9060-46594392639E}"/>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83" b="99623" l="778" r="96000">
                        <a14:foregroundMark x1="23938" y1="3888" x2="22889" y2="3396"/>
                        <a14:foregroundMark x1="27266" y1="5450" x2="26226" y2="4962"/>
                        <a14:foregroundMark x1="22889" y1="3396" x2="14165" y2="7776"/>
                        <a14:foregroundMark x1="704" y1="38123" x2="770" y2="48254"/>
                        <a14:foregroundMark x1="16373" y1="59667" x2="16444" y2="60000"/>
                        <a14:foregroundMark x1="15088" y1="53663" x2="15240" y2="54371"/>
                        <a14:foregroundMark x1="91689" y1="56989" x2="95671" y2="48778"/>
                        <a14:foregroundMark x1="90616" y1="45579" x2="88881" y2="44941"/>
                        <a14:foregroundMark x1="76556" y1="36226" x2="76556" y2="36226"/>
                        <a14:foregroundMark x1="96222" y1="49151" x2="94577" y2="55554"/>
                        <a14:foregroundMark x1="76333" y1="93019" x2="74496" y2="93828"/>
                        <a14:foregroundMark x1="5444" y1="77925" x2="5444" y2="77925"/>
                        <a14:foregroundMark x1="14574" y1="7853" x2="21726" y2="2429"/>
                        <a14:foregroundMark x1="33556" y1="31887" x2="27889" y2="41604"/>
                        <a14:foregroundMark x1="27667" y1="36604" x2="36000" y2="31415"/>
                        <a14:foregroundMark x1="16111" y1="38868" x2="19333" y2="30283"/>
                        <a14:foregroundMark x1="13667" y1="34811" x2="19889" y2="30283"/>
                        <a14:backgroundMark x1="85444" y1="44340" x2="92444" y2="42547"/>
                        <a14:backgroundMark x1="80444" y1="37075" x2="80444" y2="37075"/>
                        <a14:backgroundMark x1="90556" y1="45660" x2="92778" y2="45660"/>
                        <a14:backgroundMark x1="90000" y1="39623" x2="90000" y2="39623"/>
                        <a14:backgroundMark x1="92222" y1="46132" x2="95111" y2="46415"/>
                        <a14:backgroundMark x1="90000" y1="35094" x2="90000" y2="35094"/>
                        <a14:backgroundMark x1="93556" y1="46132" x2="96444" y2="48208"/>
                        <a14:backgroundMark x1="82556" y1="30943" x2="82556" y2="30943"/>
                        <a14:backgroundMark x1="89778" y1="59245" x2="94333" y2="56981"/>
                        <a14:backgroundMark x1="80111" y1="30943" x2="80111" y2="30943"/>
                        <a14:backgroundMark x1="80111" y1="30943" x2="80111" y2="30943"/>
                        <a14:backgroundMark x1="16222" y1="60377" x2="11667" y2="48208"/>
                        <a14:backgroundMark x1="11667" y1="48208" x2="1778" y2="51792"/>
                        <a14:backgroundMark x1="12444" y1="7453" x2="9222" y2="19623"/>
                        <a14:backgroundMark x1="9222" y1="19623" x2="1222" y2="30094"/>
                        <a14:backgroundMark x1="1222" y1="30094" x2="3667" y2="40472"/>
                        <a14:backgroundMark x1="21889" y1="189" x2="34000" y2="6792"/>
                        <a14:backgroundMark x1="34000" y1="6792" x2="34778" y2="7925"/>
                        <a14:backgroundMark x1="46889" y1="4717" x2="46889" y2="4717"/>
                        <a14:backgroundMark x1="26444" y1="5377" x2="23778" y2="3585"/>
                        <a14:backgroundMark x1="45000" y1="4717" x2="45000" y2="4717"/>
                        <a14:backgroundMark x1="37667" y1="10189" x2="33667" y2="8113"/>
                        <a14:backgroundMark x1="36111" y1="4906" x2="36111" y2="4906"/>
                        <a14:backgroundMark x1="14889" y1="52075" x2="778" y2="49811"/>
                        <a14:backgroundMark x1="778" y1="49811" x2="889" y2="40283"/>
                        <a14:backgroundMark x1="10556" y1="63113" x2="10556" y2="63113"/>
                        <a14:backgroundMark x1="17000" y1="54717" x2="15667" y2="59528"/>
                        <a14:backgroundMark x1="82222" y1="31226" x2="87889" y2="26698"/>
                        <a14:backgroundMark x1="75333" y1="94623" x2="62778" y2="99811"/>
                        <a14:backgroundMark x1="62778" y1="99811" x2="62667" y2="99811"/>
                        <a14:backgroundMark x1="10556" y1="90283" x2="22444" y2="97170"/>
                        <a14:backgroundMark x1="22444" y1="97170" x2="37444" y2="98208"/>
                        <a14:backgroundMark x1="17333" y1="97736" x2="31667" y2="98962"/>
                        <a14:backgroundMark x1="31667" y1="98962" x2="22444" y2="99811"/>
                        <a14:backgroundMark x1="4444" y1="95283" x2="4444" y2="95283"/>
                        <a14:backgroundMark x1="30778" y1="98679" x2="64556" y2="99811"/>
                        <a14:backgroundMark x1="79889" y1="94340" x2="79889" y2="94340"/>
                        <a14:backgroundMark x1="89222" y1="60000" x2="94333" y2="57736"/>
                        <a14:backgroundMark x1="76667" y1="30755" x2="76667" y2="30755"/>
                        <a14:backgroundMark x1="69889" y1="36887" x2="69889" y2="36887"/>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0800000" flipV="1">
            <a:off x="4477512" y="1781929"/>
            <a:ext cx="3061805" cy="41308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F4C2C1A-4453-49FD-A3C0-781F91EA7229}"/>
              </a:ext>
            </a:extLst>
          </p:cNvPr>
          <p:cNvPicPr>
            <a:picLocks noChangeAspect="1"/>
          </p:cNvPicPr>
          <p:nvPr/>
        </p:nvPicPr>
        <p:blipFill rotWithShape="1">
          <a:blip r:embed="rId5">
            <a:duotone>
              <a:prstClr val="black"/>
              <a:srgbClr val="5B9BD5">
                <a:tint val="45000"/>
                <a:satMod val="400000"/>
              </a:srgbClr>
            </a:duotone>
            <a:extLst>
              <a:ext uri="{BEBA8EAE-BF5A-486C-A8C5-ECC9F3942E4B}">
                <a14:imgProps xmlns:a14="http://schemas.microsoft.com/office/drawing/2010/main">
                  <a14:imgLayer r:embed="rId6">
                    <a14:imgEffect>
                      <a14:backgroundRemoval t="10000" b="90000" l="9251" r="89868">
                        <a14:foregroundMark x1="12335" y1="27037" x2="12335" y2="27037"/>
                        <a14:foregroundMark x1="41850" y1="28148" x2="41850" y2="28148"/>
                        <a14:foregroundMark x1="40088" y1="48148" x2="32159" y2="32963"/>
                        <a14:foregroundMark x1="32159" y1="32963" x2="34361" y2="18889"/>
                        <a14:foregroundMark x1="34361" y1="18889" x2="52423" y2="17037"/>
                        <a14:foregroundMark x1="52423" y1="17037" x2="56828" y2="17037"/>
                        <a14:foregroundMark x1="48458" y1="38519" x2="48458" y2="38519"/>
                        <a14:foregroundMark x1="9692" y1="57407" x2="9251" y2="64074"/>
                        <a14:foregroundMark x1="28634" y1="72963" x2="28634" y2="72963"/>
                        <a14:foregroundMark x1="37004" y1="29259" x2="55507" y2="29630"/>
                        <a14:foregroundMark x1="55507" y1="29630" x2="51542" y2="21481"/>
                        <a14:foregroundMark x1="57269" y1="63333" x2="66960" y2="74074"/>
                        <a14:backgroundMark x1="2203" y1="7778" x2="0" y2="13333"/>
                      </a14:backgroundRemoval>
                    </a14:imgEffect>
                  </a14:imgLayer>
                </a14:imgProps>
              </a:ext>
            </a:extLst>
          </a:blip>
          <a:srcRect t="9689" r="12373" b="9236"/>
          <a:stretch/>
        </p:blipFill>
        <p:spPr>
          <a:xfrm>
            <a:off x="7714488" y="3489349"/>
            <a:ext cx="2316203" cy="2548950"/>
          </a:xfrm>
          <a:prstGeom prst="rect">
            <a:avLst/>
          </a:prstGeom>
        </p:spPr>
      </p:pic>
      <p:pic>
        <p:nvPicPr>
          <p:cNvPr id="7" name="Picture 6" descr="Mèo Véc tơ đồ họa Hoàng-Ảnh miễn phí Chứng nhiếp ảnh - con mèo">
            <a:extLst>
              <a:ext uri="{FF2B5EF4-FFF2-40B4-BE49-F238E27FC236}">
                <a16:creationId xmlns:a16="http://schemas.microsoft.com/office/drawing/2014/main" id="{2BE37413-9F20-42F0-AB71-868DD42E11E2}"/>
              </a:ext>
            </a:extLst>
          </p:cNvPr>
          <p:cNvPicPr>
            <a:picLocks noChangeAspect="1" noChangeArrowheads="1"/>
          </p:cNvPicPr>
          <p:nvPr/>
        </p:nvPicPr>
        <p:blipFill>
          <a:blip r:embed="rId7">
            <a:extLst>
              <a:ext uri="{BEBA8EAE-BF5A-486C-A8C5-ECC9F3942E4B}">
                <a14:imgProps xmlns:a14="http://schemas.microsoft.com/office/drawing/2010/main">
                  <a14:imgLayer r:embed="rId4">
                    <a14:imgEffect>
                      <a14:backgroundRemoval t="566" b="98302" l="778" r="99111">
                        <a14:foregroundMark x1="41133" y1="99609" x2="39358" y2="99665"/>
                        <a14:foregroundMark x1="27946" y1="97825" x2="26879" y2="97515"/>
                        <a14:foregroundMark x1="1742" y1="51981" x2="778" y2="51981"/>
                        <a14:foregroundMark x1="29333" y1="40566" x2="33556" y2="31792"/>
                        <a14:foregroundMark x1="33556" y1="31792" x2="34444" y2="31792"/>
                        <a14:foregroundMark x1="15667" y1="38774" x2="20111" y2="29811"/>
                        <a14:foregroundMark x1="35889" y1="32736" x2="27444" y2="39434"/>
                        <a14:foregroundMark x1="27444" y1="39434" x2="30889" y2="41321"/>
                        <a14:foregroundMark x1="14333" y1="37170" x2="18222" y2="30377"/>
                        <a14:foregroundMark x1="4222" y1="31321" x2="4222" y2="31321"/>
                        <a14:foregroundMark x1="4889" y1="31321" x2="4889" y2="31321"/>
                        <a14:foregroundMark x1="9556" y1="32358" x2="5333" y2="31792"/>
                        <a14:foregroundMark x1="9778" y1="37736" x2="9778" y2="37736"/>
                        <a14:foregroundMark x1="5667" y1="32736" x2="5111" y2="32736"/>
                        <a14:foregroundMark x1="6778" y1="33396" x2="6778" y2="33396"/>
                        <a14:foregroundMark x1="80111" y1="51887" x2="79920" y2="51875"/>
                        <a14:foregroundMark x1="46778" y1="35943" x2="46778" y2="35943"/>
                        <a14:foregroundMark x1="62580" y1="61502" x2="61111" y2="62453"/>
                        <a14:foregroundMark x1="61111" y1="62453" x2="61366" y2="60842"/>
                        <a14:foregroundMark x1="80950" y1="50877" x2="82778" y2="51321"/>
                        <a14:foregroundMark x1="82778" y1="51321" x2="92778" y2="49151"/>
                        <a14:foregroundMark x1="92778" y1="49151" x2="98444" y2="53962"/>
                        <a14:foregroundMark x1="49111" y1="60377" x2="49111" y2="60377"/>
                        <a14:foregroundMark x1="99000" y1="53208" x2="98222" y2="55849"/>
                        <a14:foregroundMark x1="94556" y1="54717" x2="94556" y2="54717"/>
                        <a14:foregroundMark x1="99222" y1="55094" x2="99222" y2="55094"/>
                        <a14:foregroundMark x1="5444" y1="33679" x2="5000" y2="30472"/>
                        <a14:foregroundMark x1="7333" y1="33302" x2="7333" y2="33302"/>
                        <a14:foregroundMark x1="6000" y1="32925" x2="4889" y2="32736"/>
                        <a14:foregroundMark x1="14333" y1="35566" x2="14333" y2="35566"/>
                        <a14:foregroundMark x1="5778" y1="32736" x2="5000" y2="33868"/>
                        <a14:foregroundMark x1="8333" y1="38396" x2="8333" y2="38396"/>
                        <a14:foregroundMark x1="6000" y1="30849" x2="5887" y2="30371"/>
                        <a14:foregroundMark x1="10111" y1="38962" x2="10111" y2="38962"/>
                        <a14:foregroundMark x1="15667" y1="3774" x2="19889" y2="566"/>
                        <a14:foregroundMark x1="18000" y1="7547" x2="18000" y2="7547"/>
                        <a14:foregroundMark x1="18778" y1="1321" x2="20333" y2="1321"/>
                        <a14:foregroundMark x1="20333" y1="5849" x2="20333" y2="5849"/>
                        <a14:foregroundMark x1="16000" y1="4906" x2="13000" y2="15755"/>
                        <a14:foregroundMark x1="16778" y1="19906" x2="16778" y2="19906"/>
                        <a14:foregroundMark x1="57111" y1="48774" x2="68222" y2="44528"/>
                        <a14:foregroundMark x1="68222" y1="44528" x2="81111" y2="48302"/>
                        <a14:foregroundMark x1="65778" y1="46226" x2="71444" y2="63019"/>
                        <a14:foregroundMark x1="71444" y1="63019" x2="63556" y2="44528"/>
                        <a14:foregroundMark x1="63556" y1="44528" x2="71333" y2="53962"/>
                        <a14:foregroundMark x1="71333" y1="53962" x2="74000" y2="63208"/>
                        <a14:foregroundMark x1="74000" y1="63208" x2="70222" y2="54434"/>
                        <a14:foregroundMark x1="70222" y1="54434" x2="72778" y2="56698"/>
                        <a14:foregroundMark x1="72556" y1="50566" x2="74667" y2="44057"/>
                        <a14:foregroundMark x1="74889" y1="43868" x2="74333" y2="55849"/>
                        <a14:foregroundMark x1="74333" y1="55849" x2="74333" y2="55849"/>
                        <a14:foregroundMark x1="70667" y1="47453" x2="71000" y2="57547"/>
                        <a14:foregroundMark x1="71000" y1="57547" x2="77556" y2="73774"/>
                        <a14:foregroundMark x1="77889" y1="49151" x2="76222" y2="68113"/>
                        <a14:foregroundMark x1="73889" y1="52925" x2="77111" y2="83585"/>
                        <a14:foregroundMark x1="58222" y1="50660" x2="67667" y2="64434"/>
                        <a14:foregroundMark x1="62556" y1="48962" x2="65444" y2="60094"/>
                        <a14:foregroundMark x1="65444" y1="60094" x2="56333" y2="55472"/>
                        <a14:foregroundMark x1="56333" y1="55472" x2="59111" y2="56509"/>
                        <a14:foregroundMark x1="60111" y1="47925" x2="49556" y2="52925"/>
                        <a14:foregroundMark x1="49556" y1="52925" x2="60667" y2="57925"/>
                        <a14:foregroundMark x1="61556" y1="46887" x2="62222" y2="57925"/>
                        <a14:foregroundMark x1="62222" y1="57925" x2="61222" y2="50377"/>
                        <a14:foregroundMark x1="60111" y1="52925" x2="73000" y2="67830"/>
                        <a14:foregroundMark x1="57111" y1="57547" x2="65778" y2="61792"/>
                        <a14:foregroundMark x1="66889" y1="25943" x2="72889" y2="45000"/>
                        <a14:foregroundMark x1="72889" y1="45000" x2="71556" y2="48113"/>
                        <a14:foregroundMark x1="66556" y1="30000" x2="65333" y2="44623"/>
                        <a14:backgroundMark x1="36111" y1="10472" x2="28444" y2="3491"/>
                        <a14:backgroundMark x1="18328" y1="628" x2="17778" y2="472"/>
                        <a14:backgroundMark x1="28444" y1="3491" x2="20411" y2="1217"/>
                        <a14:backgroundMark x1="15503" y1="4094" x2="15103" y2="4730"/>
                        <a14:backgroundMark x1="17778" y1="472" x2="17089" y2="1569"/>
                        <a14:backgroundMark x1="12373" y1="15632" x2="12333" y2="19434"/>
                        <a14:backgroundMark x1="12333" y1="19434" x2="6889" y2="27547"/>
                        <a14:backgroundMark x1="4614" y1="33695" x2="222" y2="45566"/>
                        <a14:backgroundMark x1="6889" y1="27547" x2="5875" y2="30288"/>
                        <a14:backgroundMark x1="222" y1="45566" x2="11222" y2="47075"/>
                        <a14:backgroundMark x1="11222" y1="47075" x2="19000" y2="53868"/>
                        <a14:backgroundMark x1="19000" y1="53868" x2="21778" y2="73208"/>
                        <a14:backgroundMark x1="21778" y1="73208" x2="18444" y2="82453"/>
                        <a14:backgroundMark x1="18444" y1="82453" x2="12889" y2="89057"/>
                        <a14:backgroundMark x1="12444" y1="77925" x2="12444" y2="77925"/>
                        <a14:backgroundMark x1="12444" y1="77736" x2="12444" y2="77736"/>
                        <a14:backgroundMark x1="74667" y1="91792" x2="68333" y2="99717"/>
                        <a14:backgroundMark x1="68333" y1="99717" x2="68111" y2="99811"/>
                        <a14:backgroundMark x1="75000" y1="95943" x2="75000" y2="95943"/>
                        <a14:backgroundMark x1="72778" y1="91415" x2="74000" y2="91226"/>
                        <a14:backgroundMark x1="74000" y1="95000" x2="74000" y2="95000"/>
                        <a14:backgroundMark x1="69556" y1="95377" x2="59333" y2="99057"/>
                        <a14:backgroundMark x1="59333" y1="99057" x2="41000" y2="99434"/>
                        <a14:backgroundMark x1="41000" y1="99434" x2="40778" y2="98774"/>
                        <a14:backgroundMark x1="39111" y1="99340" x2="22778" y2="99623"/>
                        <a14:backgroundMark x1="22778" y1="99623" x2="11444" y2="92453"/>
                        <a14:backgroundMark x1="19222" y1="93585" x2="23889" y2="98585"/>
                        <a14:backgroundMark x1="10778" y1="89811" x2="16889" y2="67547"/>
                        <a14:backgroundMark x1="12444" y1="74340" x2="12444" y2="74340"/>
                        <a14:backgroundMark x1="16667" y1="73679" x2="13222" y2="84340"/>
                        <a14:backgroundMark x1="13222" y1="84340" x2="18444" y2="65755"/>
                        <a14:backgroundMark x1="7222" y1="73491" x2="7222" y2="73491"/>
                        <a14:backgroundMark x1="16667" y1="74151" x2="9778" y2="89811"/>
                        <a14:backgroundMark x1="7444" y1="79057" x2="7444" y2="79057"/>
                        <a14:backgroundMark x1="9778" y1="89057" x2="18444" y2="95189"/>
                        <a14:backgroundMark x1="18444" y1="95189" x2="26667" y2="97736"/>
                        <a14:backgroundMark x1="7000" y1="93962" x2="7000" y2="93962"/>
                        <a14:backgroundMark x1="9111" y1="92642" x2="10556" y2="79906"/>
                        <a14:backgroundMark x1="10556" y1="79906" x2="18556" y2="65943"/>
                        <a14:backgroundMark x1="11667" y1="60755" x2="11667" y2="60755"/>
                        <a14:backgroundMark x1="9111" y1="49623" x2="9111" y2="49623"/>
                        <a14:backgroundMark x1="9111" y1="49623" x2="444" y2="49623"/>
                        <a14:backgroundMark x1="4444" y1="62358" x2="5111" y2="61604"/>
                        <a14:backgroundMark x1="8222" y1="49906" x2="3778" y2="52642"/>
                        <a14:backgroundMark x1="5889" y1="59811" x2="5889" y2="59811"/>
                        <a14:backgroundMark x1="11000" y1="50283" x2="2556" y2="52830"/>
                        <a14:backgroundMark x1="6556" y1="58019" x2="6556" y2="58019"/>
                        <a14:backgroundMark x1="12667" y1="48868" x2="12667" y2="69717"/>
                        <a14:backgroundMark x1="12667" y1="69717" x2="11333" y2="58019"/>
                        <a14:backgroundMark x1="11333" y1="58019" x2="14889" y2="67925"/>
                        <a14:backgroundMark x1="14889" y1="67925" x2="17778" y2="71698"/>
                        <a14:backgroundMark x1="5333" y1="66132" x2="5333" y2="66132"/>
                        <a14:backgroundMark x1="1444" y1="28019" x2="1444" y2="34906"/>
                        <a14:backgroundMark x1="3333" y1="22264" x2="3333" y2="22264"/>
                        <a14:backgroundMark x1="28111" y1="1321" x2="26222" y2="2547"/>
                        <a14:backgroundMark x1="37222" y1="4717" x2="37222" y2="4717"/>
                        <a14:backgroundMark x1="28556" y1="3113" x2="34889" y2="8113"/>
                        <a14:backgroundMark x1="42111" y1="6887" x2="42111" y2="6887"/>
                        <a14:backgroundMark x1="35333" y1="8868" x2="36556" y2="8868"/>
                        <a14:backgroundMark x1="37444" y1="8868" x2="37444" y2="8868"/>
                        <a14:backgroundMark x1="35889" y1="9151" x2="35889" y2="9151"/>
                        <a14:backgroundMark x1="35778" y1="7736" x2="35778" y2="7736"/>
                        <a14:backgroundMark x1="35778" y1="9340" x2="35778" y2="9340"/>
                        <a14:backgroundMark x1="34000" y1="7547" x2="34000" y2="7547"/>
                        <a14:backgroundMark x1="29556" y1="3962" x2="29556" y2="3962"/>
                        <a14:backgroundMark x1="29556" y1="2170" x2="29556" y2="2170"/>
                        <a14:backgroundMark x1="29333" y1="1698" x2="29333" y2="1698"/>
                        <a14:backgroundMark x1="87333" y1="45472" x2="87333" y2="45472"/>
                        <a14:backgroundMark x1="93898" y1="47419" x2="98444" y2="48679"/>
                        <a14:backgroundMark x1="87556" y1="45660" x2="93854" y2="47406"/>
                        <a14:backgroundMark x1="98444" y1="48679" x2="99778" y2="49906"/>
                        <a14:backgroundMark x1="97667" y1="43868" x2="97667" y2="43868"/>
                        <a14:backgroundMark x1="98745" y1="55958" x2="98889" y2="57736"/>
                        <a14:backgroundMark x1="98111" y1="48113" x2="98350" y2="51065"/>
                        <a14:backgroundMark x1="98889" y1="57736" x2="97889" y2="60189"/>
                        <a14:backgroundMark x1="96778" y1="62547" x2="96444" y2="63208"/>
                        <a14:backgroundMark x1="92778" y1="62642" x2="92556" y2="67170"/>
                        <a14:backgroundMark x1="80333" y1="36509" x2="80333" y2="36509"/>
                        <a14:backgroundMark x1="87778" y1="44245" x2="88111" y2="44245"/>
                        <a14:backgroundMark x1="88333" y1="44528" x2="88333" y2="45283"/>
                        <a14:backgroundMark x1="92222" y1="66321" x2="92222" y2="66321"/>
                        <a14:backgroundMark x1="92778" y1="66321" x2="95111" y2="63396"/>
                        <a14:backgroundMark x1="95556" y1="62358" x2="94889" y2="62358"/>
                        <a14:backgroundMark x1="94889" y1="62358" x2="94889" y2="62358"/>
                        <a14:backgroundMark x1="94556" y1="64528" x2="94556" y2="64528"/>
                        <a14:backgroundMark x1="93444" y1="66415" x2="92444" y2="65755"/>
                        <a14:backgroundMark x1="81000" y1="33962" x2="81000" y2="33962"/>
                        <a14:backgroundMark x1="29333" y1="1698" x2="29333" y2="1698"/>
                        <a14:backgroundMark x1="81000" y1="24811" x2="81000" y2="24811"/>
                        <a14:backgroundMark x1="16667" y1="74528" x2="17556" y2="65377"/>
                        <a14:backgroundMark x1="11000" y1="70943" x2="11000" y2="70943"/>
                        <a14:backgroundMark x1="19000" y1="70943" x2="17778" y2="73302"/>
                        <a14:backgroundMark x1="17556" y1="73679" x2="16667" y2="74340"/>
                        <a14:backgroundMark x1="18000" y1="66415" x2="18000" y2="66415"/>
                        <a14:backgroundMark x1="18000" y1="65755" x2="18000" y2="65755"/>
                        <a14:backgroundMark x1="18000" y1="65566" x2="17778" y2="67358"/>
                        <a14:backgroundMark x1="12889" y1="72736" x2="12889" y2="72736"/>
                        <a14:backgroundMark x1="8000" y1="88208" x2="8889" y2="90377"/>
                        <a14:backgroundMark x1="9556" y1="91415" x2="14556" y2="72547"/>
                        <a14:backgroundMark x1="14556" y1="72547" x2="18778" y2="65566"/>
                        <a14:backgroundMark x1="14111" y1="61981" x2="14111" y2="61981"/>
                        <a14:backgroundMark x1="17778" y1="65377" x2="19000" y2="63774"/>
                        <a14:backgroundMark x1="12667" y1="64623" x2="11889" y2="64811"/>
                        <a14:backgroundMark x1="9333" y1="89623" x2="9333" y2="89623"/>
                        <a14:backgroundMark x1="9889" y1="90472" x2="16333" y2="97358"/>
                        <a14:backgroundMark x1="7778" y1="58962" x2="7778" y2="58962"/>
                        <a14:backgroundMark x1="92556" y1="65000" x2="91111" y2="67925"/>
                        <a14:backgroundMark x1="90667" y1="61792" x2="90667" y2="61792"/>
                        <a14:backgroundMark x1="90444" y1="63208" x2="93889" y2="67736"/>
                        <a14:backgroundMark x1="92444" y1="72358" x2="92444" y2="72358"/>
                        <a14:backgroundMark x1="89222" y1="59811" x2="96667" y2="59623"/>
                        <a14:backgroundMark x1="94556" y1="80283" x2="94556" y2="80283"/>
                        <a14:backgroundMark x1="94667" y1="66132" x2="96778" y2="60849"/>
                        <a14:backgroundMark x1="95778" y1="68962" x2="95778" y2="68962"/>
                        <a14:backgroundMark x1="92000" y1="65943" x2="97889" y2="59623"/>
                        <a14:backgroundMark x1="98333" y1="73113" x2="98333" y2="73113"/>
                        <a14:backgroundMark x1="29556" y1="1698" x2="28556" y2="1698"/>
                        <a14:backgroundMark x1="53667" y1="4906" x2="53667" y2="4906"/>
                        <a14:backgroundMark x1="83333" y1="16698" x2="83333" y2="16698"/>
                        <a14:backgroundMark x1="89222" y1="30377" x2="89222" y2="30377"/>
                        <a14:backgroundMark x1="79667" y1="16887" x2="79667" y2="16887"/>
                        <a14:backgroundMark x1="79667" y1="16415" x2="79667" y2="16415"/>
                        <a14:backgroundMark x1="82333" y1="46509" x2="82210" y2="46628"/>
                        <a14:backgroundMark x1="83111" y1="44245" x2="80455" y2="46115"/>
                        <a14:backgroundMark x1="76998" y1="83594" x2="75889" y2="87642"/>
                        <a14:backgroundMark x1="36889" y1="8113" x2="33111" y2="10189"/>
                        <a14:backgroundMark x1="5333" y1="28679" x2="889" y2="28679"/>
                        <a14:backgroundMark x1="12000" y1="8396" x2="7889" y2="8962"/>
                        <a14:backgroundMark x1="81000" y1="19340" x2="75333" y2="25000"/>
                        <a14:backgroundMark x1="80444" y1="21981" x2="71613" y2="33184"/>
                        <a14:backgroundMark x1="95111" y1="46509" x2="99333" y2="47736"/>
                        <a14:backgroundMark x1="70222" y1="97453" x2="64000" y2="99811"/>
                      </a14:backgroundRemoval>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flipH="1">
            <a:off x="318782" y="751759"/>
            <a:ext cx="4727447" cy="523688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73C197-D757-47DF-9DA8-7FB724D87411}"/>
              </a:ext>
            </a:extLst>
          </p:cNvPr>
          <p:cNvSpPr txBox="1"/>
          <p:nvPr/>
        </p:nvSpPr>
        <p:spPr>
          <a:xfrm>
            <a:off x="672353" y="6266329"/>
            <a:ext cx="3735055" cy="369332"/>
          </a:xfrm>
          <a:prstGeom prst="rect">
            <a:avLst/>
          </a:prstGeom>
          <a:noFill/>
        </p:spPr>
        <p:txBody>
          <a:bodyPr wrap="square" rtlCol="0">
            <a:spAutoFit/>
          </a:bodyPr>
          <a:lstStyle/>
          <a:p>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to h</a:t>
            </a:r>
            <a:r>
              <a:rPr lang="vi-VN" i="1" dirty="0">
                <a:latin typeface="Times New Roman" panose="02020603050405020304" pitchFamily="18" charset="0"/>
                <a:cs typeface="Times New Roman" panose="02020603050405020304" pitchFamily="18" charset="0"/>
              </a:rPr>
              <a:t>ơ</a:t>
            </a:r>
            <a:r>
              <a:rPr lang="en-US" i="1" dirty="0">
                <a:latin typeface="Times New Roman" panose="02020603050405020304" pitchFamily="18" charset="0"/>
                <a:cs typeface="Times New Roman" panose="02020603050405020304" pitchFamily="18" charset="0"/>
              </a:rPr>
              <a:t>n (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mẹ</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sau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mèo</a:t>
            </a:r>
            <a:r>
              <a:rPr lang="en-US" i="1" dirty="0">
                <a:latin typeface="Times New Roman" panose="02020603050405020304" pitchFamily="18" charset="0"/>
                <a:cs typeface="Times New Roman" panose="02020603050405020304" pitchFamily="18" charset="0"/>
              </a:rPr>
              <a:t> cha)</a:t>
            </a:r>
          </a:p>
        </p:txBody>
      </p:sp>
    </p:spTree>
    <p:extLst>
      <p:ext uri="{BB962C8B-B14F-4D97-AF65-F5344CB8AC3E}">
        <p14:creationId xmlns:p14="http://schemas.microsoft.com/office/powerpoint/2010/main" val="9423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3.7037E-7 L -0.27526 -0.00093 " pathEditMode="relative" rAng="0" ptsTypes="AA">
                                      <p:cBhvr>
                                        <p:cTn id="6" dur="2000" fill="hold"/>
                                        <p:tgtEl>
                                          <p:spTgt spid="11"/>
                                        </p:tgtEl>
                                        <p:attrNameLst>
                                          <p:attrName>ppt_x</p:attrName>
                                          <p:attrName>ppt_y</p:attrName>
                                        </p:attrNameLst>
                                      </p:cBhvr>
                                      <p:rCtr x="-13763"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2477</TotalTime>
  <Words>367</Words>
  <Application>Microsoft Office PowerPoint</Application>
  <PresentationFormat>Widescreen</PresentationFormat>
  <Paragraphs>44</Paragraphs>
  <Slides>34</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c:creator>
  <cp:lastModifiedBy>Sang</cp:lastModifiedBy>
  <cp:revision>299</cp:revision>
  <dcterms:created xsi:type="dcterms:W3CDTF">2022-02-13T14:45:23Z</dcterms:created>
  <dcterms:modified xsi:type="dcterms:W3CDTF">2025-10-05T02:55:30Z</dcterms:modified>
</cp:coreProperties>
</file>