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PHƯỜNG PHÚC LỢI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br>
              <a:rPr lang="en-US" sz="4000" dirty="0" smtClean="0"/>
            </a:br>
            <a:br>
              <a:rPr lang="en-US" sz="4000" dirty="0" smtClean="0"/>
            </a:br>
            <a:br>
              <a:rPr lang="en-US" sz="4000" dirty="0" smtClean="0"/>
            </a:br>
            <a:br>
              <a:rPr lang="en-US" sz="4000" dirty="0" smtClean="0"/>
            </a:b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br>
              <a:rPr lang="en-US" sz="4000" dirty="0" smtClean="0">
                <a:solidFill>
                  <a:srgbClr val="006600"/>
                </a:solidFill>
              </a:rPr>
            </a:b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dirty="0" err="1" smtClean="0">
                <a:solidFill>
                  <a:srgbClr val="006600"/>
                </a:solidFill>
              </a:rPr>
              <a:t>Năm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học</a:t>
            </a:r>
            <a:r>
              <a:rPr lang="en-US" sz="2400" dirty="0" smtClean="0">
                <a:solidFill>
                  <a:srgbClr val="006600"/>
                </a:solidFill>
              </a:rPr>
              <a:t> 2025-2026</a:t>
            </a:r>
            <a:endParaRPr lang="en-US" sz="24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Đá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bóng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phía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trước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            - TCVĐ : Chi </a:t>
            </a:r>
            <a:r>
              <a:rPr lang="en-US" sz="3200" b="1" dirty="0" err="1" smtClean="0">
                <a:solidFill>
                  <a:srgbClr val="006600"/>
                </a:solidFill>
              </a:rPr>
              <a:t>chi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   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D2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  <a:endParaRPr lang="en-US" sz="3200" dirty="0" smtClean="0">
              <a:solidFill>
                <a:srgbClr val="006600"/>
              </a:solidFill>
            </a:endParaRPr>
          </a:p>
          <a:p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-228600" y="846138"/>
            <a:ext cx="8241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  <a:r>
              <a:rPr lang="en-US" sz="4000" dirty="0" err="1" smtClean="0">
                <a:solidFill>
                  <a:srgbClr val="0070C0"/>
                </a:solidFill>
              </a:rPr>
              <a:t>Đá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bóng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về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phía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trước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0" y="24568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TCVĐ : Chi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chành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chành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WPS Presentation</Application>
  <PresentationFormat>On-screen Show (4:3)</PresentationFormat>
  <Paragraphs>25</Paragraphs>
  <Slides>6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Calibri</vt:lpstr>
      <vt:lpstr>Microsoft YaHei</vt:lpstr>
      <vt:lpstr>Arial Unicode MS</vt:lpstr>
      <vt:lpstr>1_Office Theme</vt:lpstr>
      <vt:lpstr>2_Office Theme</vt:lpstr>
      <vt:lpstr>PHÒNG GIÁO DỤC VÀ ĐÀO TẠO QUẬN LONG BIÊN  TRƯỜNG MẦM NON HOA SỮA                 Năm học 2022-2023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sefrg</cp:lastModifiedBy>
  <cp:revision>21</cp:revision>
  <dcterms:created xsi:type="dcterms:W3CDTF">2019-01-10T03:43:00Z</dcterms:created>
  <dcterms:modified xsi:type="dcterms:W3CDTF">2025-11-04T03:57:48Z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4D624E5750704897A9527CC98ACE4D9C_12</vt:lpwstr>
  </property>
  <property fmtid="{D5CDD505-2E9C-101B-9397-08002B2CF9AE}" pid="3" name="KSOProductBuildVer">
    <vt:lpwstr>1033-12.2.0.23131</vt:lpwstr>
  </property>
</Properties>
</file>