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61" r:id="rId3"/>
    <p:sldId id="264" r:id="rId4"/>
    <p:sldId id="256" r:id="rId5"/>
    <p:sldId id="262" r:id="rId6"/>
    <p:sldId id="266" r:id="rId7"/>
    <p:sldId id="265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UBND PHƯỜNG PHÚC LỢI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br>
              <a:rPr lang="en-US" sz="4000" dirty="0" smtClean="0"/>
            </a:br>
            <a:br>
              <a:rPr lang="en-US" sz="4000" dirty="0" smtClean="0"/>
            </a:br>
            <a:br>
              <a:rPr lang="en-US" sz="4000" dirty="0" smtClean="0"/>
            </a:br>
            <a:br>
              <a:rPr lang="en-US" sz="4000" dirty="0" smtClean="0"/>
            </a:b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br>
              <a:rPr lang="en-US" sz="4000" dirty="0" smtClean="0">
                <a:solidFill>
                  <a:srgbClr val="006600"/>
                </a:solidFill>
              </a:rPr>
            </a:b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2800" dirty="0" err="1" smtClean="0">
                <a:solidFill>
                  <a:srgbClr val="006600"/>
                </a:solidFill>
              </a:rPr>
              <a:t>Năm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</a:rPr>
              <a:t>học</a:t>
            </a:r>
            <a:r>
              <a:rPr lang="en-US" sz="2800" dirty="0" smtClean="0">
                <a:solidFill>
                  <a:srgbClr val="006600"/>
                </a:solidFill>
              </a:rPr>
              <a:t> 2025-2026</a:t>
            </a:r>
            <a:endParaRPr lang="en-US" sz="28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THẨM MỸ  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19100" y="2895599"/>
            <a:ext cx="9258300" cy="2183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2800" b="1" dirty="0" err="1" smtClean="0">
                <a:solidFill>
                  <a:srgbClr val="006600"/>
                </a:solidFill>
              </a:rPr>
              <a:t>Đề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tài</a:t>
            </a:r>
            <a:r>
              <a:rPr lang="en-US" sz="2800" b="1" dirty="0" smtClean="0">
                <a:solidFill>
                  <a:srgbClr val="006600"/>
                </a:solidFill>
              </a:rPr>
              <a:t>: - </a:t>
            </a:r>
            <a:r>
              <a:rPr lang="en-US" sz="2800" b="1" dirty="0" err="1" smtClean="0">
                <a:solidFill>
                  <a:srgbClr val="006600"/>
                </a:solidFill>
              </a:rPr>
              <a:t>Nghe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hát</a:t>
            </a:r>
            <a:r>
              <a:rPr lang="en-US" sz="2800" b="1" dirty="0" smtClean="0">
                <a:solidFill>
                  <a:srgbClr val="006600"/>
                </a:solidFill>
              </a:rPr>
              <a:t> : </a:t>
            </a:r>
            <a:r>
              <a:rPr lang="en-US" sz="2800" b="1" dirty="0" err="1" smtClean="0">
                <a:solidFill>
                  <a:srgbClr val="006600"/>
                </a:solidFill>
              </a:rPr>
              <a:t>Mùa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xuân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ơi</a:t>
            </a:r>
            <a:endParaRPr lang="en-US" sz="2800" b="1" dirty="0" smtClean="0">
              <a:solidFill>
                <a:srgbClr val="006600"/>
              </a:solidFill>
            </a:endParaRP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         - VĐTN : Tai </a:t>
            </a:r>
            <a:r>
              <a:rPr lang="en-US" sz="2800" b="1" dirty="0" err="1" smtClean="0">
                <a:solidFill>
                  <a:srgbClr val="006600"/>
                </a:solidFill>
              </a:rPr>
              <a:t>ai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tinh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endParaRPr lang="en-US" sz="2800" b="1" dirty="0" smtClean="0">
              <a:solidFill>
                <a:srgbClr val="006600"/>
              </a:solidFill>
            </a:endParaRP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D2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 smtClean="0">
                <a:solidFill>
                  <a:srgbClr val="006600"/>
                </a:solidFill>
              </a:rPr>
              <a:t>)</a:t>
            </a:r>
            <a:endParaRPr lang="en-US" sz="3200" dirty="0" smtClean="0">
              <a:solidFill>
                <a:srgbClr val="006600"/>
              </a:solidFill>
            </a:endParaRPr>
          </a:p>
          <a:p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743200" y="1350387"/>
            <a:ext cx="3572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1.Ổn </a:t>
            </a:r>
            <a:r>
              <a:rPr lang="en-US" sz="3200" dirty="0" err="1" smtClean="0">
                <a:solidFill>
                  <a:srgbClr val="FF0000"/>
                </a:solidFill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</a:rPr>
              <a:t> : </a:t>
            </a:r>
            <a:r>
              <a:rPr lang="en-US" sz="3200" dirty="0" err="1" smtClean="0">
                <a:solidFill>
                  <a:srgbClr val="FF0000"/>
                </a:solidFill>
              </a:rPr>
              <a:t>Câu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đố</a:t>
            </a:r>
            <a:r>
              <a:rPr lang="en-US" sz="3200" dirty="0" smtClean="0">
                <a:solidFill>
                  <a:srgbClr val="FF0000"/>
                </a:solidFill>
              </a:rPr>
              <a:t> 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2078563"/>
            <a:ext cx="42755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Mùa</a:t>
            </a:r>
            <a:r>
              <a:rPr lang="en-US" i="1" dirty="0" smtClean="0"/>
              <a:t> </a:t>
            </a:r>
            <a:r>
              <a:rPr lang="en-US" i="1" dirty="0" err="1" smtClean="0"/>
              <a:t>gì</a:t>
            </a:r>
            <a:r>
              <a:rPr lang="en-US" i="1" dirty="0" smtClean="0"/>
              <a:t> </a:t>
            </a:r>
            <a:r>
              <a:rPr lang="vi-VN" i="1" dirty="0" smtClean="0"/>
              <a:t>cây </a:t>
            </a:r>
            <a:r>
              <a:rPr lang="vi-VN" i="1" dirty="0"/>
              <a:t>cối xanh tươi,</a:t>
            </a:r>
            <a:endParaRPr lang="vi-VN" i="1" dirty="0"/>
          </a:p>
          <a:p>
            <a:r>
              <a:rPr lang="vi-VN" i="1" dirty="0"/>
              <a:t>Mai vàng khoe sắc, đào phai thắm hồng</a:t>
            </a:r>
            <a:endParaRPr lang="vi-VN" i="1" dirty="0"/>
          </a:p>
          <a:p>
            <a:r>
              <a:rPr lang="vi-VN" i="1" dirty="0"/>
              <a:t>Là </a:t>
            </a:r>
            <a:r>
              <a:rPr lang="en-US" i="1" dirty="0" err="1" smtClean="0"/>
              <a:t>mùa</a:t>
            </a:r>
            <a:r>
              <a:rPr lang="en-US" i="1" dirty="0" smtClean="0"/>
              <a:t> </a:t>
            </a:r>
            <a:r>
              <a:rPr lang="vi-VN" i="1" dirty="0" smtClean="0"/>
              <a:t>gì </a:t>
            </a:r>
            <a:r>
              <a:rPr lang="vi-VN" i="1" dirty="0"/>
              <a:t>?</a:t>
            </a:r>
            <a:endParaRPr lang="vi-VN" i="1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565" y="3169217"/>
            <a:ext cx="2315888" cy="1773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91" y="3169218"/>
            <a:ext cx="2514599" cy="1773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57200" y="60960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</a:rPr>
              <a:t>Lần</a:t>
            </a:r>
            <a:r>
              <a:rPr lang="en-US" sz="4000" dirty="0" smtClean="0">
                <a:solidFill>
                  <a:srgbClr val="FF0000"/>
                </a:solidFill>
              </a:rPr>
              <a:t> 1 : </a:t>
            </a:r>
            <a:r>
              <a:rPr lang="en-US" sz="3200" dirty="0" err="1" smtClean="0">
                <a:solidFill>
                  <a:srgbClr val="FF0000"/>
                </a:solidFill>
              </a:rPr>
              <a:t>Cô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hát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trẻ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nghe</a:t>
            </a:r>
            <a:r>
              <a:rPr lang="en-US" sz="3200" dirty="0">
                <a:solidFill>
                  <a:srgbClr val="FF0000"/>
                </a:solidFill>
              </a:rPr>
              <a:t>, 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nhạc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xuan-oi-xuan-da-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0"/>
            <a:ext cx="3509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2.Phương </a:t>
            </a:r>
            <a:r>
              <a:rPr lang="en-US" sz="4000" dirty="0" err="1" smtClean="0">
                <a:solidFill>
                  <a:srgbClr val="FF0000"/>
                </a:solidFill>
              </a:rPr>
              <a:t>pháp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</p:spPr>
      </p:pic>
      <p:pic>
        <p:nvPicPr>
          <p:cNvPr id="6" name="xuan-oi-xuan-da-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61" y="152400"/>
            <a:ext cx="53750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</a:rPr>
              <a:t>Lần</a:t>
            </a:r>
            <a:r>
              <a:rPr lang="en-US" sz="3200" dirty="0" smtClean="0">
                <a:solidFill>
                  <a:srgbClr val="0000FF"/>
                </a:solidFill>
              </a:rPr>
              <a:t> 2 : </a:t>
            </a:r>
            <a:r>
              <a:rPr lang="en-US" sz="3200" dirty="0">
                <a:solidFill>
                  <a:srgbClr val="0000FF"/>
                </a:solidFill>
              </a:rPr>
              <a:t> </a:t>
            </a:r>
            <a:r>
              <a:rPr lang="en-US" sz="3200" dirty="0" err="1">
                <a:solidFill>
                  <a:srgbClr val="0000FF"/>
                </a:solidFill>
              </a:rPr>
              <a:t>Cô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hát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có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nhạc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kết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hợp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endParaRPr lang="en-US" sz="3200" dirty="0" smtClean="0">
              <a:solidFill>
                <a:srgbClr val="0000FF"/>
              </a:solidFill>
            </a:endParaRPr>
          </a:p>
          <a:p>
            <a:r>
              <a:rPr lang="en-US" sz="3200" dirty="0" err="1" smtClean="0">
                <a:solidFill>
                  <a:srgbClr val="0000FF"/>
                </a:solidFill>
              </a:rPr>
              <a:t>với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động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tác</a:t>
            </a:r>
            <a:r>
              <a:rPr lang="en-US" sz="3200" dirty="0">
                <a:solidFill>
                  <a:srgbClr val="0000FF"/>
                </a:solidFill>
              </a:rPr>
              <a:t> minh </a:t>
            </a:r>
            <a:r>
              <a:rPr lang="en-US" sz="3200" dirty="0" err="1">
                <a:solidFill>
                  <a:srgbClr val="0000FF"/>
                </a:solidFill>
              </a:rPr>
              <a:t>họa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ùa Xuân Ơi - Xuân Đã Về Nhạc Tết Thiếu Nhi - Trim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2400" y="152400"/>
            <a:ext cx="8258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Lần 3: Cô cho trẻ xem video và hưởng ứng bài hát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-6927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62000" y="648197"/>
            <a:ext cx="4049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TCAN: Tai </a:t>
            </a:r>
            <a:r>
              <a:rPr lang="en-US" sz="4400" dirty="0" err="1">
                <a:solidFill>
                  <a:srgbClr val="FF0000"/>
                </a:solidFill>
              </a:rPr>
              <a:t>ai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tinh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273" y="3886200"/>
            <a:ext cx="33840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3.Kết </a:t>
            </a:r>
            <a:r>
              <a:rPr lang="en-US" sz="5400" dirty="0" err="1">
                <a:solidFill>
                  <a:srgbClr val="FF0000"/>
                </a:solidFill>
              </a:rPr>
              <a:t>thúc</a:t>
            </a:r>
            <a:r>
              <a:rPr lang="en-US" sz="5400" dirty="0">
                <a:solidFill>
                  <a:srgbClr val="FF0000"/>
                </a:solidFill>
              </a:rPr>
              <a:t> :</a:t>
            </a:r>
            <a:endParaRPr lang="en-US" sz="54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570</Words>
  <Application>WPS Presentation</Application>
  <PresentationFormat>On-screen Show (4:3)</PresentationFormat>
  <Paragraphs>30</Paragraphs>
  <Slides>6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3" baseType="lpstr">
      <vt:lpstr>Arial</vt:lpstr>
      <vt:lpstr>SimSun</vt:lpstr>
      <vt:lpstr>Wingdings</vt:lpstr>
      <vt:lpstr>Calibri</vt:lpstr>
      <vt:lpstr>Microsoft YaHei</vt:lpstr>
      <vt:lpstr>Arial Unicode MS</vt:lpstr>
      <vt:lpstr>Office Theme</vt:lpstr>
      <vt:lpstr>PHÒNG GIÁO DỤC VÀ ĐÀO TẠO QUẬN LONG BIÊN  TRƯỜNG MẦM NON HOA SỮA                 Năm học 2022-2023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sefrg</cp:lastModifiedBy>
  <cp:revision>100</cp:revision>
  <dcterms:created xsi:type="dcterms:W3CDTF">2018-10-09T01:27:00Z</dcterms:created>
  <dcterms:modified xsi:type="dcterms:W3CDTF">2025-11-04T04:05:04Z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68E350575A7F4643A1853A58E1D5641C_12</vt:lpwstr>
  </property>
  <property fmtid="{D5CDD505-2E9C-101B-9397-08002B2CF9AE}" pid="3" name="KSOProductBuildVer">
    <vt:lpwstr>1033-12.2.0.23131</vt:lpwstr>
  </property>
</Properties>
</file>