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288000" cy="10287000"/>
  <p:notesSz cx="6858000" cy="9144000"/>
  <p:embeddedFontLst>
    <p:embeddedFont>
      <p:font typeface="Paytone One" panose="020B0604020202020204" charset="0"/>
      <p:regular r:id="rId5"/>
    </p:embeddedFont>
    <p:embeddedFont>
      <p:font typeface="Bungee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B0687-006D-40AA-880E-EDCB05421B2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3C5CC-6CC4-4EFC-875F-82D484D9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6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008574" y="5143500"/>
            <a:ext cx="3173539" cy="4114800"/>
          </a:xfrm>
          <a:custGeom>
            <a:avLst/>
            <a:gdLst/>
            <a:ahLst/>
            <a:cxnLst/>
            <a:rect l="l" t="t" r="r" b="b"/>
            <a:pathLst>
              <a:path w="3173539" h="4114800">
                <a:moveTo>
                  <a:pt x="0" y="0"/>
                </a:moveTo>
                <a:lnTo>
                  <a:pt x="3173540" y="0"/>
                </a:lnTo>
                <a:lnTo>
                  <a:pt x="3173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105886" y="5143500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3173540" y="0"/>
                </a:moveTo>
                <a:lnTo>
                  <a:pt x="0" y="0"/>
                </a:lnTo>
                <a:lnTo>
                  <a:pt x="0" y="4114800"/>
                </a:lnTo>
                <a:lnTo>
                  <a:pt x="3173540" y="4114800"/>
                </a:lnTo>
                <a:lnTo>
                  <a:pt x="317354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44611" y="8229600"/>
            <a:ext cx="19577223" cy="6611024"/>
          </a:xfrm>
          <a:custGeom>
            <a:avLst/>
            <a:gdLst/>
            <a:ahLst/>
            <a:cxnLst/>
            <a:rect l="l" t="t" r="r" b="b"/>
            <a:pathLst>
              <a:path w="19577223" h="6611024">
                <a:moveTo>
                  <a:pt x="0" y="0"/>
                </a:moveTo>
                <a:lnTo>
                  <a:pt x="19577222" y="0"/>
                </a:lnTo>
                <a:lnTo>
                  <a:pt x="19577222" y="6611024"/>
                </a:lnTo>
                <a:lnTo>
                  <a:pt x="0" y="661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142" r="-20142" b="-12536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6353167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097312" y="6353167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5190688" y="0"/>
                </a:moveTo>
                <a:lnTo>
                  <a:pt x="0" y="0"/>
                </a:lnTo>
                <a:lnTo>
                  <a:pt x="0" y="4114800"/>
                </a:lnTo>
                <a:lnTo>
                  <a:pt x="5190688" y="4114800"/>
                </a:lnTo>
                <a:lnTo>
                  <a:pt x="519068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59" y="85759"/>
            <a:ext cx="3779115" cy="3311879"/>
          </a:xfrm>
          <a:custGeom>
            <a:avLst/>
            <a:gdLst/>
            <a:ahLst/>
            <a:cxnLst/>
            <a:rect l="l" t="t" r="r" b="b"/>
            <a:pathLst>
              <a:path w="3779115" h="3311879">
                <a:moveTo>
                  <a:pt x="0" y="0"/>
                </a:moveTo>
                <a:lnTo>
                  <a:pt x="3779115" y="0"/>
                </a:lnTo>
                <a:lnTo>
                  <a:pt x="3779115" y="3311879"/>
                </a:lnTo>
                <a:lnTo>
                  <a:pt x="0" y="3311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508885" y="0"/>
            <a:ext cx="3779115" cy="3311879"/>
          </a:xfrm>
          <a:custGeom>
            <a:avLst/>
            <a:gdLst/>
            <a:ahLst/>
            <a:cxnLst/>
            <a:rect l="l" t="t" r="r" b="b"/>
            <a:pathLst>
              <a:path w="3779115" h="3311879">
                <a:moveTo>
                  <a:pt x="3779115" y="0"/>
                </a:moveTo>
                <a:lnTo>
                  <a:pt x="0" y="0"/>
                </a:lnTo>
                <a:lnTo>
                  <a:pt x="0" y="3311879"/>
                </a:lnTo>
                <a:lnTo>
                  <a:pt x="3779115" y="3311879"/>
                </a:lnTo>
                <a:lnTo>
                  <a:pt x="37791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727242" y="7724944"/>
            <a:ext cx="1463446" cy="1300638"/>
          </a:xfrm>
          <a:custGeom>
            <a:avLst/>
            <a:gdLst/>
            <a:ahLst/>
            <a:cxnLst/>
            <a:rect l="l" t="t" r="r" b="b"/>
            <a:pathLst>
              <a:path w="1463446" h="1300638">
                <a:moveTo>
                  <a:pt x="0" y="0"/>
                </a:moveTo>
                <a:lnTo>
                  <a:pt x="1463446" y="0"/>
                </a:lnTo>
                <a:lnTo>
                  <a:pt x="1463446" y="1300637"/>
                </a:lnTo>
                <a:lnTo>
                  <a:pt x="0" y="13006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182114" y="2513684"/>
            <a:ext cx="1013262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smtClean="0">
                <a:solidFill>
                  <a:srgbClr val="FF3131"/>
                </a:solidFill>
                <a:latin typeface="Bungee"/>
                <a:ea typeface="Bungee"/>
                <a:cs typeface="Bungee"/>
                <a:sym typeface="Bungee"/>
              </a:rPr>
              <a:t>LĨNH VỰC PHÁT TRIỂN NHẬN THỨC</a:t>
            </a:r>
            <a:endParaRPr lang="en-US" sz="4200" dirty="0">
              <a:solidFill>
                <a:srgbClr val="FF313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34000" y="4484944"/>
            <a:ext cx="14236124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Hoạt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động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Nhận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biết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phân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biệt</a:t>
            </a:r>
            <a:endParaRPr lang="en-US" sz="3000" dirty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tài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Nhận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biết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–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phân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biệt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màu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đỏ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màu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vàng</a:t>
            </a:r>
            <a:endParaRPr lang="en-US" sz="3000" dirty="0" smtClean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Lứa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tuổi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Nhà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trẻ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D3</a:t>
            </a:r>
            <a:endParaRPr lang="en-US" sz="3000" dirty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Số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lượng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14-16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trẻ</a:t>
            </a:r>
            <a:endParaRPr lang="en-US" sz="3000" dirty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Thời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gian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15-20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phút</a:t>
            </a:r>
            <a:endParaRPr lang="en-US" sz="3000" dirty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thực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hiện</a:t>
            </a:r>
            <a:r>
              <a:rPr lang="en-US" sz="300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Cù Thị Thu Thủy</a:t>
            </a:r>
            <a:endParaRPr lang="en-US" sz="3000" dirty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41304" y="9438146"/>
            <a:ext cx="142361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Năm</a:t>
            </a:r>
            <a:r>
              <a:rPr lang="en-US" sz="3000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học</a:t>
            </a:r>
            <a:r>
              <a:rPr lang="en-US" sz="3000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: 2025-2026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1304" y="476250"/>
            <a:ext cx="1423612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F6D30"/>
                </a:solidFill>
                <a:latin typeface="Paytone One"/>
                <a:ea typeface="Paytone One"/>
                <a:cs typeface="Paytone One"/>
                <a:sym typeface="Paytone One"/>
              </a:rPr>
              <a:t>UBND PHƯỜNG PHÚC LỢI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F6D30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MẦM NON HOA SỮA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415590" y="-406963"/>
            <a:ext cx="10294127" cy="10294127"/>
          </a:xfrm>
          <a:custGeom>
            <a:avLst/>
            <a:gdLst/>
            <a:ahLst/>
            <a:cxnLst/>
            <a:rect l="l" t="t" r="r" b="b"/>
            <a:pathLst>
              <a:path w="10294127" h="10294127">
                <a:moveTo>
                  <a:pt x="0" y="0"/>
                </a:moveTo>
                <a:lnTo>
                  <a:pt x="10294128" y="0"/>
                </a:lnTo>
                <a:lnTo>
                  <a:pt x="10294128" y="10294128"/>
                </a:lnTo>
                <a:lnTo>
                  <a:pt x="0" y="1029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869012" y="-406963"/>
            <a:ext cx="10294127" cy="10294127"/>
          </a:xfrm>
          <a:custGeom>
            <a:avLst/>
            <a:gdLst/>
            <a:ahLst/>
            <a:cxnLst/>
            <a:rect l="l" t="t" r="r" b="b"/>
            <a:pathLst>
              <a:path w="10294127" h="10294127">
                <a:moveTo>
                  <a:pt x="0" y="0"/>
                </a:moveTo>
                <a:lnTo>
                  <a:pt x="10294127" y="0"/>
                </a:lnTo>
                <a:lnTo>
                  <a:pt x="10294127" y="10294128"/>
                </a:lnTo>
                <a:lnTo>
                  <a:pt x="0" y="1029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480951"/>
            <a:ext cx="16230600" cy="1698816"/>
          </a:xfrm>
          <a:custGeom>
            <a:avLst/>
            <a:gdLst/>
            <a:ahLst/>
            <a:cxnLst/>
            <a:rect l="l" t="t" r="r" b="b"/>
            <a:pathLst>
              <a:path w="16230600" h="1698816">
                <a:moveTo>
                  <a:pt x="0" y="0"/>
                </a:moveTo>
                <a:lnTo>
                  <a:pt x="16230600" y="0"/>
                </a:lnTo>
                <a:lnTo>
                  <a:pt x="16230600" y="1698816"/>
                </a:lnTo>
                <a:lnTo>
                  <a:pt x="0" y="16988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6154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68322" y="7045543"/>
            <a:ext cx="6168173" cy="4656971"/>
          </a:xfrm>
          <a:custGeom>
            <a:avLst/>
            <a:gdLst/>
            <a:ahLst/>
            <a:cxnLst/>
            <a:rect l="l" t="t" r="r" b="b"/>
            <a:pathLst>
              <a:path w="6168173" h="4656971">
                <a:moveTo>
                  <a:pt x="0" y="0"/>
                </a:moveTo>
                <a:lnTo>
                  <a:pt x="6168173" y="0"/>
                </a:lnTo>
                <a:lnTo>
                  <a:pt x="6168173" y="4656971"/>
                </a:lnTo>
                <a:lnTo>
                  <a:pt x="0" y="465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202577" y="6929815"/>
            <a:ext cx="6168173" cy="4656971"/>
          </a:xfrm>
          <a:custGeom>
            <a:avLst/>
            <a:gdLst/>
            <a:ahLst/>
            <a:cxnLst/>
            <a:rect l="l" t="t" r="r" b="b"/>
            <a:pathLst>
              <a:path w="6168173" h="4656971">
                <a:moveTo>
                  <a:pt x="6168173" y="0"/>
                </a:moveTo>
                <a:lnTo>
                  <a:pt x="0" y="0"/>
                </a:lnTo>
                <a:lnTo>
                  <a:pt x="0" y="4656970"/>
                </a:lnTo>
                <a:lnTo>
                  <a:pt x="6168173" y="4656970"/>
                </a:lnTo>
                <a:lnTo>
                  <a:pt x="616817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87203" y="1692785"/>
            <a:ext cx="9947873" cy="7042623"/>
          </a:xfrm>
          <a:custGeom>
            <a:avLst/>
            <a:gdLst/>
            <a:ahLst/>
            <a:cxnLst/>
            <a:rect l="l" t="t" r="r" b="b"/>
            <a:pathLst>
              <a:path w="9947873" h="7042623">
                <a:moveTo>
                  <a:pt x="0" y="0"/>
                </a:moveTo>
                <a:lnTo>
                  <a:pt x="9947874" y="0"/>
                </a:lnTo>
                <a:lnTo>
                  <a:pt x="9947874" y="7042623"/>
                </a:lnTo>
                <a:lnTo>
                  <a:pt x="0" y="70426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638086" y="185039"/>
            <a:ext cx="4270797" cy="10621058"/>
          </a:xfrm>
          <a:custGeom>
            <a:avLst/>
            <a:gdLst/>
            <a:ahLst/>
            <a:cxnLst/>
            <a:rect l="l" t="t" r="r" b="b"/>
            <a:pathLst>
              <a:path w="4270797" h="10621058">
                <a:moveTo>
                  <a:pt x="0" y="0"/>
                </a:moveTo>
                <a:lnTo>
                  <a:pt x="4270798" y="0"/>
                </a:lnTo>
                <a:lnTo>
                  <a:pt x="4270798" y="10621058"/>
                </a:lnTo>
                <a:lnTo>
                  <a:pt x="0" y="10621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657773" y="185039"/>
            <a:ext cx="4270797" cy="10621058"/>
          </a:xfrm>
          <a:custGeom>
            <a:avLst/>
            <a:gdLst/>
            <a:ahLst/>
            <a:cxnLst/>
            <a:rect l="l" t="t" r="r" b="b"/>
            <a:pathLst>
              <a:path w="4270797" h="10621058">
                <a:moveTo>
                  <a:pt x="4270797" y="0"/>
                </a:moveTo>
                <a:lnTo>
                  <a:pt x="0" y="0"/>
                </a:lnTo>
                <a:lnTo>
                  <a:pt x="0" y="10621058"/>
                </a:lnTo>
                <a:lnTo>
                  <a:pt x="4270797" y="10621058"/>
                </a:lnTo>
                <a:lnTo>
                  <a:pt x="427079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84313" y="4432323"/>
            <a:ext cx="895365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HOẠT ĐỘNG 1: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ỔN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định</a:t>
            </a:r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 –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tổ</a:t>
            </a:r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chức</a:t>
            </a:r>
            <a:endParaRPr lang="en-US" sz="4000" dirty="0">
              <a:solidFill>
                <a:srgbClr val="00206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12" name="QUA BONG TRONG T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65955" y="7728900"/>
            <a:ext cx="2013015" cy="201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77</Words>
  <Application>Microsoft Office PowerPoint</Application>
  <PresentationFormat>Custom</PresentationFormat>
  <Paragraphs>12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Paytone One</vt:lpstr>
      <vt:lpstr>Arial</vt:lpstr>
      <vt:lpstr>Bungee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cp:lastModifiedBy>A333</cp:lastModifiedBy>
  <cp:revision>27</cp:revision>
  <dcterms:created xsi:type="dcterms:W3CDTF">2006-08-16T00:00:00Z</dcterms:created>
  <dcterms:modified xsi:type="dcterms:W3CDTF">2025-12-01T06:53:44Z</dcterms:modified>
  <dc:identifier>DAG1RC1PKXE</dc:identifier>
</cp:coreProperties>
</file>