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8" r:id="rId4"/>
  </p:sldMasterIdLst>
  <p:notesMasterIdLst>
    <p:notesMasterId r:id="rId10"/>
  </p:notesMasterIdLst>
  <p:sldIdLst>
    <p:sldId id="257" r:id="rId5"/>
    <p:sldId id="260" r:id="rId6"/>
    <p:sldId id="261" r:id="rId7"/>
    <p:sldId id="263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54DE5-14C1-40F6-8737-8100B0B1A41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21FAB-4124-455D-BB76-099909CC8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3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13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50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21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4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846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353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207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74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7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536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151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233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AF25F-FDDF-448D-AE76-D2BBFC0E14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87962-8AD1-4E19-A8B4-D773E1639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22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321AA-DE9C-4E15-940D-7531A030D4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3F8A7-99E8-4EE9-9B0B-7F6BBA1D3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39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729AFE-5EEB-4363-BD02-D0673BD4D5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ADC10-AFE8-42B0-AD86-2C4587FAE7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24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30922-7AA9-4846-A945-C8D39A73CB2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03704-0450-4FF2-BD29-D772375A2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27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4BD83-7B22-4386-AC2B-F398D2E32A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89E8B-02AB-4578-9CB9-6BC0E678D6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9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72838-3208-4AE6-82D2-10243E96EE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71604F-67F2-4FE1-870E-5132F4BD6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51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7546E-8559-4300-A48C-D651E2387D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FDE56-F3A4-4480-B253-1539ACC20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5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93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B6E3F-C637-4D7B-9CD1-3F53617C6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98694-853F-45FC-B9E6-385F628C0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73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BAE16-742C-4AC9-91A8-43C8CFB3A5A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C9828-6FC8-4614-83C5-A0B387A4C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09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BA546-C357-4DE8-B987-06FEDD96B1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F9A60-AD80-4229-A353-82C2ADB43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1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43953-2C90-4D3D-BA7F-86E2CDD3642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F831C-4791-4C02-9D65-40506FD40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37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A6E56-6B60-4BEC-B553-B608D71DE2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23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416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205204534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37707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14772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8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9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5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FB5C-74C5-447E-9A85-D17614282C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FB5C-74C5-447E-9A85-D17614282CB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37C75-11EB-4C74-9F56-7D32CCA6A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18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F0933-AD9A-483E-B55D-B968C5CAA30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B42BE-97E8-4C84-9448-6C66074E82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718BB-BAFA-41BE-B363-1D72BDEAB5B6}"/>
              </a:ext>
            </a:extLst>
          </p:cNvPr>
          <p:cNvSpPr txBox="1"/>
          <p:nvPr userDrawn="1"/>
        </p:nvSpPr>
        <p:spPr>
          <a:xfrm>
            <a:off x="9122736" y="21046"/>
            <a:ext cx="555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2155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17" indent="-34291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70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9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9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5.m4a"/><Relationship Id="rId7" Type="http://schemas.openxmlformats.org/officeDocument/2006/relationships/image" Target="../media/image15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7987" y="1346565"/>
            <a:ext cx="7229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</a:t>
            </a:r>
            <a:r>
              <a:rPr kumimoji="0" lang="vi-VN" sz="1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ƯỜNG</a:t>
            </a: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MẦM NON </a:t>
            </a:r>
            <a:r>
              <a:rPr kumimoji="0" lang="en-US" sz="1600" b="1" i="0" u="none" strike="noStrike" kern="1200" cap="none" spc="0" normalizeH="0" baseline="0" noProof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HOA </a:t>
            </a:r>
            <a:r>
              <a:rPr kumimoji="0" lang="en-US" sz="1600" b="1" i="0" u="none" strike="noStrike" kern="1200" cap="none" spc="0" normalizeH="0" baseline="0" noProof="0" smtClean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SỮA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7988" y="1019677"/>
            <a:ext cx="7229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mtClean="0">
                <a:ln w="0"/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UBND PHƯỜNG PHÚC LỢI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6628" y="2341563"/>
            <a:ext cx="868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LÀM QUEN VĂN HỌC 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7977" y="3895891"/>
            <a:ext cx="5220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Lứa</a:t>
            </a:r>
            <a:r>
              <a:rPr kumimoji="0" lang="en-GB" sz="1800" b="0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1800" b="0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tuổi</a:t>
            </a:r>
            <a:r>
              <a:rPr kumimoji="0" lang="en-GB" sz="1800" b="0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 </a:t>
            </a:r>
            <a:r>
              <a:rPr kumimoji="0" lang="en-GB" sz="1800" b="0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kumimoji="0" lang="en-GB" sz="1800" b="0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1800" b="0" i="1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trẻ</a:t>
            </a:r>
            <a:r>
              <a:rPr kumimoji="0" lang="en-GB" sz="1800" b="0" i="1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( 24-36tháng)</a:t>
            </a:r>
            <a:endParaRPr kumimoji="0" lang="en-US" sz="1800" b="0" i="1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0170" y="2529286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2089" y="2950278"/>
            <a:ext cx="8659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THƠ: ƯỚC MƠ CỦA TÝ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     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Lưu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Thị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Ngọc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Lễ</a:t>
            </a: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</a:t>
            </a:r>
            <a:r>
              <a:rPr kumimoji="0" lang="en-GB" sz="2400" b="0" i="0" u="none" strike="noStrike" kern="1200" cap="none" spc="0" normalizeH="0" baseline="0" noProof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9123" y="4429805"/>
            <a:ext cx="503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Giáo</a:t>
            </a:r>
            <a:r>
              <a:rPr kumimoji="0" lang="en-GB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viên</a:t>
            </a:r>
            <a:r>
              <a:rPr kumimoji="0" lang="en-GB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 </a:t>
            </a:r>
            <a:r>
              <a:rPr lang="en-GB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Cù Thị Thu Thủy</a:t>
            </a: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8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45"/>
    </mc:Choice>
    <mc:Fallback xmlns="">
      <p:transition spd="slow" advTm="37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3.33333E-6 L 2.08333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-1.85185E-6 L 3.61111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22222E-6 L 4.16667E-6 -0.07222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1.48148E-6 L -1.875E-6 -0.07222 " pathEditMode="relative" rAng="0" ptsTypes="AA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1.48148E-6 L -1.875E-6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3761" y="313921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con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vừa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lắng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nghe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gì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?</a:t>
            </a:r>
          </a:p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0520" y="5546348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: “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Ước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mơ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của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Tý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”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đấy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! </a:t>
            </a:r>
          </a:p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1" b="47819"/>
          <a:stretch/>
        </p:blipFill>
        <p:spPr>
          <a:xfrm>
            <a:off x="-394352" y="1662354"/>
            <a:ext cx="4080828" cy="4765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041400"/>
            <a:ext cx="7467600" cy="4380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91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750">
        <p15:prstTrans prst="peelOff"/>
      </p:transition>
    </mc:Choice>
    <mc:Fallback xmlns="">
      <p:transition spd="slow" advTm="30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758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7587" y="412549"/>
            <a:ext cx="452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ƯỚC MƠ CỦA TÝ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8361" y="1443841"/>
            <a:ext cx="482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4884" y="5765800"/>
            <a:ext cx="208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Ngọc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Lễ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133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36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92"/>
    </mc:Choice>
    <mc:Fallback xmlns="">
      <p:transition spd="slow" advTm="26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8673" y="2255250"/>
            <a:ext cx="3394529" cy="46027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14800" y="3352604"/>
            <a:ext cx="2348855" cy="3505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2450" y="349050"/>
            <a:ext cx="589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Mẹ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đã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hỏi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Tý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như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thế</a:t>
            </a:r>
            <a:r>
              <a:rPr lang="en-GB" sz="36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Calibri"/>
              </a:rPr>
              <a:t>nào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50" y="2029165"/>
            <a:ext cx="482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Tý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hỏi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: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Giỏi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làm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4000" b="1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GB" sz="4000" b="1" dirty="0">
                <a:solidFill>
                  <a:prstClr val="black"/>
                </a:solidFill>
                <a:latin typeface="Calibri"/>
              </a:rPr>
              <a:t>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56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62"/>
    </mc:Choice>
    <mc:Fallback xmlns="">
      <p:transition spd="slow" advTm="24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1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0123" y="3429000"/>
            <a:ext cx="2439171" cy="33073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62400" y="3759201"/>
            <a:ext cx="1923361" cy="28703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44057">
            <a:off x="1753021" y="443677"/>
            <a:ext cx="3313228" cy="3202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7600" y="431800"/>
            <a:ext cx="452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ƯỚC MƠ CỦA TÝ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7600" y="1459230"/>
            <a:ext cx="482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thì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“Con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cảnh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000" y="5765800"/>
            <a:ext cx="208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Ngọc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133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Lễ</a:t>
            </a:r>
            <a:r>
              <a:rPr kumimoji="0" lang="en-GB" sz="2133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133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16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7"/>
    </mc:Choice>
    <mc:Fallback xmlns="">
      <p:transition spd="slow" advTm="21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3|1.2|5.5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8.4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7|3.5|2.9|2.4|4|2|1.6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2.1|3.5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5|0.3|0.2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156</Words>
  <Application>Microsoft Office PowerPoint</Application>
  <PresentationFormat>Widescreen</PresentationFormat>
  <Paragraphs>35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宋体</vt:lpstr>
      <vt:lpstr>#9Slide07 Itim</vt:lpstr>
      <vt:lpstr>Arial</vt:lpstr>
      <vt:lpstr>Arial-Rounded</vt:lpstr>
      <vt:lpstr>Arial-SGK-TV</vt:lpstr>
      <vt:lpstr>Averta Std CY Bold</vt:lpstr>
      <vt:lpstr>Calibri</vt:lpstr>
      <vt:lpstr>Calibri Light</vt:lpstr>
      <vt:lpstr>Quicksand Medium</vt:lpstr>
      <vt:lpstr>Times New Roman</vt:lpstr>
      <vt:lpstr>Office Theme</vt:lpstr>
      <vt:lpstr>2_Office Theme</vt:lpstr>
      <vt:lpstr>8_Office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Ms. Lien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Lien</dc:creator>
  <cp:lastModifiedBy>A333</cp:lastModifiedBy>
  <cp:revision>13</cp:revision>
  <dcterms:created xsi:type="dcterms:W3CDTF">2021-12-23T14:17:05Z</dcterms:created>
  <dcterms:modified xsi:type="dcterms:W3CDTF">2025-12-01T06:46:22Z</dcterms:modified>
</cp:coreProperties>
</file>