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4F00A-9A49-595D-3A8F-B14C19288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DAFB63-C0FF-09D8-EBDF-D266BA4AB8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13B09-153B-D214-A60E-281365326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BD20-AEDA-477D-81BF-EBC432C6E4A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42735-E344-4D11-753B-6121C698F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C3FEB-3962-73D1-97C3-0EB97C7A1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D39E-8A4A-4ABE-83CC-76AEC5B6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3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3B1AD-A1FE-2969-1C3C-86EE89FD1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34D9A2-AE7C-55F6-143D-602D41AEC2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0451B-FC79-E56A-5265-82C729664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BD20-AEDA-477D-81BF-EBC432C6E4A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05BF4-8529-AA10-74F3-10ED10D38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A36C0-E0A0-F1F9-BDD0-DB2C23D21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D39E-8A4A-4ABE-83CC-76AEC5B6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27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38527A-C2EC-9F85-F3F3-538F150253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AB5117-0F20-A19D-FD41-1866071848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62DB-5350-8DB6-82BD-B97B44ED5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BD20-AEDA-477D-81BF-EBC432C6E4A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469E3-F691-C45B-0C8D-1AD56DD15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8B0A0-5593-16A8-A696-D3102031F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D39E-8A4A-4ABE-83CC-76AEC5B6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97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4F2D4-1E7C-5EB3-CC36-D01356A35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4A8F3-5A92-0B62-2F88-4E220ED2A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603D1-9009-FBA5-7011-161DE885C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BD20-AEDA-477D-81BF-EBC432C6E4A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78FAE-DCEA-B445-51E3-8B1766644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4368B-EF6D-B292-A8AD-F4ACB0893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D39E-8A4A-4ABE-83CC-76AEC5B6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93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02E17-B879-30DB-562F-869C038B2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0F673-87EC-BD86-BC25-D345EE1A9D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4E348-2770-472F-9252-B237AC52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BD20-AEDA-477D-81BF-EBC432C6E4A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7A618-787F-8424-6D53-3055B041E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DBAF6-FAB9-1175-73C2-E469B7054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D39E-8A4A-4ABE-83CC-76AEC5B6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78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938E8-DDD8-E0E8-2274-8120A12FB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05522-1132-EEE8-EDCA-B62150B034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34562D-6F0A-E1E6-01DB-80324960ED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160DF-8728-AA80-B397-4C69458C4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BD20-AEDA-477D-81BF-EBC432C6E4A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EAF788-D78A-751A-DD24-F32923843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12407B-4F1C-764B-5CEC-9939CF12C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D39E-8A4A-4ABE-83CC-76AEC5B6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06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96795-A555-C159-16C2-30C17B709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CD9E0-8FA2-526C-BB20-7D5CC8637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8174C6-B7E9-B12F-8B13-FBDEB0A4A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96F8C4-1E7C-8839-48A0-D0E4D21021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24D4A3-8C9D-0C53-0B33-9AEEABA9B7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3DB91A-8F5A-29FC-83E8-F0321FED2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BD20-AEDA-477D-81BF-EBC432C6E4A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C42E30-D668-1EA0-6793-2D448E6C7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0AD66D-5620-EC95-6B8B-77DC4C781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D39E-8A4A-4ABE-83CC-76AEC5B6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75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DBE59-91FB-E91C-F416-06808F932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DB952B-E61A-371B-B9FD-E6374DCFF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BD20-AEDA-477D-81BF-EBC432C6E4A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9BB0C4-A8FE-19E5-A853-D0AACFDD3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E153B6-C74B-8B9B-1C69-5F64A07A8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D39E-8A4A-4ABE-83CC-76AEC5B6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06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1C359B-652C-EF13-A642-1D2971DD5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BD20-AEDA-477D-81BF-EBC432C6E4A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D33F24-190C-D68A-FC8D-7C02C6C0A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460885-D5A1-151C-7788-9E89FC384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D39E-8A4A-4ABE-83CC-76AEC5B6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781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EE8F0-AF7B-43AF-2470-E6B4792F3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2DDF2-A95D-E47E-2D02-AF6B13C0E0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6432F1-D29A-EFEB-AD1D-B5EAC00CA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625088-BF08-63DB-5C66-9C4E8CDB4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BD20-AEDA-477D-81BF-EBC432C6E4A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F761D0-1D2C-FE33-B466-2B7905257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668A9E-52F9-C002-2641-7FA12D4F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D39E-8A4A-4ABE-83CC-76AEC5B6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43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4819D-9063-DD6E-24C9-5E00AEE20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4B3AE7-FCAF-A308-5D68-91DD6E6F8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C2532F-8A0B-2849-18E5-35EFA4A1DF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A1B74F-CD98-0DC2-E8EE-F38468D3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5BD20-AEDA-477D-81BF-EBC432C6E4A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DFBD1C-495B-7ED5-2538-69D780771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568C6-A39E-AD86-C545-BCA6A03C7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7D39E-8A4A-4ABE-83CC-76AEC5B6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60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42C303-6327-A76C-B7EC-5698B2D8B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FE63C3-AB0B-B57C-AC59-4F3AB6CBC9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2BF06-789E-57BC-BBBC-822AD76B7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5BD20-AEDA-477D-81BF-EBC432C6E4AF}" type="datetimeFigureOut">
              <a:rPr lang="en-US" smtClean="0"/>
              <a:t>12/1/2025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8B5CC7-9CDD-4EC9-80BE-DAF36F7345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56FBA-85A1-1470-5C54-17F8172ECA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7D39E-8A4A-4ABE-83CC-76AEC5B64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456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D56A1-4639-5489-59BC-95464DE9471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707E39-9478-25F8-1B01-E582924F1E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EB2EDF5-0EA4-C8AF-FAC2-DEF87A524B22}"/>
              </a:ext>
            </a:extLst>
          </p:cNvPr>
          <p:cNvGrpSpPr/>
          <p:nvPr/>
        </p:nvGrpSpPr>
        <p:grpSpPr>
          <a:xfrm>
            <a:off x="-26633" y="0"/>
            <a:ext cx="12218633" cy="6858000"/>
            <a:chOff x="0" y="0"/>
            <a:chExt cx="12192000" cy="6858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ECE4CB3-89C3-B2C7-BB57-561CE4E3A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90A5FBD-66E0-FD1E-28BD-C1B58C592029}"/>
                </a:ext>
              </a:extLst>
            </p:cNvPr>
            <p:cNvSpPr txBox="1"/>
            <p:nvPr/>
          </p:nvSpPr>
          <p:spPr>
            <a:xfrm>
              <a:off x="3124940" y="399495"/>
              <a:ext cx="6915705" cy="52937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mtClean="0"/>
                <a:t> </a:t>
              </a:r>
              <a:r>
                <a:rPr lang="en-US" sz="2400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UBND PHƯỜNG PHÚC LỢI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400" b="1" dirty="0"/>
                <a:t>                    TRƯỜNG MẦM NON HOA SỮA </a:t>
              </a:r>
            </a:p>
            <a:p>
              <a:endParaRPr lang="en-US" dirty="0"/>
            </a:p>
            <a:p>
              <a:endParaRPr lang="en-US" dirty="0"/>
            </a:p>
            <a:p>
              <a:r>
                <a:rPr lang="en-US" b="1" dirty="0"/>
                <a:t>                           </a:t>
              </a:r>
              <a:r>
                <a:rPr lang="en-US" sz="2400" b="1" dirty="0"/>
                <a:t>LĨNH VỰC PHÁT TRIỂN NHẬN THỨC </a:t>
              </a:r>
            </a:p>
            <a:p>
              <a:endParaRPr lang="en-US" sz="2400" dirty="0"/>
            </a:p>
            <a:p>
              <a:r>
                <a:rPr lang="en-US" dirty="0"/>
                <a:t>                       </a:t>
              </a:r>
              <a:r>
                <a:rPr lang="en-US" sz="2000" b="1" dirty="0" err="1"/>
                <a:t>Đề</a:t>
              </a:r>
              <a:r>
                <a:rPr lang="en-US" sz="2000" b="1" dirty="0"/>
                <a:t> </a:t>
              </a:r>
              <a:r>
                <a:rPr lang="en-US" sz="2000" b="1" dirty="0" err="1"/>
                <a:t>tài</a:t>
              </a:r>
              <a:r>
                <a:rPr lang="en-US" sz="2000" b="1" dirty="0"/>
                <a:t>       </a:t>
              </a:r>
              <a:r>
                <a:rPr lang="en-US" sz="2000" dirty="0"/>
                <a:t>: NBTN : </a:t>
              </a:r>
              <a:r>
                <a:rPr lang="en-US" sz="2000" dirty="0" err="1"/>
                <a:t>Đôi</a:t>
              </a:r>
              <a:r>
                <a:rPr lang="en-US" sz="2000" dirty="0"/>
                <a:t> </a:t>
              </a:r>
              <a:r>
                <a:rPr lang="en-US" sz="2000" dirty="0" err="1"/>
                <a:t>bàn</a:t>
              </a:r>
              <a:r>
                <a:rPr lang="en-US" sz="2000" dirty="0"/>
                <a:t> </a:t>
              </a:r>
              <a:r>
                <a:rPr lang="en-US" sz="2000" dirty="0" err="1"/>
                <a:t>tay</a:t>
              </a:r>
              <a:r>
                <a:rPr lang="en-US" sz="2000" dirty="0"/>
                <a:t> </a:t>
              </a:r>
            </a:p>
            <a:p>
              <a:r>
                <a:rPr lang="en-US" sz="2000" dirty="0"/>
                <a:t>                     </a:t>
              </a:r>
              <a:r>
                <a:rPr lang="en-US" sz="2000" b="1" dirty="0" err="1"/>
                <a:t>Lứa</a:t>
              </a:r>
              <a:r>
                <a:rPr lang="en-US" sz="2000" b="1" dirty="0"/>
                <a:t> </a:t>
              </a:r>
              <a:r>
                <a:rPr lang="en-US" sz="2000" b="1" dirty="0" err="1"/>
                <a:t>tuổi</a:t>
              </a:r>
              <a:r>
                <a:rPr lang="en-US" sz="2000" b="1" dirty="0"/>
                <a:t>   </a:t>
              </a:r>
              <a:r>
                <a:rPr lang="en-US" sz="2000" dirty="0"/>
                <a:t>: </a:t>
              </a:r>
              <a:r>
                <a:rPr lang="en-US" sz="2000" dirty="0" err="1"/>
                <a:t>Nhà</a:t>
              </a:r>
              <a:r>
                <a:rPr lang="en-US" sz="2000" dirty="0"/>
                <a:t> </a:t>
              </a:r>
              <a:r>
                <a:rPr lang="en-US" sz="2000" dirty="0" err="1"/>
                <a:t>trẻ</a:t>
              </a:r>
              <a:r>
                <a:rPr lang="en-US" sz="2000" dirty="0"/>
                <a:t> 24-36 </a:t>
              </a:r>
              <a:r>
                <a:rPr lang="en-US" sz="2000" dirty="0" err="1"/>
                <a:t>tháng</a:t>
              </a:r>
              <a:r>
                <a:rPr lang="en-US" sz="2000" dirty="0"/>
                <a:t> </a:t>
              </a:r>
            </a:p>
            <a:p>
              <a:r>
                <a:rPr lang="en-US" sz="2000" dirty="0"/>
                <a:t>                     </a:t>
              </a:r>
              <a:r>
                <a:rPr lang="en-US" sz="2000" b="1" dirty="0" err="1"/>
                <a:t>Thời</a:t>
              </a:r>
              <a:r>
                <a:rPr lang="en-US" sz="2000" b="1" dirty="0"/>
                <a:t> </a:t>
              </a:r>
              <a:r>
                <a:rPr lang="en-US" sz="2000" b="1" dirty="0" err="1"/>
                <a:t>gian</a:t>
              </a:r>
              <a:r>
                <a:rPr lang="en-US" sz="2000" b="1" dirty="0"/>
                <a:t> </a:t>
              </a:r>
              <a:r>
                <a:rPr lang="en-US" sz="2000" dirty="0"/>
                <a:t>: 15-20 </a:t>
              </a:r>
              <a:r>
                <a:rPr lang="en-US" sz="2000" dirty="0" err="1"/>
                <a:t>phút</a:t>
              </a:r>
              <a:r>
                <a:rPr lang="en-US" sz="2000" dirty="0"/>
                <a:t> </a:t>
              </a:r>
            </a:p>
            <a:p>
              <a:r>
                <a:rPr lang="en-US" sz="2000" dirty="0"/>
                <a:t>                     </a:t>
              </a:r>
              <a:r>
                <a:rPr lang="en-US" sz="2000" b="1" dirty="0" err="1"/>
                <a:t>Giáo</a:t>
              </a:r>
              <a:r>
                <a:rPr lang="en-US" sz="2000" b="1" dirty="0"/>
                <a:t> </a:t>
              </a:r>
              <a:r>
                <a:rPr lang="en-US" sz="2000" b="1" dirty="0" err="1"/>
                <a:t>viên</a:t>
              </a:r>
              <a:r>
                <a:rPr lang="en-US" sz="2000" b="1" dirty="0"/>
                <a:t> </a:t>
              </a:r>
              <a:r>
                <a:rPr lang="en-US" sz="2000"/>
                <a:t>: </a:t>
              </a:r>
              <a:r>
                <a:rPr lang="en-US" sz="2000" smtClean="0"/>
                <a:t>Cù Thị Thu Thủy </a:t>
              </a:r>
              <a:endParaRPr lang="en-US" sz="2000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endParaRPr lang="en-US" dirty="0"/>
            </a:p>
            <a:p>
              <a:r>
                <a:rPr lang="en-US"/>
                <a:t>                                          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64818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2249A-EC37-05FA-5932-461ACD89C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A9FB64-94D3-1F4C-2E53-259563D0C7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8F3EEB86-45B8-2C31-27A0-7240134D51A3}"/>
              </a:ext>
            </a:extLst>
          </p:cNvPr>
          <p:cNvSpPr/>
          <p:nvPr/>
        </p:nvSpPr>
        <p:spPr>
          <a:xfrm rot="3281907">
            <a:off x="9061140" y="758984"/>
            <a:ext cx="101085" cy="12893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1970F2-6F49-5B1D-D4B4-22DB283E0B5B}"/>
              </a:ext>
            </a:extLst>
          </p:cNvPr>
          <p:cNvSpPr txBox="1"/>
          <p:nvPr/>
        </p:nvSpPr>
        <p:spPr>
          <a:xfrm>
            <a:off x="9111682" y="594360"/>
            <a:ext cx="1353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MÓNG TAY </a:t>
            </a:r>
          </a:p>
        </p:txBody>
      </p:sp>
    </p:spTree>
    <p:extLst>
      <p:ext uri="{BB962C8B-B14F-4D97-AF65-F5344CB8AC3E}">
        <p14:creationId xmlns:p14="http://schemas.microsoft.com/office/powerpoint/2010/main" val="8119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B60D9-10CD-382F-CE83-1C862ACE9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89F1DF5-877E-0360-AB1E-D1739503F1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09" y="-166457"/>
            <a:ext cx="12277817" cy="7190913"/>
          </a:xfrm>
          <a:ln>
            <a:solidFill>
              <a:schemeClr val="accent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37F8E15-6006-A7B9-DE87-A81F3B1825D9}"/>
              </a:ext>
            </a:extLst>
          </p:cNvPr>
          <p:cNvSpPr txBox="1"/>
          <p:nvPr/>
        </p:nvSpPr>
        <p:spPr>
          <a:xfrm>
            <a:off x="3116061" y="2352583"/>
            <a:ext cx="6312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New time roman "/>
              </a:rPr>
              <a:t>Đôi</a:t>
            </a:r>
            <a:r>
              <a:rPr lang="en-US" sz="2800" b="1" dirty="0">
                <a:solidFill>
                  <a:srgbClr val="FF0000"/>
                </a:solidFill>
                <a:latin typeface="New time roman 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ew time roman "/>
              </a:rPr>
              <a:t>bàn</a:t>
            </a:r>
            <a:r>
              <a:rPr lang="en-US" sz="2800" b="1" dirty="0">
                <a:solidFill>
                  <a:srgbClr val="FF0000"/>
                </a:solidFill>
                <a:latin typeface="New time roman 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ew time roman "/>
              </a:rPr>
              <a:t>tay</a:t>
            </a:r>
            <a:r>
              <a:rPr lang="en-US" sz="2800" b="1" dirty="0">
                <a:solidFill>
                  <a:srgbClr val="FF0000"/>
                </a:solidFill>
                <a:latin typeface="New time roman 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ew time roman 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New time roman 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ew time roman "/>
              </a:rPr>
              <a:t>chúng</a:t>
            </a:r>
            <a:r>
              <a:rPr lang="en-US" sz="2800" b="1" dirty="0">
                <a:solidFill>
                  <a:srgbClr val="FF0000"/>
                </a:solidFill>
                <a:latin typeface="New time roman 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ew time roman "/>
              </a:rPr>
              <a:t>mình</a:t>
            </a:r>
            <a:r>
              <a:rPr lang="en-US" sz="2800" b="1" dirty="0">
                <a:solidFill>
                  <a:srgbClr val="FF0000"/>
                </a:solidFill>
                <a:latin typeface="New time roman 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ew time roman "/>
              </a:rPr>
              <a:t>còn</a:t>
            </a:r>
            <a:r>
              <a:rPr lang="en-US" sz="2800" b="1" dirty="0">
                <a:solidFill>
                  <a:srgbClr val="FF0000"/>
                </a:solidFill>
                <a:latin typeface="New time roman 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ew time roman 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New time roman 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ew time roman 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New time roman 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981107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309B4-BECE-EF59-570B-64BB761CA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655A4A-BE64-024A-173E-5F88457B58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040" y="-221226"/>
            <a:ext cx="6243960" cy="75511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9F27F70-9DAC-DA17-9C0A-BF66D9974A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" y="3684233"/>
            <a:ext cx="5791199" cy="364571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119"/>
            <a:ext cx="5751870" cy="3701845"/>
          </a:xfrm>
        </p:spPr>
      </p:pic>
    </p:spTree>
    <p:extLst>
      <p:ext uri="{BB962C8B-B14F-4D97-AF65-F5344CB8AC3E}">
        <p14:creationId xmlns:p14="http://schemas.microsoft.com/office/powerpoint/2010/main" val="334166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EF6BC-F69A-A6F6-09DA-2F1179BF8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ECD4DD-CE3B-789A-8CD9-EB455A8568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Mua cho mẹ xem">
            <a:hlinkClick r:id="" action="ppaction://media"/>
            <a:extLst>
              <a:ext uri="{FF2B5EF4-FFF2-40B4-BE49-F238E27FC236}">
                <a16:creationId xmlns:a16="http://schemas.microsoft.com/office/drawing/2014/main" id="{615F8ED4-7905-707F-0D46-16A245F632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2046" y="5057713"/>
            <a:ext cx="487363" cy="4873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A85900F-57FD-8144-47D4-47770EF65E16}"/>
              </a:ext>
            </a:extLst>
          </p:cNvPr>
          <p:cNvSpPr txBox="1"/>
          <p:nvPr/>
        </p:nvSpPr>
        <p:spPr>
          <a:xfrm>
            <a:off x="4820575" y="1784412"/>
            <a:ext cx="3071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Múa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mẹ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xem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205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66</Words>
  <Application>Microsoft Office PowerPoint</Application>
  <PresentationFormat>Widescreen</PresentationFormat>
  <Paragraphs>20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New time roman 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A333</cp:lastModifiedBy>
  <cp:revision>13</cp:revision>
  <dcterms:created xsi:type="dcterms:W3CDTF">2022-05-02T15:22:01Z</dcterms:created>
  <dcterms:modified xsi:type="dcterms:W3CDTF">2025-12-01T06:20:49Z</dcterms:modified>
</cp:coreProperties>
</file>