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12192000" cy="6858000"/>
  <p:notesSz cx="12192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90" y="18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12191999" cy="6857998"/>
          </a:xfrm>
          <a:prstGeom prst="rect">
            <a:avLst/>
          </a:prstGeom>
        </p:spPr>
      </p:pic>
      <p:pic>
        <p:nvPicPr>
          <p:cNvPr id="17" name="bg object 17"/>
          <p:cNvPicPr/>
          <p:nvPr/>
        </p:nvPicPr>
        <p:blipFill>
          <a:blip r:embed="rId3" cstate="print"/>
          <a:stretch>
            <a:fillRect/>
          </a:stretch>
        </p:blipFill>
        <p:spPr>
          <a:xfrm>
            <a:off x="9144" y="0"/>
            <a:ext cx="1166352" cy="2366772"/>
          </a:xfrm>
          <a:prstGeom prst="rect">
            <a:avLst/>
          </a:prstGeom>
        </p:spPr>
      </p:pic>
      <p:pic>
        <p:nvPicPr>
          <p:cNvPr id="18" name="bg object 18"/>
          <p:cNvPicPr/>
          <p:nvPr/>
        </p:nvPicPr>
        <p:blipFill>
          <a:blip r:embed="rId4" cstate="print"/>
          <a:stretch>
            <a:fillRect/>
          </a:stretch>
        </p:blipFill>
        <p:spPr>
          <a:xfrm>
            <a:off x="0" y="3549396"/>
            <a:ext cx="219456" cy="661415"/>
          </a:xfrm>
          <a:prstGeom prst="rect">
            <a:avLst/>
          </a:prstGeom>
        </p:spPr>
      </p:pic>
      <p:pic>
        <p:nvPicPr>
          <p:cNvPr id="19" name="bg object 19"/>
          <p:cNvPicPr/>
          <p:nvPr/>
        </p:nvPicPr>
        <p:blipFill>
          <a:blip r:embed="rId5" cstate="print"/>
          <a:stretch>
            <a:fillRect/>
          </a:stretch>
        </p:blipFill>
        <p:spPr>
          <a:xfrm>
            <a:off x="0" y="4482084"/>
            <a:ext cx="242316" cy="2362200"/>
          </a:xfrm>
          <a:prstGeom prst="rect">
            <a:avLst/>
          </a:prstGeom>
        </p:spPr>
      </p:pic>
      <p:pic>
        <p:nvPicPr>
          <p:cNvPr id="20" name="bg object 20"/>
          <p:cNvPicPr/>
          <p:nvPr/>
        </p:nvPicPr>
        <p:blipFill>
          <a:blip r:embed="rId6" cstate="print"/>
          <a:stretch>
            <a:fillRect/>
          </a:stretch>
        </p:blipFill>
        <p:spPr>
          <a:xfrm>
            <a:off x="224027" y="4867655"/>
            <a:ext cx="975844" cy="1990343"/>
          </a:xfrm>
          <a:prstGeom prst="rect">
            <a:avLst/>
          </a:prstGeom>
        </p:spPr>
      </p:pic>
      <p:pic>
        <p:nvPicPr>
          <p:cNvPr id="21" name="bg object 21"/>
          <p:cNvPicPr/>
          <p:nvPr/>
        </p:nvPicPr>
        <p:blipFill>
          <a:blip r:embed="rId7" cstate="print"/>
          <a:stretch>
            <a:fillRect/>
          </a:stretch>
        </p:blipFill>
        <p:spPr>
          <a:xfrm>
            <a:off x="11371612" y="0"/>
            <a:ext cx="529304" cy="626363"/>
          </a:xfrm>
          <a:prstGeom prst="rect">
            <a:avLst/>
          </a:prstGeom>
        </p:spPr>
      </p:pic>
      <p:pic>
        <p:nvPicPr>
          <p:cNvPr id="22" name="bg object 22"/>
          <p:cNvPicPr/>
          <p:nvPr/>
        </p:nvPicPr>
        <p:blipFill>
          <a:blip r:embed="rId8" cstate="print"/>
          <a:stretch>
            <a:fillRect/>
          </a:stretch>
        </p:blipFill>
        <p:spPr>
          <a:xfrm>
            <a:off x="11532107" y="5551932"/>
            <a:ext cx="507492" cy="1296923"/>
          </a:xfrm>
          <a:prstGeom prst="rect">
            <a:avLst/>
          </a:prstGeom>
        </p:spPr>
      </p:pic>
      <p:pic>
        <p:nvPicPr>
          <p:cNvPr id="23" name="bg object 23"/>
          <p:cNvPicPr/>
          <p:nvPr/>
        </p:nvPicPr>
        <p:blipFill>
          <a:blip r:embed="rId9" cstate="print"/>
          <a:stretch>
            <a:fillRect/>
          </a:stretch>
        </p:blipFill>
        <p:spPr>
          <a:xfrm>
            <a:off x="11631168" y="4572"/>
            <a:ext cx="384048" cy="1725167"/>
          </a:xfrm>
          <a:prstGeom prst="rect">
            <a:avLst/>
          </a:prstGeom>
        </p:spPr>
      </p:pic>
      <p:pic>
        <p:nvPicPr>
          <p:cNvPr id="24" name="bg object 24"/>
          <p:cNvPicPr/>
          <p:nvPr/>
        </p:nvPicPr>
        <p:blipFill>
          <a:blip r:embed="rId10" cstate="print"/>
          <a:stretch>
            <a:fillRect/>
          </a:stretch>
        </p:blipFill>
        <p:spPr>
          <a:xfrm>
            <a:off x="11440668" y="4867655"/>
            <a:ext cx="384048" cy="1981199"/>
          </a:xfrm>
          <a:prstGeom prst="rect">
            <a:avLst/>
          </a:prstGeom>
        </p:spPr>
      </p:pic>
      <p:sp>
        <p:nvSpPr>
          <p:cNvPr id="2" name="Holder 2"/>
          <p:cNvSpPr>
            <a:spLocks noGrp="1"/>
          </p:cNvSpPr>
          <p:nvPr>
            <p:ph type="ctrTitle"/>
          </p:nvPr>
        </p:nvSpPr>
        <p:spPr>
          <a:xfrm>
            <a:off x="2793619" y="2274569"/>
            <a:ext cx="8596630" cy="1244600"/>
          </a:xfrm>
          <a:prstGeom prst="rect">
            <a:avLst/>
          </a:prstGeom>
        </p:spPr>
        <p:txBody>
          <a:bodyPr wrap="square" lIns="0" tIns="0" rIns="0" bIns="0">
            <a:spAutoFit/>
          </a:bodyPr>
          <a:lstStyle>
            <a:lvl1pPr>
              <a:defRPr sz="2000" b="0" i="0">
                <a:solidFill>
                  <a:srgbClr val="8E2EB0"/>
                </a:solidFill>
                <a:latin typeface="Times New Roman"/>
                <a:cs typeface="Times New Roman"/>
              </a:defRPr>
            </a:lvl1pPr>
          </a:lstStyle>
          <a:p>
            <a:endParaRPr/>
          </a:p>
        </p:txBody>
      </p:sp>
      <p:sp>
        <p:nvSpPr>
          <p:cNvPr id="3" name="Holder 3"/>
          <p:cNvSpPr>
            <a:spLocks noGrp="1"/>
          </p:cNvSpPr>
          <p:nvPr>
            <p:ph type="subTitle" idx="4"/>
          </p:nvPr>
        </p:nvSpPr>
        <p:spPr>
          <a:xfrm>
            <a:off x="2650998" y="4065523"/>
            <a:ext cx="7821295" cy="1244600"/>
          </a:xfrm>
          <a:prstGeom prst="rect">
            <a:avLst/>
          </a:prstGeom>
        </p:spPr>
        <p:txBody>
          <a:bodyPr wrap="square" lIns="0" tIns="0" rIns="0" bIns="0">
            <a:spAutoFit/>
          </a:bodyPr>
          <a:lstStyle>
            <a:lvl1pPr>
              <a:defRPr sz="2400" b="1" i="0">
                <a:solidFill>
                  <a:srgbClr val="006FC0"/>
                </a:solidFill>
                <a:latin typeface="Times New Roman"/>
                <a:cs typeface="Times New Roman"/>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12191999" cy="6857996"/>
          </a:xfrm>
          <a:prstGeom prst="rect">
            <a:avLst/>
          </a:prstGeom>
        </p:spPr>
      </p:pic>
      <p:sp>
        <p:nvSpPr>
          <p:cNvPr id="2" name="Holder 2"/>
          <p:cNvSpPr>
            <a:spLocks noGrp="1"/>
          </p:cNvSpPr>
          <p:nvPr>
            <p:ph type="title"/>
          </p:nvPr>
        </p:nvSpPr>
        <p:spPr/>
        <p:txBody>
          <a:bodyPr lIns="0" tIns="0" rIns="0" bIns="0"/>
          <a:lstStyle>
            <a:lvl1pPr>
              <a:defRPr sz="2000" b="0" i="0">
                <a:solidFill>
                  <a:srgbClr val="8E2EB0"/>
                </a:solidFill>
                <a:latin typeface="Times New Roman"/>
                <a:cs typeface="Times New Roman"/>
              </a:defRPr>
            </a:lvl1pPr>
          </a:lstStyle>
          <a:p>
            <a:endParaRPr/>
          </a:p>
        </p:txBody>
      </p:sp>
      <p:sp>
        <p:nvSpPr>
          <p:cNvPr id="3" name="Holder 3"/>
          <p:cNvSpPr>
            <a:spLocks noGrp="1"/>
          </p:cNvSpPr>
          <p:nvPr>
            <p:ph type="body" idx="1"/>
          </p:nvPr>
        </p:nvSpPr>
        <p:spPr/>
        <p:txBody>
          <a:bodyPr lIns="0" tIns="0" rIns="0" bIns="0"/>
          <a:lstStyle>
            <a:lvl1pPr>
              <a:defRPr sz="2400" b="1" i="0">
                <a:solidFill>
                  <a:srgbClr val="006FC0"/>
                </a:solidFill>
                <a:latin typeface="Times New Roman"/>
                <a:cs typeface="Times New Roman"/>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0" i="0">
                <a:solidFill>
                  <a:srgbClr val="8E2EB0"/>
                </a:solidFill>
                <a:latin typeface="Times New Roman"/>
                <a:cs typeface="Times New Roman"/>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0" i="0">
                <a:solidFill>
                  <a:srgbClr val="8E2EB0"/>
                </a:solidFill>
                <a:latin typeface="Times New Roman"/>
                <a:cs typeface="Times New Roman"/>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272666" y="107950"/>
            <a:ext cx="9488170" cy="605155"/>
          </a:xfrm>
          <a:prstGeom prst="rect">
            <a:avLst/>
          </a:prstGeom>
        </p:spPr>
        <p:txBody>
          <a:bodyPr wrap="square" lIns="0" tIns="0" rIns="0" bIns="0">
            <a:spAutoFit/>
          </a:bodyPr>
          <a:lstStyle>
            <a:lvl1pPr>
              <a:defRPr sz="2000" b="0" i="0">
                <a:solidFill>
                  <a:srgbClr val="8E2EB0"/>
                </a:solidFill>
                <a:latin typeface="Times New Roman"/>
                <a:cs typeface="Times New Roman"/>
              </a:defRPr>
            </a:lvl1pPr>
          </a:lstStyle>
          <a:p>
            <a:endParaRPr/>
          </a:p>
        </p:txBody>
      </p:sp>
      <p:sp>
        <p:nvSpPr>
          <p:cNvPr id="3" name="Holder 3"/>
          <p:cNvSpPr>
            <a:spLocks noGrp="1"/>
          </p:cNvSpPr>
          <p:nvPr>
            <p:ph type="body" idx="1"/>
          </p:nvPr>
        </p:nvSpPr>
        <p:spPr>
          <a:xfrm>
            <a:off x="2203195" y="1038669"/>
            <a:ext cx="7702550" cy="4419600"/>
          </a:xfrm>
          <a:prstGeom prst="rect">
            <a:avLst/>
          </a:prstGeom>
        </p:spPr>
        <p:txBody>
          <a:bodyPr wrap="square" lIns="0" tIns="0" rIns="0" bIns="0">
            <a:spAutoFit/>
          </a:bodyPr>
          <a:lstStyle>
            <a:lvl1pPr>
              <a:defRPr sz="2400" b="1" i="0">
                <a:solidFill>
                  <a:srgbClr val="006FC0"/>
                </a:solidFill>
                <a:latin typeface="Times New Roman"/>
                <a:cs typeface="Times New Roman"/>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12/1/2025</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jpe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image" Target="../media/image11.png"/><Relationship Id="rId1" Type="http://schemas.openxmlformats.org/officeDocument/2006/relationships/slideLayout" Target="../slideLayouts/slideLayout5.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1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5.xml"/><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7.jp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40.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png"/><Relationship Id="rId12" Type="http://schemas.openxmlformats.org/officeDocument/2006/relationships/image" Target="../media/image32.png"/><Relationship Id="rId2" Type="http://schemas.openxmlformats.org/officeDocument/2006/relationships/image" Target="../media/image41.png"/><Relationship Id="rId1" Type="http://schemas.openxmlformats.org/officeDocument/2006/relationships/slideLayout" Target="../slideLayouts/slideLayout5.xml"/><Relationship Id="rId6" Type="http://schemas.openxmlformats.org/officeDocument/2006/relationships/image" Target="../media/image45.png"/><Relationship Id="rId11" Type="http://schemas.openxmlformats.org/officeDocument/2006/relationships/image" Target="../media/image50.png"/><Relationship Id="rId5" Type="http://schemas.openxmlformats.org/officeDocument/2006/relationships/image" Target="../media/image44.png"/><Relationship Id="rId10" Type="http://schemas.openxmlformats.org/officeDocument/2006/relationships/image" Target="../media/image49.png"/><Relationship Id="rId4" Type="http://schemas.openxmlformats.org/officeDocument/2006/relationships/image" Target="../media/image43.png"/><Relationship Id="rId9" Type="http://schemas.openxmlformats.org/officeDocument/2006/relationships/image" Target="../media/image48.pn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51.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36.png"/><Relationship Id="rId7" Type="http://schemas.openxmlformats.org/officeDocument/2006/relationships/image" Target="../media/image56.png"/><Relationship Id="rId2" Type="http://schemas.openxmlformats.org/officeDocument/2006/relationships/image" Target="../media/image52.png"/><Relationship Id="rId1" Type="http://schemas.openxmlformats.org/officeDocument/2006/relationships/slideLayout" Target="../slideLayouts/slideLayout5.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1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5.xml"/><Relationship Id="rId5" Type="http://schemas.openxmlformats.org/officeDocument/2006/relationships/image" Target="../media/image32.png"/><Relationship Id="rId4" Type="http://schemas.openxmlformats.org/officeDocument/2006/relationships/image" Target="../media/image5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1.png"/><Relationship Id="rId7" Type="http://schemas.openxmlformats.org/officeDocument/2006/relationships/image" Target="../media/image34.png"/><Relationship Id="rId2" Type="http://schemas.openxmlformats.org/officeDocument/2006/relationships/image" Target="../media/image60.png"/><Relationship Id="rId1" Type="http://schemas.openxmlformats.org/officeDocument/2006/relationships/slideLayout" Target="../slideLayouts/slideLayout5.xml"/><Relationship Id="rId6" Type="http://schemas.openxmlformats.org/officeDocument/2006/relationships/image" Target="../media/image56.png"/><Relationship Id="rId5" Type="http://schemas.openxmlformats.org/officeDocument/2006/relationships/image" Target="../media/image38.png"/><Relationship Id="rId4" Type="http://schemas.openxmlformats.org/officeDocument/2006/relationships/image" Target="../media/image54.png"/></Relationships>
</file>

<file path=ppt/slides/_rels/slide2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5.xml"/><Relationship Id="rId5" Type="http://schemas.openxmlformats.org/officeDocument/2006/relationships/image" Target="../media/image32.png"/><Relationship Id="rId4" Type="http://schemas.openxmlformats.org/officeDocument/2006/relationships/image" Target="../media/image55.png"/></Relationships>
</file>

<file path=ppt/slides/_rels/slide22.xml.rels><?xml version="1.0" encoding="UTF-8" standalone="yes"?>
<Relationships xmlns="http://schemas.openxmlformats.org/package/2006/relationships"><Relationship Id="rId3" Type="http://schemas.openxmlformats.org/officeDocument/2006/relationships/image" Target="../media/image61.png"/><Relationship Id="rId7" Type="http://schemas.openxmlformats.org/officeDocument/2006/relationships/image" Target="../media/image34.png"/><Relationship Id="rId2" Type="http://schemas.openxmlformats.org/officeDocument/2006/relationships/image" Target="../media/image60.png"/><Relationship Id="rId1" Type="http://schemas.openxmlformats.org/officeDocument/2006/relationships/slideLayout" Target="../slideLayouts/slideLayout5.xml"/><Relationship Id="rId6" Type="http://schemas.openxmlformats.org/officeDocument/2006/relationships/image" Target="../media/image56.png"/><Relationship Id="rId5" Type="http://schemas.openxmlformats.org/officeDocument/2006/relationships/image" Target="../media/image38.png"/><Relationship Id="rId4" Type="http://schemas.openxmlformats.org/officeDocument/2006/relationships/image" Target="../media/image54.png"/></Relationships>
</file>

<file path=ppt/slides/_rels/slide2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5.xml"/><Relationship Id="rId5" Type="http://schemas.openxmlformats.org/officeDocument/2006/relationships/image" Target="../media/image32.png"/><Relationship Id="rId4" Type="http://schemas.openxmlformats.org/officeDocument/2006/relationships/image" Target="../media/image62.jpg"/></Relationships>
</file>

<file path=ppt/slides/_rels/slide24.xml.rels><?xml version="1.0" encoding="UTF-8" standalone="yes"?>
<Relationships xmlns="http://schemas.openxmlformats.org/package/2006/relationships"><Relationship Id="rId8" Type="http://schemas.openxmlformats.org/officeDocument/2006/relationships/image" Target="../media/image69.png"/><Relationship Id="rId13" Type="http://schemas.openxmlformats.org/officeDocument/2006/relationships/image" Target="../media/image74.png"/><Relationship Id="rId18" Type="http://schemas.openxmlformats.org/officeDocument/2006/relationships/image" Target="../media/image32.png"/><Relationship Id="rId3" Type="http://schemas.openxmlformats.org/officeDocument/2006/relationships/image" Target="../media/image64.png"/><Relationship Id="rId7" Type="http://schemas.openxmlformats.org/officeDocument/2006/relationships/image" Target="../media/image68.png"/><Relationship Id="rId12" Type="http://schemas.openxmlformats.org/officeDocument/2006/relationships/image" Target="../media/image73.png"/><Relationship Id="rId17" Type="http://schemas.openxmlformats.org/officeDocument/2006/relationships/image" Target="../media/image78.png"/><Relationship Id="rId2" Type="http://schemas.openxmlformats.org/officeDocument/2006/relationships/image" Target="../media/image63.jpg"/><Relationship Id="rId16" Type="http://schemas.openxmlformats.org/officeDocument/2006/relationships/image" Target="../media/image77.png"/><Relationship Id="rId1" Type="http://schemas.openxmlformats.org/officeDocument/2006/relationships/slideLayout" Target="../slideLayouts/slideLayout5.xml"/><Relationship Id="rId6" Type="http://schemas.openxmlformats.org/officeDocument/2006/relationships/image" Target="../media/image67.png"/><Relationship Id="rId11" Type="http://schemas.openxmlformats.org/officeDocument/2006/relationships/image" Target="../media/image72.png"/><Relationship Id="rId5" Type="http://schemas.openxmlformats.org/officeDocument/2006/relationships/image" Target="../media/image66.png"/><Relationship Id="rId15" Type="http://schemas.openxmlformats.org/officeDocument/2006/relationships/image" Target="../media/image76.png"/><Relationship Id="rId10" Type="http://schemas.openxmlformats.org/officeDocument/2006/relationships/image" Target="../media/image71.png"/><Relationship Id="rId4" Type="http://schemas.openxmlformats.org/officeDocument/2006/relationships/image" Target="../media/image65.png"/><Relationship Id="rId9" Type="http://schemas.openxmlformats.org/officeDocument/2006/relationships/image" Target="../media/image70.png"/><Relationship Id="rId14" Type="http://schemas.openxmlformats.org/officeDocument/2006/relationships/image" Target="../media/image75.png"/></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79.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23.png"/><Relationship Id="rId1" Type="http://schemas.openxmlformats.org/officeDocument/2006/relationships/slideLayout" Target="../slideLayouts/slideLayout5.xml"/><Relationship Id="rId6" Type="http://schemas.openxmlformats.org/officeDocument/2006/relationships/image" Target="../media/image5.png"/><Relationship Id="rId11" Type="http://schemas.openxmlformats.org/officeDocument/2006/relationships/image" Target="../media/image24.jp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23.png"/><Relationship Id="rId1" Type="http://schemas.openxmlformats.org/officeDocument/2006/relationships/slideLayout" Target="../slideLayouts/slideLayout4.xml"/><Relationship Id="rId6" Type="http://schemas.openxmlformats.org/officeDocument/2006/relationships/image" Target="../media/image5.png"/><Relationship Id="rId11" Type="http://schemas.openxmlformats.org/officeDocument/2006/relationships/image" Target="../media/image25.jp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29.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28.png"/><Relationship Id="rId2" Type="http://schemas.openxmlformats.org/officeDocument/2006/relationships/image" Target="../media/image26.png"/><Relationship Id="rId16" Type="http://schemas.openxmlformats.org/officeDocument/2006/relationships/image" Target="../media/image32.png"/><Relationship Id="rId1" Type="http://schemas.openxmlformats.org/officeDocument/2006/relationships/slideLayout" Target="../slideLayouts/slideLayout4.xml"/><Relationship Id="rId6" Type="http://schemas.openxmlformats.org/officeDocument/2006/relationships/image" Target="../media/image5.png"/><Relationship Id="rId11" Type="http://schemas.openxmlformats.org/officeDocument/2006/relationships/image" Target="../media/image27.png"/><Relationship Id="rId5" Type="http://schemas.openxmlformats.org/officeDocument/2006/relationships/image" Target="../media/image4.png"/><Relationship Id="rId15" Type="http://schemas.openxmlformats.org/officeDocument/2006/relationships/image" Target="../media/image31.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30.png"/></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29.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28.png"/><Relationship Id="rId2" Type="http://schemas.openxmlformats.org/officeDocument/2006/relationships/image" Target="../media/image26.png"/><Relationship Id="rId16" Type="http://schemas.openxmlformats.org/officeDocument/2006/relationships/image" Target="../media/image32.png"/><Relationship Id="rId1" Type="http://schemas.openxmlformats.org/officeDocument/2006/relationships/slideLayout" Target="../slideLayouts/slideLayout4.xml"/><Relationship Id="rId6" Type="http://schemas.openxmlformats.org/officeDocument/2006/relationships/image" Target="../media/image5.png"/><Relationship Id="rId11" Type="http://schemas.openxmlformats.org/officeDocument/2006/relationships/image" Target="../media/image27.png"/><Relationship Id="rId5" Type="http://schemas.openxmlformats.org/officeDocument/2006/relationships/image" Target="../media/image4.png"/><Relationship Id="rId15" Type="http://schemas.openxmlformats.org/officeDocument/2006/relationships/image" Target="../media/image31.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30.png"/></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29.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28.png"/><Relationship Id="rId2" Type="http://schemas.openxmlformats.org/officeDocument/2006/relationships/image" Target="../media/image26.png"/><Relationship Id="rId16" Type="http://schemas.openxmlformats.org/officeDocument/2006/relationships/image" Target="../media/image32.png"/><Relationship Id="rId1" Type="http://schemas.openxmlformats.org/officeDocument/2006/relationships/slideLayout" Target="../slideLayouts/slideLayout4.xml"/><Relationship Id="rId6" Type="http://schemas.openxmlformats.org/officeDocument/2006/relationships/image" Target="../media/image5.png"/><Relationship Id="rId11" Type="http://schemas.openxmlformats.org/officeDocument/2006/relationships/image" Target="../media/image27.png"/><Relationship Id="rId5" Type="http://schemas.openxmlformats.org/officeDocument/2006/relationships/image" Target="../media/image4.png"/><Relationship Id="rId15" Type="http://schemas.openxmlformats.org/officeDocument/2006/relationships/image" Target="../media/image31.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30.png"/></Relationships>
</file>

<file path=ppt/slides/_rels/slide9.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59818" y="-115757"/>
            <a:ext cx="12191999" cy="6857999"/>
            <a:chOff x="0" y="0"/>
            <a:chExt cx="12191999" cy="6857999"/>
          </a:xfrm>
        </p:grpSpPr>
        <p:pic>
          <p:nvPicPr>
            <p:cNvPr id="3" name="object 3"/>
            <p:cNvPicPr/>
            <p:nvPr/>
          </p:nvPicPr>
          <p:blipFill>
            <a:blip r:embed="rId2" cstate="print"/>
            <a:stretch>
              <a:fillRect/>
            </a:stretch>
          </p:blipFill>
          <p:spPr>
            <a:xfrm>
              <a:off x="0" y="0"/>
              <a:ext cx="12191999" cy="6857998"/>
            </a:xfrm>
            <a:prstGeom prst="rect">
              <a:avLst/>
            </a:prstGeom>
          </p:spPr>
        </p:pic>
        <p:pic>
          <p:nvPicPr>
            <p:cNvPr id="4" name="object 4"/>
            <p:cNvPicPr/>
            <p:nvPr/>
          </p:nvPicPr>
          <p:blipFill>
            <a:blip r:embed="rId3" cstate="print"/>
            <a:stretch>
              <a:fillRect/>
            </a:stretch>
          </p:blipFill>
          <p:spPr>
            <a:xfrm>
              <a:off x="1124711" y="4021835"/>
              <a:ext cx="190500" cy="188975"/>
            </a:xfrm>
            <a:prstGeom prst="rect">
              <a:avLst/>
            </a:prstGeom>
          </p:spPr>
        </p:pic>
        <p:pic>
          <p:nvPicPr>
            <p:cNvPr id="5" name="object 5"/>
            <p:cNvPicPr/>
            <p:nvPr/>
          </p:nvPicPr>
          <p:blipFill>
            <a:blip r:embed="rId4" cstate="print"/>
            <a:stretch>
              <a:fillRect/>
            </a:stretch>
          </p:blipFill>
          <p:spPr>
            <a:xfrm>
              <a:off x="938783" y="0"/>
              <a:ext cx="1335531" cy="2708148"/>
            </a:xfrm>
            <a:prstGeom prst="rect">
              <a:avLst/>
            </a:prstGeom>
          </p:spPr>
        </p:pic>
        <p:pic>
          <p:nvPicPr>
            <p:cNvPr id="6" name="object 6"/>
            <p:cNvPicPr/>
            <p:nvPr/>
          </p:nvPicPr>
          <p:blipFill>
            <a:blip r:embed="rId5" cstate="print"/>
            <a:stretch>
              <a:fillRect/>
            </a:stretch>
          </p:blipFill>
          <p:spPr>
            <a:xfrm>
              <a:off x="867155" y="4572"/>
              <a:ext cx="237744" cy="1089660"/>
            </a:xfrm>
            <a:prstGeom prst="rect">
              <a:avLst/>
            </a:prstGeom>
          </p:spPr>
        </p:pic>
        <p:pic>
          <p:nvPicPr>
            <p:cNvPr id="7" name="object 7"/>
            <p:cNvPicPr/>
            <p:nvPr/>
          </p:nvPicPr>
          <p:blipFill>
            <a:blip r:embed="rId6" cstate="print"/>
            <a:stretch>
              <a:fillRect/>
            </a:stretch>
          </p:blipFill>
          <p:spPr>
            <a:xfrm>
              <a:off x="0" y="9144"/>
              <a:ext cx="524256" cy="4663439"/>
            </a:xfrm>
            <a:prstGeom prst="rect">
              <a:avLst/>
            </a:prstGeom>
          </p:spPr>
        </p:pic>
        <p:pic>
          <p:nvPicPr>
            <p:cNvPr id="8" name="object 8"/>
            <p:cNvPicPr/>
            <p:nvPr/>
          </p:nvPicPr>
          <p:blipFill>
            <a:blip r:embed="rId7" cstate="print"/>
            <a:stretch>
              <a:fillRect/>
            </a:stretch>
          </p:blipFill>
          <p:spPr>
            <a:xfrm>
              <a:off x="562355" y="5480303"/>
              <a:ext cx="513588" cy="1373123"/>
            </a:xfrm>
            <a:prstGeom prst="rect">
              <a:avLst/>
            </a:prstGeom>
          </p:spPr>
        </p:pic>
        <p:pic>
          <p:nvPicPr>
            <p:cNvPr id="9" name="object 9"/>
            <p:cNvPicPr/>
            <p:nvPr/>
          </p:nvPicPr>
          <p:blipFill>
            <a:blip r:embed="rId8" cstate="print"/>
            <a:stretch>
              <a:fillRect/>
            </a:stretch>
          </p:blipFill>
          <p:spPr>
            <a:xfrm>
              <a:off x="694944" y="4572"/>
              <a:ext cx="385572" cy="1740407"/>
            </a:xfrm>
            <a:prstGeom prst="rect">
              <a:avLst/>
            </a:prstGeom>
          </p:spPr>
        </p:pic>
        <p:pic>
          <p:nvPicPr>
            <p:cNvPr id="10" name="object 10"/>
            <p:cNvPicPr/>
            <p:nvPr/>
          </p:nvPicPr>
          <p:blipFill>
            <a:blip r:embed="rId9" cstate="print"/>
            <a:stretch>
              <a:fillRect/>
            </a:stretch>
          </p:blipFill>
          <p:spPr>
            <a:xfrm>
              <a:off x="0" y="4881371"/>
              <a:ext cx="443484" cy="1958339"/>
            </a:xfrm>
            <a:prstGeom prst="rect">
              <a:avLst/>
            </a:prstGeom>
          </p:spPr>
        </p:pic>
        <p:pic>
          <p:nvPicPr>
            <p:cNvPr id="11" name="object 11"/>
            <p:cNvPicPr/>
            <p:nvPr/>
          </p:nvPicPr>
          <p:blipFill>
            <a:blip r:embed="rId10" cstate="print"/>
            <a:stretch>
              <a:fillRect/>
            </a:stretch>
          </p:blipFill>
          <p:spPr>
            <a:xfrm>
              <a:off x="595883" y="4572"/>
              <a:ext cx="813816" cy="4026407"/>
            </a:xfrm>
            <a:prstGeom prst="rect">
              <a:avLst/>
            </a:prstGeom>
          </p:spPr>
        </p:pic>
        <p:pic>
          <p:nvPicPr>
            <p:cNvPr id="12" name="object 12"/>
            <p:cNvPicPr/>
            <p:nvPr/>
          </p:nvPicPr>
          <p:blipFill>
            <a:blip r:embed="rId11" cstate="print"/>
            <a:stretch>
              <a:fillRect/>
            </a:stretch>
          </p:blipFill>
          <p:spPr>
            <a:xfrm>
              <a:off x="1319783" y="4867655"/>
              <a:ext cx="978819" cy="1990344"/>
            </a:xfrm>
            <a:prstGeom prst="rect">
              <a:avLst/>
            </a:prstGeom>
          </p:spPr>
        </p:pic>
        <p:pic>
          <p:nvPicPr>
            <p:cNvPr id="13" name="object 13"/>
            <p:cNvPicPr/>
            <p:nvPr/>
          </p:nvPicPr>
          <p:blipFill>
            <a:blip r:embed="rId12" cstate="print"/>
            <a:stretch>
              <a:fillRect/>
            </a:stretch>
          </p:blipFill>
          <p:spPr>
            <a:xfrm>
              <a:off x="504444" y="9144"/>
              <a:ext cx="833628" cy="6835139"/>
            </a:xfrm>
            <a:prstGeom prst="rect">
              <a:avLst/>
            </a:prstGeom>
          </p:spPr>
        </p:pic>
      </p:grpSp>
      <p:sp>
        <p:nvSpPr>
          <p:cNvPr id="14" name="object 14"/>
          <p:cNvSpPr txBox="1"/>
          <p:nvPr/>
        </p:nvSpPr>
        <p:spPr>
          <a:xfrm>
            <a:off x="2894202" y="321945"/>
            <a:ext cx="6283960" cy="641201"/>
          </a:xfrm>
          <a:prstGeom prst="rect">
            <a:avLst/>
          </a:prstGeom>
        </p:spPr>
        <p:txBody>
          <a:bodyPr vert="horz" wrap="square" lIns="0" tIns="12700" rIns="0" bIns="0" rtlCol="0">
            <a:spAutoFit/>
          </a:bodyPr>
          <a:lstStyle/>
          <a:p>
            <a:pPr marL="1388745" marR="5080" indent="-1376680" algn="ctr">
              <a:lnSpc>
                <a:spcPct val="100000"/>
              </a:lnSpc>
              <a:spcBef>
                <a:spcPts val="100"/>
              </a:spcBef>
            </a:pPr>
            <a:r>
              <a:rPr lang="en-US" sz="2000" b="1">
                <a:solidFill>
                  <a:srgbClr val="006FC0"/>
                </a:solidFill>
                <a:latin typeface="Times New Roman"/>
                <a:cs typeface="Times New Roman"/>
              </a:rPr>
              <a:t>UBND </a:t>
            </a:r>
            <a:r>
              <a:rPr lang="en-US" sz="2000" b="1" smtClean="0">
                <a:solidFill>
                  <a:srgbClr val="006FC0"/>
                </a:solidFill>
                <a:latin typeface="Times New Roman"/>
                <a:cs typeface="Times New Roman"/>
              </a:rPr>
              <a:t>PHƯỜNG PHÚC LỢI</a:t>
            </a:r>
            <a:endParaRPr lang="en-US" sz="2000" b="1" spc="-20">
              <a:solidFill>
                <a:srgbClr val="006FC0"/>
              </a:solidFill>
              <a:latin typeface="Times New Roman"/>
              <a:cs typeface="Times New Roman"/>
            </a:endParaRPr>
          </a:p>
          <a:p>
            <a:pPr marL="1388745" marR="5080" indent="-1376680" algn="ctr">
              <a:lnSpc>
                <a:spcPct val="100000"/>
              </a:lnSpc>
              <a:spcBef>
                <a:spcPts val="100"/>
              </a:spcBef>
            </a:pPr>
            <a:r>
              <a:rPr sz="2000" b="1">
                <a:solidFill>
                  <a:srgbClr val="006FC0"/>
                </a:solidFill>
                <a:latin typeface="Times New Roman"/>
                <a:cs typeface="Times New Roman"/>
              </a:rPr>
              <a:t>TRƯỜNG</a:t>
            </a:r>
            <a:r>
              <a:rPr sz="2000" b="1" spc="-55">
                <a:solidFill>
                  <a:srgbClr val="006FC0"/>
                </a:solidFill>
                <a:latin typeface="Times New Roman"/>
                <a:cs typeface="Times New Roman"/>
              </a:rPr>
              <a:t> </a:t>
            </a:r>
            <a:r>
              <a:rPr sz="2000" b="1">
                <a:solidFill>
                  <a:srgbClr val="006FC0"/>
                </a:solidFill>
                <a:latin typeface="Times New Roman"/>
                <a:cs typeface="Times New Roman"/>
              </a:rPr>
              <a:t>MẦM</a:t>
            </a:r>
            <a:r>
              <a:rPr sz="2000" b="1" spc="-10">
                <a:solidFill>
                  <a:srgbClr val="006FC0"/>
                </a:solidFill>
                <a:latin typeface="Times New Roman"/>
                <a:cs typeface="Times New Roman"/>
              </a:rPr>
              <a:t> </a:t>
            </a:r>
            <a:r>
              <a:rPr sz="2000" b="1" smtClean="0">
                <a:solidFill>
                  <a:srgbClr val="006FC0"/>
                </a:solidFill>
                <a:latin typeface="Times New Roman"/>
                <a:cs typeface="Times New Roman"/>
              </a:rPr>
              <a:t>NON</a:t>
            </a:r>
            <a:r>
              <a:rPr lang="en-US" sz="2000" b="1" smtClean="0">
                <a:solidFill>
                  <a:srgbClr val="006FC0"/>
                </a:solidFill>
                <a:latin typeface="Times New Roman"/>
                <a:cs typeface="Times New Roman"/>
              </a:rPr>
              <a:t> </a:t>
            </a:r>
            <a:r>
              <a:rPr lang="vi-VN" sz="2000" b="1" smtClean="0">
                <a:solidFill>
                  <a:srgbClr val="006FC0"/>
                </a:solidFill>
                <a:latin typeface="Times New Roman"/>
                <a:cs typeface="Times New Roman"/>
              </a:rPr>
              <a:t>HOA SỮA</a:t>
            </a:r>
            <a:endParaRPr sz="2000">
              <a:latin typeface="Times New Roman"/>
              <a:cs typeface="Times New Roman"/>
            </a:endParaRPr>
          </a:p>
        </p:txBody>
      </p:sp>
      <p:sp>
        <p:nvSpPr>
          <p:cNvPr id="27" name="TextBox 26">
            <a:extLst>
              <a:ext uri="{FF2B5EF4-FFF2-40B4-BE49-F238E27FC236}">
                <a16:creationId xmlns:a16="http://schemas.microsoft.com/office/drawing/2014/main" id="{35B09B2A-C67A-F0DC-3116-6E49839E0190}"/>
              </a:ext>
            </a:extLst>
          </p:cNvPr>
          <p:cNvSpPr txBox="1"/>
          <p:nvPr/>
        </p:nvSpPr>
        <p:spPr>
          <a:xfrm>
            <a:off x="1069275" y="2682173"/>
            <a:ext cx="9361743" cy="631070"/>
          </a:xfrm>
          <a:prstGeom prst="rect">
            <a:avLst/>
          </a:prstGeom>
          <a:noFill/>
        </p:spPr>
        <p:txBody>
          <a:bodyPr wrap="square">
            <a:spAutoFit/>
          </a:bodyPr>
          <a:lstStyle/>
          <a:p>
            <a:pPr indent="457200" algn="ctr">
              <a:lnSpc>
                <a:spcPct val="120000"/>
              </a:lnSpc>
            </a:pPr>
            <a:r>
              <a:rPr lang="en-US" sz="3200" b="1">
                <a:solidFill>
                  <a:srgbClr val="0070C0"/>
                </a:solidFill>
                <a:latin typeface="Times New Roman" panose="02020603050405020304" pitchFamily="18" charset="0"/>
                <a:ea typeface="Yu Gothic UI Semibold" panose="020B0700000000000000" pitchFamily="34" charset="-128"/>
                <a:cs typeface="Times New Roman" panose="02020603050405020304" pitchFamily="18" charset="0"/>
              </a:rPr>
              <a:t>LĨNH VỰC PHÁT TRIỂN NHẬN THỨC</a:t>
            </a:r>
            <a:endParaRPr lang="en-US" sz="3200" b="1">
              <a:solidFill>
                <a:srgbClr val="0070C0"/>
              </a:solidFill>
              <a:latin typeface="Yu Gothic UI Semibold" panose="020B0700000000000000" pitchFamily="34" charset="-128"/>
              <a:ea typeface="Yu Gothic UI Semibold" panose="020B0700000000000000" pitchFamily="34" charset="-128"/>
            </a:endParaRPr>
          </a:p>
        </p:txBody>
      </p:sp>
      <p:sp>
        <p:nvSpPr>
          <p:cNvPr id="29" name="TextBox 28">
            <a:extLst>
              <a:ext uri="{FF2B5EF4-FFF2-40B4-BE49-F238E27FC236}">
                <a16:creationId xmlns:a16="http://schemas.microsoft.com/office/drawing/2014/main" id="{25E07983-CC32-B76E-0DA3-8B9ADD815932}"/>
              </a:ext>
            </a:extLst>
          </p:cNvPr>
          <p:cNvSpPr txBox="1"/>
          <p:nvPr/>
        </p:nvSpPr>
        <p:spPr>
          <a:xfrm>
            <a:off x="1306257" y="4364304"/>
            <a:ext cx="9124761" cy="1421928"/>
          </a:xfrm>
          <a:prstGeom prst="rect">
            <a:avLst/>
          </a:prstGeom>
          <a:noFill/>
        </p:spPr>
        <p:txBody>
          <a:bodyPr wrap="square">
            <a:spAutoFit/>
          </a:bodyPr>
          <a:lstStyle/>
          <a:p>
            <a:pPr indent="457200" algn="ctr">
              <a:lnSpc>
                <a:spcPct val="120000"/>
              </a:lnSpc>
            </a:pPr>
            <a:r>
              <a:rPr lang="en-US" sz="2400" b="1">
                <a:solidFill>
                  <a:srgbClr val="FF0000"/>
                </a:solidFill>
                <a:latin typeface="Times New Roman" panose="02020603050405020304" pitchFamily="18" charset="0"/>
                <a:ea typeface="Zilla Slab Light" pitchFamily="2" charset="0"/>
                <a:cs typeface="Times New Roman" panose="02020603050405020304" pitchFamily="18" charset="0"/>
              </a:rPr>
              <a:t>      ĐỀ TÀI: NBPB - MÀU VÀNG </a:t>
            </a:r>
          </a:p>
          <a:p>
            <a:pPr indent="457200" algn="just">
              <a:lnSpc>
                <a:spcPct val="120000"/>
              </a:lnSpc>
            </a:pPr>
            <a:r>
              <a:rPr lang="en-US" sz="2400" b="1">
                <a:solidFill>
                  <a:srgbClr val="FF0000"/>
                </a:solidFill>
                <a:effectLst/>
                <a:latin typeface="Times New Roman" panose="02020603050405020304" pitchFamily="18" charset="0"/>
                <a:ea typeface="Zilla Slab Light" pitchFamily="2" charset="0"/>
                <a:cs typeface="Times New Roman" panose="02020603050405020304" pitchFamily="18" charset="0"/>
              </a:rPr>
              <a:t>                                  Lứa tuổi : Nhà trẻ 24-36 tháng</a:t>
            </a:r>
          </a:p>
          <a:p>
            <a:pPr indent="457200" algn="just">
              <a:lnSpc>
                <a:spcPct val="120000"/>
              </a:lnSpc>
            </a:pPr>
            <a:r>
              <a:rPr lang="en-US" sz="2400" b="1">
                <a:solidFill>
                  <a:srgbClr val="FF0000"/>
                </a:solidFill>
                <a:latin typeface="Times New Roman" panose="02020603050405020304" pitchFamily="18" charset="0"/>
                <a:ea typeface="Zilla Slab Light" pitchFamily="2" charset="0"/>
                <a:cs typeface="Times New Roman" panose="02020603050405020304" pitchFamily="18" charset="0"/>
              </a:rPr>
              <a:t>                                  </a:t>
            </a:r>
            <a:r>
              <a:rPr lang="en-US" sz="2400" b="1" smtClean="0">
                <a:solidFill>
                  <a:srgbClr val="FF0000"/>
                </a:solidFill>
                <a:latin typeface="Times New Roman" panose="02020603050405020304" pitchFamily="18" charset="0"/>
                <a:ea typeface="Zilla Slab Light" pitchFamily="2" charset="0"/>
                <a:cs typeface="Times New Roman" panose="02020603050405020304" pitchFamily="18" charset="0"/>
              </a:rPr>
              <a:t>GV:  Lê Thị Vân Anh</a:t>
            </a:r>
            <a:endParaRPr lang="en-US" sz="2400" b="1" dirty="0">
              <a:solidFill>
                <a:srgbClr val="FF0000"/>
              </a:solidFill>
              <a:effectLst/>
              <a:latin typeface="Times New Roman" panose="02020603050405020304" pitchFamily="18" charset="0"/>
              <a:ea typeface="Zilla Slab Light" pitchFamily="2" charset="0"/>
              <a:cs typeface="Times New Roman" panose="02020603050405020304" pitchFamily="18" charset="0"/>
            </a:endParaRPr>
          </a:p>
        </p:txBody>
      </p:sp>
      <p:pic>
        <p:nvPicPr>
          <p:cNvPr id="15" name="Picture 1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029200" y="978475"/>
            <a:ext cx="1600200" cy="1703698"/>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881822" y="1186878"/>
            <a:ext cx="8709025" cy="4417695"/>
            <a:chOff x="1881822" y="1186878"/>
            <a:chExt cx="8709025" cy="4417695"/>
          </a:xfrm>
        </p:grpSpPr>
        <p:sp>
          <p:nvSpPr>
            <p:cNvPr id="3" name="object 3"/>
            <p:cNvSpPr/>
            <p:nvPr/>
          </p:nvSpPr>
          <p:spPr>
            <a:xfrm>
              <a:off x="1889760" y="1194816"/>
              <a:ext cx="8693150" cy="4401820"/>
            </a:xfrm>
            <a:custGeom>
              <a:avLst/>
              <a:gdLst/>
              <a:ahLst/>
              <a:cxnLst/>
              <a:rect l="l" t="t" r="r" b="b"/>
              <a:pathLst>
                <a:path w="8693150" h="4401820">
                  <a:moveTo>
                    <a:pt x="7959344" y="0"/>
                  </a:moveTo>
                  <a:lnTo>
                    <a:pt x="733551" y="0"/>
                  </a:lnTo>
                  <a:lnTo>
                    <a:pt x="685320" y="1560"/>
                  </a:lnTo>
                  <a:lnTo>
                    <a:pt x="637922" y="6176"/>
                  </a:lnTo>
                  <a:lnTo>
                    <a:pt x="591453" y="13752"/>
                  </a:lnTo>
                  <a:lnTo>
                    <a:pt x="546011" y="24191"/>
                  </a:lnTo>
                  <a:lnTo>
                    <a:pt x="501692" y="37396"/>
                  </a:lnTo>
                  <a:lnTo>
                    <a:pt x="458593" y="53271"/>
                  </a:lnTo>
                  <a:lnTo>
                    <a:pt x="416810" y="71719"/>
                  </a:lnTo>
                  <a:lnTo>
                    <a:pt x="376440" y="92643"/>
                  </a:lnTo>
                  <a:lnTo>
                    <a:pt x="337579" y="115946"/>
                  </a:lnTo>
                  <a:lnTo>
                    <a:pt x="300325" y="141532"/>
                  </a:lnTo>
                  <a:lnTo>
                    <a:pt x="264774" y="169305"/>
                  </a:lnTo>
                  <a:lnTo>
                    <a:pt x="231022" y="199167"/>
                  </a:lnTo>
                  <a:lnTo>
                    <a:pt x="199167" y="231022"/>
                  </a:lnTo>
                  <a:lnTo>
                    <a:pt x="169305" y="264774"/>
                  </a:lnTo>
                  <a:lnTo>
                    <a:pt x="141532" y="300325"/>
                  </a:lnTo>
                  <a:lnTo>
                    <a:pt x="115946" y="337579"/>
                  </a:lnTo>
                  <a:lnTo>
                    <a:pt x="92643" y="376440"/>
                  </a:lnTo>
                  <a:lnTo>
                    <a:pt x="71719" y="416810"/>
                  </a:lnTo>
                  <a:lnTo>
                    <a:pt x="53271" y="458593"/>
                  </a:lnTo>
                  <a:lnTo>
                    <a:pt x="37396" y="501692"/>
                  </a:lnTo>
                  <a:lnTo>
                    <a:pt x="24191" y="546011"/>
                  </a:lnTo>
                  <a:lnTo>
                    <a:pt x="13752" y="591453"/>
                  </a:lnTo>
                  <a:lnTo>
                    <a:pt x="6176" y="637922"/>
                  </a:lnTo>
                  <a:lnTo>
                    <a:pt x="1560" y="685320"/>
                  </a:lnTo>
                  <a:lnTo>
                    <a:pt x="0" y="733551"/>
                  </a:lnTo>
                  <a:lnTo>
                    <a:pt x="0" y="3667760"/>
                  </a:lnTo>
                  <a:lnTo>
                    <a:pt x="1560" y="3715991"/>
                  </a:lnTo>
                  <a:lnTo>
                    <a:pt x="6176" y="3763389"/>
                  </a:lnTo>
                  <a:lnTo>
                    <a:pt x="13752" y="3809858"/>
                  </a:lnTo>
                  <a:lnTo>
                    <a:pt x="24191" y="3855300"/>
                  </a:lnTo>
                  <a:lnTo>
                    <a:pt x="37396" y="3899619"/>
                  </a:lnTo>
                  <a:lnTo>
                    <a:pt x="53271" y="3942718"/>
                  </a:lnTo>
                  <a:lnTo>
                    <a:pt x="71719" y="3984501"/>
                  </a:lnTo>
                  <a:lnTo>
                    <a:pt x="92643" y="4024871"/>
                  </a:lnTo>
                  <a:lnTo>
                    <a:pt x="115946" y="4063732"/>
                  </a:lnTo>
                  <a:lnTo>
                    <a:pt x="141532" y="4100986"/>
                  </a:lnTo>
                  <a:lnTo>
                    <a:pt x="169305" y="4136537"/>
                  </a:lnTo>
                  <a:lnTo>
                    <a:pt x="199167" y="4170289"/>
                  </a:lnTo>
                  <a:lnTo>
                    <a:pt x="231022" y="4202144"/>
                  </a:lnTo>
                  <a:lnTo>
                    <a:pt x="264774" y="4232006"/>
                  </a:lnTo>
                  <a:lnTo>
                    <a:pt x="300325" y="4259779"/>
                  </a:lnTo>
                  <a:lnTo>
                    <a:pt x="337579" y="4285365"/>
                  </a:lnTo>
                  <a:lnTo>
                    <a:pt x="376440" y="4308668"/>
                  </a:lnTo>
                  <a:lnTo>
                    <a:pt x="416810" y="4329592"/>
                  </a:lnTo>
                  <a:lnTo>
                    <a:pt x="458593" y="4348040"/>
                  </a:lnTo>
                  <a:lnTo>
                    <a:pt x="501692" y="4363915"/>
                  </a:lnTo>
                  <a:lnTo>
                    <a:pt x="546011" y="4377120"/>
                  </a:lnTo>
                  <a:lnTo>
                    <a:pt x="591453" y="4387559"/>
                  </a:lnTo>
                  <a:lnTo>
                    <a:pt x="637922" y="4395135"/>
                  </a:lnTo>
                  <a:lnTo>
                    <a:pt x="685320" y="4399751"/>
                  </a:lnTo>
                  <a:lnTo>
                    <a:pt x="733551" y="4401312"/>
                  </a:lnTo>
                  <a:lnTo>
                    <a:pt x="7959344" y="4401312"/>
                  </a:lnTo>
                  <a:lnTo>
                    <a:pt x="8007575" y="4399751"/>
                  </a:lnTo>
                  <a:lnTo>
                    <a:pt x="8054973" y="4395135"/>
                  </a:lnTo>
                  <a:lnTo>
                    <a:pt x="8101442" y="4387559"/>
                  </a:lnTo>
                  <a:lnTo>
                    <a:pt x="8146884" y="4377120"/>
                  </a:lnTo>
                  <a:lnTo>
                    <a:pt x="8191203" y="4363915"/>
                  </a:lnTo>
                  <a:lnTo>
                    <a:pt x="8234302" y="4348040"/>
                  </a:lnTo>
                  <a:lnTo>
                    <a:pt x="8276085" y="4329592"/>
                  </a:lnTo>
                  <a:lnTo>
                    <a:pt x="8316455" y="4308668"/>
                  </a:lnTo>
                  <a:lnTo>
                    <a:pt x="8355316" y="4285365"/>
                  </a:lnTo>
                  <a:lnTo>
                    <a:pt x="8392570" y="4259779"/>
                  </a:lnTo>
                  <a:lnTo>
                    <a:pt x="8428121" y="4232006"/>
                  </a:lnTo>
                  <a:lnTo>
                    <a:pt x="8461873" y="4202144"/>
                  </a:lnTo>
                  <a:lnTo>
                    <a:pt x="8493728" y="4170289"/>
                  </a:lnTo>
                  <a:lnTo>
                    <a:pt x="8523590" y="4136537"/>
                  </a:lnTo>
                  <a:lnTo>
                    <a:pt x="8551363" y="4100986"/>
                  </a:lnTo>
                  <a:lnTo>
                    <a:pt x="8576949" y="4063732"/>
                  </a:lnTo>
                  <a:lnTo>
                    <a:pt x="8600252" y="4024871"/>
                  </a:lnTo>
                  <a:lnTo>
                    <a:pt x="8621176" y="3984501"/>
                  </a:lnTo>
                  <a:lnTo>
                    <a:pt x="8639624" y="3942718"/>
                  </a:lnTo>
                  <a:lnTo>
                    <a:pt x="8655499" y="3899619"/>
                  </a:lnTo>
                  <a:lnTo>
                    <a:pt x="8668704" y="3855300"/>
                  </a:lnTo>
                  <a:lnTo>
                    <a:pt x="8679143" y="3809858"/>
                  </a:lnTo>
                  <a:lnTo>
                    <a:pt x="8686719" y="3763389"/>
                  </a:lnTo>
                  <a:lnTo>
                    <a:pt x="8691335" y="3715991"/>
                  </a:lnTo>
                  <a:lnTo>
                    <a:pt x="8692896" y="3667760"/>
                  </a:lnTo>
                  <a:lnTo>
                    <a:pt x="8692896" y="733551"/>
                  </a:lnTo>
                  <a:lnTo>
                    <a:pt x="8691335" y="685320"/>
                  </a:lnTo>
                  <a:lnTo>
                    <a:pt x="8686719" y="637922"/>
                  </a:lnTo>
                  <a:lnTo>
                    <a:pt x="8679143" y="591453"/>
                  </a:lnTo>
                  <a:lnTo>
                    <a:pt x="8668704" y="546011"/>
                  </a:lnTo>
                  <a:lnTo>
                    <a:pt x="8655499" y="501692"/>
                  </a:lnTo>
                  <a:lnTo>
                    <a:pt x="8639624" y="458593"/>
                  </a:lnTo>
                  <a:lnTo>
                    <a:pt x="8621176" y="416810"/>
                  </a:lnTo>
                  <a:lnTo>
                    <a:pt x="8600252" y="376440"/>
                  </a:lnTo>
                  <a:lnTo>
                    <a:pt x="8576949" y="337579"/>
                  </a:lnTo>
                  <a:lnTo>
                    <a:pt x="8551363" y="300325"/>
                  </a:lnTo>
                  <a:lnTo>
                    <a:pt x="8523590" y="264774"/>
                  </a:lnTo>
                  <a:lnTo>
                    <a:pt x="8493728" y="231022"/>
                  </a:lnTo>
                  <a:lnTo>
                    <a:pt x="8461873" y="199167"/>
                  </a:lnTo>
                  <a:lnTo>
                    <a:pt x="8428121" y="169305"/>
                  </a:lnTo>
                  <a:lnTo>
                    <a:pt x="8392570" y="141532"/>
                  </a:lnTo>
                  <a:lnTo>
                    <a:pt x="8355316" y="115946"/>
                  </a:lnTo>
                  <a:lnTo>
                    <a:pt x="8316455" y="92643"/>
                  </a:lnTo>
                  <a:lnTo>
                    <a:pt x="8276085" y="71719"/>
                  </a:lnTo>
                  <a:lnTo>
                    <a:pt x="8234302" y="53271"/>
                  </a:lnTo>
                  <a:lnTo>
                    <a:pt x="8191203" y="37396"/>
                  </a:lnTo>
                  <a:lnTo>
                    <a:pt x="8146884" y="24191"/>
                  </a:lnTo>
                  <a:lnTo>
                    <a:pt x="8101442" y="13752"/>
                  </a:lnTo>
                  <a:lnTo>
                    <a:pt x="8054973" y="6176"/>
                  </a:lnTo>
                  <a:lnTo>
                    <a:pt x="8007575" y="1560"/>
                  </a:lnTo>
                  <a:lnTo>
                    <a:pt x="7959344" y="0"/>
                  </a:lnTo>
                  <a:close/>
                </a:path>
              </a:pathLst>
            </a:custGeom>
            <a:solidFill>
              <a:srgbClr val="FFFF00"/>
            </a:solidFill>
          </p:spPr>
          <p:txBody>
            <a:bodyPr wrap="square" lIns="0" tIns="0" rIns="0" bIns="0" rtlCol="0"/>
            <a:lstStyle/>
            <a:p>
              <a:endParaRPr/>
            </a:p>
          </p:txBody>
        </p:sp>
        <p:sp>
          <p:nvSpPr>
            <p:cNvPr id="4" name="object 4"/>
            <p:cNvSpPr/>
            <p:nvPr/>
          </p:nvSpPr>
          <p:spPr>
            <a:xfrm>
              <a:off x="1889760" y="1194816"/>
              <a:ext cx="8693150" cy="4401820"/>
            </a:xfrm>
            <a:custGeom>
              <a:avLst/>
              <a:gdLst/>
              <a:ahLst/>
              <a:cxnLst/>
              <a:rect l="l" t="t" r="r" b="b"/>
              <a:pathLst>
                <a:path w="8693150" h="4401820">
                  <a:moveTo>
                    <a:pt x="0" y="733551"/>
                  </a:moveTo>
                  <a:lnTo>
                    <a:pt x="1560" y="685320"/>
                  </a:lnTo>
                  <a:lnTo>
                    <a:pt x="6176" y="637922"/>
                  </a:lnTo>
                  <a:lnTo>
                    <a:pt x="13752" y="591453"/>
                  </a:lnTo>
                  <a:lnTo>
                    <a:pt x="24191" y="546011"/>
                  </a:lnTo>
                  <a:lnTo>
                    <a:pt x="37396" y="501692"/>
                  </a:lnTo>
                  <a:lnTo>
                    <a:pt x="53271" y="458593"/>
                  </a:lnTo>
                  <a:lnTo>
                    <a:pt x="71719" y="416810"/>
                  </a:lnTo>
                  <a:lnTo>
                    <a:pt x="92643" y="376440"/>
                  </a:lnTo>
                  <a:lnTo>
                    <a:pt x="115946" y="337579"/>
                  </a:lnTo>
                  <a:lnTo>
                    <a:pt x="141532" y="300325"/>
                  </a:lnTo>
                  <a:lnTo>
                    <a:pt x="169305" y="264774"/>
                  </a:lnTo>
                  <a:lnTo>
                    <a:pt x="199167" y="231022"/>
                  </a:lnTo>
                  <a:lnTo>
                    <a:pt x="231022" y="199167"/>
                  </a:lnTo>
                  <a:lnTo>
                    <a:pt x="264774" y="169305"/>
                  </a:lnTo>
                  <a:lnTo>
                    <a:pt x="300325" y="141532"/>
                  </a:lnTo>
                  <a:lnTo>
                    <a:pt x="337579" y="115946"/>
                  </a:lnTo>
                  <a:lnTo>
                    <a:pt x="376440" y="92643"/>
                  </a:lnTo>
                  <a:lnTo>
                    <a:pt x="416810" y="71719"/>
                  </a:lnTo>
                  <a:lnTo>
                    <a:pt x="458593" y="53271"/>
                  </a:lnTo>
                  <a:lnTo>
                    <a:pt x="501692" y="37396"/>
                  </a:lnTo>
                  <a:lnTo>
                    <a:pt x="546011" y="24191"/>
                  </a:lnTo>
                  <a:lnTo>
                    <a:pt x="591453" y="13752"/>
                  </a:lnTo>
                  <a:lnTo>
                    <a:pt x="637922" y="6176"/>
                  </a:lnTo>
                  <a:lnTo>
                    <a:pt x="685320" y="1560"/>
                  </a:lnTo>
                  <a:lnTo>
                    <a:pt x="733551" y="0"/>
                  </a:lnTo>
                  <a:lnTo>
                    <a:pt x="7959344" y="0"/>
                  </a:lnTo>
                  <a:lnTo>
                    <a:pt x="8007575" y="1560"/>
                  </a:lnTo>
                  <a:lnTo>
                    <a:pt x="8054973" y="6176"/>
                  </a:lnTo>
                  <a:lnTo>
                    <a:pt x="8101442" y="13752"/>
                  </a:lnTo>
                  <a:lnTo>
                    <a:pt x="8146884" y="24191"/>
                  </a:lnTo>
                  <a:lnTo>
                    <a:pt x="8191203" y="37396"/>
                  </a:lnTo>
                  <a:lnTo>
                    <a:pt x="8234302" y="53271"/>
                  </a:lnTo>
                  <a:lnTo>
                    <a:pt x="8276085" y="71719"/>
                  </a:lnTo>
                  <a:lnTo>
                    <a:pt x="8316455" y="92643"/>
                  </a:lnTo>
                  <a:lnTo>
                    <a:pt x="8355316" y="115946"/>
                  </a:lnTo>
                  <a:lnTo>
                    <a:pt x="8392570" y="141532"/>
                  </a:lnTo>
                  <a:lnTo>
                    <a:pt x="8428121" y="169305"/>
                  </a:lnTo>
                  <a:lnTo>
                    <a:pt x="8461873" y="199167"/>
                  </a:lnTo>
                  <a:lnTo>
                    <a:pt x="8493728" y="231022"/>
                  </a:lnTo>
                  <a:lnTo>
                    <a:pt x="8523590" y="264774"/>
                  </a:lnTo>
                  <a:lnTo>
                    <a:pt x="8551363" y="300325"/>
                  </a:lnTo>
                  <a:lnTo>
                    <a:pt x="8576949" y="337579"/>
                  </a:lnTo>
                  <a:lnTo>
                    <a:pt x="8600252" y="376440"/>
                  </a:lnTo>
                  <a:lnTo>
                    <a:pt x="8621176" y="416810"/>
                  </a:lnTo>
                  <a:lnTo>
                    <a:pt x="8639624" y="458593"/>
                  </a:lnTo>
                  <a:lnTo>
                    <a:pt x="8655499" y="501692"/>
                  </a:lnTo>
                  <a:lnTo>
                    <a:pt x="8668704" y="546011"/>
                  </a:lnTo>
                  <a:lnTo>
                    <a:pt x="8679143" y="591453"/>
                  </a:lnTo>
                  <a:lnTo>
                    <a:pt x="8686719" y="637922"/>
                  </a:lnTo>
                  <a:lnTo>
                    <a:pt x="8691335" y="685320"/>
                  </a:lnTo>
                  <a:lnTo>
                    <a:pt x="8692896" y="733551"/>
                  </a:lnTo>
                  <a:lnTo>
                    <a:pt x="8692896" y="3667760"/>
                  </a:lnTo>
                  <a:lnTo>
                    <a:pt x="8691335" y="3715991"/>
                  </a:lnTo>
                  <a:lnTo>
                    <a:pt x="8686719" y="3763389"/>
                  </a:lnTo>
                  <a:lnTo>
                    <a:pt x="8679143" y="3809858"/>
                  </a:lnTo>
                  <a:lnTo>
                    <a:pt x="8668704" y="3855300"/>
                  </a:lnTo>
                  <a:lnTo>
                    <a:pt x="8655499" y="3899619"/>
                  </a:lnTo>
                  <a:lnTo>
                    <a:pt x="8639624" y="3942718"/>
                  </a:lnTo>
                  <a:lnTo>
                    <a:pt x="8621176" y="3984501"/>
                  </a:lnTo>
                  <a:lnTo>
                    <a:pt x="8600252" y="4024871"/>
                  </a:lnTo>
                  <a:lnTo>
                    <a:pt x="8576949" y="4063732"/>
                  </a:lnTo>
                  <a:lnTo>
                    <a:pt x="8551363" y="4100986"/>
                  </a:lnTo>
                  <a:lnTo>
                    <a:pt x="8523590" y="4136537"/>
                  </a:lnTo>
                  <a:lnTo>
                    <a:pt x="8493728" y="4170289"/>
                  </a:lnTo>
                  <a:lnTo>
                    <a:pt x="8461873" y="4202144"/>
                  </a:lnTo>
                  <a:lnTo>
                    <a:pt x="8428121" y="4232006"/>
                  </a:lnTo>
                  <a:lnTo>
                    <a:pt x="8392570" y="4259779"/>
                  </a:lnTo>
                  <a:lnTo>
                    <a:pt x="8355316" y="4285365"/>
                  </a:lnTo>
                  <a:lnTo>
                    <a:pt x="8316455" y="4308668"/>
                  </a:lnTo>
                  <a:lnTo>
                    <a:pt x="8276085" y="4329592"/>
                  </a:lnTo>
                  <a:lnTo>
                    <a:pt x="8234302" y="4348040"/>
                  </a:lnTo>
                  <a:lnTo>
                    <a:pt x="8191203" y="4363915"/>
                  </a:lnTo>
                  <a:lnTo>
                    <a:pt x="8146884" y="4377120"/>
                  </a:lnTo>
                  <a:lnTo>
                    <a:pt x="8101442" y="4387559"/>
                  </a:lnTo>
                  <a:lnTo>
                    <a:pt x="8054973" y="4395135"/>
                  </a:lnTo>
                  <a:lnTo>
                    <a:pt x="8007575" y="4399751"/>
                  </a:lnTo>
                  <a:lnTo>
                    <a:pt x="7959344" y="4401312"/>
                  </a:lnTo>
                  <a:lnTo>
                    <a:pt x="733551" y="4401312"/>
                  </a:lnTo>
                  <a:lnTo>
                    <a:pt x="685320" y="4399751"/>
                  </a:lnTo>
                  <a:lnTo>
                    <a:pt x="637922" y="4395135"/>
                  </a:lnTo>
                  <a:lnTo>
                    <a:pt x="591453" y="4387559"/>
                  </a:lnTo>
                  <a:lnTo>
                    <a:pt x="546011" y="4377120"/>
                  </a:lnTo>
                  <a:lnTo>
                    <a:pt x="501692" y="4363915"/>
                  </a:lnTo>
                  <a:lnTo>
                    <a:pt x="458593" y="4348040"/>
                  </a:lnTo>
                  <a:lnTo>
                    <a:pt x="416810" y="4329592"/>
                  </a:lnTo>
                  <a:lnTo>
                    <a:pt x="376440" y="4308668"/>
                  </a:lnTo>
                  <a:lnTo>
                    <a:pt x="337579" y="4285365"/>
                  </a:lnTo>
                  <a:lnTo>
                    <a:pt x="300325" y="4259779"/>
                  </a:lnTo>
                  <a:lnTo>
                    <a:pt x="264774" y="4232006"/>
                  </a:lnTo>
                  <a:lnTo>
                    <a:pt x="231022" y="4202144"/>
                  </a:lnTo>
                  <a:lnTo>
                    <a:pt x="199167" y="4170289"/>
                  </a:lnTo>
                  <a:lnTo>
                    <a:pt x="169305" y="4136537"/>
                  </a:lnTo>
                  <a:lnTo>
                    <a:pt x="141532" y="4100986"/>
                  </a:lnTo>
                  <a:lnTo>
                    <a:pt x="115946" y="4063732"/>
                  </a:lnTo>
                  <a:lnTo>
                    <a:pt x="92643" y="4024871"/>
                  </a:lnTo>
                  <a:lnTo>
                    <a:pt x="71719" y="3984501"/>
                  </a:lnTo>
                  <a:lnTo>
                    <a:pt x="53271" y="3942718"/>
                  </a:lnTo>
                  <a:lnTo>
                    <a:pt x="37396" y="3899619"/>
                  </a:lnTo>
                  <a:lnTo>
                    <a:pt x="24191" y="3855300"/>
                  </a:lnTo>
                  <a:lnTo>
                    <a:pt x="13752" y="3809858"/>
                  </a:lnTo>
                  <a:lnTo>
                    <a:pt x="6176" y="3763389"/>
                  </a:lnTo>
                  <a:lnTo>
                    <a:pt x="1560" y="3715991"/>
                  </a:lnTo>
                  <a:lnTo>
                    <a:pt x="0" y="3667760"/>
                  </a:lnTo>
                  <a:lnTo>
                    <a:pt x="0" y="733551"/>
                  </a:lnTo>
                  <a:close/>
                </a:path>
              </a:pathLst>
            </a:custGeom>
            <a:ln w="15875">
              <a:solidFill>
                <a:srgbClr val="6F9535"/>
              </a:solidFill>
            </a:ln>
          </p:spPr>
          <p:txBody>
            <a:bodyPr wrap="square" lIns="0" tIns="0" rIns="0" bIns="0" rtlCol="0"/>
            <a:lstStyle/>
            <a:p>
              <a:endParaRPr/>
            </a:p>
          </p:txBody>
        </p:sp>
      </p:grpSp>
      <p:sp>
        <p:nvSpPr>
          <p:cNvPr id="5" name="object 5"/>
          <p:cNvSpPr txBox="1">
            <a:spLocks noGrp="1"/>
          </p:cNvSpPr>
          <p:nvPr>
            <p:ph type="title"/>
          </p:nvPr>
        </p:nvSpPr>
        <p:spPr>
          <a:xfrm>
            <a:off x="4721478" y="5845251"/>
            <a:ext cx="2849880" cy="635000"/>
          </a:xfrm>
          <a:prstGeom prst="rect">
            <a:avLst/>
          </a:prstGeom>
        </p:spPr>
        <p:txBody>
          <a:bodyPr vert="horz" wrap="square" lIns="0" tIns="12065" rIns="0" bIns="0" rtlCol="0">
            <a:spAutoFit/>
          </a:bodyPr>
          <a:lstStyle/>
          <a:p>
            <a:pPr marL="12700">
              <a:lnSpc>
                <a:spcPct val="100000"/>
              </a:lnSpc>
              <a:spcBef>
                <a:spcPts val="95"/>
              </a:spcBef>
            </a:pPr>
            <a:r>
              <a:rPr sz="4000" b="1" dirty="0">
                <a:solidFill>
                  <a:srgbClr val="12466F"/>
                </a:solidFill>
                <a:latin typeface="Times New Roman"/>
                <a:cs typeface="Times New Roman"/>
              </a:rPr>
              <a:t>MÀU</a:t>
            </a:r>
            <a:r>
              <a:rPr sz="4000" b="1" spc="-150" dirty="0">
                <a:solidFill>
                  <a:srgbClr val="12466F"/>
                </a:solidFill>
                <a:latin typeface="Times New Roman"/>
                <a:cs typeface="Times New Roman"/>
              </a:rPr>
              <a:t> </a:t>
            </a:r>
            <a:r>
              <a:rPr sz="4000" b="1" spc="-20" dirty="0">
                <a:solidFill>
                  <a:srgbClr val="12466F"/>
                </a:solidFill>
                <a:latin typeface="Times New Roman"/>
                <a:cs typeface="Times New Roman"/>
              </a:rPr>
              <a:t>VÀNG</a:t>
            </a:r>
            <a:endParaRPr sz="4000">
              <a:latin typeface="Times New Roman"/>
              <a:cs typeface="Times New Roman"/>
            </a:endParaRPr>
          </a:p>
        </p:txBody>
      </p:sp>
      <p:pic>
        <p:nvPicPr>
          <p:cNvPr id="6" name="object 6"/>
          <p:cNvPicPr/>
          <p:nvPr/>
        </p:nvPicPr>
        <p:blipFill>
          <a:blip r:embed="rId2" cstate="print"/>
          <a:stretch>
            <a:fillRect/>
          </a:stretch>
        </p:blipFill>
        <p:spPr>
          <a:xfrm>
            <a:off x="11551919" y="6228920"/>
            <a:ext cx="487679" cy="476679"/>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2000" cy="6858000"/>
          </a:xfrm>
          <a:prstGeom prst="rect">
            <a:avLst/>
          </a:prstGeom>
        </p:spPr>
      </p:pic>
      <p:sp>
        <p:nvSpPr>
          <p:cNvPr id="3" name="object 3"/>
          <p:cNvSpPr txBox="1"/>
          <p:nvPr/>
        </p:nvSpPr>
        <p:spPr>
          <a:xfrm>
            <a:off x="3681984" y="5754623"/>
            <a:ext cx="5177155" cy="707390"/>
          </a:xfrm>
          <a:prstGeom prst="rect">
            <a:avLst/>
          </a:prstGeom>
          <a:ln w="9525">
            <a:solidFill>
              <a:srgbClr val="FFFFFF"/>
            </a:solidFill>
          </a:ln>
        </p:spPr>
        <p:txBody>
          <a:bodyPr vert="horz" wrap="square" lIns="0" tIns="29209" rIns="0" bIns="0" rtlCol="0">
            <a:spAutoFit/>
          </a:bodyPr>
          <a:lstStyle/>
          <a:p>
            <a:pPr marL="203835">
              <a:lnSpc>
                <a:spcPct val="100000"/>
              </a:lnSpc>
              <a:spcBef>
                <a:spcPts val="229"/>
              </a:spcBef>
            </a:pPr>
            <a:r>
              <a:rPr sz="4000" b="1" dirty="0">
                <a:solidFill>
                  <a:srgbClr val="12466F"/>
                </a:solidFill>
                <a:latin typeface="Times New Roman"/>
                <a:cs typeface="Times New Roman"/>
              </a:rPr>
              <a:t>CÁI</a:t>
            </a:r>
            <a:r>
              <a:rPr sz="4000" b="1" spc="-45" dirty="0">
                <a:solidFill>
                  <a:srgbClr val="12466F"/>
                </a:solidFill>
                <a:latin typeface="Times New Roman"/>
                <a:cs typeface="Times New Roman"/>
              </a:rPr>
              <a:t> </a:t>
            </a:r>
            <a:r>
              <a:rPr sz="4000" b="1" dirty="0">
                <a:solidFill>
                  <a:srgbClr val="12466F"/>
                </a:solidFill>
                <a:latin typeface="Times New Roman"/>
                <a:cs typeface="Times New Roman"/>
              </a:rPr>
              <a:t>ÁO</a:t>
            </a:r>
            <a:r>
              <a:rPr sz="4000" b="1" spc="-60" dirty="0">
                <a:solidFill>
                  <a:srgbClr val="12466F"/>
                </a:solidFill>
                <a:latin typeface="Times New Roman"/>
                <a:cs typeface="Times New Roman"/>
              </a:rPr>
              <a:t> </a:t>
            </a:r>
            <a:r>
              <a:rPr sz="4000" b="1" dirty="0">
                <a:solidFill>
                  <a:srgbClr val="12466F"/>
                </a:solidFill>
                <a:latin typeface="Times New Roman"/>
                <a:cs typeface="Times New Roman"/>
              </a:rPr>
              <a:t>MÀU</a:t>
            </a:r>
            <a:r>
              <a:rPr sz="4000" b="1" spc="-120" dirty="0">
                <a:solidFill>
                  <a:srgbClr val="12466F"/>
                </a:solidFill>
                <a:latin typeface="Times New Roman"/>
                <a:cs typeface="Times New Roman"/>
              </a:rPr>
              <a:t> </a:t>
            </a:r>
            <a:r>
              <a:rPr sz="4000" b="1" spc="-20" dirty="0">
                <a:solidFill>
                  <a:srgbClr val="12466F"/>
                </a:solidFill>
                <a:latin typeface="Times New Roman"/>
                <a:cs typeface="Times New Roman"/>
              </a:rPr>
              <a:t>VÀNG</a:t>
            </a:r>
            <a:endParaRPr sz="4000">
              <a:latin typeface="Times New Roman"/>
              <a:cs typeface="Times New Roman"/>
            </a:endParaRPr>
          </a:p>
        </p:txBody>
      </p:sp>
      <p:grpSp>
        <p:nvGrpSpPr>
          <p:cNvPr id="4" name="object 4"/>
          <p:cNvGrpSpPr/>
          <p:nvPr/>
        </p:nvGrpSpPr>
        <p:grpSpPr>
          <a:xfrm>
            <a:off x="3681984" y="676655"/>
            <a:ext cx="8357870" cy="6029325"/>
            <a:chOff x="3681984" y="676655"/>
            <a:chExt cx="8357870" cy="6029325"/>
          </a:xfrm>
        </p:grpSpPr>
        <p:pic>
          <p:nvPicPr>
            <p:cNvPr id="5" name="object 5"/>
            <p:cNvPicPr/>
            <p:nvPr/>
          </p:nvPicPr>
          <p:blipFill>
            <a:blip r:embed="rId3" cstate="print"/>
            <a:stretch>
              <a:fillRect/>
            </a:stretch>
          </p:blipFill>
          <p:spPr>
            <a:xfrm>
              <a:off x="3681984" y="676655"/>
              <a:ext cx="4925567" cy="4847844"/>
            </a:xfrm>
            <a:prstGeom prst="rect">
              <a:avLst/>
            </a:prstGeom>
          </p:spPr>
        </p:pic>
        <p:pic>
          <p:nvPicPr>
            <p:cNvPr id="6" name="object 6"/>
            <p:cNvPicPr/>
            <p:nvPr/>
          </p:nvPicPr>
          <p:blipFill>
            <a:blip r:embed="rId4" cstate="print"/>
            <a:stretch>
              <a:fillRect/>
            </a:stretch>
          </p:blipFill>
          <p:spPr>
            <a:xfrm>
              <a:off x="11551920" y="6217920"/>
              <a:ext cx="487679" cy="487680"/>
            </a:xfrm>
            <a:prstGeom prst="rect">
              <a:avLst/>
            </a:prstGeom>
          </p:spPr>
        </p:pic>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696715" y="5603240"/>
            <a:ext cx="4879340" cy="635000"/>
          </a:xfrm>
          <a:prstGeom prst="rect">
            <a:avLst/>
          </a:prstGeom>
        </p:spPr>
        <p:txBody>
          <a:bodyPr vert="horz" wrap="square" lIns="0" tIns="12065" rIns="0" bIns="0" rtlCol="0">
            <a:spAutoFit/>
          </a:bodyPr>
          <a:lstStyle/>
          <a:p>
            <a:pPr marL="12700">
              <a:lnSpc>
                <a:spcPct val="100000"/>
              </a:lnSpc>
              <a:spcBef>
                <a:spcPts val="95"/>
              </a:spcBef>
            </a:pPr>
            <a:r>
              <a:rPr sz="4000" b="1" dirty="0">
                <a:solidFill>
                  <a:srgbClr val="12466F"/>
                </a:solidFill>
                <a:latin typeface="Times New Roman"/>
                <a:cs typeface="Times New Roman"/>
              </a:rPr>
              <a:t>CÁI</a:t>
            </a:r>
            <a:r>
              <a:rPr sz="4000" b="1" spc="-75" dirty="0">
                <a:solidFill>
                  <a:srgbClr val="12466F"/>
                </a:solidFill>
                <a:latin typeface="Times New Roman"/>
                <a:cs typeface="Times New Roman"/>
              </a:rPr>
              <a:t> </a:t>
            </a:r>
            <a:r>
              <a:rPr sz="4000" b="1" dirty="0">
                <a:solidFill>
                  <a:srgbClr val="12466F"/>
                </a:solidFill>
                <a:latin typeface="Times New Roman"/>
                <a:cs typeface="Times New Roman"/>
              </a:rPr>
              <a:t>MŨ</a:t>
            </a:r>
            <a:r>
              <a:rPr sz="4000" b="1" spc="-85" dirty="0">
                <a:solidFill>
                  <a:srgbClr val="12466F"/>
                </a:solidFill>
                <a:latin typeface="Times New Roman"/>
                <a:cs typeface="Times New Roman"/>
              </a:rPr>
              <a:t> </a:t>
            </a:r>
            <a:r>
              <a:rPr sz="4000" b="1" dirty="0">
                <a:solidFill>
                  <a:srgbClr val="12466F"/>
                </a:solidFill>
                <a:latin typeface="Times New Roman"/>
                <a:cs typeface="Times New Roman"/>
              </a:rPr>
              <a:t>MÀU</a:t>
            </a:r>
            <a:r>
              <a:rPr sz="4000" b="1" spc="-155" dirty="0">
                <a:solidFill>
                  <a:srgbClr val="12466F"/>
                </a:solidFill>
                <a:latin typeface="Times New Roman"/>
                <a:cs typeface="Times New Roman"/>
              </a:rPr>
              <a:t> </a:t>
            </a:r>
            <a:r>
              <a:rPr sz="4000" b="1" spc="-20" dirty="0">
                <a:solidFill>
                  <a:srgbClr val="12466F"/>
                </a:solidFill>
                <a:latin typeface="Times New Roman"/>
                <a:cs typeface="Times New Roman"/>
              </a:rPr>
              <a:t>VÀNG</a:t>
            </a:r>
            <a:endParaRPr sz="4000">
              <a:latin typeface="Times New Roman"/>
              <a:cs typeface="Times New Roman"/>
            </a:endParaRPr>
          </a:p>
        </p:txBody>
      </p:sp>
      <p:pic>
        <p:nvPicPr>
          <p:cNvPr id="3" name="object 3"/>
          <p:cNvPicPr/>
          <p:nvPr/>
        </p:nvPicPr>
        <p:blipFill>
          <a:blip r:embed="rId2" cstate="print"/>
          <a:stretch>
            <a:fillRect/>
          </a:stretch>
        </p:blipFill>
        <p:spPr>
          <a:xfrm>
            <a:off x="3438144" y="967168"/>
            <a:ext cx="5066537" cy="3985831"/>
          </a:xfrm>
          <a:prstGeom prst="rect">
            <a:avLst/>
          </a:prstGeom>
        </p:spPr>
      </p:pic>
      <p:pic>
        <p:nvPicPr>
          <p:cNvPr id="4" name="object 4"/>
          <p:cNvPicPr/>
          <p:nvPr/>
        </p:nvPicPr>
        <p:blipFill>
          <a:blip r:embed="rId3" cstate="print"/>
          <a:stretch>
            <a:fillRect/>
          </a:stretch>
        </p:blipFill>
        <p:spPr>
          <a:xfrm>
            <a:off x="11551919" y="6228920"/>
            <a:ext cx="487679" cy="476679"/>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275582" y="5845251"/>
            <a:ext cx="4514215" cy="635000"/>
          </a:xfrm>
          <a:prstGeom prst="rect">
            <a:avLst/>
          </a:prstGeom>
        </p:spPr>
        <p:txBody>
          <a:bodyPr vert="horz" wrap="square" lIns="0" tIns="12065" rIns="0" bIns="0" rtlCol="0">
            <a:spAutoFit/>
          </a:bodyPr>
          <a:lstStyle/>
          <a:p>
            <a:pPr marL="12700">
              <a:lnSpc>
                <a:spcPct val="100000"/>
              </a:lnSpc>
              <a:spcBef>
                <a:spcPts val="95"/>
              </a:spcBef>
            </a:pPr>
            <a:r>
              <a:rPr sz="4000" b="1" dirty="0">
                <a:solidFill>
                  <a:srgbClr val="12466F"/>
                </a:solidFill>
                <a:latin typeface="Times New Roman"/>
                <a:cs typeface="Times New Roman"/>
              </a:rPr>
              <a:t>BA</a:t>
            </a:r>
            <a:r>
              <a:rPr sz="4000" b="1" spc="-250" dirty="0">
                <a:solidFill>
                  <a:srgbClr val="12466F"/>
                </a:solidFill>
                <a:latin typeface="Times New Roman"/>
                <a:cs typeface="Times New Roman"/>
              </a:rPr>
              <a:t> </a:t>
            </a:r>
            <a:r>
              <a:rPr sz="4000" b="1" dirty="0">
                <a:solidFill>
                  <a:srgbClr val="12466F"/>
                </a:solidFill>
                <a:latin typeface="Times New Roman"/>
                <a:cs typeface="Times New Roman"/>
              </a:rPr>
              <a:t>LÔ</a:t>
            </a:r>
            <a:r>
              <a:rPr sz="4000" b="1" spc="-35" dirty="0">
                <a:solidFill>
                  <a:srgbClr val="12466F"/>
                </a:solidFill>
                <a:latin typeface="Times New Roman"/>
                <a:cs typeface="Times New Roman"/>
              </a:rPr>
              <a:t> </a:t>
            </a:r>
            <a:r>
              <a:rPr sz="4000" b="1" dirty="0">
                <a:solidFill>
                  <a:srgbClr val="12466F"/>
                </a:solidFill>
                <a:latin typeface="Times New Roman"/>
                <a:cs typeface="Times New Roman"/>
              </a:rPr>
              <a:t>MÀU</a:t>
            </a:r>
            <a:r>
              <a:rPr sz="4000" b="1" spc="-95" dirty="0">
                <a:solidFill>
                  <a:srgbClr val="12466F"/>
                </a:solidFill>
                <a:latin typeface="Times New Roman"/>
                <a:cs typeface="Times New Roman"/>
              </a:rPr>
              <a:t> </a:t>
            </a:r>
            <a:r>
              <a:rPr sz="4000" b="1" spc="-20" dirty="0">
                <a:solidFill>
                  <a:srgbClr val="12466F"/>
                </a:solidFill>
                <a:latin typeface="Times New Roman"/>
                <a:cs typeface="Times New Roman"/>
              </a:rPr>
              <a:t>VÀNG</a:t>
            </a:r>
            <a:endParaRPr sz="4000">
              <a:latin typeface="Times New Roman"/>
              <a:cs typeface="Times New Roman"/>
            </a:endParaRPr>
          </a:p>
        </p:txBody>
      </p:sp>
      <p:pic>
        <p:nvPicPr>
          <p:cNvPr id="3" name="object 3"/>
          <p:cNvPicPr/>
          <p:nvPr/>
        </p:nvPicPr>
        <p:blipFill>
          <a:blip r:embed="rId2" cstate="print"/>
          <a:stretch>
            <a:fillRect/>
          </a:stretch>
        </p:blipFill>
        <p:spPr>
          <a:xfrm>
            <a:off x="4514373" y="478107"/>
            <a:ext cx="3164443" cy="4665106"/>
          </a:xfrm>
          <a:prstGeom prst="rect">
            <a:avLst/>
          </a:prstGeom>
        </p:spPr>
      </p:pic>
      <p:pic>
        <p:nvPicPr>
          <p:cNvPr id="4" name="object 4"/>
          <p:cNvPicPr/>
          <p:nvPr/>
        </p:nvPicPr>
        <p:blipFill>
          <a:blip r:embed="rId3" cstate="print"/>
          <a:stretch>
            <a:fillRect/>
          </a:stretch>
        </p:blipFill>
        <p:spPr>
          <a:xfrm>
            <a:off x="11551919" y="6228920"/>
            <a:ext cx="487679" cy="476679"/>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552571" y="5845251"/>
            <a:ext cx="5305425" cy="635000"/>
          </a:xfrm>
          <a:prstGeom prst="rect">
            <a:avLst/>
          </a:prstGeom>
        </p:spPr>
        <p:txBody>
          <a:bodyPr vert="horz" wrap="square" lIns="0" tIns="12065" rIns="0" bIns="0" rtlCol="0">
            <a:spAutoFit/>
          </a:bodyPr>
          <a:lstStyle/>
          <a:p>
            <a:pPr marL="12700">
              <a:lnSpc>
                <a:spcPct val="100000"/>
              </a:lnSpc>
              <a:spcBef>
                <a:spcPts val="95"/>
              </a:spcBef>
            </a:pPr>
            <a:r>
              <a:rPr sz="4000" b="1" dirty="0">
                <a:solidFill>
                  <a:srgbClr val="12466F"/>
                </a:solidFill>
                <a:latin typeface="Times New Roman"/>
                <a:cs typeface="Times New Roman"/>
              </a:rPr>
              <a:t>HỘP</a:t>
            </a:r>
            <a:r>
              <a:rPr sz="4000" b="1" spc="-250" dirty="0">
                <a:solidFill>
                  <a:srgbClr val="12466F"/>
                </a:solidFill>
                <a:latin typeface="Times New Roman"/>
                <a:cs typeface="Times New Roman"/>
              </a:rPr>
              <a:t> </a:t>
            </a:r>
            <a:r>
              <a:rPr sz="4000" b="1" dirty="0">
                <a:solidFill>
                  <a:srgbClr val="12466F"/>
                </a:solidFill>
                <a:latin typeface="Times New Roman"/>
                <a:cs typeface="Times New Roman"/>
              </a:rPr>
              <a:t>QUÀ</a:t>
            </a:r>
            <a:r>
              <a:rPr sz="4000" b="1" spc="-90" dirty="0">
                <a:solidFill>
                  <a:srgbClr val="12466F"/>
                </a:solidFill>
                <a:latin typeface="Times New Roman"/>
                <a:cs typeface="Times New Roman"/>
              </a:rPr>
              <a:t> </a:t>
            </a:r>
            <a:r>
              <a:rPr sz="4000" b="1" dirty="0">
                <a:solidFill>
                  <a:srgbClr val="12466F"/>
                </a:solidFill>
                <a:latin typeface="Times New Roman"/>
                <a:cs typeface="Times New Roman"/>
              </a:rPr>
              <a:t>MÀU</a:t>
            </a:r>
            <a:r>
              <a:rPr sz="4000" b="1" spc="-130" dirty="0">
                <a:solidFill>
                  <a:srgbClr val="12466F"/>
                </a:solidFill>
                <a:latin typeface="Times New Roman"/>
                <a:cs typeface="Times New Roman"/>
              </a:rPr>
              <a:t> </a:t>
            </a:r>
            <a:r>
              <a:rPr sz="4000" b="1" spc="-20" dirty="0">
                <a:solidFill>
                  <a:srgbClr val="12466F"/>
                </a:solidFill>
                <a:latin typeface="Times New Roman"/>
                <a:cs typeface="Times New Roman"/>
              </a:rPr>
              <a:t>VÀNG</a:t>
            </a:r>
            <a:endParaRPr sz="4000">
              <a:latin typeface="Times New Roman"/>
              <a:cs typeface="Times New Roman"/>
            </a:endParaRPr>
          </a:p>
        </p:txBody>
      </p:sp>
      <p:pic>
        <p:nvPicPr>
          <p:cNvPr id="3" name="object 3"/>
          <p:cNvPicPr/>
          <p:nvPr/>
        </p:nvPicPr>
        <p:blipFill>
          <a:blip r:embed="rId2" cstate="print"/>
          <a:stretch>
            <a:fillRect/>
          </a:stretch>
        </p:blipFill>
        <p:spPr>
          <a:xfrm>
            <a:off x="4104385" y="774290"/>
            <a:ext cx="4276835" cy="4499771"/>
          </a:xfrm>
          <a:prstGeom prst="rect">
            <a:avLst/>
          </a:prstGeom>
        </p:spPr>
      </p:pic>
      <p:pic>
        <p:nvPicPr>
          <p:cNvPr id="4" name="object 4"/>
          <p:cNvPicPr/>
          <p:nvPr/>
        </p:nvPicPr>
        <p:blipFill>
          <a:blip r:embed="rId3" cstate="print"/>
          <a:stretch>
            <a:fillRect/>
          </a:stretch>
        </p:blipFill>
        <p:spPr>
          <a:xfrm>
            <a:off x="11551919" y="6228920"/>
            <a:ext cx="487679" cy="476679"/>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594861" y="5845251"/>
            <a:ext cx="5728970" cy="635000"/>
          </a:xfrm>
          <a:prstGeom prst="rect">
            <a:avLst/>
          </a:prstGeom>
        </p:spPr>
        <p:txBody>
          <a:bodyPr vert="horz" wrap="square" lIns="0" tIns="12065" rIns="0" bIns="0" rtlCol="0">
            <a:spAutoFit/>
          </a:bodyPr>
          <a:lstStyle/>
          <a:p>
            <a:pPr marL="12700">
              <a:lnSpc>
                <a:spcPct val="100000"/>
              </a:lnSpc>
              <a:spcBef>
                <a:spcPts val="95"/>
              </a:spcBef>
            </a:pPr>
            <a:r>
              <a:rPr sz="4000" b="1" dirty="0">
                <a:solidFill>
                  <a:srgbClr val="12466F"/>
                </a:solidFill>
                <a:latin typeface="Times New Roman"/>
                <a:cs typeface="Times New Roman"/>
              </a:rPr>
              <a:t>BÔNG</a:t>
            </a:r>
            <a:r>
              <a:rPr sz="4000" b="1" spc="-55" dirty="0">
                <a:solidFill>
                  <a:srgbClr val="12466F"/>
                </a:solidFill>
                <a:latin typeface="Times New Roman"/>
                <a:cs typeface="Times New Roman"/>
              </a:rPr>
              <a:t> </a:t>
            </a:r>
            <a:r>
              <a:rPr sz="4000" b="1" spc="-40" dirty="0">
                <a:solidFill>
                  <a:srgbClr val="12466F"/>
                </a:solidFill>
                <a:latin typeface="Times New Roman"/>
                <a:cs typeface="Times New Roman"/>
              </a:rPr>
              <a:t>HOA</a:t>
            </a:r>
            <a:r>
              <a:rPr sz="4000" b="1" spc="-215" dirty="0">
                <a:solidFill>
                  <a:srgbClr val="12466F"/>
                </a:solidFill>
                <a:latin typeface="Times New Roman"/>
                <a:cs typeface="Times New Roman"/>
              </a:rPr>
              <a:t> </a:t>
            </a:r>
            <a:r>
              <a:rPr sz="4000" b="1" dirty="0">
                <a:solidFill>
                  <a:srgbClr val="12466F"/>
                </a:solidFill>
                <a:latin typeface="Times New Roman"/>
                <a:cs typeface="Times New Roman"/>
              </a:rPr>
              <a:t>MÀU</a:t>
            </a:r>
            <a:r>
              <a:rPr sz="4000" b="1" spc="-100" dirty="0">
                <a:solidFill>
                  <a:srgbClr val="12466F"/>
                </a:solidFill>
                <a:latin typeface="Times New Roman"/>
                <a:cs typeface="Times New Roman"/>
              </a:rPr>
              <a:t> </a:t>
            </a:r>
            <a:r>
              <a:rPr sz="4000" b="1" spc="-20" dirty="0">
                <a:solidFill>
                  <a:srgbClr val="12466F"/>
                </a:solidFill>
                <a:latin typeface="Times New Roman"/>
                <a:cs typeface="Times New Roman"/>
              </a:rPr>
              <a:t>VÀNG</a:t>
            </a:r>
            <a:endParaRPr sz="4000">
              <a:latin typeface="Times New Roman"/>
              <a:cs typeface="Times New Roman"/>
            </a:endParaRPr>
          </a:p>
        </p:txBody>
      </p:sp>
      <p:pic>
        <p:nvPicPr>
          <p:cNvPr id="3" name="object 3"/>
          <p:cNvPicPr/>
          <p:nvPr/>
        </p:nvPicPr>
        <p:blipFill>
          <a:blip r:embed="rId2" cstate="print"/>
          <a:stretch>
            <a:fillRect/>
          </a:stretch>
        </p:blipFill>
        <p:spPr>
          <a:xfrm>
            <a:off x="4375532" y="1153644"/>
            <a:ext cx="3913839" cy="4103548"/>
          </a:xfrm>
          <a:prstGeom prst="rect">
            <a:avLst/>
          </a:prstGeom>
        </p:spPr>
      </p:pic>
      <p:pic>
        <p:nvPicPr>
          <p:cNvPr id="4" name="object 4"/>
          <p:cNvPicPr/>
          <p:nvPr/>
        </p:nvPicPr>
        <p:blipFill>
          <a:blip r:embed="rId3" cstate="print"/>
          <a:stretch>
            <a:fillRect/>
          </a:stretch>
        </p:blipFill>
        <p:spPr>
          <a:xfrm>
            <a:off x="11551919" y="6228920"/>
            <a:ext cx="487679" cy="476679"/>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2" cstate="print"/>
            <a:stretch>
              <a:fillRect/>
            </a:stretch>
          </p:blipFill>
          <p:spPr>
            <a:xfrm>
              <a:off x="0" y="0"/>
              <a:ext cx="12191999" cy="6857997"/>
            </a:xfrm>
            <a:prstGeom prst="rect">
              <a:avLst/>
            </a:prstGeom>
          </p:spPr>
        </p:pic>
        <p:pic>
          <p:nvPicPr>
            <p:cNvPr id="4" name="object 4"/>
            <p:cNvPicPr/>
            <p:nvPr/>
          </p:nvPicPr>
          <p:blipFill>
            <a:blip r:embed="rId3" cstate="print"/>
            <a:stretch>
              <a:fillRect/>
            </a:stretch>
          </p:blipFill>
          <p:spPr>
            <a:xfrm>
              <a:off x="3410712" y="1408175"/>
              <a:ext cx="2324862" cy="441198"/>
            </a:xfrm>
            <a:prstGeom prst="rect">
              <a:avLst/>
            </a:prstGeom>
          </p:spPr>
        </p:pic>
        <p:pic>
          <p:nvPicPr>
            <p:cNvPr id="5" name="object 5"/>
            <p:cNvPicPr/>
            <p:nvPr/>
          </p:nvPicPr>
          <p:blipFill>
            <a:blip r:embed="rId4" cstate="print"/>
            <a:stretch>
              <a:fillRect/>
            </a:stretch>
          </p:blipFill>
          <p:spPr>
            <a:xfrm>
              <a:off x="3404616" y="1402333"/>
              <a:ext cx="2305812" cy="422148"/>
            </a:xfrm>
            <a:prstGeom prst="rect">
              <a:avLst/>
            </a:prstGeom>
          </p:spPr>
        </p:pic>
        <p:pic>
          <p:nvPicPr>
            <p:cNvPr id="6" name="object 6"/>
            <p:cNvPicPr/>
            <p:nvPr/>
          </p:nvPicPr>
          <p:blipFill>
            <a:blip r:embed="rId5" cstate="print"/>
            <a:stretch>
              <a:fillRect/>
            </a:stretch>
          </p:blipFill>
          <p:spPr>
            <a:xfrm>
              <a:off x="2345436" y="2144267"/>
              <a:ext cx="1139189" cy="550926"/>
            </a:xfrm>
            <a:prstGeom prst="rect">
              <a:avLst/>
            </a:prstGeom>
          </p:spPr>
        </p:pic>
        <p:sp>
          <p:nvSpPr>
            <p:cNvPr id="7" name="object 7"/>
            <p:cNvSpPr/>
            <p:nvPr/>
          </p:nvSpPr>
          <p:spPr>
            <a:xfrm>
              <a:off x="2340736" y="2139314"/>
              <a:ext cx="1104900" cy="516890"/>
            </a:xfrm>
            <a:custGeom>
              <a:avLst/>
              <a:gdLst/>
              <a:ahLst/>
              <a:cxnLst/>
              <a:rect l="l" t="t" r="r" b="b"/>
              <a:pathLst>
                <a:path w="1104900" h="516889">
                  <a:moveTo>
                    <a:pt x="632206" y="1524"/>
                  </a:moveTo>
                  <a:lnTo>
                    <a:pt x="625094" y="1524"/>
                  </a:lnTo>
                  <a:lnTo>
                    <a:pt x="444626" y="404113"/>
                  </a:lnTo>
                  <a:lnTo>
                    <a:pt x="432290" y="430502"/>
                  </a:lnTo>
                  <a:lnTo>
                    <a:pt x="410712" y="468514"/>
                  </a:lnTo>
                  <a:lnTo>
                    <a:pt x="381539" y="495046"/>
                  </a:lnTo>
                  <a:lnTo>
                    <a:pt x="356869" y="502665"/>
                  </a:lnTo>
                  <a:lnTo>
                    <a:pt x="356869" y="516509"/>
                  </a:lnTo>
                  <a:lnTo>
                    <a:pt x="524637" y="516509"/>
                  </a:lnTo>
                  <a:lnTo>
                    <a:pt x="524637" y="502665"/>
                  </a:lnTo>
                  <a:lnTo>
                    <a:pt x="506753" y="501026"/>
                  </a:lnTo>
                  <a:lnTo>
                    <a:pt x="492537" y="498983"/>
                  </a:lnTo>
                  <a:lnTo>
                    <a:pt x="459033" y="472416"/>
                  </a:lnTo>
                  <a:lnTo>
                    <a:pt x="457962" y="462534"/>
                  </a:lnTo>
                  <a:lnTo>
                    <a:pt x="458624" y="454007"/>
                  </a:lnTo>
                  <a:lnTo>
                    <a:pt x="460597" y="444420"/>
                  </a:lnTo>
                  <a:lnTo>
                    <a:pt x="463855" y="433762"/>
                  </a:lnTo>
                  <a:lnTo>
                    <a:pt x="468375" y="422021"/>
                  </a:lnTo>
                  <a:lnTo>
                    <a:pt x="489585" y="372872"/>
                  </a:lnTo>
                  <a:lnTo>
                    <a:pt x="795425" y="372872"/>
                  </a:lnTo>
                  <a:lnTo>
                    <a:pt x="783312" y="345313"/>
                  </a:lnTo>
                  <a:lnTo>
                    <a:pt x="502665" y="345313"/>
                  </a:lnTo>
                  <a:lnTo>
                    <a:pt x="580008" y="171576"/>
                  </a:lnTo>
                  <a:lnTo>
                    <a:pt x="706949" y="171576"/>
                  </a:lnTo>
                  <a:lnTo>
                    <a:pt x="632206" y="1524"/>
                  </a:lnTo>
                  <a:close/>
                </a:path>
                <a:path w="1104900" h="516889">
                  <a:moveTo>
                    <a:pt x="795425" y="372872"/>
                  </a:moveTo>
                  <a:lnTo>
                    <a:pt x="667893" y="372872"/>
                  </a:lnTo>
                  <a:lnTo>
                    <a:pt x="694689" y="435737"/>
                  </a:lnTo>
                  <a:lnTo>
                    <a:pt x="699258" y="446692"/>
                  </a:lnTo>
                  <a:lnTo>
                    <a:pt x="708025" y="484886"/>
                  </a:lnTo>
                  <a:lnTo>
                    <a:pt x="705357" y="490600"/>
                  </a:lnTo>
                  <a:lnTo>
                    <a:pt x="658621" y="502665"/>
                  </a:lnTo>
                  <a:lnTo>
                    <a:pt x="648462" y="502665"/>
                  </a:lnTo>
                  <a:lnTo>
                    <a:pt x="648462" y="516509"/>
                  </a:lnTo>
                  <a:lnTo>
                    <a:pt x="892556" y="516509"/>
                  </a:lnTo>
                  <a:lnTo>
                    <a:pt x="892556" y="502665"/>
                  </a:lnTo>
                  <a:lnTo>
                    <a:pt x="881675" y="501171"/>
                  </a:lnTo>
                  <a:lnTo>
                    <a:pt x="872093" y="498427"/>
                  </a:lnTo>
                  <a:lnTo>
                    <a:pt x="837803" y="463216"/>
                  </a:lnTo>
                  <a:lnTo>
                    <a:pt x="814069" y="415289"/>
                  </a:lnTo>
                  <a:lnTo>
                    <a:pt x="795425" y="372872"/>
                  </a:lnTo>
                  <a:close/>
                </a:path>
                <a:path w="1104900" h="516889">
                  <a:moveTo>
                    <a:pt x="706949" y="171576"/>
                  </a:moveTo>
                  <a:lnTo>
                    <a:pt x="580008" y="171576"/>
                  </a:lnTo>
                  <a:lnTo>
                    <a:pt x="655193" y="345313"/>
                  </a:lnTo>
                  <a:lnTo>
                    <a:pt x="783312" y="345313"/>
                  </a:lnTo>
                  <a:lnTo>
                    <a:pt x="706949" y="171576"/>
                  </a:lnTo>
                  <a:close/>
                </a:path>
                <a:path w="1104900" h="516889">
                  <a:moveTo>
                    <a:pt x="1062482" y="168656"/>
                  </a:moveTo>
                  <a:lnTo>
                    <a:pt x="916686" y="168656"/>
                  </a:lnTo>
                  <a:lnTo>
                    <a:pt x="916686" y="182372"/>
                  </a:lnTo>
                  <a:lnTo>
                    <a:pt x="927971" y="183679"/>
                  </a:lnTo>
                  <a:lnTo>
                    <a:pt x="937244" y="186070"/>
                  </a:lnTo>
                  <a:lnTo>
                    <a:pt x="957796" y="224381"/>
                  </a:lnTo>
                  <a:lnTo>
                    <a:pt x="958341" y="241173"/>
                  </a:lnTo>
                  <a:lnTo>
                    <a:pt x="958341" y="444246"/>
                  </a:lnTo>
                  <a:lnTo>
                    <a:pt x="954109" y="483661"/>
                  </a:lnTo>
                  <a:lnTo>
                    <a:pt x="916686" y="503047"/>
                  </a:lnTo>
                  <a:lnTo>
                    <a:pt x="916686" y="516509"/>
                  </a:lnTo>
                  <a:lnTo>
                    <a:pt x="1104518" y="516509"/>
                  </a:lnTo>
                  <a:lnTo>
                    <a:pt x="1104518" y="503047"/>
                  </a:lnTo>
                  <a:lnTo>
                    <a:pt x="1093067" y="501810"/>
                  </a:lnTo>
                  <a:lnTo>
                    <a:pt x="1083675" y="499443"/>
                  </a:lnTo>
                  <a:lnTo>
                    <a:pt x="1063024" y="460940"/>
                  </a:lnTo>
                  <a:lnTo>
                    <a:pt x="1062482" y="444246"/>
                  </a:lnTo>
                  <a:lnTo>
                    <a:pt x="1062482" y="168656"/>
                  </a:lnTo>
                  <a:close/>
                </a:path>
                <a:path w="1104900" h="516889">
                  <a:moveTo>
                    <a:pt x="307339" y="381"/>
                  </a:moveTo>
                  <a:lnTo>
                    <a:pt x="249618" y="28479"/>
                  </a:lnTo>
                  <a:lnTo>
                    <a:pt x="209804" y="64388"/>
                  </a:lnTo>
                  <a:lnTo>
                    <a:pt x="186658" y="106838"/>
                  </a:lnTo>
                  <a:lnTo>
                    <a:pt x="178943" y="154432"/>
                  </a:lnTo>
                  <a:lnTo>
                    <a:pt x="180369" y="174938"/>
                  </a:lnTo>
                  <a:lnTo>
                    <a:pt x="201675" y="223265"/>
                  </a:lnTo>
                  <a:lnTo>
                    <a:pt x="240555" y="247322"/>
                  </a:lnTo>
                  <a:lnTo>
                    <a:pt x="255650" y="248920"/>
                  </a:lnTo>
                  <a:lnTo>
                    <a:pt x="268507" y="247749"/>
                  </a:lnTo>
                  <a:lnTo>
                    <a:pt x="309431" y="220112"/>
                  </a:lnTo>
                  <a:lnTo>
                    <a:pt x="320039" y="186055"/>
                  </a:lnTo>
                  <a:lnTo>
                    <a:pt x="319016" y="174555"/>
                  </a:lnTo>
                  <a:lnTo>
                    <a:pt x="296692" y="138811"/>
                  </a:lnTo>
                  <a:lnTo>
                    <a:pt x="229107" y="138811"/>
                  </a:lnTo>
                  <a:lnTo>
                    <a:pt x="227964" y="138049"/>
                  </a:lnTo>
                  <a:lnTo>
                    <a:pt x="226949" y="136651"/>
                  </a:lnTo>
                  <a:lnTo>
                    <a:pt x="225425" y="134365"/>
                  </a:lnTo>
                  <a:lnTo>
                    <a:pt x="224789" y="130937"/>
                  </a:lnTo>
                  <a:lnTo>
                    <a:pt x="224789" y="126237"/>
                  </a:lnTo>
                  <a:lnTo>
                    <a:pt x="237059" y="78428"/>
                  </a:lnTo>
                  <a:lnTo>
                    <a:pt x="272843" y="36845"/>
                  </a:lnTo>
                  <a:lnTo>
                    <a:pt x="307339" y="18669"/>
                  </a:lnTo>
                  <a:lnTo>
                    <a:pt x="307339" y="381"/>
                  </a:lnTo>
                  <a:close/>
                </a:path>
                <a:path w="1104900" h="516889">
                  <a:moveTo>
                    <a:pt x="266064" y="127635"/>
                  </a:moveTo>
                  <a:lnTo>
                    <a:pt x="233425" y="137922"/>
                  </a:lnTo>
                  <a:lnTo>
                    <a:pt x="231520" y="138811"/>
                  </a:lnTo>
                  <a:lnTo>
                    <a:pt x="296692" y="138811"/>
                  </a:lnTo>
                  <a:lnTo>
                    <a:pt x="295157" y="137439"/>
                  </a:lnTo>
                  <a:lnTo>
                    <a:pt x="286051" y="132000"/>
                  </a:lnTo>
                  <a:lnTo>
                    <a:pt x="276350" y="128728"/>
                  </a:lnTo>
                  <a:lnTo>
                    <a:pt x="266064" y="127635"/>
                  </a:lnTo>
                  <a:close/>
                </a:path>
                <a:path w="1104900" h="516889">
                  <a:moveTo>
                    <a:pt x="128396" y="381"/>
                  </a:moveTo>
                  <a:lnTo>
                    <a:pt x="70675" y="28479"/>
                  </a:lnTo>
                  <a:lnTo>
                    <a:pt x="30861" y="64388"/>
                  </a:lnTo>
                  <a:lnTo>
                    <a:pt x="7715" y="106838"/>
                  </a:lnTo>
                  <a:lnTo>
                    <a:pt x="0" y="154432"/>
                  </a:lnTo>
                  <a:lnTo>
                    <a:pt x="1426" y="174938"/>
                  </a:lnTo>
                  <a:lnTo>
                    <a:pt x="22732" y="223265"/>
                  </a:lnTo>
                  <a:lnTo>
                    <a:pt x="61505" y="247322"/>
                  </a:lnTo>
                  <a:lnTo>
                    <a:pt x="76581" y="248920"/>
                  </a:lnTo>
                  <a:lnTo>
                    <a:pt x="89509" y="247749"/>
                  </a:lnTo>
                  <a:lnTo>
                    <a:pt x="130415" y="220112"/>
                  </a:lnTo>
                  <a:lnTo>
                    <a:pt x="140969" y="186055"/>
                  </a:lnTo>
                  <a:lnTo>
                    <a:pt x="139946" y="174555"/>
                  </a:lnTo>
                  <a:lnTo>
                    <a:pt x="117638" y="138811"/>
                  </a:lnTo>
                  <a:lnTo>
                    <a:pt x="50164" y="138811"/>
                  </a:lnTo>
                  <a:lnTo>
                    <a:pt x="49021" y="138049"/>
                  </a:lnTo>
                  <a:lnTo>
                    <a:pt x="48006" y="136651"/>
                  </a:lnTo>
                  <a:lnTo>
                    <a:pt x="46481" y="134365"/>
                  </a:lnTo>
                  <a:lnTo>
                    <a:pt x="45719" y="130937"/>
                  </a:lnTo>
                  <a:lnTo>
                    <a:pt x="45719" y="126237"/>
                  </a:lnTo>
                  <a:lnTo>
                    <a:pt x="58096" y="78428"/>
                  </a:lnTo>
                  <a:lnTo>
                    <a:pt x="93852" y="36845"/>
                  </a:lnTo>
                  <a:lnTo>
                    <a:pt x="128396" y="18669"/>
                  </a:lnTo>
                  <a:lnTo>
                    <a:pt x="128396" y="381"/>
                  </a:lnTo>
                  <a:close/>
                </a:path>
                <a:path w="1104900" h="516889">
                  <a:moveTo>
                    <a:pt x="87121" y="127635"/>
                  </a:moveTo>
                  <a:lnTo>
                    <a:pt x="54482" y="137922"/>
                  </a:lnTo>
                  <a:lnTo>
                    <a:pt x="52577" y="138811"/>
                  </a:lnTo>
                  <a:lnTo>
                    <a:pt x="117638" y="138811"/>
                  </a:lnTo>
                  <a:lnTo>
                    <a:pt x="116107" y="137439"/>
                  </a:lnTo>
                  <a:lnTo>
                    <a:pt x="107045" y="132000"/>
                  </a:lnTo>
                  <a:lnTo>
                    <a:pt x="97387" y="128728"/>
                  </a:lnTo>
                  <a:lnTo>
                    <a:pt x="87121" y="127635"/>
                  </a:lnTo>
                  <a:close/>
                </a:path>
                <a:path w="1104900" h="516889">
                  <a:moveTo>
                    <a:pt x="1010412" y="0"/>
                  </a:moveTo>
                  <a:lnTo>
                    <a:pt x="969899" y="17018"/>
                  </a:lnTo>
                  <a:lnTo>
                    <a:pt x="953135" y="57658"/>
                  </a:lnTo>
                  <a:lnTo>
                    <a:pt x="954182" y="69133"/>
                  </a:lnTo>
                  <a:lnTo>
                    <a:pt x="978711" y="105632"/>
                  </a:lnTo>
                  <a:lnTo>
                    <a:pt x="1010412" y="115062"/>
                  </a:lnTo>
                  <a:lnTo>
                    <a:pt x="1021889" y="114014"/>
                  </a:lnTo>
                  <a:lnTo>
                    <a:pt x="1058586" y="89465"/>
                  </a:lnTo>
                  <a:lnTo>
                    <a:pt x="1068070" y="57658"/>
                  </a:lnTo>
                  <a:lnTo>
                    <a:pt x="1067022" y="46200"/>
                  </a:lnTo>
                  <a:lnTo>
                    <a:pt x="1042469" y="9590"/>
                  </a:lnTo>
                  <a:lnTo>
                    <a:pt x="1010412" y="0"/>
                  </a:lnTo>
                  <a:close/>
                </a:path>
              </a:pathLst>
            </a:custGeom>
            <a:solidFill>
              <a:srgbClr val="FF0000"/>
            </a:solidFill>
          </p:spPr>
          <p:txBody>
            <a:bodyPr wrap="square" lIns="0" tIns="0" rIns="0" bIns="0" rtlCol="0"/>
            <a:lstStyle/>
            <a:p>
              <a:endParaRPr/>
            </a:p>
          </p:txBody>
        </p:sp>
        <p:sp>
          <p:nvSpPr>
            <p:cNvPr id="8" name="object 8"/>
            <p:cNvSpPr/>
            <p:nvPr/>
          </p:nvSpPr>
          <p:spPr>
            <a:xfrm>
              <a:off x="2340736" y="2139695"/>
              <a:ext cx="1104900" cy="516255"/>
            </a:xfrm>
            <a:custGeom>
              <a:avLst/>
              <a:gdLst/>
              <a:ahLst/>
              <a:cxnLst/>
              <a:rect l="l" t="t" r="r" b="b"/>
              <a:pathLst>
                <a:path w="1104900" h="516255">
                  <a:moveTo>
                    <a:pt x="580008" y="171195"/>
                  </a:moveTo>
                  <a:lnTo>
                    <a:pt x="502665" y="344931"/>
                  </a:lnTo>
                  <a:lnTo>
                    <a:pt x="655193" y="344931"/>
                  </a:lnTo>
                  <a:lnTo>
                    <a:pt x="580008" y="171195"/>
                  </a:lnTo>
                  <a:close/>
                </a:path>
                <a:path w="1104900" h="516255">
                  <a:moveTo>
                    <a:pt x="916686" y="168275"/>
                  </a:moveTo>
                  <a:lnTo>
                    <a:pt x="1062482" y="168275"/>
                  </a:lnTo>
                  <a:lnTo>
                    <a:pt x="1062482" y="443864"/>
                  </a:lnTo>
                  <a:lnTo>
                    <a:pt x="1063027" y="460656"/>
                  </a:lnTo>
                  <a:lnTo>
                    <a:pt x="1083675" y="499062"/>
                  </a:lnTo>
                  <a:lnTo>
                    <a:pt x="1104518" y="502665"/>
                  </a:lnTo>
                  <a:lnTo>
                    <a:pt x="1104518" y="516127"/>
                  </a:lnTo>
                  <a:lnTo>
                    <a:pt x="916686" y="516127"/>
                  </a:lnTo>
                  <a:lnTo>
                    <a:pt x="916686" y="502665"/>
                  </a:lnTo>
                  <a:lnTo>
                    <a:pt x="927471" y="501546"/>
                  </a:lnTo>
                  <a:lnTo>
                    <a:pt x="936767" y="498951"/>
                  </a:lnTo>
                  <a:lnTo>
                    <a:pt x="957867" y="460559"/>
                  </a:lnTo>
                  <a:lnTo>
                    <a:pt x="958341" y="443864"/>
                  </a:lnTo>
                  <a:lnTo>
                    <a:pt x="958341" y="240791"/>
                  </a:lnTo>
                  <a:lnTo>
                    <a:pt x="953466" y="200465"/>
                  </a:lnTo>
                  <a:lnTo>
                    <a:pt x="916686" y="181990"/>
                  </a:lnTo>
                  <a:lnTo>
                    <a:pt x="916686" y="168275"/>
                  </a:lnTo>
                  <a:close/>
                </a:path>
                <a:path w="1104900" h="516255">
                  <a:moveTo>
                    <a:pt x="625094" y="1142"/>
                  </a:moveTo>
                  <a:lnTo>
                    <a:pt x="632206" y="1142"/>
                  </a:lnTo>
                  <a:lnTo>
                    <a:pt x="814069" y="414908"/>
                  </a:lnTo>
                  <a:lnTo>
                    <a:pt x="826525" y="441604"/>
                  </a:lnTo>
                  <a:lnTo>
                    <a:pt x="847913" y="478613"/>
                  </a:lnTo>
                  <a:lnTo>
                    <a:pt x="881675" y="500790"/>
                  </a:lnTo>
                  <a:lnTo>
                    <a:pt x="892556" y="502284"/>
                  </a:lnTo>
                  <a:lnTo>
                    <a:pt x="892556" y="516127"/>
                  </a:lnTo>
                  <a:lnTo>
                    <a:pt x="648462" y="516127"/>
                  </a:lnTo>
                  <a:lnTo>
                    <a:pt x="648462" y="502284"/>
                  </a:lnTo>
                  <a:lnTo>
                    <a:pt x="658621" y="502284"/>
                  </a:lnTo>
                  <a:lnTo>
                    <a:pt x="672197" y="501782"/>
                  </a:lnTo>
                  <a:lnTo>
                    <a:pt x="708025" y="484504"/>
                  </a:lnTo>
                  <a:lnTo>
                    <a:pt x="708025" y="477012"/>
                  </a:lnTo>
                  <a:lnTo>
                    <a:pt x="708025" y="472566"/>
                  </a:lnTo>
                  <a:lnTo>
                    <a:pt x="694689" y="435355"/>
                  </a:lnTo>
                  <a:lnTo>
                    <a:pt x="667893" y="372490"/>
                  </a:lnTo>
                  <a:lnTo>
                    <a:pt x="489585" y="372490"/>
                  </a:lnTo>
                  <a:lnTo>
                    <a:pt x="468375" y="421639"/>
                  </a:lnTo>
                  <a:lnTo>
                    <a:pt x="457962" y="462152"/>
                  </a:lnTo>
                  <a:lnTo>
                    <a:pt x="459033" y="472035"/>
                  </a:lnTo>
                  <a:lnTo>
                    <a:pt x="492537" y="498601"/>
                  </a:lnTo>
                  <a:lnTo>
                    <a:pt x="524637" y="502284"/>
                  </a:lnTo>
                  <a:lnTo>
                    <a:pt x="524637" y="516127"/>
                  </a:lnTo>
                  <a:lnTo>
                    <a:pt x="356869" y="516127"/>
                  </a:lnTo>
                  <a:lnTo>
                    <a:pt x="356869" y="502284"/>
                  </a:lnTo>
                  <a:lnTo>
                    <a:pt x="369800" y="499379"/>
                  </a:lnTo>
                  <a:lnTo>
                    <a:pt x="381539" y="494664"/>
                  </a:lnTo>
                  <a:lnTo>
                    <a:pt x="410712" y="468133"/>
                  </a:lnTo>
                  <a:lnTo>
                    <a:pt x="432290" y="430121"/>
                  </a:lnTo>
                  <a:lnTo>
                    <a:pt x="444626" y="403732"/>
                  </a:lnTo>
                  <a:lnTo>
                    <a:pt x="625094" y="1142"/>
                  </a:lnTo>
                  <a:close/>
                </a:path>
                <a:path w="1104900" h="516255">
                  <a:moveTo>
                    <a:pt x="307339" y="0"/>
                  </a:moveTo>
                  <a:lnTo>
                    <a:pt x="307339" y="18287"/>
                  </a:lnTo>
                  <a:lnTo>
                    <a:pt x="289050" y="26358"/>
                  </a:lnTo>
                  <a:lnTo>
                    <a:pt x="272843" y="36464"/>
                  </a:lnTo>
                  <a:lnTo>
                    <a:pt x="237059" y="78047"/>
                  </a:lnTo>
                  <a:lnTo>
                    <a:pt x="224789" y="125856"/>
                  </a:lnTo>
                  <a:lnTo>
                    <a:pt x="224789" y="130555"/>
                  </a:lnTo>
                  <a:lnTo>
                    <a:pt x="225425" y="133984"/>
                  </a:lnTo>
                  <a:lnTo>
                    <a:pt x="226949" y="136270"/>
                  </a:lnTo>
                  <a:lnTo>
                    <a:pt x="227964" y="137667"/>
                  </a:lnTo>
                  <a:lnTo>
                    <a:pt x="229107" y="138429"/>
                  </a:lnTo>
                  <a:lnTo>
                    <a:pt x="230250" y="138429"/>
                  </a:lnTo>
                  <a:lnTo>
                    <a:pt x="231520" y="138429"/>
                  </a:lnTo>
                  <a:lnTo>
                    <a:pt x="233425" y="137540"/>
                  </a:lnTo>
                  <a:lnTo>
                    <a:pt x="235838" y="135889"/>
                  </a:lnTo>
                  <a:lnTo>
                    <a:pt x="242222" y="132129"/>
                  </a:lnTo>
                  <a:lnTo>
                    <a:pt x="286051" y="131619"/>
                  </a:lnTo>
                  <a:lnTo>
                    <a:pt x="315944" y="163496"/>
                  </a:lnTo>
                  <a:lnTo>
                    <a:pt x="320039" y="185674"/>
                  </a:lnTo>
                  <a:lnTo>
                    <a:pt x="318853" y="197772"/>
                  </a:lnTo>
                  <a:lnTo>
                    <a:pt x="291316" y="237930"/>
                  </a:lnTo>
                  <a:lnTo>
                    <a:pt x="255650" y="248538"/>
                  </a:lnTo>
                  <a:lnTo>
                    <a:pt x="240555" y="246941"/>
                  </a:lnTo>
                  <a:lnTo>
                    <a:pt x="201675" y="222884"/>
                  </a:lnTo>
                  <a:lnTo>
                    <a:pt x="180369" y="174557"/>
                  </a:lnTo>
                  <a:lnTo>
                    <a:pt x="178943" y="154050"/>
                  </a:lnTo>
                  <a:lnTo>
                    <a:pt x="180871" y="129623"/>
                  </a:lnTo>
                  <a:lnTo>
                    <a:pt x="196302" y="84578"/>
                  </a:lnTo>
                  <a:lnTo>
                    <a:pt x="227472" y="45077"/>
                  </a:lnTo>
                  <a:lnTo>
                    <a:pt x="276240" y="13073"/>
                  </a:lnTo>
                  <a:lnTo>
                    <a:pt x="307339" y="0"/>
                  </a:lnTo>
                  <a:close/>
                </a:path>
                <a:path w="1104900" h="516255">
                  <a:moveTo>
                    <a:pt x="128396" y="0"/>
                  </a:moveTo>
                  <a:lnTo>
                    <a:pt x="128396" y="18287"/>
                  </a:lnTo>
                  <a:lnTo>
                    <a:pt x="110089" y="26358"/>
                  </a:lnTo>
                  <a:lnTo>
                    <a:pt x="93852" y="36464"/>
                  </a:lnTo>
                  <a:lnTo>
                    <a:pt x="58096" y="78047"/>
                  </a:lnTo>
                  <a:lnTo>
                    <a:pt x="45719" y="125856"/>
                  </a:lnTo>
                  <a:lnTo>
                    <a:pt x="45719" y="130555"/>
                  </a:lnTo>
                  <a:lnTo>
                    <a:pt x="46481" y="133984"/>
                  </a:lnTo>
                  <a:lnTo>
                    <a:pt x="48006" y="136270"/>
                  </a:lnTo>
                  <a:lnTo>
                    <a:pt x="49021" y="137667"/>
                  </a:lnTo>
                  <a:lnTo>
                    <a:pt x="50164" y="138429"/>
                  </a:lnTo>
                  <a:lnTo>
                    <a:pt x="51307" y="138429"/>
                  </a:lnTo>
                  <a:lnTo>
                    <a:pt x="52577" y="138429"/>
                  </a:lnTo>
                  <a:lnTo>
                    <a:pt x="54482" y="137540"/>
                  </a:lnTo>
                  <a:lnTo>
                    <a:pt x="56895" y="135889"/>
                  </a:lnTo>
                  <a:lnTo>
                    <a:pt x="63279" y="132129"/>
                  </a:lnTo>
                  <a:lnTo>
                    <a:pt x="107045" y="131619"/>
                  </a:lnTo>
                  <a:lnTo>
                    <a:pt x="136874" y="163496"/>
                  </a:lnTo>
                  <a:lnTo>
                    <a:pt x="140969" y="185674"/>
                  </a:lnTo>
                  <a:lnTo>
                    <a:pt x="139801" y="197772"/>
                  </a:lnTo>
                  <a:lnTo>
                    <a:pt x="112317" y="237930"/>
                  </a:lnTo>
                  <a:lnTo>
                    <a:pt x="76581" y="248538"/>
                  </a:lnTo>
                  <a:lnTo>
                    <a:pt x="61505" y="246941"/>
                  </a:lnTo>
                  <a:lnTo>
                    <a:pt x="22732" y="222884"/>
                  </a:lnTo>
                  <a:lnTo>
                    <a:pt x="1426" y="174557"/>
                  </a:lnTo>
                  <a:lnTo>
                    <a:pt x="0" y="154050"/>
                  </a:lnTo>
                  <a:lnTo>
                    <a:pt x="1928" y="129623"/>
                  </a:lnTo>
                  <a:lnTo>
                    <a:pt x="17359" y="84578"/>
                  </a:lnTo>
                  <a:lnTo>
                    <a:pt x="48529" y="45077"/>
                  </a:lnTo>
                  <a:lnTo>
                    <a:pt x="97297" y="13073"/>
                  </a:lnTo>
                  <a:lnTo>
                    <a:pt x="128396" y="0"/>
                  </a:lnTo>
                  <a:close/>
                </a:path>
              </a:pathLst>
            </a:custGeom>
            <a:ln w="9144">
              <a:solidFill>
                <a:srgbClr val="FFFFFF"/>
              </a:solidFill>
            </a:ln>
          </p:spPr>
          <p:txBody>
            <a:bodyPr wrap="square" lIns="0" tIns="0" rIns="0" bIns="0" rtlCol="0"/>
            <a:lstStyle/>
            <a:p>
              <a:endParaRPr/>
            </a:p>
          </p:txBody>
        </p:sp>
        <p:pic>
          <p:nvPicPr>
            <p:cNvPr id="9" name="object 9"/>
            <p:cNvPicPr/>
            <p:nvPr/>
          </p:nvPicPr>
          <p:blipFill>
            <a:blip r:embed="rId6" cstate="print"/>
            <a:stretch>
              <a:fillRect/>
            </a:stretch>
          </p:blipFill>
          <p:spPr>
            <a:xfrm>
              <a:off x="3289300" y="2134742"/>
              <a:ext cx="124079" cy="124206"/>
            </a:xfrm>
            <a:prstGeom prst="rect">
              <a:avLst/>
            </a:prstGeom>
          </p:spPr>
        </p:pic>
        <p:pic>
          <p:nvPicPr>
            <p:cNvPr id="10" name="object 10"/>
            <p:cNvPicPr/>
            <p:nvPr/>
          </p:nvPicPr>
          <p:blipFill>
            <a:blip r:embed="rId7" cstate="print"/>
            <a:stretch>
              <a:fillRect/>
            </a:stretch>
          </p:blipFill>
          <p:spPr>
            <a:xfrm>
              <a:off x="3663695" y="2144267"/>
              <a:ext cx="1311402" cy="555498"/>
            </a:xfrm>
            <a:prstGeom prst="rect">
              <a:avLst/>
            </a:prstGeom>
          </p:spPr>
        </p:pic>
        <p:pic>
          <p:nvPicPr>
            <p:cNvPr id="11" name="object 11"/>
            <p:cNvPicPr/>
            <p:nvPr/>
          </p:nvPicPr>
          <p:blipFill>
            <a:blip r:embed="rId8" cstate="print"/>
            <a:stretch>
              <a:fillRect/>
            </a:stretch>
          </p:blipFill>
          <p:spPr>
            <a:xfrm>
              <a:off x="3653662" y="2134742"/>
              <a:ext cx="1286891" cy="530479"/>
            </a:xfrm>
            <a:prstGeom prst="rect">
              <a:avLst/>
            </a:prstGeom>
          </p:spPr>
        </p:pic>
        <p:pic>
          <p:nvPicPr>
            <p:cNvPr id="12" name="object 12"/>
            <p:cNvPicPr/>
            <p:nvPr/>
          </p:nvPicPr>
          <p:blipFill>
            <a:blip r:embed="rId9" cstate="print"/>
            <a:stretch>
              <a:fillRect/>
            </a:stretch>
          </p:blipFill>
          <p:spPr>
            <a:xfrm>
              <a:off x="5180075" y="1981200"/>
              <a:ext cx="1268729" cy="718565"/>
            </a:xfrm>
            <a:prstGeom prst="rect">
              <a:avLst/>
            </a:prstGeom>
          </p:spPr>
        </p:pic>
        <p:pic>
          <p:nvPicPr>
            <p:cNvPr id="13" name="object 13"/>
            <p:cNvPicPr/>
            <p:nvPr/>
          </p:nvPicPr>
          <p:blipFill>
            <a:blip r:embed="rId10" cstate="print"/>
            <a:stretch>
              <a:fillRect/>
            </a:stretch>
          </p:blipFill>
          <p:spPr>
            <a:xfrm>
              <a:off x="5170424" y="1972182"/>
              <a:ext cx="1243711" cy="693039"/>
            </a:xfrm>
            <a:prstGeom prst="rect">
              <a:avLst/>
            </a:prstGeom>
          </p:spPr>
        </p:pic>
        <p:pic>
          <p:nvPicPr>
            <p:cNvPr id="14" name="object 14"/>
            <p:cNvPicPr/>
            <p:nvPr/>
          </p:nvPicPr>
          <p:blipFill>
            <a:blip r:embed="rId11" cstate="print"/>
            <a:stretch>
              <a:fillRect/>
            </a:stretch>
          </p:blipFill>
          <p:spPr>
            <a:xfrm>
              <a:off x="6454139" y="2144280"/>
              <a:ext cx="354330" cy="282689"/>
            </a:xfrm>
            <a:prstGeom prst="rect">
              <a:avLst/>
            </a:prstGeom>
          </p:spPr>
        </p:pic>
        <p:sp>
          <p:nvSpPr>
            <p:cNvPr id="15" name="object 15"/>
            <p:cNvSpPr/>
            <p:nvPr/>
          </p:nvSpPr>
          <p:spPr>
            <a:xfrm>
              <a:off x="6448679" y="2139695"/>
              <a:ext cx="320040" cy="248920"/>
            </a:xfrm>
            <a:custGeom>
              <a:avLst/>
              <a:gdLst/>
              <a:ahLst/>
              <a:cxnLst/>
              <a:rect l="l" t="t" r="r" b="b"/>
              <a:pathLst>
                <a:path w="320040" h="248919">
                  <a:moveTo>
                    <a:pt x="318679" y="109854"/>
                  </a:moveTo>
                  <a:lnTo>
                    <a:pt x="269875" y="109854"/>
                  </a:lnTo>
                  <a:lnTo>
                    <a:pt x="270891" y="110489"/>
                  </a:lnTo>
                  <a:lnTo>
                    <a:pt x="271652" y="112013"/>
                  </a:lnTo>
                  <a:lnTo>
                    <a:pt x="273050" y="114300"/>
                  </a:lnTo>
                  <a:lnTo>
                    <a:pt x="273812" y="117728"/>
                  </a:lnTo>
                  <a:lnTo>
                    <a:pt x="273812" y="122427"/>
                  </a:lnTo>
                  <a:lnTo>
                    <a:pt x="261435" y="170237"/>
                  </a:lnTo>
                  <a:lnTo>
                    <a:pt x="225837" y="211820"/>
                  </a:lnTo>
                  <a:lnTo>
                    <a:pt x="191643" y="229996"/>
                  </a:lnTo>
                  <a:lnTo>
                    <a:pt x="191643" y="248538"/>
                  </a:lnTo>
                  <a:lnTo>
                    <a:pt x="249253" y="220217"/>
                  </a:lnTo>
                  <a:lnTo>
                    <a:pt x="289051" y="184276"/>
                  </a:lnTo>
                  <a:lnTo>
                    <a:pt x="312197" y="141827"/>
                  </a:lnTo>
                  <a:lnTo>
                    <a:pt x="317984" y="118661"/>
                  </a:lnTo>
                  <a:lnTo>
                    <a:pt x="318679" y="109854"/>
                  </a:lnTo>
                  <a:close/>
                </a:path>
                <a:path w="320040" h="248919">
                  <a:moveTo>
                    <a:pt x="243331" y="0"/>
                  </a:moveTo>
                  <a:lnTo>
                    <a:pt x="197485" y="18795"/>
                  </a:lnTo>
                  <a:lnTo>
                    <a:pt x="178943" y="62864"/>
                  </a:lnTo>
                  <a:lnTo>
                    <a:pt x="179945" y="74366"/>
                  </a:lnTo>
                  <a:lnTo>
                    <a:pt x="203521" y="111587"/>
                  </a:lnTo>
                  <a:lnTo>
                    <a:pt x="232918" y="121284"/>
                  </a:lnTo>
                  <a:lnTo>
                    <a:pt x="241490" y="120759"/>
                  </a:lnTo>
                  <a:lnTo>
                    <a:pt x="249300" y="119173"/>
                  </a:lnTo>
                  <a:lnTo>
                    <a:pt x="256349" y="116516"/>
                  </a:lnTo>
                  <a:lnTo>
                    <a:pt x="262636" y="112775"/>
                  </a:lnTo>
                  <a:lnTo>
                    <a:pt x="265429" y="110743"/>
                  </a:lnTo>
                  <a:lnTo>
                    <a:pt x="267335" y="109854"/>
                  </a:lnTo>
                  <a:lnTo>
                    <a:pt x="318679" y="109854"/>
                  </a:lnTo>
                  <a:lnTo>
                    <a:pt x="319913" y="94233"/>
                  </a:lnTo>
                  <a:lnTo>
                    <a:pt x="314198" y="55451"/>
                  </a:lnTo>
                  <a:lnTo>
                    <a:pt x="285122" y="14358"/>
                  </a:lnTo>
                  <a:lnTo>
                    <a:pt x="258262" y="1595"/>
                  </a:lnTo>
                  <a:lnTo>
                    <a:pt x="243331" y="0"/>
                  </a:lnTo>
                  <a:close/>
                </a:path>
                <a:path w="320040" h="248919">
                  <a:moveTo>
                    <a:pt x="139736" y="109854"/>
                  </a:moveTo>
                  <a:lnTo>
                    <a:pt x="90931" y="109854"/>
                  </a:lnTo>
                  <a:lnTo>
                    <a:pt x="91821" y="110489"/>
                  </a:lnTo>
                  <a:lnTo>
                    <a:pt x="92582" y="112013"/>
                  </a:lnTo>
                  <a:lnTo>
                    <a:pt x="94106" y="114300"/>
                  </a:lnTo>
                  <a:lnTo>
                    <a:pt x="94869" y="117728"/>
                  </a:lnTo>
                  <a:lnTo>
                    <a:pt x="94869" y="122427"/>
                  </a:lnTo>
                  <a:lnTo>
                    <a:pt x="82492" y="170237"/>
                  </a:lnTo>
                  <a:lnTo>
                    <a:pt x="46878" y="211820"/>
                  </a:lnTo>
                  <a:lnTo>
                    <a:pt x="12573" y="229996"/>
                  </a:lnTo>
                  <a:lnTo>
                    <a:pt x="12573" y="248538"/>
                  </a:lnTo>
                  <a:lnTo>
                    <a:pt x="70294" y="220217"/>
                  </a:lnTo>
                  <a:lnTo>
                    <a:pt x="110109" y="184276"/>
                  </a:lnTo>
                  <a:lnTo>
                    <a:pt x="133254" y="141827"/>
                  </a:lnTo>
                  <a:lnTo>
                    <a:pt x="139041" y="118661"/>
                  </a:lnTo>
                  <a:lnTo>
                    <a:pt x="139736" y="109854"/>
                  </a:lnTo>
                  <a:close/>
                </a:path>
                <a:path w="320040" h="248919">
                  <a:moveTo>
                    <a:pt x="64389" y="0"/>
                  </a:moveTo>
                  <a:lnTo>
                    <a:pt x="18542" y="18795"/>
                  </a:lnTo>
                  <a:lnTo>
                    <a:pt x="0" y="62864"/>
                  </a:lnTo>
                  <a:lnTo>
                    <a:pt x="1002" y="74366"/>
                  </a:lnTo>
                  <a:lnTo>
                    <a:pt x="24560" y="111587"/>
                  </a:lnTo>
                  <a:lnTo>
                    <a:pt x="53975" y="121284"/>
                  </a:lnTo>
                  <a:lnTo>
                    <a:pt x="62493" y="120759"/>
                  </a:lnTo>
                  <a:lnTo>
                    <a:pt x="70310" y="119173"/>
                  </a:lnTo>
                  <a:lnTo>
                    <a:pt x="77388" y="116516"/>
                  </a:lnTo>
                  <a:lnTo>
                    <a:pt x="83693" y="112775"/>
                  </a:lnTo>
                  <a:lnTo>
                    <a:pt x="86360" y="110743"/>
                  </a:lnTo>
                  <a:lnTo>
                    <a:pt x="88392" y="109854"/>
                  </a:lnTo>
                  <a:lnTo>
                    <a:pt x="139736" y="109854"/>
                  </a:lnTo>
                  <a:lnTo>
                    <a:pt x="140970" y="94233"/>
                  </a:lnTo>
                  <a:lnTo>
                    <a:pt x="135254" y="55451"/>
                  </a:lnTo>
                  <a:lnTo>
                    <a:pt x="106179" y="14358"/>
                  </a:lnTo>
                  <a:lnTo>
                    <a:pt x="79319" y="1595"/>
                  </a:lnTo>
                  <a:lnTo>
                    <a:pt x="64389" y="0"/>
                  </a:lnTo>
                  <a:close/>
                </a:path>
              </a:pathLst>
            </a:custGeom>
            <a:solidFill>
              <a:srgbClr val="FF0000"/>
            </a:solidFill>
          </p:spPr>
          <p:txBody>
            <a:bodyPr wrap="square" lIns="0" tIns="0" rIns="0" bIns="0" rtlCol="0"/>
            <a:lstStyle/>
            <a:p>
              <a:endParaRPr/>
            </a:p>
          </p:txBody>
        </p:sp>
        <p:sp>
          <p:nvSpPr>
            <p:cNvPr id="16" name="object 16"/>
            <p:cNvSpPr/>
            <p:nvPr/>
          </p:nvSpPr>
          <p:spPr>
            <a:xfrm>
              <a:off x="6448679" y="2139695"/>
              <a:ext cx="320040" cy="248920"/>
            </a:xfrm>
            <a:custGeom>
              <a:avLst/>
              <a:gdLst/>
              <a:ahLst/>
              <a:cxnLst/>
              <a:rect l="l" t="t" r="r" b="b"/>
              <a:pathLst>
                <a:path w="320040" h="248919">
                  <a:moveTo>
                    <a:pt x="243331" y="0"/>
                  </a:moveTo>
                  <a:lnTo>
                    <a:pt x="285122" y="14358"/>
                  </a:lnTo>
                  <a:lnTo>
                    <a:pt x="314198" y="55451"/>
                  </a:lnTo>
                  <a:lnTo>
                    <a:pt x="319913" y="94233"/>
                  </a:lnTo>
                  <a:lnTo>
                    <a:pt x="317984" y="118661"/>
                  </a:lnTo>
                  <a:lnTo>
                    <a:pt x="302553" y="163706"/>
                  </a:lnTo>
                  <a:lnTo>
                    <a:pt x="271385" y="203211"/>
                  </a:lnTo>
                  <a:lnTo>
                    <a:pt x="222668" y="235319"/>
                  </a:lnTo>
                  <a:lnTo>
                    <a:pt x="191643" y="248538"/>
                  </a:lnTo>
                  <a:lnTo>
                    <a:pt x="191643" y="229996"/>
                  </a:lnTo>
                  <a:lnTo>
                    <a:pt x="209764" y="221926"/>
                  </a:lnTo>
                  <a:lnTo>
                    <a:pt x="225837" y="211820"/>
                  </a:lnTo>
                  <a:lnTo>
                    <a:pt x="261435" y="170237"/>
                  </a:lnTo>
                  <a:lnTo>
                    <a:pt x="273812" y="122427"/>
                  </a:lnTo>
                  <a:lnTo>
                    <a:pt x="273812" y="117728"/>
                  </a:lnTo>
                  <a:lnTo>
                    <a:pt x="273050" y="114300"/>
                  </a:lnTo>
                  <a:lnTo>
                    <a:pt x="271652" y="112013"/>
                  </a:lnTo>
                  <a:lnTo>
                    <a:pt x="270891" y="110489"/>
                  </a:lnTo>
                  <a:lnTo>
                    <a:pt x="269875" y="109854"/>
                  </a:lnTo>
                  <a:lnTo>
                    <a:pt x="268604" y="109854"/>
                  </a:lnTo>
                  <a:lnTo>
                    <a:pt x="267335" y="109854"/>
                  </a:lnTo>
                  <a:lnTo>
                    <a:pt x="265429" y="110743"/>
                  </a:lnTo>
                  <a:lnTo>
                    <a:pt x="262636" y="112775"/>
                  </a:lnTo>
                  <a:lnTo>
                    <a:pt x="256349" y="116516"/>
                  </a:lnTo>
                  <a:lnTo>
                    <a:pt x="249300" y="119173"/>
                  </a:lnTo>
                  <a:lnTo>
                    <a:pt x="241490" y="120759"/>
                  </a:lnTo>
                  <a:lnTo>
                    <a:pt x="232918" y="121284"/>
                  </a:lnTo>
                  <a:lnTo>
                    <a:pt x="222468" y="120211"/>
                  </a:lnTo>
                  <a:lnTo>
                    <a:pt x="187997" y="94940"/>
                  </a:lnTo>
                  <a:lnTo>
                    <a:pt x="178943" y="62864"/>
                  </a:lnTo>
                  <a:lnTo>
                    <a:pt x="180107" y="50674"/>
                  </a:lnTo>
                  <a:lnTo>
                    <a:pt x="207345" y="10608"/>
                  </a:lnTo>
                  <a:lnTo>
                    <a:pt x="230256" y="1186"/>
                  </a:lnTo>
                  <a:lnTo>
                    <a:pt x="243331" y="0"/>
                  </a:lnTo>
                  <a:close/>
                </a:path>
                <a:path w="320040" h="248919">
                  <a:moveTo>
                    <a:pt x="64389" y="0"/>
                  </a:moveTo>
                  <a:lnTo>
                    <a:pt x="106179" y="14358"/>
                  </a:lnTo>
                  <a:lnTo>
                    <a:pt x="135254" y="55451"/>
                  </a:lnTo>
                  <a:lnTo>
                    <a:pt x="140970" y="94233"/>
                  </a:lnTo>
                  <a:lnTo>
                    <a:pt x="139041" y="118661"/>
                  </a:lnTo>
                  <a:lnTo>
                    <a:pt x="123610" y="163706"/>
                  </a:lnTo>
                  <a:lnTo>
                    <a:pt x="92440" y="203211"/>
                  </a:lnTo>
                  <a:lnTo>
                    <a:pt x="43672" y="235319"/>
                  </a:lnTo>
                  <a:lnTo>
                    <a:pt x="12573" y="248538"/>
                  </a:lnTo>
                  <a:lnTo>
                    <a:pt x="12573" y="229996"/>
                  </a:lnTo>
                  <a:lnTo>
                    <a:pt x="30767" y="221926"/>
                  </a:lnTo>
                  <a:lnTo>
                    <a:pt x="46878" y="211820"/>
                  </a:lnTo>
                  <a:lnTo>
                    <a:pt x="82492" y="170237"/>
                  </a:lnTo>
                  <a:lnTo>
                    <a:pt x="94869" y="122427"/>
                  </a:lnTo>
                  <a:lnTo>
                    <a:pt x="94869" y="117728"/>
                  </a:lnTo>
                  <a:lnTo>
                    <a:pt x="94106" y="114300"/>
                  </a:lnTo>
                  <a:lnTo>
                    <a:pt x="92582" y="112013"/>
                  </a:lnTo>
                  <a:lnTo>
                    <a:pt x="91821" y="110489"/>
                  </a:lnTo>
                  <a:lnTo>
                    <a:pt x="90931" y="109854"/>
                  </a:lnTo>
                  <a:lnTo>
                    <a:pt x="89662" y="109854"/>
                  </a:lnTo>
                  <a:lnTo>
                    <a:pt x="88392" y="109854"/>
                  </a:lnTo>
                  <a:lnTo>
                    <a:pt x="86360" y="110743"/>
                  </a:lnTo>
                  <a:lnTo>
                    <a:pt x="83693" y="112775"/>
                  </a:lnTo>
                  <a:lnTo>
                    <a:pt x="77388" y="116516"/>
                  </a:lnTo>
                  <a:lnTo>
                    <a:pt x="70310" y="119173"/>
                  </a:lnTo>
                  <a:lnTo>
                    <a:pt x="62493" y="120759"/>
                  </a:lnTo>
                  <a:lnTo>
                    <a:pt x="53975" y="121284"/>
                  </a:lnTo>
                  <a:lnTo>
                    <a:pt x="43471" y="120211"/>
                  </a:lnTo>
                  <a:lnTo>
                    <a:pt x="9054" y="94940"/>
                  </a:lnTo>
                  <a:lnTo>
                    <a:pt x="0" y="62864"/>
                  </a:lnTo>
                  <a:lnTo>
                    <a:pt x="1164" y="50674"/>
                  </a:lnTo>
                  <a:lnTo>
                    <a:pt x="28402" y="10608"/>
                  </a:lnTo>
                  <a:lnTo>
                    <a:pt x="51313" y="1186"/>
                  </a:lnTo>
                  <a:lnTo>
                    <a:pt x="64389" y="0"/>
                  </a:lnTo>
                  <a:close/>
                </a:path>
              </a:pathLst>
            </a:custGeom>
            <a:ln w="9144">
              <a:solidFill>
                <a:srgbClr val="FFFFFF"/>
              </a:solidFill>
            </a:ln>
          </p:spPr>
          <p:txBody>
            <a:bodyPr wrap="square" lIns="0" tIns="0" rIns="0" bIns="0" rtlCol="0"/>
            <a:lstStyle/>
            <a:p>
              <a:endParaRPr/>
            </a:p>
          </p:txBody>
        </p:sp>
        <p:pic>
          <p:nvPicPr>
            <p:cNvPr id="17" name="object 17"/>
            <p:cNvPicPr/>
            <p:nvPr/>
          </p:nvPicPr>
          <p:blipFill>
            <a:blip r:embed="rId12" cstate="print"/>
            <a:stretch>
              <a:fillRect/>
            </a:stretch>
          </p:blipFill>
          <p:spPr>
            <a:xfrm>
              <a:off x="11551919" y="6217920"/>
              <a:ext cx="487679" cy="487680"/>
            </a:xfrm>
            <a:prstGeom prst="rect">
              <a:avLst/>
            </a:prstGeom>
          </p:spPr>
        </p:pic>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1999" cy="6857996"/>
          </a:xfrm>
          <a:prstGeom prst="rect">
            <a:avLst/>
          </a:prstGeom>
        </p:spPr>
      </p:pic>
      <p:sp>
        <p:nvSpPr>
          <p:cNvPr id="3" name="object 3"/>
          <p:cNvSpPr txBox="1">
            <a:spLocks noGrp="1"/>
          </p:cNvSpPr>
          <p:nvPr>
            <p:ph type="title"/>
          </p:nvPr>
        </p:nvSpPr>
        <p:spPr>
          <a:xfrm>
            <a:off x="2415920" y="1554556"/>
            <a:ext cx="7386320" cy="2769870"/>
          </a:xfrm>
          <a:prstGeom prst="rect">
            <a:avLst/>
          </a:prstGeom>
        </p:spPr>
        <p:txBody>
          <a:bodyPr vert="horz" wrap="square" lIns="0" tIns="12700" rIns="0" bIns="0" rtlCol="0">
            <a:spAutoFit/>
          </a:bodyPr>
          <a:lstStyle/>
          <a:p>
            <a:pPr marL="12700" marR="5080" algn="just">
              <a:lnSpc>
                <a:spcPct val="100000"/>
              </a:lnSpc>
              <a:spcBef>
                <a:spcPts val="100"/>
              </a:spcBef>
            </a:pPr>
            <a:r>
              <a:rPr sz="3600" b="1" dirty="0">
                <a:solidFill>
                  <a:srgbClr val="FF0000"/>
                </a:solidFill>
                <a:latin typeface="Times New Roman"/>
                <a:cs typeface="Times New Roman"/>
              </a:rPr>
              <a:t>Cách</a:t>
            </a:r>
            <a:r>
              <a:rPr sz="3600" b="1" spc="155" dirty="0">
                <a:solidFill>
                  <a:srgbClr val="FF0000"/>
                </a:solidFill>
                <a:latin typeface="Times New Roman"/>
                <a:cs typeface="Times New Roman"/>
              </a:rPr>
              <a:t>  </a:t>
            </a:r>
            <a:r>
              <a:rPr sz="3600" b="1" dirty="0">
                <a:solidFill>
                  <a:srgbClr val="FF0000"/>
                </a:solidFill>
                <a:latin typeface="Times New Roman"/>
                <a:cs typeface="Times New Roman"/>
              </a:rPr>
              <a:t>chơi:</a:t>
            </a:r>
            <a:r>
              <a:rPr sz="3600" b="1" spc="165" dirty="0">
                <a:solidFill>
                  <a:srgbClr val="FF0000"/>
                </a:solidFill>
                <a:latin typeface="Times New Roman"/>
                <a:cs typeface="Times New Roman"/>
              </a:rPr>
              <a:t>  </a:t>
            </a:r>
            <a:r>
              <a:rPr sz="3600" b="1" dirty="0">
                <a:solidFill>
                  <a:srgbClr val="FF0000"/>
                </a:solidFill>
                <a:latin typeface="Times New Roman"/>
                <a:cs typeface="Times New Roman"/>
              </a:rPr>
              <a:t>Trên</a:t>
            </a:r>
            <a:r>
              <a:rPr sz="3600" b="1" spc="155" dirty="0">
                <a:solidFill>
                  <a:srgbClr val="FF0000"/>
                </a:solidFill>
                <a:latin typeface="Times New Roman"/>
                <a:cs typeface="Times New Roman"/>
              </a:rPr>
              <a:t>  </a:t>
            </a:r>
            <a:r>
              <a:rPr sz="3600" b="1" dirty="0">
                <a:solidFill>
                  <a:srgbClr val="FF0000"/>
                </a:solidFill>
                <a:latin typeface="Times New Roman"/>
                <a:cs typeface="Times New Roman"/>
              </a:rPr>
              <a:t>màn</a:t>
            </a:r>
            <a:r>
              <a:rPr sz="3600" b="1" spc="160" dirty="0">
                <a:solidFill>
                  <a:srgbClr val="FF0000"/>
                </a:solidFill>
                <a:latin typeface="Times New Roman"/>
                <a:cs typeface="Times New Roman"/>
              </a:rPr>
              <a:t>  </a:t>
            </a:r>
            <a:r>
              <a:rPr sz="3600" b="1" dirty="0">
                <a:solidFill>
                  <a:srgbClr val="FF0000"/>
                </a:solidFill>
                <a:latin typeface="Times New Roman"/>
                <a:cs typeface="Times New Roman"/>
              </a:rPr>
              <a:t>hình</a:t>
            </a:r>
            <a:r>
              <a:rPr sz="3600" b="1" spc="150" dirty="0">
                <a:solidFill>
                  <a:srgbClr val="FF0000"/>
                </a:solidFill>
                <a:latin typeface="Times New Roman"/>
                <a:cs typeface="Times New Roman"/>
              </a:rPr>
              <a:t>  </a:t>
            </a:r>
            <a:r>
              <a:rPr sz="3600" b="1" dirty="0">
                <a:solidFill>
                  <a:srgbClr val="FF0000"/>
                </a:solidFill>
                <a:latin typeface="Times New Roman"/>
                <a:cs typeface="Times New Roman"/>
              </a:rPr>
              <a:t>có</a:t>
            </a:r>
            <a:r>
              <a:rPr sz="3600" b="1" spc="160" dirty="0">
                <a:solidFill>
                  <a:srgbClr val="FF0000"/>
                </a:solidFill>
                <a:latin typeface="Times New Roman"/>
                <a:cs typeface="Times New Roman"/>
              </a:rPr>
              <a:t>  </a:t>
            </a:r>
            <a:r>
              <a:rPr sz="3600" b="1" spc="-25" dirty="0">
                <a:solidFill>
                  <a:srgbClr val="FF0000"/>
                </a:solidFill>
                <a:latin typeface="Times New Roman"/>
                <a:cs typeface="Times New Roman"/>
              </a:rPr>
              <a:t>rất </a:t>
            </a:r>
            <a:r>
              <a:rPr sz="3600" b="1" dirty="0">
                <a:solidFill>
                  <a:srgbClr val="FF0000"/>
                </a:solidFill>
                <a:latin typeface="Times New Roman"/>
                <a:cs typeface="Times New Roman"/>
              </a:rPr>
              <a:t>nhiều</a:t>
            </a:r>
            <a:r>
              <a:rPr sz="3600" b="1" spc="30" dirty="0">
                <a:solidFill>
                  <a:srgbClr val="FF0000"/>
                </a:solidFill>
                <a:latin typeface="Times New Roman"/>
                <a:cs typeface="Times New Roman"/>
              </a:rPr>
              <a:t> </a:t>
            </a:r>
            <a:r>
              <a:rPr sz="3600" b="1" dirty="0">
                <a:solidFill>
                  <a:srgbClr val="FF0000"/>
                </a:solidFill>
                <a:latin typeface="Times New Roman"/>
                <a:cs typeface="Times New Roman"/>
              </a:rPr>
              <a:t>đồ</a:t>
            </a:r>
            <a:r>
              <a:rPr sz="3600" b="1" spc="30" dirty="0">
                <a:solidFill>
                  <a:srgbClr val="FF0000"/>
                </a:solidFill>
                <a:latin typeface="Times New Roman"/>
                <a:cs typeface="Times New Roman"/>
              </a:rPr>
              <a:t> </a:t>
            </a:r>
            <a:r>
              <a:rPr sz="3600" b="1" dirty="0">
                <a:solidFill>
                  <a:srgbClr val="FF0000"/>
                </a:solidFill>
                <a:latin typeface="Times New Roman"/>
                <a:cs typeface="Times New Roman"/>
              </a:rPr>
              <a:t>dùng.</a:t>
            </a:r>
            <a:r>
              <a:rPr sz="3600" b="1" spc="20" dirty="0">
                <a:solidFill>
                  <a:srgbClr val="FF0000"/>
                </a:solidFill>
                <a:latin typeface="Times New Roman"/>
                <a:cs typeface="Times New Roman"/>
              </a:rPr>
              <a:t> </a:t>
            </a:r>
            <a:r>
              <a:rPr sz="3600" b="1" dirty="0">
                <a:solidFill>
                  <a:srgbClr val="FF0000"/>
                </a:solidFill>
                <a:latin typeface="Times New Roman"/>
                <a:cs typeface="Times New Roman"/>
              </a:rPr>
              <a:t>Các</a:t>
            </a:r>
            <a:r>
              <a:rPr sz="3600" b="1" spc="35" dirty="0">
                <a:solidFill>
                  <a:srgbClr val="FF0000"/>
                </a:solidFill>
                <a:latin typeface="Times New Roman"/>
                <a:cs typeface="Times New Roman"/>
              </a:rPr>
              <a:t> </a:t>
            </a:r>
            <a:r>
              <a:rPr sz="3600" b="1" dirty="0">
                <a:solidFill>
                  <a:srgbClr val="FF0000"/>
                </a:solidFill>
                <a:latin typeface="Times New Roman"/>
                <a:cs typeface="Times New Roman"/>
              </a:rPr>
              <a:t>con</a:t>
            </a:r>
            <a:r>
              <a:rPr sz="3600" b="1" spc="45" dirty="0">
                <a:solidFill>
                  <a:srgbClr val="FF0000"/>
                </a:solidFill>
                <a:latin typeface="Times New Roman"/>
                <a:cs typeface="Times New Roman"/>
              </a:rPr>
              <a:t> </a:t>
            </a:r>
            <a:r>
              <a:rPr sz="3600" b="1" dirty="0">
                <a:solidFill>
                  <a:srgbClr val="FF0000"/>
                </a:solidFill>
                <a:latin typeface="Times New Roman"/>
                <a:cs typeface="Times New Roman"/>
              </a:rPr>
              <a:t>hãy</a:t>
            </a:r>
            <a:r>
              <a:rPr sz="3600" b="1" spc="30" dirty="0">
                <a:solidFill>
                  <a:srgbClr val="FF0000"/>
                </a:solidFill>
                <a:latin typeface="Times New Roman"/>
                <a:cs typeface="Times New Roman"/>
              </a:rPr>
              <a:t> </a:t>
            </a:r>
            <a:r>
              <a:rPr sz="3600" b="1" dirty="0">
                <a:solidFill>
                  <a:srgbClr val="FF0000"/>
                </a:solidFill>
                <a:latin typeface="Times New Roman"/>
                <a:cs typeface="Times New Roman"/>
              </a:rPr>
              <a:t>nhìn</a:t>
            </a:r>
            <a:r>
              <a:rPr sz="3600" b="1" spc="30" dirty="0">
                <a:solidFill>
                  <a:srgbClr val="FF0000"/>
                </a:solidFill>
                <a:latin typeface="Times New Roman"/>
                <a:cs typeface="Times New Roman"/>
              </a:rPr>
              <a:t> </a:t>
            </a:r>
            <a:r>
              <a:rPr sz="3600" b="1" spc="-20" dirty="0">
                <a:solidFill>
                  <a:srgbClr val="FF0000"/>
                </a:solidFill>
                <a:latin typeface="Times New Roman"/>
                <a:cs typeface="Times New Roman"/>
              </a:rPr>
              <a:t>tinh </a:t>
            </a:r>
            <a:r>
              <a:rPr sz="3600" b="1" dirty="0">
                <a:solidFill>
                  <a:srgbClr val="FF0000"/>
                </a:solidFill>
                <a:latin typeface="Times New Roman"/>
                <a:cs typeface="Times New Roman"/>
              </a:rPr>
              <a:t>xem</a:t>
            </a:r>
            <a:r>
              <a:rPr sz="3600" b="1" spc="495" dirty="0">
                <a:solidFill>
                  <a:srgbClr val="FF0000"/>
                </a:solidFill>
                <a:latin typeface="Times New Roman"/>
                <a:cs typeface="Times New Roman"/>
              </a:rPr>
              <a:t> </a:t>
            </a:r>
            <a:r>
              <a:rPr sz="3600" b="1" dirty="0">
                <a:solidFill>
                  <a:srgbClr val="FF0000"/>
                </a:solidFill>
                <a:latin typeface="Times New Roman"/>
                <a:cs typeface="Times New Roman"/>
              </a:rPr>
              <a:t>đồ</a:t>
            </a:r>
            <a:r>
              <a:rPr sz="3600" b="1" spc="505" dirty="0">
                <a:solidFill>
                  <a:srgbClr val="FF0000"/>
                </a:solidFill>
                <a:latin typeface="Times New Roman"/>
                <a:cs typeface="Times New Roman"/>
              </a:rPr>
              <a:t> </a:t>
            </a:r>
            <a:r>
              <a:rPr sz="3600" b="1" dirty="0">
                <a:solidFill>
                  <a:srgbClr val="FF0000"/>
                </a:solidFill>
                <a:latin typeface="Times New Roman"/>
                <a:cs typeface="Times New Roman"/>
              </a:rPr>
              <a:t>dùng</a:t>
            </a:r>
            <a:r>
              <a:rPr sz="3600" b="1" spc="495" dirty="0">
                <a:solidFill>
                  <a:srgbClr val="FF0000"/>
                </a:solidFill>
                <a:latin typeface="Times New Roman"/>
                <a:cs typeface="Times New Roman"/>
              </a:rPr>
              <a:t> </a:t>
            </a:r>
            <a:r>
              <a:rPr sz="3600" b="1" dirty="0">
                <a:solidFill>
                  <a:srgbClr val="FF0000"/>
                </a:solidFill>
                <a:latin typeface="Times New Roman"/>
                <a:cs typeface="Times New Roman"/>
              </a:rPr>
              <a:t>nào</a:t>
            </a:r>
            <a:r>
              <a:rPr sz="3600" b="1" spc="509" dirty="0">
                <a:solidFill>
                  <a:srgbClr val="FF0000"/>
                </a:solidFill>
                <a:latin typeface="Times New Roman"/>
                <a:cs typeface="Times New Roman"/>
              </a:rPr>
              <a:t> </a:t>
            </a:r>
            <a:r>
              <a:rPr sz="3600" b="1" dirty="0">
                <a:solidFill>
                  <a:srgbClr val="FF0000"/>
                </a:solidFill>
                <a:latin typeface="Times New Roman"/>
                <a:cs typeface="Times New Roman"/>
              </a:rPr>
              <a:t>sẽ</a:t>
            </a:r>
            <a:r>
              <a:rPr sz="3600" b="1" spc="505" dirty="0">
                <a:solidFill>
                  <a:srgbClr val="FF0000"/>
                </a:solidFill>
                <a:latin typeface="Times New Roman"/>
                <a:cs typeface="Times New Roman"/>
              </a:rPr>
              <a:t> </a:t>
            </a:r>
            <a:r>
              <a:rPr sz="3600" b="1" dirty="0">
                <a:solidFill>
                  <a:srgbClr val="FF0000"/>
                </a:solidFill>
                <a:latin typeface="Times New Roman"/>
                <a:cs typeface="Times New Roman"/>
              </a:rPr>
              <a:t>biến</a:t>
            </a:r>
            <a:r>
              <a:rPr sz="3600" b="1" spc="505" dirty="0">
                <a:solidFill>
                  <a:srgbClr val="FF0000"/>
                </a:solidFill>
                <a:latin typeface="Times New Roman"/>
                <a:cs typeface="Times New Roman"/>
              </a:rPr>
              <a:t> </a:t>
            </a:r>
            <a:r>
              <a:rPr sz="3600" b="1" dirty="0">
                <a:solidFill>
                  <a:srgbClr val="FF0000"/>
                </a:solidFill>
                <a:latin typeface="Times New Roman"/>
                <a:cs typeface="Times New Roman"/>
              </a:rPr>
              <a:t>mất</a:t>
            </a:r>
            <a:r>
              <a:rPr sz="3600" b="1" spc="509" dirty="0">
                <a:solidFill>
                  <a:srgbClr val="FF0000"/>
                </a:solidFill>
                <a:latin typeface="Times New Roman"/>
                <a:cs typeface="Times New Roman"/>
              </a:rPr>
              <a:t> </a:t>
            </a:r>
            <a:r>
              <a:rPr sz="3600" b="1" dirty="0">
                <a:solidFill>
                  <a:srgbClr val="FF0000"/>
                </a:solidFill>
                <a:latin typeface="Times New Roman"/>
                <a:cs typeface="Times New Roman"/>
              </a:rPr>
              <a:t>và</a:t>
            </a:r>
            <a:r>
              <a:rPr sz="3600" b="1" spc="509" dirty="0">
                <a:solidFill>
                  <a:srgbClr val="FF0000"/>
                </a:solidFill>
                <a:latin typeface="Times New Roman"/>
                <a:cs typeface="Times New Roman"/>
              </a:rPr>
              <a:t> </a:t>
            </a:r>
            <a:r>
              <a:rPr sz="3600" b="1" spc="-25" dirty="0">
                <a:solidFill>
                  <a:srgbClr val="FF0000"/>
                </a:solidFill>
                <a:latin typeface="Times New Roman"/>
                <a:cs typeface="Times New Roman"/>
              </a:rPr>
              <a:t>nó </a:t>
            </a:r>
            <a:r>
              <a:rPr sz="3600" b="1" dirty="0">
                <a:solidFill>
                  <a:srgbClr val="FF0000"/>
                </a:solidFill>
                <a:latin typeface="Times New Roman"/>
                <a:cs typeface="Times New Roman"/>
              </a:rPr>
              <a:t>có</a:t>
            </a:r>
            <a:r>
              <a:rPr sz="3600" b="1" spc="690" dirty="0">
                <a:solidFill>
                  <a:srgbClr val="FF0000"/>
                </a:solidFill>
                <a:latin typeface="Times New Roman"/>
                <a:cs typeface="Times New Roman"/>
              </a:rPr>
              <a:t> </a:t>
            </a:r>
            <a:r>
              <a:rPr sz="3600" b="1" dirty="0">
                <a:solidFill>
                  <a:srgbClr val="FF0000"/>
                </a:solidFill>
                <a:latin typeface="Times New Roman"/>
                <a:cs typeface="Times New Roman"/>
              </a:rPr>
              <a:t>màu</a:t>
            </a:r>
            <a:r>
              <a:rPr sz="3600" b="1" spc="700" dirty="0">
                <a:solidFill>
                  <a:srgbClr val="FF0000"/>
                </a:solidFill>
                <a:latin typeface="Times New Roman"/>
                <a:cs typeface="Times New Roman"/>
              </a:rPr>
              <a:t> </a:t>
            </a:r>
            <a:r>
              <a:rPr sz="3600" b="1" dirty="0">
                <a:solidFill>
                  <a:srgbClr val="FF0000"/>
                </a:solidFill>
                <a:latin typeface="Times New Roman"/>
                <a:cs typeface="Times New Roman"/>
              </a:rPr>
              <a:t>gì.</a:t>
            </a:r>
            <a:r>
              <a:rPr sz="3600" b="1" spc="695" dirty="0">
                <a:solidFill>
                  <a:srgbClr val="FF0000"/>
                </a:solidFill>
                <a:latin typeface="Times New Roman"/>
                <a:cs typeface="Times New Roman"/>
              </a:rPr>
              <a:t> </a:t>
            </a:r>
            <a:r>
              <a:rPr sz="3600" b="1" dirty="0">
                <a:solidFill>
                  <a:srgbClr val="FF0000"/>
                </a:solidFill>
                <a:latin typeface="Times New Roman"/>
                <a:cs typeface="Times New Roman"/>
              </a:rPr>
              <a:t>Bạn</a:t>
            </a:r>
            <a:r>
              <a:rPr sz="3600" b="1" spc="695" dirty="0">
                <a:solidFill>
                  <a:srgbClr val="FF0000"/>
                </a:solidFill>
                <a:latin typeface="Times New Roman"/>
                <a:cs typeface="Times New Roman"/>
              </a:rPr>
              <a:t> </a:t>
            </a:r>
            <a:r>
              <a:rPr sz="3600" b="1" dirty="0">
                <a:solidFill>
                  <a:srgbClr val="FF0000"/>
                </a:solidFill>
                <a:latin typeface="Times New Roman"/>
                <a:cs typeface="Times New Roman"/>
              </a:rPr>
              <a:t>nào</a:t>
            </a:r>
            <a:r>
              <a:rPr sz="3600" b="1" spc="690" dirty="0">
                <a:solidFill>
                  <a:srgbClr val="FF0000"/>
                </a:solidFill>
                <a:latin typeface="Times New Roman"/>
                <a:cs typeface="Times New Roman"/>
              </a:rPr>
              <a:t> </a:t>
            </a:r>
            <a:r>
              <a:rPr sz="3600" b="1" dirty="0">
                <a:solidFill>
                  <a:srgbClr val="FF0000"/>
                </a:solidFill>
                <a:latin typeface="Times New Roman"/>
                <a:cs typeface="Times New Roman"/>
              </a:rPr>
              <a:t>trả</a:t>
            </a:r>
            <a:r>
              <a:rPr sz="3600" b="1" spc="700" dirty="0">
                <a:solidFill>
                  <a:srgbClr val="FF0000"/>
                </a:solidFill>
                <a:latin typeface="Times New Roman"/>
                <a:cs typeface="Times New Roman"/>
              </a:rPr>
              <a:t> </a:t>
            </a:r>
            <a:r>
              <a:rPr sz="3600" b="1" dirty="0">
                <a:solidFill>
                  <a:srgbClr val="FF0000"/>
                </a:solidFill>
                <a:latin typeface="Times New Roman"/>
                <a:cs typeface="Times New Roman"/>
              </a:rPr>
              <a:t>lời</a:t>
            </a:r>
            <a:r>
              <a:rPr sz="3600" b="1" spc="695" dirty="0">
                <a:solidFill>
                  <a:srgbClr val="FF0000"/>
                </a:solidFill>
                <a:latin typeface="Times New Roman"/>
                <a:cs typeface="Times New Roman"/>
              </a:rPr>
              <a:t> </a:t>
            </a:r>
            <a:r>
              <a:rPr sz="3600" b="1" dirty="0">
                <a:solidFill>
                  <a:srgbClr val="FF0000"/>
                </a:solidFill>
                <a:latin typeface="Times New Roman"/>
                <a:cs typeface="Times New Roman"/>
              </a:rPr>
              <a:t>đúng</a:t>
            </a:r>
            <a:r>
              <a:rPr sz="3600" b="1" spc="690" dirty="0">
                <a:solidFill>
                  <a:srgbClr val="FF0000"/>
                </a:solidFill>
                <a:latin typeface="Times New Roman"/>
                <a:cs typeface="Times New Roman"/>
              </a:rPr>
              <a:t> </a:t>
            </a:r>
            <a:r>
              <a:rPr sz="3600" b="1" spc="-25" dirty="0">
                <a:solidFill>
                  <a:srgbClr val="FF0000"/>
                </a:solidFill>
                <a:latin typeface="Times New Roman"/>
                <a:cs typeface="Times New Roman"/>
              </a:rPr>
              <a:t>sẽ </a:t>
            </a:r>
            <a:r>
              <a:rPr sz="3600" b="1" dirty="0">
                <a:solidFill>
                  <a:srgbClr val="FF0000"/>
                </a:solidFill>
                <a:latin typeface="Times New Roman"/>
                <a:cs typeface="Times New Roman"/>
              </a:rPr>
              <a:t>được</a:t>
            </a:r>
            <a:r>
              <a:rPr sz="3600" b="1" spc="-35" dirty="0">
                <a:solidFill>
                  <a:srgbClr val="FF0000"/>
                </a:solidFill>
                <a:latin typeface="Times New Roman"/>
                <a:cs typeface="Times New Roman"/>
              </a:rPr>
              <a:t> </a:t>
            </a:r>
            <a:r>
              <a:rPr sz="3600" b="1" dirty="0">
                <a:solidFill>
                  <a:srgbClr val="FF0000"/>
                </a:solidFill>
                <a:latin typeface="Times New Roman"/>
                <a:cs typeface="Times New Roman"/>
              </a:rPr>
              <a:t>thưởng</a:t>
            </a:r>
            <a:r>
              <a:rPr sz="3600" b="1" spc="-40" dirty="0">
                <a:solidFill>
                  <a:srgbClr val="FF0000"/>
                </a:solidFill>
                <a:latin typeface="Times New Roman"/>
                <a:cs typeface="Times New Roman"/>
              </a:rPr>
              <a:t> </a:t>
            </a:r>
            <a:r>
              <a:rPr sz="3600" b="1" dirty="0">
                <a:solidFill>
                  <a:srgbClr val="FF0000"/>
                </a:solidFill>
                <a:latin typeface="Times New Roman"/>
                <a:cs typeface="Times New Roman"/>
              </a:rPr>
              <a:t>một</a:t>
            </a:r>
            <a:r>
              <a:rPr sz="3600" b="1" spc="-25" dirty="0">
                <a:solidFill>
                  <a:srgbClr val="FF0000"/>
                </a:solidFill>
                <a:latin typeface="Times New Roman"/>
                <a:cs typeface="Times New Roman"/>
              </a:rPr>
              <a:t> </a:t>
            </a:r>
            <a:r>
              <a:rPr sz="3600" b="1" dirty="0">
                <a:solidFill>
                  <a:srgbClr val="FF0000"/>
                </a:solidFill>
                <a:latin typeface="Times New Roman"/>
                <a:cs typeface="Times New Roman"/>
              </a:rPr>
              <a:t>tràng</a:t>
            </a:r>
            <a:r>
              <a:rPr sz="3600" b="1" spc="-30" dirty="0">
                <a:solidFill>
                  <a:srgbClr val="FF0000"/>
                </a:solidFill>
                <a:latin typeface="Times New Roman"/>
                <a:cs typeface="Times New Roman"/>
              </a:rPr>
              <a:t> </a:t>
            </a:r>
            <a:r>
              <a:rPr sz="3600" b="1" dirty="0">
                <a:solidFill>
                  <a:srgbClr val="FF0000"/>
                </a:solidFill>
                <a:latin typeface="Times New Roman"/>
                <a:cs typeface="Times New Roman"/>
              </a:rPr>
              <a:t>pháo</a:t>
            </a:r>
            <a:r>
              <a:rPr sz="3600" b="1" spc="-40" dirty="0">
                <a:solidFill>
                  <a:srgbClr val="FF0000"/>
                </a:solidFill>
                <a:latin typeface="Times New Roman"/>
                <a:cs typeface="Times New Roman"/>
              </a:rPr>
              <a:t> </a:t>
            </a:r>
            <a:r>
              <a:rPr sz="3600" b="1" spc="-20" dirty="0">
                <a:solidFill>
                  <a:srgbClr val="FF0000"/>
                </a:solidFill>
                <a:latin typeface="Times New Roman"/>
                <a:cs typeface="Times New Roman"/>
              </a:rPr>
              <a:t>tay.</a:t>
            </a:r>
            <a:endParaRPr sz="3600">
              <a:latin typeface="Times New Roman"/>
              <a:cs typeface="Times New Roman"/>
            </a:endParaRPr>
          </a:p>
        </p:txBody>
      </p:sp>
      <p:pic>
        <p:nvPicPr>
          <p:cNvPr id="4" name="object 4"/>
          <p:cNvPicPr/>
          <p:nvPr/>
        </p:nvPicPr>
        <p:blipFill>
          <a:blip r:embed="rId3" cstate="print"/>
          <a:stretch>
            <a:fillRect/>
          </a:stretch>
        </p:blipFill>
        <p:spPr>
          <a:xfrm>
            <a:off x="11551919" y="6217920"/>
            <a:ext cx="487679" cy="48768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2" cstate="print"/>
            <a:stretch>
              <a:fillRect/>
            </a:stretch>
          </p:blipFill>
          <p:spPr>
            <a:xfrm>
              <a:off x="0" y="0"/>
              <a:ext cx="12192000" cy="6858000"/>
            </a:xfrm>
            <a:prstGeom prst="rect">
              <a:avLst/>
            </a:prstGeom>
          </p:spPr>
        </p:pic>
        <p:pic>
          <p:nvPicPr>
            <p:cNvPr id="4" name="object 4"/>
            <p:cNvPicPr/>
            <p:nvPr/>
          </p:nvPicPr>
          <p:blipFill>
            <a:blip r:embed="rId3" cstate="print"/>
            <a:stretch>
              <a:fillRect/>
            </a:stretch>
          </p:blipFill>
          <p:spPr>
            <a:xfrm>
              <a:off x="896111" y="586740"/>
              <a:ext cx="3060191" cy="3012948"/>
            </a:xfrm>
            <a:prstGeom prst="rect">
              <a:avLst/>
            </a:prstGeom>
          </p:spPr>
        </p:pic>
        <p:pic>
          <p:nvPicPr>
            <p:cNvPr id="5" name="object 5"/>
            <p:cNvPicPr/>
            <p:nvPr/>
          </p:nvPicPr>
          <p:blipFill>
            <a:blip r:embed="rId4" cstate="print"/>
            <a:stretch>
              <a:fillRect/>
            </a:stretch>
          </p:blipFill>
          <p:spPr>
            <a:xfrm>
              <a:off x="6882383" y="3863340"/>
              <a:ext cx="3273552" cy="2575560"/>
            </a:xfrm>
            <a:prstGeom prst="rect">
              <a:avLst/>
            </a:prstGeom>
          </p:spPr>
        </p:pic>
        <p:pic>
          <p:nvPicPr>
            <p:cNvPr id="6" name="object 6"/>
            <p:cNvPicPr/>
            <p:nvPr/>
          </p:nvPicPr>
          <p:blipFill>
            <a:blip r:embed="rId5" cstate="print"/>
            <a:stretch>
              <a:fillRect/>
            </a:stretch>
          </p:blipFill>
          <p:spPr>
            <a:xfrm>
              <a:off x="2231135" y="3154679"/>
              <a:ext cx="3992879" cy="3703317"/>
            </a:xfrm>
            <a:prstGeom prst="rect">
              <a:avLst/>
            </a:prstGeom>
          </p:spPr>
        </p:pic>
        <p:pic>
          <p:nvPicPr>
            <p:cNvPr id="7" name="object 7"/>
            <p:cNvPicPr/>
            <p:nvPr/>
          </p:nvPicPr>
          <p:blipFill>
            <a:blip r:embed="rId6" cstate="print"/>
            <a:stretch>
              <a:fillRect/>
            </a:stretch>
          </p:blipFill>
          <p:spPr>
            <a:xfrm>
              <a:off x="8132064" y="68580"/>
              <a:ext cx="3538728" cy="3537203"/>
            </a:xfrm>
            <a:prstGeom prst="rect">
              <a:avLst/>
            </a:prstGeom>
          </p:spPr>
        </p:pic>
        <p:pic>
          <p:nvPicPr>
            <p:cNvPr id="8" name="object 8"/>
            <p:cNvPicPr/>
            <p:nvPr/>
          </p:nvPicPr>
          <p:blipFill>
            <a:blip r:embed="rId7" cstate="print"/>
            <a:stretch>
              <a:fillRect/>
            </a:stretch>
          </p:blipFill>
          <p:spPr>
            <a:xfrm>
              <a:off x="4283964" y="586740"/>
              <a:ext cx="3880103" cy="2703576"/>
            </a:xfrm>
            <a:prstGeom prst="rect">
              <a:avLst/>
            </a:prstGeom>
          </p:spPr>
        </p:pic>
        <p:pic>
          <p:nvPicPr>
            <p:cNvPr id="9" name="object 9"/>
            <p:cNvPicPr/>
            <p:nvPr/>
          </p:nvPicPr>
          <p:blipFill>
            <a:blip r:embed="rId8" cstate="print"/>
            <a:stretch>
              <a:fillRect/>
            </a:stretch>
          </p:blipFill>
          <p:spPr>
            <a:xfrm>
              <a:off x="11551919" y="6217920"/>
              <a:ext cx="487679" cy="487680"/>
            </a:xfrm>
            <a:prstGeom prst="rect">
              <a:avLst/>
            </a:prstGeom>
          </p:spPr>
        </p:pic>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2" cstate="print"/>
            <a:stretch>
              <a:fillRect/>
            </a:stretch>
          </p:blipFill>
          <p:spPr>
            <a:xfrm>
              <a:off x="0" y="0"/>
              <a:ext cx="12192000" cy="6858000"/>
            </a:xfrm>
            <a:prstGeom prst="rect">
              <a:avLst/>
            </a:prstGeom>
          </p:spPr>
        </p:pic>
        <p:pic>
          <p:nvPicPr>
            <p:cNvPr id="4" name="object 4"/>
            <p:cNvPicPr/>
            <p:nvPr/>
          </p:nvPicPr>
          <p:blipFill>
            <a:blip r:embed="rId3" cstate="print"/>
            <a:stretch>
              <a:fillRect/>
            </a:stretch>
          </p:blipFill>
          <p:spPr>
            <a:xfrm>
              <a:off x="1665477" y="161289"/>
              <a:ext cx="9240520" cy="6579615"/>
            </a:xfrm>
            <a:prstGeom prst="rect">
              <a:avLst/>
            </a:prstGeom>
          </p:spPr>
        </p:pic>
        <p:pic>
          <p:nvPicPr>
            <p:cNvPr id="5" name="object 5"/>
            <p:cNvPicPr/>
            <p:nvPr/>
          </p:nvPicPr>
          <p:blipFill>
            <a:blip r:embed="rId4" cstate="print"/>
            <a:stretch>
              <a:fillRect/>
            </a:stretch>
          </p:blipFill>
          <p:spPr>
            <a:xfrm>
              <a:off x="4549140" y="1421891"/>
              <a:ext cx="3909060" cy="3854196"/>
            </a:xfrm>
            <a:prstGeom prst="rect">
              <a:avLst/>
            </a:prstGeom>
          </p:spPr>
        </p:pic>
        <p:pic>
          <p:nvPicPr>
            <p:cNvPr id="6" name="object 6"/>
            <p:cNvPicPr/>
            <p:nvPr/>
          </p:nvPicPr>
          <p:blipFill>
            <a:blip r:embed="rId5" cstate="print"/>
            <a:stretch>
              <a:fillRect/>
            </a:stretch>
          </p:blipFill>
          <p:spPr>
            <a:xfrm>
              <a:off x="11551919" y="6217920"/>
              <a:ext cx="487679" cy="487680"/>
            </a:xfrm>
            <a:prstGeom prst="rect">
              <a:avLst/>
            </a:prstGeom>
          </p:spPr>
        </p:pic>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196334" y="556005"/>
            <a:ext cx="3877310" cy="452120"/>
          </a:xfrm>
          <a:prstGeom prst="rect">
            <a:avLst/>
          </a:prstGeom>
        </p:spPr>
        <p:txBody>
          <a:bodyPr vert="horz" wrap="square" lIns="0" tIns="12065" rIns="0" bIns="0" rtlCol="0">
            <a:spAutoFit/>
          </a:bodyPr>
          <a:lstStyle/>
          <a:p>
            <a:pPr marL="12700">
              <a:lnSpc>
                <a:spcPct val="100000"/>
              </a:lnSpc>
              <a:spcBef>
                <a:spcPts val="95"/>
              </a:spcBef>
            </a:pPr>
            <a:r>
              <a:rPr sz="2800" b="1" dirty="0">
                <a:solidFill>
                  <a:srgbClr val="006FC0"/>
                </a:solidFill>
                <a:latin typeface="Times New Roman"/>
                <a:cs typeface="Times New Roman"/>
              </a:rPr>
              <a:t>MỤC</a:t>
            </a:r>
            <a:r>
              <a:rPr sz="2800" b="1" spc="-65" dirty="0">
                <a:solidFill>
                  <a:srgbClr val="006FC0"/>
                </a:solidFill>
                <a:latin typeface="Times New Roman"/>
                <a:cs typeface="Times New Roman"/>
              </a:rPr>
              <a:t> </a:t>
            </a:r>
            <a:r>
              <a:rPr sz="2800" b="1" dirty="0">
                <a:solidFill>
                  <a:srgbClr val="006FC0"/>
                </a:solidFill>
                <a:latin typeface="Times New Roman"/>
                <a:cs typeface="Times New Roman"/>
              </a:rPr>
              <a:t>ÐÍCH</a:t>
            </a:r>
            <a:r>
              <a:rPr sz="2800" b="1" spc="-75" dirty="0">
                <a:solidFill>
                  <a:srgbClr val="006FC0"/>
                </a:solidFill>
                <a:latin typeface="Times New Roman"/>
                <a:cs typeface="Times New Roman"/>
              </a:rPr>
              <a:t> </a:t>
            </a:r>
            <a:r>
              <a:rPr sz="2800" b="1" dirty="0">
                <a:solidFill>
                  <a:srgbClr val="006FC0"/>
                </a:solidFill>
                <a:latin typeface="Arial"/>
                <a:cs typeface="Arial"/>
              </a:rPr>
              <a:t>–</a:t>
            </a:r>
            <a:r>
              <a:rPr sz="2800" b="1" dirty="0">
                <a:solidFill>
                  <a:srgbClr val="006FC0"/>
                </a:solidFill>
                <a:latin typeface="Times New Roman"/>
                <a:cs typeface="Times New Roman"/>
              </a:rPr>
              <a:t>YÊU</a:t>
            </a:r>
            <a:r>
              <a:rPr sz="2800" b="1" spc="-55" dirty="0">
                <a:solidFill>
                  <a:srgbClr val="006FC0"/>
                </a:solidFill>
                <a:latin typeface="Times New Roman"/>
                <a:cs typeface="Times New Roman"/>
              </a:rPr>
              <a:t> </a:t>
            </a:r>
            <a:r>
              <a:rPr sz="2800" b="1" spc="-20" dirty="0">
                <a:solidFill>
                  <a:srgbClr val="006FC0"/>
                </a:solidFill>
                <a:latin typeface="Times New Roman"/>
                <a:cs typeface="Times New Roman"/>
              </a:rPr>
              <a:t>CẦU.</a:t>
            </a:r>
            <a:endParaRPr sz="2800">
              <a:latin typeface="Times New Roman"/>
              <a:cs typeface="Times New Roman"/>
            </a:endParaRPr>
          </a:p>
        </p:txBody>
      </p:sp>
      <p:sp>
        <p:nvSpPr>
          <p:cNvPr id="3" name="object 3"/>
          <p:cNvSpPr txBox="1">
            <a:spLocks noGrp="1"/>
          </p:cNvSpPr>
          <p:nvPr>
            <p:ph type="body" idx="1"/>
          </p:nvPr>
        </p:nvSpPr>
        <p:spPr>
          <a:prstGeom prst="rect">
            <a:avLst/>
          </a:prstGeom>
        </p:spPr>
        <p:txBody>
          <a:bodyPr vert="horz" wrap="square" lIns="0" tIns="196850" rIns="0" bIns="0" rtlCol="0">
            <a:spAutoFit/>
          </a:bodyPr>
          <a:lstStyle/>
          <a:p>
            <a:pPr marL="355600" indent="-342900">
              <a:lnSpc>
                <a:spcPct val="100000"/>
              </a:lnSpc>
              <a:spcBef>
                <a:spcPts val="1550"/>
              </a:spcBef>
              <a:buAutoNum type="arabicPeriod"/>
              <a:tabLst>
                <a:tab pos="355600" algn="l"/>
              </a:tabLst>
            </a:pPr>
            <a:r>
              <a:rPr dirty="0"/>
              <a:t>Kiến</a:t>
            </a:r>
            <a:r>
              <a:rPr spc="-25" dirty="0"/>
              <a:t> </a:t>
            </a:r>
            <a:r>
              <a:rPr spc="-10" dirty="0"/>
              <a:t>thức:</a:t>
            </a:r>
          </a:p>
          <a:p>
            <a:pPr marL="155575" lvl="1" indent="-142875">
              <a:lnSpc>
                <a:spcPct val="100000"/>
              </a:lnSpc>
              <a:spcBef>
                <a:spcPts val="1215"/>
              </a:spcBef>
              <a:buChar char="-"/>
              <a:tabLst>
                <a:tab pos="155575" algn="l"/>
              </a:tabLst>
            </a:pPr>
            <a:r>
              <a:rPr sz="2000" b="1" spc="-20" dirty="0">
                <a:solidFill>
                  <a:srgbClr val="6F2F9F"/>
                </a:solidFill>
                <a:latin typeface="Times New Roman"/>
                <a:cs typeface="Times New Roman"/>
              </a:rPr>
              <a:t>Trẻ </a:t>
            </a:r>
            <a:r>
              <a:rPr sz="2000" b="1" dirty="0">
                <a:solidFill>
                  <a:srgbClr val="6F2F9F"/>
                </a:solidFill>
                <a:latin typeface="Times New Roman"/>
                <a:cs typeface="Times New Roman"/>
              </a:rPr>
              <a:t>nhận</a:t>
            </a:r>
            <a:r>
              <a:rPr sz="2000" b="1" spc="-30" dirty="0">
                <a:solidFill>
                  <a:srgbClr val="6F2F9F"/>
                </a:solidFill>
                <a:latin typeface="Times New Roman"/>
                <a:cs typeface="Times New Roman"/>
              </a:rPr>
              <a:t> </a:t>
            </a:r>
            <a:r>
              <a:rPr sz="2000" b="1" dirty="0">
                <a:solidFill>
                  <a:srgbClr val="6F2F9F"/>
                </a:solidFill>
                <a:latin typeface="Times New Roman"/>
                <a:cs typeface="Times New Roman"/>
              </a:rPr>
              <a:t>biết</a:t>
            </a:r>
            <a:r>
              <a:rPr sz="2000" b="1" spc="-40" dirty="0">
                <a:solidFill>
                  <a:srgbClr val="6F2F9F"/>
                </a:solidFill>
                <a:latin typeface="Times New Roman"/>
                <a:cs typeface="Times New Roman"/>
              </a:rPr>
              <a:t> </a:t>
            </a:r>
            <a:r>
              <a:rPr sz="2000" b="1" dirty="0">
                <a:solidFill>
                  <a:srgbClr val="6F2F9F"/>
                </a:solidFill>
                <a:latin typeface="Times New Roman"/>
                <a:cs typeface="Times New Roman"/>
              </a:rPr>
              <a:t>phân</a:t>
            </a:r>
            <a:r>
              <a:rPr sz="2000" b="1" spc="-35" dirty="0">
                <a:solidFill>
                  <a:srgbClr val="6F2F9F"/>
                </a:solidFill>
                <a:latin typeface="Times New Roman"/>
                <a:cs typeface="Times New Roman"/>
              </a:rPr>
              <a:t> </a:t>
            </a:r>
            <a:r>
              <a:rPr sz="2000" b="1" dirty="0">
                <a:solidFill>
                  <a:srgbClr val="6F2F9F"/>
                </a:solidFill>
                <a:latin typeface="Times New Roman"/>
                <a:cs typeface="Times New Roman"/>
              </a:rPr>
              <a:t>biệt</a:t>
            </a:r>
            <a:r>
              <a:rPr sz="2000" b="1" spc="-25" dirty="0">
                <a:solidFill>
                  <a:srgbClr val="6F2F9F"/>
                </a:solidFill>
                <a:latin typeface="Times New Roman"/>
                <a:cs typeface="Times New Roman"/>
              </a:rPr>
              <a:t> </a:t>
            </a:r>
            <a:r>
              <a:rPr sz="2000" b="1" dirty="0">
                <a:solidFill>
                  <a:srgbClr val="6F2F9F"/>
                </a:solidFill>
                <a:latin typeface="Times New Roman"/>
                <a:cs typeface="Times New Roman"/>
              </a:rPr>
              <a:t>được</a:t>
            </a:r>
            <a:r>
              <a:rPr sz="2000" b="1" spc="-15" dirty="0">
                <a:solidFill>
                  <a:srgbClr val="6F2F9F"/>
                </a:solidFill>
                <a:latin typeface="Times New Roman"/>
                <a:cs typeface="Times New Roman"/>
              </a:rPr>
              <a:t> </a:t>
            </a:r>
            <a:r>
              <a:rPr sz="2000" b="1" dirty="0">
                <a:solidFill>
                  <a:srgbClr val="6F2F9F"/>
                </a:solidFill>
                <a:latin typeface="Times New Roman"/>
                <a:cs typeface="Times New Roman"/>
              </a:rPr>
              <a:t>màu</a:t>
            </a:r>
            <a:r>
              <a:rPr sz="2000" b="1" spc="-30" dirty="0">
                <a:solidFill>
                  <a:srgbClr val="6F2F9F"/>
                </a:solidFill>
                <a:latin typeface="Times New Roman"/>
                <a:cs typeface="Times New Roman"/>
              </a:rPr>
              <a:t> </a:t>
            </a:r>
            <a:r>
              <a:rPr sz="2000" b="1" spc="-10" dirty="0">
                <a:solidFill>
                  <a:srgbClr val="6F2F9F"/>
                </a:solidFill>
                <a:latin typeface="Times New Roman"/>
                <a:cs typeface="Times New Roman"/>
              </a:rPr>
              <a:t>vàng.</a:t>
            </a:r>
            <a:endParaRPr sz="2000">
              <a:latin typeface="Times New Roman"/>
              <a:cs typeface="Times New Roman"/>
            </a:endParaRPr>
          </a:p>
          <a:p>
            <a:pPr marL="155575" lvl="1" indent="-142875">
              <a:lnSpc>
                <a:spcPct val="100000"/>
              </a:lnSpc>
              <a:spcBef>
                <a:spcPts val="1205"/>
              </a:spcBef>
              <a:buChar char="-"/>
              <a:tabLst>
                <a:tab pos="155575" algn="l"/>
              </a:tabLst>
            </a:pPr>
            <a:r>
              <a:rPr sz="2000" b="1" spc="-20" dirty="0">
                <a:solidFill>
                  <a:srgbClr val="6F2F9F"/>
                </a:solidFill>
                <a:latin typeface="Times New Roman"/>
                <a:cs typeface="Times New Roman"/>
              </a:rPr>
              <a:t>Trẻ</a:t>
            </a:r>
            <a:r>
              <a:rPr sz="2000" b="1" spc="-10" dirty="0">
                <a:solidFill>
                  <a:srgbClr val="6F2F9F"/>
                </a:solidFill>
                <a:latin typeface="Times New Roman"/>
                <a:cs typeface="Times New Roman"/>
              </a:rPr>
              <a:t> </a:t>
            </a:r>
            <a:r>
              <a:rPr sz="2000" b="1" dirty="0">
                <a:solidFill>
                  <a:srgbClr val="6F2F9F"/>
                </a:solidFill>
                <a:latin typeface="Times New Roman"/>
                <a:cs typeface="Times New Roman"/>
              </a:rPr>
              <a:t>biết</a:t>
            </a:r>
            <a:r>
              <a:rPr sz="2000" b="1" spc="-35" dirty="0">
                <a:solidFill>
                  <a:srgbClr val="6F2F9F"/>
                </a:solidFill>
                <a:latin typeface="Times New Roman"/>
                <a:cs typeface="Times New Roman"/>
              </a:rPr>
              <a:t> </a:t>
            </a:r>
            <a:r>
              <a:rPr sz="2000" b="1" dirty="0">
                <a:solidFill>
                  <a:srgbClr val="6F2F9F"/>
                </a:solidFill>
                <a:latin typeface="Times New Roman"/>
                <a:cs typeface="Times New Roman"/>
              </a:rPr>
              <a:t>chọn</a:t>
            </a:r>
            <a:r>
              <a:rPr sz="2000" b="1" spc="-25" dirty="0">
                <a:solidFill>
                  <a:srgbClr val="6F2F9F"/>
                </a:solidFill>
                <a:latin typeface="Times New Roman"/>
                <a:cs typeface="Times New Roman"/>
              </a:rPr>
              <a:t> </a:t>
            </a:r>
            <a:r>
              <a:rPr sz="2000" b="1" dirty="0">
                <a:solidFill>
                  <a:srgbClr val="6F2F9F"/>
                </a:solidFill>
                <a:latin typeface="Times New Roman"/>
                <a:cs typeface="Times New Roman"/>
              </a:rPr>
              <a:t>được</a:t>
            </a:r>
            <a:r>
              <a:rPr sz="2000" b="1" spc="-10" dirty="0">
                <a:solidFill>
                  <a:srgbClr val="6F2F9F"/>
                </a:solidFill>
                <a:latin typeface="Times New Roman"/>
                <a:cs typeface="Times New Roman"/>
              </a:rPr>
              <a:t> </a:t>
            </a:r>
            <a:r>
              <a:rPr sz="2000" b="1" dirty="0">
                <a:solidFill>
                  <a:srgbClr val="6F2F9F"/>
                </a:solidFill>
                <a:latin typeface="Times New Roman"/>
                <a:cs typeface="Times New Roman"/>
              </a:rPr>
              <a:t>những</a:t>
            </a:r>
            <a:r>
              <a:rPr sz="2000" b="1" spc="-25" dirty="0">
                <a:solidFill>
                  <a:srgbClr val="6F2F9F"/>
                </a:solidFill>
                <a:latin typeface="Times New Roman"/>
                <a:cs typeface="Times New Roman"/>
              </a:rPr>
              <a:t> </a:t>
            </a:r>
            <a:r>
              <a:rPr sz="2000" b="1" dirty="0">
                <a:solidFill>
                  <a:srgbClr val="6F2F9F"/>
                </a:solidFill>
                <a:latin typeface="Times New Roman"/>
                <a:cs typeface="Times New Roman"/>
              </a:rPr>
              <a:t>đồ</a:t>
            </a:r>
            <a:r>
              <a:rPr sz="2000" b="1" spc="-10" dirty="0">
                <a:solidFill>
                  <a:srgbClr val="6F2F9F"/>
                </a:solidFill>
                <a:latin typeface="Times New Roman"/>
                <a:cs typeface="Times New Roman"/>
              </a:rPr>
              <a:t> </a:t>
            </a:r>
            <a:r>
              <a:rPr sz="2000" b="1" dirty="0">
                <a:solidFill>
                  <a:srgbClr val="6F2F9F"/>
                </a:solidFill>
                <a:latin typeface="Times New Roman"/>
                <a:cs typeface="Times New Roman"/>
              </a:rPr>
              <a:t>dùng</a:t>
            </a:r>
            <a:r>
              <a:rPr sz="2000" b="1" spc="-25" dirty="0">
                <a:solidFill>
                  <a:srgbClr val="6F2F9F"/>
                </a:solidFill>
                <a:latin typeface="Times New Roman"/>
                <a:cs typeface="Times New Roman"/>
              </a:rPr>
              <a:t> </a:t>
            </a:r>
            <a:r>
              <a:rPr sz="2000" b="1" dirty="0">
                <a:solidFill>
                  <a:srgbClr val="6F2F9F"/>
                </a:solidFill>
                <a:latin typeface="Times New Roman"/>
                <a:cs typeface="Times New Roman"/>
              </a:rPr>
              <a:t>đồ</a:t>
            </a:r>
            <a:r>
              <a:rPr sz="2000" b="1" spc="-15" dirty="0">
                <a:solidFill>
                  <a:srgbClr val="6F2F9F"/>
                </a:solidFill>
                <a:latin typeface="Times New Roman"/>
                <a:cs typeface="Times New Roman"/>
              </a:rPr>
              <a:t> </a:t>
            </a:r>
            <a:r>
              <a:rPr sz="2000" b="1" dirty="0">
                <a:solidFill>
                  <a:srgbClr val="6F2F9F"/>
                </a:solidFill>
                <a:latin typeface="Times New Roman"/>
                <a:cs typeface="Times New Roman"/>
              </a:rPr>
              <a:t>chơi</a:t>
            </a:r>
            <a:r>
              <a:rPr sz="2000" b="1" spc="-10" dirty="0">
                <a:solidFill>
                  <a:srgbClr val="6F2F9F"/>
                </a:solidFill>
                <a:latin typeface="Times New Roman"/>
                <a:cs typeface="Times New Roman"/>
              </a:rPr>
              <a:t> </a:t>
            </a:r>
            <a:r>
              <a:rPr sz="2000" b="1" dirty="0">
                <a:solidFill>
                  <a:srgbClr val="6F2F9F"/>
                </a:solidFill>
                <a:latin typeface="Times New Roman"/>
                <a:cs typeface="Times New Roman"/>
              </a:rPr>
              <a:t>có</a:t>
            </a:r>
            <a:r>
              <a:rPr sz="2000" b="1" spc="-15" dirty="0">
                <a:solidFill>
                  <a:srgbClr val="6F2F9F"/>
                </a:solidFill>
                <a:latin typeface="Times New Roman"/>
                <a:cs typeface="Times New Roman"/>
              </a:rPr>
              <a:t> </a:t>
            </a:r>
            <a:r>
              <a:rPr sz="2000" b="1" dirty="0">
                <a:solidFill>
                  <a:srgbClr val="6F2F9F"/>
                </a:solidFill>
                <a:latin typeface="Times New Roman"/>
                <a:cs typeface="Times New Roman"/>
              </a:rPr>
              <a:t>màu</a:t>
            </a:r>
            <a:r>
              <a:rPr sz="2000" b="1" spc="-25" dirty="0">
                <a:solidFill>
                  <a:srgbClr val="6F2F9F"/>
                </a:solidFill>
                <a:latin typeface="Times New Roman"/>
                <a:cs typeface="Times New Roman"/>
              </a:rPr>
              <a:t> </a:t>
            </a:r>
            <a:r>
              <a:rPr sz="2000" b="1" dirty="0">
                <a:solidFill>
                  <a:srgbClr val="6F2F9F"/>
                </a:solidFill>
                <a:latin typeface="Times New Roman"/>
                <a:cs typeface="Times New Roman"/>
              </a:rPr>
              <a:t>vàng</a:t>
            </a:r>
            <a:r>
              <a:rPr sz="2000" b="1" spc="-30" dirty="0">
                <a:solidFill>
                  <a:srgbClr val="6F2F9F"/>
                </a:solidFill>
                <a:latin typeface="Times New Roman"/>
                <a:cs typeface="Times New Roman"/>
              </a:rPr>
              <a:t> </a:t>
            </a:r>
            <a:r>
              <a:rPr sz="2000" b="1" dirty="0">
                <a:solidFill>
                  <a:srgbClr val="6F2F9F"/>
                </a:solidFill>
                <a:latin typeface="Times New Roman"/>
                <a:cs typeface="Times New Roman"/>
              </a:rPr>
              <a:t>theo</a:t>
            </a:r>
            <a:r>
              <a:rPr sz="2000" b="1" spc="-25" dirty="0">
                <a:solidFill>
                  <a:srgbClr val="6F2F9F"/>
                </a:solidFill>
                <a:latin typeface="Times New Roman"/>
                <a:cs typeface="Times New Roman"/>
              </a:rPr>
              <a:t> </a:t>
            </a:r>
            <a:r>
              <a:rPr sz="2000" b="1" dirty="0">
                <a:solidFill>
                  <a:srgbClr val="6F2F9F"/>
                </a:solidFill>
                <a:latin typeface="Times New Roman"/>
                <a:cs typeface="Times New Roman"/>
              </a:rPr>
              <a:t>yêu</a:t>
            </a:r>
            <a:r>
              <a:rPr sz="2000" b="1" spc="-15" dirty="0">
                <a:solidFill>
                  <a:srgbClr val="6F2F9F"/>
                </a:solidFill>
                <a:latin typeface="Times New Roman"/>
                <a:cs typeface="Times New Roman"/>
              </a:rPr>
              <a:t> </a:t>
            </a:r>
            <a:r>
              <a:rPr sz="2000" b="1" spc="-20" dirty="0">
                <a:solidFill>
                  <a:srgbClr val="6F2F9F"/>
                </a:solidFill>
                <a:latin typeface="Times New Roman"/>
                <a:cs typeface="Times New Roman"/>
              </a:rPr>
              <a:t>cầu.</a:t>
            </a:r>
            <a:endParaRPr sz="2000">
              <a:latin typeface="Times New Roman"/>
              <a:cs typeface="Times New Roman"/>
            </a:endParaRPr>
          </a:p>
          <a:p>
            <a:pPr marL="317500" indent="-304800">
              <a:lnSpc>
                <a:spcPct val="100000"/>
              </a:lnSpc>
              <a:spcBef>
                <a:spcPts val="1420"/>
              </a:spcBef>
              <a:buAutoNum type="arabicPeriod" startAt="2"/>
              <a:tabLst>
                <a:tab pos="317500" algn="l"/>
              </a:tabLst>
            </a:pPr>
            <a:r>
              <a:rPr dirty="0"/>
              <a:t>Kỹ</a:t>
            </a:r>
            <a:r>
              <a:rPr spc="-15" dirty="0"/>
              <a:t> </a:t>
            </a:r>
            <a:r>
              <a:rPr spc="-20" dirty="0"/>
              <a:t>năng.</a:t>
            </a:r>
          </a:p>
          <a:p>
            <a:pPr marL="160020" lvl="1" indent="-147320">
              <a:lnSpc>
                <a:spcPct val="100000"/>
              </a:lnSpc>
              <a:spcBef>
                <a:spcPts val="1220"/>
              </a:spcBef>
              <a:buChar char="-"/>
              <a:tabLst>
                <a:tab pos="160020" algn="l"/>
              </a:tabLst>
            </a:pPr>
            <a:r>
              <a:rPr sz="2000" b="1" dirty="0">
                <a:solidFill>
                  <a:srgbClr val="6F2F9F"/>
                </a:solidFill>
                <a:latin typeface="Times New Roman"/>
                <a:cs typeface="Times New Roman"/>
              </a:rPr>
              <a:t>Ôn</a:t>
            </a:r>
            <a:r>
              <a:rPr sz="2000" b="1" spc="-25" dirty="0">
                <a:solidFill>
                  <a:srgbClr val="6F2F9F"/>
                </a:solidFill>
                <a:latin typeface="Times New Roman"/>
                <a:cs typeface="Times New Roman"/>
              </a:rPr>
              <a:t> </a:t>
            </a:r>
            <a:r>
              <a:rPr sz="2000" b="1" dirty="0">
                <a:solidFill>
                  <a:srgbClr val="6F2F9F"/>
                </a:solidFill>
                <a:latin typeface="Times New Roman"/>
                <a:cs typeface="Times New Roman"/>
              </a:rPr>
              <a:t>màu</a:t>
            </a:r>
            <a:r>
              <a:rPr sz="2000" b="1" spc="-10" dirty="0">
                <a:solidFill>
                  <a:srgbClr val="6F2F9F"/>
                </a:solidFill>
                <a:latin typeface="Times New Roman"/>
                <a:cs typeface="Times New Roman"/>
              </a:rPr>
              <a:t> </a:t>
            </a:r>
            <a:r>
              <a:rPr sz="2000" b="1" dirty="0">
                <a:solidFill>
                  <a:srgbClr val="6F2F9F"/>
                </a:solidFill>
                <a:latin typeface="Times New Roman"/>
                <a:cs typeface="Times New Roman"/>
              </a:rPr>
              <a:t>đỏ,</a:t>
            </a:r>
            <a:r>
              <a:rPr sz="2000" b="1" spc="-20" dirty="0">
                <a:solidFill>
                  <a:srgbClr val="6F2F9F"/>
                </a:solidFill>
                <a:latin typeface="Times New Roman"/>
                <a:cs typeface="Times New Roman"/>
              </a:rPr>
              <a:t> </a:t>
            </a:r>
            <a:r>
              <a:rPr sz="2000" b="1" dirty="0">
                <a:solidFill>
                  <a:srgbClr val="6F2F9F"/>
                </a:solidFill>
                <a:latin typeface="Times New Roman"/>
                <a:cs typeface="Times New Roman"/>
              </a:rPr>
              <a:t>màu</a:t>
            </a:r>
            <a:r>
              <a:rPr sz="2000" b="1" spc="-20" dirty="0">
                <a:solidFill>
                  <a:srgbClr val="6F2F9F"/>
                </a:solidFill>
                <a:latin typeface="Times New Roman"/>
                <a:cs typeface="Times New Roman"/>
              </a:rPr>
              <a:t> xanh.</a:t>
            </a:r>
            <a:endParaRPr sz="2000">
              <a:latin typeface="Times New Roman"/>
              <a:cs typeface="Times New Roman"/>
            </a:endParaRPr>
          </a:p>
          <a:p>
            <a:pPr marL="160020" lvl="1" indent="-147320">
              <a:lnSpc>
                <a:spcPct val="100000"/>
              </a:lnSpc>
              <a:spcBef>
                <a:spcPts val="1200"/>
              </a:spcBef>
              <a:buChar char="-"/>
              <a:tabLst>
                <a:tab pos="160020" algn="l"/>
              </a:tabLst>
            </a:pPr>
            <a:r>
              <a:rPr sz="2000" b="1" dirty="0">
                <a:solidFill>
                  <a:srgbClr val="6F2F9F"/>
                </a:solidFill>
                <a:latin typeface="Times New Roman"/>
                <a:cs typeface="Times New Roman"/>
              </a:rPr>
              <a:t>Rèn</a:t>
            </a:r>
            <a:r>
              <a:rPr sz="2000" b="1" spc="-5" dirty="0">
                <a:solidFill>
                  <a:srgbClr val="6F2F9F"/>
                </a:solidFill>
                <a:latin typeface="Times New Roman"/>
                <a:cs typeface="Times New Roman"/>
              </a:rPr>
              <a:t> </a:t>
            </a:r>
            <a:r>
              <a:rPr sz="2000" b="1" dirty="0">
                <a:solidFill>
                  <a:srgbClr val="6F2F9F"/>
                </a:solidFill>
                <a:latin typeface="Times New Roman"/>
                <a:cs typeface="Times New Roman"/>
              </a:rPr>
              <a:t>kỹ năng</a:t>
            </a:r>
            <a:r>
              <a:rPr sz="2000" b="1" spc="-15" dirty="0">
                <a:solidFill>
                  <a:srgbClr val="6F2F9F"/>
                </a:solidFill>
                <a:latin typeface="Times New Roman"/>
                <a:cs typeface="Times New Roman"/>
              </a:rPr>
              <a:t> </a:t>
            </a:r>
            <a:r>
              <a:rPr sz="2000" b="1" dirty="0">
                <a:solidFill>
                  <a:srgbClr val="6F2F9F"/>
                </a:solidFill>
                <a:latin typeface="Times New Roman"/>
                <a:cs typeface="Times New Roman"/>
              </a:rPr>
              <a:t>quan</a:t>
            </a:r>
            <a:r>
              <a:rPr sz="2000" b="1" spc="-15" dirty="0">
                <a:solidFill>
                  <a:srgbClr val="6F2F9F"/>
                </a:solidFill>
                <a:latin typeface="Times New Roman"/>
                <a:cs typeface="Times New Roman"/>
              </a:rPr>
              <a:t> </a:t>
            </a:r>
            <a:r>
              <a:rPr sz="2000" b="1" dirty="0">
                <a:solidFill>
                  <a:srgbClr val="6F2F9F"/>
                </a:solidFill>
                <a:latin typeface="Times New Roman"/>
                <a:cs typeface="Times New Roman"/>
              </a:rPr>
              <a:t>sát,</a:t>
            </a:r>
            <a:r>
              <a:rPr sz="2000" b="1" spc="-30" dirty="0">
                <a:solidFill>
                  <a:srgbClr val="6F2F9F"/>
                </a:solidFill>
                <a:latin typeface="Times New Roman"/>
                <a:cs typeface="Times New Roman"/>
              </a:rPr>
              <a:t> </a:t>
            </a:r>
            <a:r>
              <a:rPr sz="2000" b="1" dirty="0">
                <a:solidFill>
                  <a:srgbClr val="6F2F9F"/>
                </a:solidFill>
                <a:latin typeface="Times New Roman"/>
                <a:cs typeface="Times New Roman"/>
              </a:rPr>
              <a:t>chú</a:t>
            </a:r>
            <a:r>
              <a:rPr sz="2000" b="1" spc="-5" dirty="0">
                <a:solidFill>
                  <a:srgbClr val="6F2F9F"/>
                </a:solidFill>
                <a:latin typeface="Times New Roman"/>
                <a:cs typeface="Times New Roman"/>
              </a:rPr>
              <a:t> </a:t>
            </a:r>
            <a:r>
              <a:rPr sz="2000" b="1" dirty="0">
                <a:solidFill>
                  <a:srgbClr val="6F2F9F"/>
                </a:solidFill>
                <a:latin typeface="Times New Roman"/>
                <a:cs typeface="Times New Roman"/>
              </a:rPr>
              <a:t>ý, ghi</a:t>
            </a:r>
            <a:r>
              <a:rPr sz="2000" b="1" spc="-20" dirty="0">
                <a:solidFill>
                  <a:srgbClr val="6F2F9F"/>
                </a:solidFill>
                <a:latin typeface="Times New Roman"/>
                <a:cs typeface="Times New Roman"/>
              </a:rPr>
              <a:t> </a:t>
            </a:r>
            <a:r>
              <a:rPr sz="2000" b="1" dirty="0">
                <a:solidFill>
                  <a:srgbClr val="6F2F9F"/>
                </a:solidFill>
                <a:latin typeface="Times New Roman"/>
                <a:cs typeface="Times New Roman"/>
              </a:rPr>
              <a:t>nhớ</a:t>
            </a:r>
            <a:r>
              <a:rPr sz="2000" b="1" spc="-5" dirty="0">
                <a:solidFill>
                  <a:srgbClr val="6F2F9F"/>
                </a:solidFill>
                <a:latin typeface="Times New Roman"/>
                <a:cs typeface="Times New Roman"/>
              </a:rPr>
              <a:t> </a:t>
            </a:r>
            <a:r>
              <a:rPr sz="2000" b="1" dirty="0">
                <a:solidFill>
                  <a:srgbClr val="6F2F9F"/>
                </a:solidFill>
                <a:latin typeface="Times New Roman"/>
                <a:cs typeface="Times New Roman"/>
              </a:rPr>
              <a:t>cho </a:t>
            </a:r>
            <a:r>
              <a:rPr sz="2000" b="1" spc="-20" dirty="0">
                <a:solidFill>
                  <a:srgbClr val="6F2F9F"/>
                </a:solidFill>
                <a:latin typeface="Times New Roman"/>
                <a:cs typeface="Times New Roman"/>
              </a:rPr>
              <a:t>trẻ.</a:t>
            </a:r>
            <a:endParaRPr sz="2000">
              <a:latin typeface="Times New Roman"/>
              <a:cs typeface="Times New Roman"/>
            </a:endParaRPr>
          </a:p>
          <a:p>
            <a:pPr marL="160020" lvl="1" indent="-147320">
              <a:lnSpc>
                <a:spcPct val="100000"/>
              </a:lnSpc>
              <a:spcBef>
                <a:spcPts val="1200"/>
              </a:spcBef>
              <a:buChar char="-"/>
              <a:tabLst>
                <a:tab pos="160020" algn="l"/>
              </a:tabLst>
            </a:pPr>
            <a:r>
              <a:rPr sz="2000" b="1" dirty="0">
                <a:solidFill>
                  <a:srgbClr val="6F2F9F"/>
                </a:solidFill>
                <a:latin typeface="Times New Roman"/>
                <a:cs typeface="Times New Roman"/>
              </a:rPr>
              <a:t>Sử</a:t>
            </a:r>
            <a:r>
              <a:rPr sz="2000" b="1" spc="-15" dirty="0">
                <a:solidFill>
                  <a:srgbClr val="6F2F9F"/>
                </a:solidFill>
                <a:latin typeface="Times New Roman"/>
                <a:cs typeface="Times New Roman"/>
              </a:rPr>
              <a:t> </a:t>
            </a:r>
            <a:r>
              <a:rPr sz="2000" b="1" dirty="0">
                <a:solidFill>
                  <a:srgbClr val="6F2F9F"/>
                </a:solidFill>
                <a:latin typeface="Times New Roman"/>
                <a:cs typeface="Times New Roman"/>
              </a:rPr>
              <a:t>dụng</a:t>
            </a:r>
            <a:r>
              <a:rPr sz="2000" b="1" spc="-15" dirty="0">
                <a:solidFill>
                  <a:srgbClr val="6F2F9F"/>
                </a:solidFill>
                <a:latin typeface="Times New Roman"/>
                <a:cs typeface="Times New Roman"/>
              </a:rPr>
              <a:t> </a:t>
            </a:r>
            <a:r>
              <a:rPr sz="2000" b="1" dirty="0">
                <a:solidFill>
                  <a:srgbClr val="6F2F9F"/>
                </a:solidFill>
                <a:latin typeface="Times New Roman"/>
                <a:cs typeface="Times New Roman"/>
              </a:rPr>
              <a:t>đúng</a:t>
            </a:r>
            <a:r>
              <a:rPr sz="2000" b="1" spc="-5" dirty="0">
                <a:solidFill>
                  <a:srgbClr val="6F2F9F"/>
                </a:solidFill>
                <a:latin typeface="Times New Roman"/>
                <a:cs typeface="Times New Roman"/>
              </a:rPr>
              <a:t> </a:t>
            </a:r>
            <a:r>
              <a:rPr sz="2000" b="1" dirty="0">
                <a:solidFill>
                  <a:srgbClr val="6F2F9F"/>
                </a:solidFill>
                <a:latin typeface="Times New Roman"/>
                <a:cs typeface="Times New Roman"/>
              </a:rPr>
              <a:t>từ</a:t>
            </a:r>
            <a:r>
              <a:rPr sz="2000" b="1" spc="-25" dirty="0">
                <a:solidFill>
                  <a:srgbClr val="6F2F9F"/>
                </a:solidFill>
                <a:latin typeface="Times New Roman"/>
                <a:cs typeface="Times New Roman"/>
              </a:rPr>
              <a:t> </a:t>
            </a:r>
            <a:r>
              <a:rPr sz="2000" b="1" dirty="0">
                <a:solidFill>
                  <a:srgbClr val="6F2F9F"/>
                </a:solidFill>
                <a:latin typeface="Times New Roman"/>
                <a:cs typeface="Times New Roman"/>
              </a:rPr>
              <a:t>màu</a:t>
            </a:r>
            <a:r>
              <a:rPr sz="2000" b="1" spc="-5" dirty="0">
                <a:solidFill>
                  <a:srgbClr val="6F2F9F"/>
                </a:solidFill>
                <a:latin typeface="Times New Roman"/>
                <a:cs typeface="Times New Roman"/>
              </a:rPr>
              <a:t> </a:t>
            </a:r>
            <a:r>
              <a:rPr sz="2000" b="1" spc="-20" dirty="0">
                <a:solidFill>
                  <a:srgbClr val="6F2F9F"/>
                </a:solidFill>
                <a:latin typeface="Times New Roman"/>
                <a:cs typeface="Times New Roman"/>
              </a:rPr>
              <a:t>vàng.</a:t>
            </a:r>
            <a:endParaRPr sz="2000">
              <a:latin typeface="Times New Roman"/>
              <a:cs typeface="Times New Roman"/>
            </a:endParaRPr>
          </a:p>
          <a:p>
            <a:pPr marL="76200">
              <a:lnSpc>
                <a:spcPct val="100000"/>
              </a:lnSpc>
              <a:spcBef>
                <a:spcPts val="1425"/>
              </a:spcBef>
            </a:pPr>
            <a:r>
              <a:rPr sz="2000" dirty="0"/>
              <a:t>3</a:t>
            </a:r>
            <a:r>
              <a:rPr dirty="0"/>
              <a:t>.</a:t>
            </a:r>
            <a:r>
              <a:rPr spc="-80" dirty="0"/>
              <a:t> </a:t>
            </a:r>
            <a:r>
              <a:rPr dirty="0"/>
              <a:t>Thái</a:t>
            </a:r>
            <a:r>
              <a:rPr spc="-15" dirty="0"/>
              <a:t> </a:t>
            </a:r>
            <a:r>
              <a:rPr spc="-25" dirty="0"/>
              <a:t>độ:</a:t>
            </a:r>
            <a:endParaRPr sz="2000"/>
          </a:p>
          <a:p>
            <a:pPr marL="155575" lvl="1" indent="-142875">
              <a:lnSpc>
                <a:spcPct val="100000"/>
              </a:lnSpc>
              <a:spcBef>
                <a:spcPts val="1220"/>
              </a:spcBef>
              <a:buFont typeface="Times New Roman"/>
              <a:buChar char="-"/>
              <a:tabLst>
                <a:tab pos="155575" algn="l"/>
              </a:tabLst>
            </a:pPr>
            <a:r>
              <a:rPr sz="2000" b="1" spc="-35" dirty="0">
                <a:solidFill>
                  <a:srgbClr val="6F2F9F"/>
                </a:solidFill>
                <a:latin typeface="Times New Roman"/>
                <a:cs typeface="Times New Roman"/>
              </a:rPr>
              <a:t>Trẻ</a:t>
            </a:r>
            <a:r>
              <a:rPr sz="2000" b="1" spc="-25" dirty="0">
                <a:solidFill>
                  <a:srgbClr val="6F2F9F"/>
                </a:solidFill>
                <a:latin typeface="Times New Roman"/>
                <a:cs typeface="Times New Roman"/>
              </a:rPr>
              <a:t> </a:t>
            </a:r>
            <a:r>
              <a:rPr sz="2000" b="1" dirty="0">
                <a:solidFill>
                  <a:srgbClr val="6F2F9F"/>
                </a:solidFill>
                <a:latin typeface="Times New Roman"/>
                <a:cs typeface="Times New Roman"/>
              </a:rPr>
              <a:t>hứng</a:t>
            </a:r>
            <a:r>
              <a:rPr sz="2000" b="1" spc="-15" dirty="0">
                <a:solidFill>
                  <a:srgbClr val="6F2F9F"/>
                </a:solidFill>
                <a:latin typeface="Times New Roman"/>
                <a:cs typeface="Times New Roman"/>
              </a:rPr>
              <a:t> </a:t>
            </a:r>
            <a:r>
              <a:rPr sz="2000" b="1" dirty="0">
                <a:solidFill>
                  <a:srgbClr val="6F2F9F"/>
                </a:solidFill>
                <a:latin typeface="Times New Roman"/>
                <a:cs typeface="Times New Roman"/>
              </a:rPr>
              <a:t>thú</a:t>
            </a:r>
            <a:r>
              <a:rPr sz="2000" b="1" spc="-30" dirty="0">
                <a:solidFill>
                  <a:srgbClr val="6F2F9F"/>
                </a:solidFill>
                <a:latin typeface="Times New Roman"/>
                <a:cs typeface="Times New Roman"/>
              </a:rPr>
              <a:t> </a:t>
            </a:r>
            <a:r>
              <a:rPr sz="2000" b="1" dirty="0">
                <a:solidFill>
                  <a:srgbClr val="6F2F9F"/>
                </a:solidFill>
                <a:latin typeface="Times New Roman"/>
                <a:cs typeface="Times New Roman"/>
              </a:rPr>
              <a:t>tham</a:t>
            </a:r>
            <a:r>
              <a:rPr sz="2000" b="1" spc="-25" dirty="0">
                <a:solidFill>
                  <a:srgbClr val="6F2F9F"/>
                </a:solidFill>
                <a:latin typeface="Times New Roman"/>
                <a:cs typeface="Times New Roman"/>
              </a:rPr>
              <a:t> </a:t>
            </a:r>
            <a:r>
              <a:rPr sz="2000" b="1" dirty="0">
                <a:solidFill>
                  <a:srgbClr val="6F2F9F"/>
                </a:solidFill>
                <a:latin typeface="Times New Roman"/>
                <a:cs typeface="Times New Roman"/>
              </a:rPr>
              <a:t>gia</a:t>
            </a:r>
            <a:r>
              <a:rPr sz="2000" b="1" spc="-20" dirty="0">
                <a:solidFill>
                  <a:srgbClr val="6F2F9F"/>
                </a:solidFill>
                <a:latin typeface="Times New Roman"/>
                <a:cs typeface="Times New Roman"/>
              </a:rPr>
              <a:t> </a:t>
            </a:r>
            <a:r>
              <a:rPr sz="2000" b="1" dirty="0">
                <a:solidFill>
                  <a:srgbClr val="6F2F9F"/>
                </a:solidFill>
                <a:latin typeface="Times New Roman"/>
                <a:cs typeface="Times New Roman"/>
              </a:rPr>
              <a:t>hoạt</a:t>
            </a:r>
            <a:r>
              <a:rPr sz="2000" b="1" spc="-30" dirty="0">
                <a:solidFill>
                  <a:srgbClr val="6F2F9F"/>
                </a:solidFill>
                <a:latin typeface="Times New Roman"/>
                <a:cs typeface="Times New Roman"/>
              </a:rPr>
              <a:t> </a:t>
            </a:r>
            <a:r>
              <a:rPr sz="2000" b="1" spc="-10" dirty="0">
                <a:solidFill>
                  <a:srgbClr val="6F2F9F"/>
                </a:solidFill>
                <a:latin typeface="Times New Roman"/>
                <a:cs typeface="Times New Roman"/>
              </a:rPr>
              <a:t>động.</a:t>
            </a:r>
            <a:endParaRPr sz="2000">
              <a:latin typeface="Times New Roman"/>
              <a:cs typeface="Times New Roman"/>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908602" y="640839"/>
            <a:ext cx="2989412" cy="2863132"/>
          </a:xfrm>
          <a:prstGeom prst="rect">
            <a:avLst/>
          </a:prstGeom>
        </p:spPr>
      </p:pic>
      <p:pic>
        <p:nvPicPr>
          <p:cNvPr id="3" name="object 3"/>
          <p:cNvPicPr/>
          <p:nvPr/>
        </p:nvPicPr>
        <p:blipFill>
          <a:blip r:embed="rId3" cstate="print"/>
          <a:stretch>
            <a:fillRect/>
          </a:stretch>
        </p:blipFill>
        <p:spPr>
          <a:xfrm>
            <a:off x="7107440" y="4096749"/>
            <a:ext cx="2813208" cy="2132885"/>
          </a:xfrm>
          <a:prstGeom prst="rect">
            <a:avLst/>
          </a:prstGeom>
        </p:spPr>
      </p:pic>
      <p:pic>
        <p:nvPicPr>
          <p:cNvPr id="4" name="object 4"/>
          <p:cNvPicPr/>
          <p:nvPr/>
        </p:nvPicPr>
        <p:blipFill>
          <a:blip r:embed="rId4" cstate="print"/>
          <a:stretch>
            <a:fillRect/>
          </a:stretch>
        </p:blipFill>
        <p:spPr>
          <a:xfrm>
            <a:off x="2231135" y="3154679"/>
            <a:ext cx="3992879" cy="3703317"/>
          </a:xfrm>
          <a:prstGeom prst="rect">
            <a:avLst/>
          </a:prstGeom>
        </p:spPr>
      </p:pic>
      <p:pic>
        <p:nvPicPr>
          <p:cNvPr id="5" name="object 5"/>
          <p:cNvPicPr/>
          <p:nvPr/>
        </p:nvPicPr>
        <p:blipFill>
          <a:blip r:embed="rId5" cstate="print"/>
          <a:stretch>
            <a:fillRect/>
          </a:stretch>
        </p:blipFill>
        <p:spPr>
          <a:xfrm>
            <a:off x="8795575" y="205646"/>
            <a:ext cx="2145353" cy="3161376"/>
          </a:xfrm>
          <a:prstGeom prst="rect">
            <a:avLst/>
          </a:prstGeom>
        </p:spPr>
      </p:pic>
      <p:pic>
        <p:nvPicPr>
          <p:cNvPr id="6" name="object 6"/>
          <p:cNvPicPr/>
          <p:nvPr/>
        </p:nvPicPr>
        <p:blipFill>
          <a:blip r:embed="rId6" cstate="print"/>
          <a:stretch>
            <a:fillRect/>
          </a:stretch>
        </p:blipFill>
        <p:spPr>
          <a:xfrm>
            <a:off x="4283964" y="586740"/>
            <a:ext cx="3880103" cy="2703576"/>
          </a:xfrm>
          <a:prstGeom prst="rect">
            <a:avLst/>
          </a:prstGeom>
        </p:spPr>
      </p:pic>
      <p:pic>
        <p:nvPicPr>
          <p:cNvPr id="7" name="object 7"/>
          <p:cNvPicPr/>
          <p:nvPr/>
        </p:nvPicPr>
        <p:blipFill>
          <a:blip r:embed="rId7" cstate="print"/>
          <a:stretch>
            <a:fillRect/>
          </a:stretch>
        </p:blipFill>
        <p:spPr>
          <a:xfrm>
            <a:off x="11551919" y="6228920"/>
            <a:ext cx="487679" cy="476679"/>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2" cstate="print"/>
            <a:stretch>
              <a:fillRect/>
            </a:stretch>
          </p:blipFill>
          <p:spPr>
            <a:xfrm>
              <a:off x="0" y="0"/>
              <a:ext cx="12192000" cy="6858000"/>
            </a:xfrm>
            <a:prstGeom prst="rect">
              <a:avLst/>
            </a:prstGeom>
          </p:spPr>
        </p:pic>
        <p:pic>
          <p:nvPicPr>
            <p:cNvPr id="4" name="object 4"/>
            <p:cNvPicPr/>
            <p:nvPr/>
          </p:nvPicPr>
          <p:blipFill>
            <a:blip r:embed="rId3" cstate="print"/>
            <a:stretch>
              <a:fillRect/>
            </a:stretch>
          </p:blipFill>
          <p:spPr>
            <a:xfrm>
              <a:off x="1665477" y="161289"/>
              <a:ext cx="9240520" cy="6579615"/>
            </a:xfrm>
            <a:prstGeom prst="rect">
              <a:avLst/>
            </a:prstGeom>
          </p:spPr>
        </p:pic>
        <p:pic>
          <p:nvPicPr>
            <p:cNvPr id="5" name="object 5"/>
            <p:cNvPicPr/>
            <p:nvPr/>
          </p:nvPicPr>
          <p:blipFill>
            <a:blip r:embed="rId4" cstate="print"/>
            <a:stretch>
              <a:fillRect/>
            </a:stretch>
          </p:blipFill>
          <p:spPr>
            <a:xfrm>
              <a:off x="3535679" y="275843"/>
              <a:ext cx="5219700" cy="5219700"/>
            </a:xfrm>
            <a:prstGeom prst="rect">
              <a:avLst/>
            </a:prstGeom>
          </p:spPr>
        </p:pic>
        <p:pic>
          <p:nvPicPr>
            <p:cNvPr id="6" name="object 6"/>
            <p:cNvPicPr/>
            <p:nvPr/>
          </p:nvPicPr>
          <p:blipFill>
            <a:blip r:embed="rId5" cstate="print"/>
            <a:stretch>
              <a:fillRect/>
            </a:stretch>
          </p:blipFill>
          <p:spPr>
            <a:xfrm>
              <a:off x="11551919" y="6217920"/>
              <a:ext cx="487679" cy="487680"/>
            </a:xfrm>
            <a:prstGeom prst="rect">
              <a:avLst/>
            </a:prstGeom>
          </p:spPr>
        </p:pic>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908602" y="640839"/>
            <a:ext cx="2989412" cy="2863132"/>
          </a:xfrm>
          <a:prstGeom prst="rect">
            <a:avLst/>
          </a:prstGeom>
        </p:spPr>
      </p:pic>
      <p:pic>
        <p:nvPicPr>
          <p:cNvPr id="3" name="object 3"/>
          <p:cNvPicPr/>
          <p:nvPr/>
        </p:nvPicPr>
        <p:blipFill>
          <a:blip r:embed="rId3" cstate="print"/>
          <a:stretch>
            <a:fillRect/>
          </a:stretch>
        </p:blipFill>
        <p:spPr>
          <a:xfrm>
            <a:off x="7107440" y="4096749"/>
            <a:ext cx="2813208" cy="2132885"/>
          </a:xfrm>
          <a:prstGeom prst="rect">
            <a:avLst/>
          </a:prstGeom>
        </p:spPr>
      </p:pic>
      <p:pic>
        <p:nvPicPr>
          <p:cNvPr id="4" name="object 4"/>
          <p:cNvPicPr/>
          <p:nvPr/>
        </p:nvPicPr>
        <p:blipFill>
          <a:blip r:embed="rId4" cstate="print"/>
          <a:stretch>
            <a:fillRect/>
          </a:stretch>
        </p:blipFill>
        <p:spPr>
          <a:xfrm>
            <a:off x="2231135" y="3154679"/>
            <a:ext cx="3992879" cy="3703317"/>
          </a:xfrm>
          <a:prstGeom prst="rect">
            <a:avLst/>
          </a:prstGeom>
        </p:spPr>
      </p:pic>
      <p:pic>
        <p:nvPicPr>
          <p:cNvPr id="5" name="object 5"/>
          <p:cNvPicPr/>
          <p:nvPr/>
        </p:nvPicPr>
        <p:blipFill>
          <a:blip r:embed="rId5" cstate="print"/>
          <a:stretch>
            <a:fillRect/>
          </a:stretch>
        </p:blipFill>
        <p:spPr>
          <a:xfrm>
            <a:off x="8795575" y="205646"/>
            <a:ext cx="2145353" cy="3161376"/>
          </a:xfrm>
          <a:prstGeom prst="rect">
            <a:avLst/>
          </a:prstGeom>
        </p:spPr>
      </p:pic>
      <p:pic>
        <p:nvPicPr>
          <p:cNvPr id="6" name="object 6"/>
          <p:cNvPicPr/>
          <p:nvPr/>
        </p:nvPicPr>
        <p:blipFill>
          <a:blip r:embed="rId6" cstate="print"/>
          <a:stretch>
            <a:fillRect/>
          </a:stretch>
        </p:blipFill>
        <p:spPr>
          <a:xfrm>
            <a:off x="4283964" y="586740"/>
            <a:ext cx="3880103" cy="2703576"/>
          </a:xfrm>
          <a:prstGeom prst="rect">
            <a:avLst/>
          </a:prstGeom>
        </p:spPr>
      </p:pic>
      <p:pic>
        <p:nvPicPr>
          <p:cNvPr id="7" name="object 7"/>
          <p:cNvPicPr/>
          <p:nvPr/>
        </p:nvPicPr>
        <p:blipFill>
          <a:blip r:embed="rId7" cstate="print"/>
          <a:stretch>
            <a:fillRect/>
          </a:stretch>
        </p:blipFill>
        <p:spPr>
          <a:xfrm>
            <a:off x="11551919" y="6228920"/>
            <a:ext cx="487679" cy="476679"/>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2" cstate="print"/>
            <a:stretch>
              <a:fillRect/>
            </a:stretch>
          </p:blipFill>
          <p:spPr>
            <a:xfrm>
              <a:off x="0" y="0"/>
              <a:ext cx="12192000" cy="6858000"/>
            </a:xfrm>
            <a:prstGeom prst="rect">
              <a:avLst/>
            </a:prstGeom>
          </p:spPr>
        </p:pic>
        <p:pic>
          <p:nvPicPr>
            <p:cNvPr id="4" name="object 4"/>
            <p:cNvPicPr/>
            <p:nvPr/>
          </p:nvPicPr>
          <p:blipFill>
            <a:blip r:embed="rId3" cstate="print"/>
            <a:stretch>
              <a:fillRect/>
            </a:stretch>
          </p:blipFill>
          <p:spPr>
            <a:xfrm>
              <a:off x="1665477" y="161289"/>
              <a:ext cx="9240520" cy="6579615"/>
            </a:xfrm>
            <a:prstGeom prst="rect">
              <a:avLst/>
            </a:prstGeom>
          </p:spPr>
        </p:pic>
        <p:pic>
          <p:nvPicPr>
            <p:cNvPr id="5" name="object 5"/>
            <p:cNvPicPr/>
            <p:nvPr/>
          </p:nvPicPr>
          <p:blipFill>
            <a:blip r:embed="rId4" cstate="print"/>
            <a:stretch>
              <a:fillRect/>
            </a:stretch>
          </p:blipFill>
          <p:spPr>
            <a:xfrm>
              <a:off x="3776471" y="1168908"/>
              <a:ext cx="5314187" cy="4181855"/>
            </a:xfrm>
            <a:prstGeom prst="rect">
              <a:avLst/>
            </a:prstGeom>
          </p:spPr>
        </p:pic>
        <p:pic>
          <p:nvPicPr>
            <p:cNvPr id="6" name="object 6"/>
            <p:cNvPicPr/>
            <p:nvPr/>
          </p:nvPicPr>
          <p:blipFill>
            <a:blip r:embed="rId5" cstate="print"/>
            <a:stretch>
              <a:fillRect/>
            </a:stretch>
          </p:blipFill>
          <p:spPr>
            <a:xfrm>
              <a:off x="11551919" y="6217920"/>
              <a:ext cx="487679" cy="487680"/>
            </a:xfrm>
            <a:prstGeom prst="rect">
              <a:avLst/>
            </a:prstGeom>
          </p:spPr>
        </p:pic>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2" cstate="print"/>
            <a:stretch>
              <a:fillRect/>
            </a:stretch>
          </p:blipFill>
          <p:spPr>
            <a:xfrm>
              <a:off x="0" y="0"/>
              <a:ext cx="12191999" cy="6857996"/>
            </a:xfrm>
            <a:prstGeom prst="rect">
              <a:avLst/>
            </a:prstGeom>
          </p:spPr>
        </p:pic>
        <p:pic>
          <p:nvPicPr>
            <p:cNvPr id="4" name="object 4"/>
            <p:cNvPicPr/>
            <p:nvPr/>
          </p:nvPicPr>
          <p:blipFill>
            <a:blip r:embed="rId3" cstate="print"/>
            <a:stretch>
              <a:fillRect/>
            </a:stretch>
          </p:blipFill>
          <p:spPr>
            <a:xfrm>
              <a:off x="3363468" y="4049267"/>
              <a:ext cx="1207769" cy="671322"/>
            </a:xfrm>
            <a:prstGeom prst="rect">
              <a:avLst/>
            </a:prstGeom>
          </p:spPr>
        </p:pic>
        <p:pic>
          <p:nvPicPr>
            <p:cNvPr id="5" name="object 5"/>
            <p:cNvPicPr/>
            <p:nvPr/>
          </p:nvPicPr>
          <p:blipFill>
            <a:blip r:embed="rId4" cstate="print"/>
            <a:stretch>
              <a:fillRect/>
            </a:stretch>
          </p:blipFill>
          <p:spPr>
            <a:xfrm>
              <a:off x="3352037" y="4037584"/>
              <a:ext cx="1182116" cy="646303"/>
            </a:xfrm>
            <a:prstGeom prst="rect">
              <a:avLst/>
            </a:prstGeom>
          </p:spPr>
        </p:pic>
        <p:pic>
          <p:nvPicPr>
            <p:cNvPr id="6" name="object 6"/>
            <p:cNvPicPr/>
            <p:nvPr/>
          </p:nvPicPr>
          <p:blipFill>
            <a:blip r:embed="rId5" cstate="print"/>
            <a:stretch>
              <a:fillRect/>
            </a:stretch>
          </p:blipFill>
          <p:spPr>
            <a:xfrm>
              <a:off x="4809743" y="4055364"/>
              <a:ext cx="1631442" cy="665226"/>
            </a:xfrm>
            <a:prstGeom prst="rect">
              <a:avLst/>
            </a:prstGeom>
          </p:spPr>
        </p:pic>
        <p:pic>
          <p:nvPicPr>
            <p:cNvPr id="7" name="object 7"/>
            <p:cNvPicPr/>
            <p:nvPr/>
          </p:nvPicPr>
          <p:blipFill>
            <a:blip r:embed="rId6" cstate="print"/>
            <a:stretch>
              <a:fillRect/>
            </a:stretch>
          </p:blipFill>
          <p:spPr>
            <a:xfrm>
              <a:off x="4797679" y="4042917"/>
              <a:ext cx="1606550" cy="640969"/>
            </a:xfrm>
            <a:prstGeom prst="rect">
              <a:avLst/>
            </a:prstGeom>
          </p:spPr>
        </p:pic>
        <p:pic>
          <p:nvPicPr>
            <p:cNvPr id="8" name="object 8"/>
            <p:cNvPicPr/>
            <p:nvPr/>
          </p:nvPicPr>
          <p:blipFill>
            <a:blip r:embed="rId7" cstate="print"/>
            <a:stretch>
              <a:fillRect/>
            </a:stretch>
          </p:blipFill>
          <p:spPr>
            <a:xfrm>
              <a:off x="6525767" y="4255020"/>
              <a:ext cx="159232" cy="460997"/>
            </a:xfrm>
            <a:prstGeom prst="rect">
              <a:avLst/>
            </a:prstGeom>
          </p:spPr>
        </p:pic>
        <p:sp>
          <p:nvSpPr>
            <p:cNvPr id="9" name="object 9"/>
            <p:cNvSpPr/>
            <p:nvPr/>
          </p:nvSpPr>
          <p:spPr>
            <a:xfrm>
              <a:off x="6517893" y="4248022"/>
              <a:ext cx="126364" cy="427355"/>
            </a:xfrm>
            <a:custGeom>
              <a:avLst/>
              <a:gdLst/>
              <a:ahLst/>
              <a:cxnLst/>
              <a:rect l="l" t="t" r="r" b="b"/>
              <a:pathLst>
                <a:path w="126365" h="427354">
                  <a:moveTo>
                    <a:pt x="62483" y="291972"/>
                  </a:moveTo>
                  <a:lnTo>
                    <a:pt x="24129" y="297560"/>
                  </a:lnTo>
                  <a:lnTo>
                    <a:pt x="1500" y="334841"/>
                  </a:lnTo>
                  <a:lnTo>
                    <a:pt x="0" y="359790"/>
                  </a:lnTo>
                  <a:lnTo>
                    <a:pt x="166" y="368819"/>
                  </a:lnTo>
                  <a:lnTo>
                    <a:pt x="7874" y="406653"/>
                  </a:lnTo>
                  <a:lnTo>
                    <a:pt x="45735" y="425989"/>
                  </a:lnTo>
                  <a:lnTo>
                    <a:pt x="62483" y="426846"/>
                  </a:lnTo>
                  <a:lnTo>
                    <a:pt x="71245" y="426632"/>
                  </a:lnTo>
                  <a:lnTo>
                    <a:pt x="117221" y="406653"/>
                  </a:lnTo>
                  <a:lnTo>
                    <a:pt x="125666" y="368819"/>
                  </a:lnTo>
                  <a:lnTo>
                    <a:pt x="125856" y="359790"/>
                  </a:lnTo>
                  <a:lnTo>
                    <a:pt x="125666" y="350791"/>
                  </a:lnTo>
                  <a:lnTo>
                    <a:pt x="117221" y="312038"/>
                  </a:lnTo>
                  <a:lnTo>
                    <a:pt x="112267" y="306704"/>
                  </a:lnTo>
                  <a:lnTo>
                    <a:pt x="107441" y="301370"/>
                  </a:lnTo>
                  <a:lnTo>
                    <a:pt x="71245" y="292185"/>
                  </a:lnTo>
                  <a:lnTo>
                    <a:pt x="62483" y="291972"/>
                  </a:lnTo>
                  <a:close/>
                </a:path>
                <a:path w="126365" h="427354">
                  <a:moveTo>
                    <a:pt x="62483" y="0"/>
                  </a:moveTo>
                  <a:lnTo>
                    <a:pt x="24129" y="5841"/>
                  </a:lnTo>
                  <a:lnTo>
                    <a:pt x="1500" y="42945"/>
                  </a:lnTo>
                  <a:lnTo>
                    <a:pt x="0" y="68199"/>
                  </a:lnTo>
                  <a:lnTo>
                    <a:pt x="166" y="77225"/>
                  </a:lnTo>
                  <a:lnTo>
                    <a:pt x="7874" y="114681"/>
                  </a:lnTo>
                  <a:lnTo>
                    <a:pt x="45735" y="133953"/>
                  </a:lnTo>
                  <a:lnTo>
                    <a:pt x="62483" y="134746"/>
                  </a:lnTo>
                  <a:lnTo>
                    <a:pt x="71245" y="134552"/>
                  </a:lnTo>
                  <a:lnTo>
                    <a:pt x="112267" y="120014"/>
                  </a:lnTo>
                  <a:lnTo>
                    <a:pt x="117221" y="114681"/>
                  </a:lnTo>
                  <a:lnTo>
                    <a:pt x="125666" y="77225"/>
                  </a:lnTo>
                  <a:lnTo>
                    <a:pt x="125856" y="68199"/>
                  </a:lnTo>
                  <a:lnTo>
                    <a:pt x="125666" y="59035"/>
                  </a:lnTo>
                  <a:lnTo>
                    <a:pt x="117221" y="20446"/>
                  </a:lnTo>
                  <a:lnTo>
                    <a:pt x="112267" y="15112"/>
                  </a:lnTo>
                  <a:lnTo>
                    <a:pt x="107441" y="9778"/>
                  </a:lnTo>
                  <a:lnTo>
                    <a:pt x="71245" y="216"/>
                  </a:lnTo>
                  <a:lnTo>
                    <a:pt x="62483" y="0"/>
                  </a:lnTo>
                  <a:close/>
                </a:path>
              </a:pathLst>
            </a:custGeom>
            <a:solidFill>
              <a:srgbClr val="FF0000"/>
            </a:solidFill>
          </p:spPr>
          <p:txBody>
            <a:bodyPr wrap="square" lIns="0" tIns="0" rIns="0" bIns="0" rtlCol="0"/>
            <a:lstStyle/>
            <a:p>
              <a:endParaRPr/>
            </a:p>
          </p:txBody>
        </p:sp>
        <p:pic>
          <p:nvPicPr>
            <p:cNvPr id="10" name="object 10"/>
            <p:cNvPicPr/>
            <p:nvPr/>
          </p:nvPicPr>
          <p:blipFill>
            <a:blip r:embed="rId8" cstate="print"/>
            <a:stretch>
              <a:fillRect/>
            </a:stretch>
          </p:blipFill>
          <p:spPr>
            <a:xfrm>
              <a:off x="6513321" y="4535423"/>
              <a:ext cx="135000" cy="144018"/>
            </a:xfrm>
            <a:prstGeom prst="rect">
              <a:avLst/>
            </a:prstGeom>
          </p:spPr>
        </p:pic>
        <p:pic>
          <p:nvPicPr>
            <p:cNvPr id="11" name="object 11"/>
            <p:cNvPicPr/>
            <p:nvPr/>
          </p:nvPicPr>
          <p:blipFill>
            <a:blip r:embed="rId9" cstate="print"/>
            <a:stretch>
              <a:fillRect/>
            </a:stretch>
          </p:blipFill>
          <p:spPr>
            <a:xfrm>
              <a:off x="6513321" y="4243451"/>
              <a:ext cx="135000" cy="143891"/>
            </a:xfrm>
            <a:prstGeom prst="rect">
              <a:avLst/>
            </a:prstGeom>
          </p:spPr>
        </p:pic>
        <p:pic>
          <p:nvPicPr>
            <p:cNvPr id="12" name="object 12"/>
            <p:cNvPicPr/>
            <p:nvPr/>
          </p:nvPicPr>
          <p:blipFill>
            <a:blip r:embed="rId10" cstate="print"/>
            <a:stretch>
              <a:fillRect/>
            </a:stretch>
          </p:blipFill>
          <p:spPr>
            <a:xfrm>
              <a:off x="6975348" y="4096511"/>
              <a:ext cx="1436370" cy="762762"/>
            </a:xfrm>
            <a:prstGeom prst="rect">
              <a:avLst/>
            </a:prstGeom>
          </p:spPr>
        </p:pic>
        <p:pic>
          <p:nvPicPr>
            <p:cNvPr id="13" name="object 13"/>
            <p:cNvPicPr/>
            <p:nvPr/>
          </p:nvPicPr>
          <p:blipFill>
            <a:blip r:embed="rId11" cstate="print"/>
            <a:stretch>
              <a:fillRect/>
            </a:stretch>
          </p:blipFill>
          <p:spPr>
            <a:xfrm>
              <a:off x="6963537" y="4084065"/>
              <a:ext cx="1411605" cy="738632"/>
            </a:xfrm>
            <a:prstGeom prst="rect">
              <a:avLst/>
            </a:prstGeom>
          </p:spPr>
        </p:pic>
        <p:pic>
          <p:nvPicPr>
            <p:cNvPr id="14" name="object 14"/>
            <p:cNvPicPr/>
            <p:nvPr/>
          </p:nvPicPr>
          <p:blipFill>
            <a:blip r:embed="rId12" cstate="print"/>
            <a:stretch>
              <a:fillRect/>
            </a:stretch>
          </p:blipFill>
          <p:spPr>
            <a:xfrm>
              <a:off x="8670036" y="4061459"/>
              <a:ext cx="637794" cy="659130"/>
            </a:xfrm>
            <a:prstGeom prst="rect">
              <a:avLst/>
            </a:prstGeom>
          </p:spPr>
        </p:pic>
        <p:pic>
          <p:nvPicPr>
            <p:cNvPr id="15" name="object 15"/>
            <p:cNvPicPr/>
            <p:nvPr/>
          </p:nvPicPr>
          <p:blipFill>
            <a:blip r:embed="rId13" cstate="print"/>
            <a:stretch>
              <a:fillRect/>
            </a:stretch>
          </p:blipFill>
          <p:spPr>
            <a:xfrm>
              <a:off x="8658352" y="4050029"/>
              <a:ext cx="612775" cy="633857"/>
            </a:xfrm>
            <a:prstGeom prst="rect">
              <a:avLst/>
            </a:prstGeom>
          </p:spPr>
        </p:pic>
        <p:pic>
          <p:nvPicPr>
            <p:cNvPr id="16" name="object 16"/>
            <p:cNvPicPr/>
            <p:nvPr/>
          </p:nvPicPr>
          <p:blipFill>
            <a:blip r:embed="rId14" cstate="print"/>
            <a:stretch>
              <a:fillRect/>
            </a:stretch>
          </p:blipFill>
          <p:spPr>
            <a:xfrm>
              <a:off x="9444228" y="4049267"/>
              <a:ext cx="959357" cy="671322"/>
            </a:xfrm>
            <a:prstGeom prst="rect">
              <a:avLst/>
            </a:prstGeom>
          </p:spPr>
        </p:pic>
        <p:pic>
          <p:nvPicPr>
            <p:cNvPr id="17" name="object 17"/>
            <p:cNvPicPr/>
            <p:nvPr/>
          </p:nvPicPr>
          <p:blipFill>
            <a:blip r:embed="rId15" cstate="print"/>
            <a:stretch>
              <a:fillRect/>
            </a:stretch>
          </p:blipFill>
          <p:spPr>
            <a:xfrm>
              <a:off x="9431528" y="4037584"/>
              <a:ext cx="935101" cy="646303"/>
            </a:xfrm>
            <a:prstGeom prst="rect">
              <a:avLst/>
            </a:prstGeom>
          </p:spPr>
        </p:pic>
        <p:pic>
          <p:nvPicPr>
            <p:cNvPr id="18" name="object 18"/>
            <p:cNvPicPr/>
            <p:nvPr/>
          </p:nvPicPr>
          <p:blipFill>
            <a:blip r:embed="rId16" cstate="print"/>
            <a:stretch>
              <a:fillRect/>
            </a:stretch>
          </p:blipFill>
          <p:spPr>
            <a:xfrm>
              <a:off x="10678667" y="4055364"/>
              <a:ext cx="863346" cy="665226"/>
            </a:xfrm>
            <a:prstGeom prst="rect">
              <a:avLst/>
            </a:prstGeom>
          </p:spPr>
        </p:pic>
        <p:pic>
          <p:nvPicPr>
            <p:cNvPr id="19" name="object 19"/>
            <p:cNvPicPr/>
            <p:nvPr/>
          </p:nvPicPr>
          <p:blipFill>
            <a:blip r:embed="rId17" cstate="print"/>
            <a:stretch>
              <a:fillRect/>
            </a:stretch>
          </p:blipFill>
          <p:spPr>
            <a:xfrm>
              <a:off x="10666349" y="4042917"/>
              <a:ext cx="839089" cy="640969"/>
            </a:xfrm>
            <a:prstGeom prst="rect">
              <a:avLst/>
            </a:prstGeom>
          </p:spPr>
        </p:pic>
        <p:pic>
          <p:nvPicPr>
            <p:cNvPr id="20" name="object 20"/>
            <p:cNvPicPr/>
            <p:nvPr/>
          </p:nvPicPr>
          <p:blipFill>
            <a:blip r:embed="rId18" cstate="print"/>
            <a:stretch>
              <a:fillRect/>
            </a:stretch>
          </p:blipFill>
          <p:spPr>
            <a:xfrm>
              <a:off x="11551919" y="6217920"/>
              <a:ext cx="487679" cy="487680"/>
            </a:xfrm>
            <a:prstGeom prst="rect">
              <a:avLst/>
            </a:prstGeom>
          </p:spPr>
        </p:pic>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7548" y="346710"/>
            <a:ext cx="11229340" cy="662305"/>
          </a:xfrm>
          <a:prstGeom prst="rect">
            <a:avLst/>
          </a:prstGeom>
        </p:spPr>
        <p:txBody>
          <a:bodyPr vert="horz" wrap="square" lIns="0" tIns="12065" rIns="0" bIns="0" rtlCol="0">
            <a:spAutoFit/>
          </a:bodyPr>
          <a:lstStyle/>
          <a:p>
            <a:pPr marL="12700">
              <a:lnSpc>
                <a:spcPts val="2510"/>
              </a:lnSpc>
              <a:spcBef>
                <a:spcPts val="95"/>
              </a:spcBef>
            </a:pPr>
            <a:r>
              <a:rPr sz="2200" b="1" dirty="0">
                <a:solidFill>
                  <a:srgbClr val="FF0000"/>
                </a:solidFill>
                <a:latin typeface="Times New Roman"/>
                <a:cs typeface="Times New Roman"/>
              </a:rPr>
              <a:t>Tô</a:t>
            </a:r>
            <a:r>
              <a:rPr sz="2200" b="1" spc="-40" dirty="0">
                <a:solidFill>
                  <a:srgbClr val="FF0000"/>
                </a:solidFill>
                <a:latin typeface="Times New Roman"/>
                <a:cs typeface="Times New Roman"/>
              </a:rPr>
              <a:t> </a:t>
            </a:r>
            <a:r>
              <a:rPr sz="2200" b="1" dirty="0">
                <a:solidFill>
                  <a:srgbClr val="FF0000"/>
                </a:solidFill>
                <a:latin typeface="Times New Roman"/>
                <a:cs typeface="Times New Roman"/>
              </a:rPr>
              <a:t>màu</a:t>
            </a:r>
            <a:r>
              <a:rPr sz="2200" b="1" spc="-15" dirty="0">
                <a:solidFill>
                  <a:srgbClr val="FF0000"/>
                </a:solidFill>
                <a:latin typeface="Times New Roman"/>
                <a:cs typeface="Times New Roman"/>
              </a:rPr>
              <a:t> </a:t>
            </a:r>
            <a:r>
              <a:rPr sz="2200" b="1" dirty="0">
                <a:solidFill>
                  <a:srgbClr val="FF0000"/>
                </a:solidFill>
                <a:latin typeface="Times New Roman"/>
                <a:cs typeface="Times New Roman"/>
              </a:rPr>
              <a:t>ngôi</a:t>
            </a:r>
            <a:r>
              <a:rPr sz="2200" b="1" spc="-35" dirty="0">
                <a:solidFill>
                  <a:srgbClr val="FF0000"/>
                </a:solidFill>
                <a:latin typeface="Times New Roman"/>
                <a:cs typeface="Times New Roman"/>
              </a:rPr>
              <a:t> </a:t>
            </a:r>
            <a:r>
              <a:rPr sz="2200" b="1" dirty="0">
                <a:solidFill>
                  <a:srgbClr val="FF0000"/>
                </a:solidFill>
                <a:latin typeface="Times New Roman"/>
                <a:cs typeface="Times New Roman"/>
              </a:rPr>
              <a:t>nhà</a:t>
            </a:r>
            <a:r>
              <a:rPr sz="2200" b="1" spc="-25" dirty="0">
                <a:solidFill>
                  <a:srgbClr val="FF0000"/>
                </a:solidFill>
                <a:latin typeface="Times New Roman"/>
                <a:cs typeface="Times New Roman"/>
              </a:rPr>
              <a:t> </a:t>
            </a:r>
            <a:r>
              <a:rPr sz="2200" b="1" dirty="0">
                <a:solidFill>
                  <a:srgbClr val="FF0000"/>
                </a:solidFill>
                <a:latin typeface="Times New Roman"/>
                <a:cs typeface="Times New Roman"/>
              </a:rPr>
              <a:t>của</a:t>
            </a:r>
            <a:r>
              <a:rPr sz="2200" b="1" spc="-30" dirty="0">
                <a:solidFill>
                  <a:srgbClr val="FF0000"/>
                </a:solidFill>
                <a:latin typeface="Times New Roman"/>
                <a:cs typeface="Times New Roman"/>
              </a:rPr>
              <a:t> </a:t>
            </a:r>
            <a:r>
              <a:rPr sz="2200" b="1" dirty="0">
                <a:solidFill>
                  <a:srgbClr val="FF0000"/>
                </a:solidFill>
                <a:latin typeface="Times New Roman"/>
                <a:cs typeface="Times New Roman"/>
              </a:rPr>
              <a:t>bé</a:t>
            </a:r>
            <a:r>
              <a:rPr sz="2200" b="1" spc="-35" dirty="0">
                <a:solidFill>
                  <a:srgbClr val="FF0000"/>
                </a:solidFill>
                <a:latin typeface="Times New Roman"/>
                <a:cs typeface="Times New Roman"/>
              </a:rPr>
              <a:t> </a:t>
            </a:r>
            <a:r>
              <a:rPr sz="2200" b="1" dirty="0">
                <a:solidFill>
                  <a:srgbClr val="FF0000"/>
                </a:solidFill>
                <a:latin typeface="Times New Roman"/>
                <a:cs typeface="Times New Roman"/>
              </a:rPr>
              <a:t>theo</a:t>
            </a:r>
            <a:r>
              <a:rPr sz="2200" b="1" spc="-30" dirty="0">
                <a:solidFill>
                  <a:srgbClr val="FF0000"/>
                </a:solidFill>
                <a:latin typeface="Times New Roman"/>
                <a:cs typeface="Times New Roman"/>
              </a:rPr>
              <a:t> </a:t>
            </a:r>
            <a:r>
              <a:rPr sz="2200" b="1" dirty="0">
                <a:solidFill>
                  <a:srgbClr val="FF0000"/>
                </a:solidFill>
                <a:latin typeface="Times New Roman"/>
                <a:cs typeface="Times New Roman"/>
              </a:rPr>
              <a:t>mẫu</a:t>
            </a:r>
            <a:r>
              <a:rPr sz="2200" b="1" spc="-10" dirty="0">
                <a:solidFill>
                  <a:srgbClr val="FF0000"/>
                </a:solidFill>
                <a:latin typeface="Times New Roman"/>
                <a:cs typeface="Times New Roman"/>
              </a:rPr>
              <a:t> </a:t>
            </a:r>
            <a:r>
              <a:rPr sz="2200" b="1" dirty="0">
                <a:solidFill>
                  <a:srgbClr val="FF0000"/>
                </a:solidFill>
                <a:latin typeface="Times New Roman"/>
                <a:cs typeface="Times New Roman"/>
              </a:rPr>
              <a:t>của</a:t>
            </a:r>
            <a:r>
              <a:rPr sz="2200" b="1" spc="-30" dirty="0">
                <a:solidFill>
                  <a:srgbClr val="FF0000"/>
                </a:solidFill>
                <a:latin typeface="Times New Roman"/>
                <a:cs typeface="Times New Roman"/>
              </a:rPr>
              <a:t> </a:t>
            </a:r>
            <a:r>
              <a:rPr sz="2200" b="1" dirty="0">
                <a:solidFill>
                  <a:srgbClr val="FF0000"/>
                </a:solidFill>
                <a:latin typeface="Times New Roman"/>
                <a:cs typeface="Times New Roman"/>
              </a:rPr>
              <a:t>cô:</a:t>
            </a:r>
            <a:r>
              <a:rPr sz="2200" b="1" spc="-30" dirty="0">
                <a:solidFill>
                  <a:srgbClr val="FF0000"/>
                </a:solidFill>
                <a:latin typeface="Times New Roman"/>
                <a:cs typeface="Times New Roman"/>
              </a:rPr>
              <a:t> </a:t>
            </a:r>
            <a:r>
              <a:rPr sz="2200" b="1" dirty="0">
                <a:solidFill>
                  <a:srgbClr val="FF0000"/>
                </a:solidFill>
                <a:latin typeface="Times New Roman"/>
                <a:cs typeface="Times New Roman"/>
              </a:rPr>
              <a:t>Các</a:t>
            </a:r>
            <a:r>
              <a:rPr sz="2200" b="1" spc="-40" dirty="0">
                <a:solidFill>
                  <a:srgbClr val="FF0000"/>
                </a:solidFill>
                <a:latin typeface="Times New Roman"/>
                <a:cs typeface="Times New Roman"/>
              </a:rPr>
              <a:t> </a:t>
            </a:r>
            <a:r>
              <a:rPr sz="2200" b="1" dirty="0">
                <a:solidFill>
                  <a:srgbClr val="FF0000"/>
                </a:solidFill>
                <a:latin typeface="Times New Roman"/>
                <a:cs typeface="Times New Roman"/>
              </a:rPr>
              <a:t>con</a:t>
            </a:r>
            <a:r>
              <a:rPr sz="2200" b="1" spc="-25" dirty="0">
                <a:solidFill>
                  <a:srgbClr val="FF0000"/>
                </a:solidFill>
                <a:latin typeface="Times New Roman"/>
                <a:cs typeface="Times New Roman"/>
              </a:rPr>
              <a:t> </a:t>
            </a:r>
            <a:r>
              <a:rPr sz="2200" b="1" dirty="0">
                <a:solidFill>
                  <a:srgbClr val="FF0000"/>
                </a:solidFill>
                <a:latin typeface="Times New Roman"/>
                <a:cs typeface="Times New Roman"/>
              </a:rPr>
              <a:t>sẽ</a:t>
            </a:r>
            <a:r>
              <a:rPr sz="2200" b="1" spc="-40" dirty="0">
                <a:solidFill>
                  <a:srgbClr val="FF0000"/>
                </a:solidFill>
                <a:latin typeface="Times New Roman"/>
                <a:cs typeface="Times New Roman"/>
              </a:rPr>
              <a:t> </a:t>
            </a:r>
            <a:r>
              <a:rPr sz="2200" b="1" dirty="0">
                <a:solidFill>
                  <a:srgbClr val="FF0000"/>
                </a:solidFill>
                <a:latin typeface="Times New Roman"/>
                <a:cs typeface="Times New Roman"/>
              </a:rPr>
              <a:t>tô</a:t>
            </a:r>
            <a:r>
              <a:rPr sz="2200" b="1" spc="-25" dirty="0">
                <a:solidFill>
                  <a:srgbClr val="FF0000"/>
                </a:solidFill>
                <a:latin typeface="Times New Roman"/>
                <a:cs typeface="Times New Roman"/>
              </a:rPr>
              <a:t> </a:t>
            </a:r>
            <a:r>
              <a:rPr sz="2200" b="1" dirty="0">
                <a:solidFill>
                  <a:srgbClr val="FF0000"/>
                </a:solidFill>
                <a:latin typeface="Times New Roman"/>
                <a:cs typeface="Times New Roman"/>
              </a:rPr>
              <a:t>giúp</a:t>
            </a:r>
            <a:r>
              <a:rPr sz="2200" b="1" spc="-25" dirty="0">
                <a:solidFill>
                  <a:srgbClr val="FF0000"/>
                </a:solidFill>
                <a:latin typeface="Times New Roman"/>
                <a:cs typeface="Times New Roman"/>
              </a:rPr>
              <a:t> </a:t>
            </a:r>
            <a:r>
              <a:rPr sz="2200" b="1" dirty="0">
                <a:solidFill>
                  <a:srgbClr val="FF0000"/>
                </a:solidFill>
                <a:latin typeface="Times New Roman"/>
                <a:cs typeface="Times New Roman"/>
              </a:rPr>
              <a:t>cô</a:t>
            </a:r>
            <a:r>
              <a:rPr sz="2200" b="1" spc="-35" dirty="0">
                <a:solidFill>
                  <a:srgbClr val="FF0000"/>
                </a:solidFill>
                <a:latin typeface="Times New Roman"/>
                <a:cs typeface="Times New Roman"/>
              </a:rPr>
              <a:t> </a:t>
            </a:r>
            <a:r>
              <a:rPr sz="2200" b="1" dirty="0">
                <a:solidFill>
                  <a:srgbClr val="FF0000"/>
                </a:solidFill>
                <a:latin typeface="Times New Roman"/>
                <a:cs typeface="Times New Roman"/>
              </a:rPr>
              <a:t>mái</a:t>
            </a:r>
            <a:r>
              <a:rPr sz="2200" b="1" spc="-20" dirty="0">
                <a:solidFill>
                  <a:srgbClr val="FF0000"/>
                </a:solidFill>
                <a:latin typeface="Times New Roman"/>
                <a:cs typeface="Times New Roman"/>
              </a:rPr>
              <a:t> </a:t>
            </a:r>
            <a:r>
              <a:rPr sz="2200" b="1" dirty="0">
                <a:solidFill>
                  <a:srgbClr val="FF0000"/>
                </a:solidFill>
                <a:latin typeface="Times New Roman"/>
                <a:cs typeface="Times New Roman"/>
              </a:rPr>
              <a:t>nhà</a:t>
            </a:r>
            <a:r>
              <a:rPr sz="2200" b="1" spc="-25" dirty="0">
                <a:solidFill>
                  <a:srgbClr val="FF0000"/>
                </a:solidFill>
                <a:latin typeface="Times New Roman"/>
                <a:cs typeface="Times New Roman"/>
              </a:rPr>
              <a:t> </a:t>
            </a:r>
            <a:r>
              <a:rPr sz="2200" b="1" dirty="0">
                <a:solidFill>
                  <a:srgbClr val="FF0000"/>
                </a:solidFill>
                <a:latin typeface="Times New Roman"/>
                <a:cs typeface="Times New Roman"/>
              </a:rPr>
              <a:t>màu</a:t>
            </a:r>
            <a:r>
              <a:rPr sz="2200" b="1" spc="-30" dirty="0">
                <a:solidFill>
                  <a:srgbClr val="FF0000"/>
                </a:solidFill>
                <a:latin typeface="Times New Roman"/>
                <a:cs typeface="Times New Roman"/>
              </a:rPr>
              <a:t> </a:t>
            </a:r>
            <a:r>
              <a:rPr sz="2200" b="1" dirty="0">
                <a:solidFill>
                  <a:srgbClr val="FF0000"/>
                </a:solidFill>
                <a:latin typeface="Times New Roman"/>
                <a:cs typeface="Times New Roman"/>
              </a:rPr>
              <a:t>đỏ,</a:t>
            </a:r>
            <a:r>
              <a:rPr sz="2200" b="1" spc="-25" dirty="0">
                <a:solidFill>
                  <a:srgbClr val="FF0000"/>
                </a:solidFill>
                <a:latin typeface="Times New Roman"/>
                <a:cs typeface="Times New Roman"/>
              </a:rPr>
              <a:t> </a:t>
            </a:r>
            <a:r>
              <a:rPr sz="2200" b="1" dirty="0">
                <a:solidFill>
                  <a:srgbClr val="FF0000"/>
                </a:solidFill>
                <a:latin typeface="Times New Roman"/>
                <a:cs typeface="Times New Roman"/>
              </a:rPr>
              <a:t>tường</a:t>
            </a:r>
            <a:r>
              <a:rPr sz="2200" b="1" spc="-30" dirty="0">
                <a:solidFill>
                  <a:srgbClr val="FF0000"/>
                </a:solidFill>
                <a:latin typeface="Times New Roman"/>
                <a:cs typeface="Times New Roman"/>
              </a:rPr>
              <a:t> </a:t>
            </a:r>
            <a:r>
              <a:rPr sz="2200" b="1" dirty="0">
                <a:solidFill>
                  <a:srgbClr val="FF0000"/>
                </a:solidFill>
                <a:latin typeface="Times New Roman"/>
                <a:cs typeface="Times New Roman"/>
              </a:rPr>
              <a:t>nhà</a:t>
            </a:r>
            <a:r>
              <a:rPr sz="2200" b="1" spc="-25" dirty="0">
                <a:solidFill>
                  <a:srgbClr val="FF0000"/>
                </a:solidFill>
                <a:latin typeface="Times New Roman"/>
                <a:cs typeface="Times New Roman"/>
              </a:rPr>
              <a:t> tô</a:t>
            </a:r>
            <a:endParaRPr sz="2200">
              <a:latin typeface="Times New Roman"/>
              <a:cs typeface="Times New Roman"/>
            </a:endParaRPr>
          </a:p>
          <a:p>
            <a:pPr marL="12700">
              <a:lnSpc>
                <a:spcPts val="2510"/>
              </a:lnSpc>
            </a:pPr>
            <a:r>
              <a:rPr sz="2200" b="1" dirty="0">
                <a:solidFill>
                  <a:srgbClr val="FF0000"/>
                </a:solidFill>
                <a:latin typeface="Times New Roman"/>
                <a:cs typeface="Times New Roman"/>
              </a:rPr>
              <a:t>màu</a:t>
            </a:r>
            <a:r>
              <a:rPr sz="2200" b="1" spc="-15" dirty="0">
                <a:solidFill>
                  <a:srgbClr val="FF0000"/>
                </a:solidFill>
                <a:latin typeface="Times New Roman"/>
                <a:cs typeface="Times New Roman"/>
              </a:rPr>
              <a:t> </a:t>
            </a:r>
            <a:r>
              <a:rPr sz="2200" b="1" dirty="0">
                <a:solidFill>
                  <a:srgbClr val="FF0000"/>
                </a:solidFill>
                <a:latin typeface="Times New Roman"/>
                <a:cs typeface="Times New Roman"/>
              </a:rPr>
              <a:t>vàng,</a:t>
            </a:r>
            <a:r>
              <a:rPr sz="2200" b="1" spc="-45" dirty="0">
                <a:solidFill>
                  <a:srgbClr val="FF0000"/>
                </a:solidFill>
                <a:latin typeface="Times New Roman"/>
                <a:cs typeface="Times New Roman"/>
              </a:rPr>
              <a:t> </a:t>
            </a:r>
            <a:r>
              <a:rPr sz="2200" b="1" dirty="0">
                <a:solidFill>
                  <a:srgbClr val="FF0000"/>
                </a:solidFill>
                <a:latin typeface="Times New Roman"/>
                <a:cs typeface="Times New Roman"/>
              </a:rPr>
              <a:t>cửa</a:t>
            </a:r>
            <a:r>
              <a:rPr sz="2200" b="1" spc="-15" dirty="0">
                <a:solidFill>
                  <a:srgbClr val="FF0000"/>
                </a:solidFill>
                <a:latin typeface="Times New Roman"/>
                <a:cs typeface="Times New Roman"/>
              </a:rPr>
              <a:t> </a:t>
            </a:r>
            <a:r>
              <a:rPr sz="2200" b="1" dirty="0">
                <a:solidFill>
                  <a:srgbClr val="FF0000"/>
                </a:solidFill>
                <a:latin typeface="Times New Roman"/>
                <a:cs typeface="Times New Roman"/>
              </a:rPr>
              <a:t>ra</a:t>
            </a:r>
            <a:r>
              <a:rPr sz="2200" b="1" spc="-30" dirty="0">
                <a:solidFill>
                  <a:srgbClr val="FF0000"/>
                </a:solidFill>
                <a:latin typeface="Times New Roman"/>
                <a:cs typeface="Times New Roman"/>
              </a:rPr>
              <a:t> </a:t>
            </a:r>
            <a:r>
              <a:rPr sz="2200" b="1" dirty="0">
                <a:solidFill>
                  <a:srgbClr val="FF0000"/>
                </a:solidFill>
                <a:latin typeface="Times New Roman"/>
                <a:cs typeface="Times New Roman"/>
              </a:rPr>
              <a:t>vào</a:t>
            </a:r>
            <a:r>
              <a:rPr sz="2200" b="1" spc="-40" dirty="0">
                <a:solidFill>
                  <a:srgbClr val="FF0000"/>
                </a:solidFill>
                <a:latin typeface="Times New Roman"/>
                <a:cs typeface="Times New Roman"/>
              </a:rPr>
              <a:t> </a:t>
            </a:r>
            <a:r>
              <a:rPr sz="2200" b="1" dirty="0">
                <a:solidFill>
                  <a:srgbClr val="FF0000"/>
                </a:solidFill>
                <a:latin typeface="Times New Roman"/>
                <a:cs typeface="Times New Roman"/>
              </a:rPr>
              <a:t>các</a:t>
            </a:r>
            <a:r>
              <a:rPr sz="2200" b="1" spc="-30" dirty="0">
                <a:solidFill>
                  <a:srgbClr val="FF0000"/>
                </a:solidFill>
                <a:latin typeface="Times New Roman"/>
                <a:cs typeface="Times New Roman"/>
              </a:rPr>
              <a:t> </a:t>
            </a:r>
            <a:r>
              <a:rPr sz="2200" b="1" dirty="0">
                <a:solidFill>
                  <a:srgbClr val="FF0000"/>
                </a:solidFill>
                <a:latin typeface="Times New Roman"/>
                <a:cs typeface="Times New Roman"/>
              </a:rPr>
              <a:t>con</a:t>
            </a:r>
            <a:r>
              <a:rPr sz="2200" b="1" spc="-30" dirty="0">
                <a:solidFill>
                  <a:srgbClr val="FF0000"/>
                </a:solidFill>
                <a:latin typeface="Times New Roman"/>
                <a:cs typeface="Times New Roman"/>
              </a:rPr>
              <a:t> </a:t>
            </a:r>
            <a:r>
              <a:rPr sz="2200" b="1" dirty="0">
                <a:solidFill>
                  <a:srgbClr val="FF0000"/>
                </a:solidFill>
                <a:latin typeface="Times New Roman"/>
                <a:cs typeface="Times New Roman"/>
              </a:rPr>
              <a:t>sẽ</a:t>
            </a:r>
            <a:r>
              <a:rPr sz="2200" b="1" spc="-30" dirty="0">
                <a:solidFill>
                  <a:srgbClr val="FF0000"/>
                </a:solidFill>
                <a:latin typeface="Times New Roman"/>
                <a:cs typeface="Times New Roman"/>
              </a:rPr>
              <a:t> </a:t>
            </a:r>
            <a:r>
              <a:rPr sz="2200" b="1" dirty="0">
                <a:solidFill>
                  <a:srgbClr val="FF0000"/>
                </a:solidFill>
                <a:latin typeface="Times New Roman"/>
                <a:cs typeface="Times New Roman"/>
              </a:rPr>
              <a:t>tô</a:t>
            </a:r>
            <a:r>
              <a:rPr sz="2200" b="1" spc="-20" dirty="0">
                <a:solidFill>
                  <a:srgbClr val="FF0000"/>
                </a:solidFill>
                <a:latin typeface="Times New Roman"/>
                <a:cs typeface="Times New Roman"/>
              </a:rPr>
              <a:t> </a:t>
            </a:r>
            <a:r>
              <a:rPr sz="2200" b="1" dirty="0">
                <a:solidFill>
                  <a:srgbClr val="FF0000"/>
                </a:solidFill>
                <a:latin typeface="Times New Roman"/>
                <a:cs typeface="Times New Roman"/>
              </a:rPr>
              <a:t>màu</a:t>
            </a:r>
            <a:r>
              <a:rPr sz="2200" b="1" spc="-15" dirty="0">
                <a:solidFill>
                  <a:srgbClr val="FF0000"/>
                </a:solidFill>
                <a:latin typeface="Times New Roman"/>
                <a:cs typeface="Times New Roman"/>
              </a:rPr>
              <a:t> </a:t>
            </a:r>
            <a:r>
              <a:rPr sz="2200" b="1" spc="-10" dirty="0">
                <a:solidFill>
                  <a:srgbClr val="FF0000"/>
                </a:solidFill>
                <a:latin typeface="Times New Roman"/>
                <a:cs typeface="Times New Roman"/>
              </a:rPr>
              <a:t>xanh.</a:t>
            </a:r>
            <a:endParaRPr sz="2200">
              <a:latin typeface="Times New Roman"/>
              <a:cs typeface="Times New Roman"/>
            </a:endParaRPr>
          </a:p>
        </p:txBody>
      </p:sp>
      <p:grpSp>
        <p:nvGrpSpPr>
          <p:cNvPr id="3" name="object 3"/>
          <p:cNvGrpSpPr/>
          <p:nvPr/>
        </p:nvGrpSpPr>
        <p:grpSpPr>
          <a:xfrm>
            <a:off x="703706" y="3590163"/>
            <a:ext cx="2846070" cy="2703195"/>
            <a:chOff x="703706" y="3590163"/>
            <a:chExt cx="2846070" cy="2703195"/>
          </a:xfrm>
        </p:grpSpPr>
        <p:pic>
          <p:nvPicPr>
            <p:cNvPr id="4" name="object 4"/>
            <p:cNvPicPr/>
            <p:nvPr/>
          </p:nvPicPr>
          <p:blipFill>
            <a:blip r:embed="rId2" cstate="print"/>
            <a:stretch>
              <a:fillRect/>
            </a:stretch>
          </p:blipFill>
          <p:spPr>
            <a:xfrm>
              <a:off x="980850" y="3881677"/>
              <a:ext cx="2184736" cy="2119784"/>
            </a:xfrm>
            <a:prstGeom prst="rect">
              <a:avLst/>
            </a:prstGeom>
          </p:spPr>
        </p:pic>
        <p:sp>
          <p:nvSpPr>
            <p:cNvPr id="5" name="object 5"/>
            <p:cNvSpPr/>
            <p:nvPr/>
          </p:nvSpPr>
          <p:spPr>
            <a:xfrm>
              <a:off x="708469" y="3594925"/>
              <a:ext cx="2836545" cy="2693670"/>
            </a:xfrm>
            <a:custGeom>
              <a:avLst/>
              <a:gdLst/>
              <a:ahLst/>
              <a:cxnLst/>
              <a:rect l="l" t="t" r="r" b="b"/>
              <a:pathLst>
                <a:path w="2836545" h="2693670">
                  <a:moveTo>
                    <a:pt x="0" y="2693289"/>
                  </a:moveTo>
                  <a:lnTo>
                    <a:pt x="2836545" y="2693289"/>
                  </a:lnTo>
                  <a:lnTo>
                    <a:pt x="2836545" y="0"/>
                  </a:lnTo>
                  <a:lnTo>
                    <a:pt x="0" y="0"/>
                  </a:lnTo>
                  <a:lnTo>
                    <a:pt x="0" y="2693289"/>
                  </a:lnTo>
                  <a:close/>
                </a:path>
              </a:pathLst>
            </a:custGeom>
            <a:ln w="9525">
              <a:solidFill>
                <a:srgbClr val="4471C4"/>
              </a:solidFill>
            </a:ln>
          </p:spPr>
          <p:txBody>
            <a:bodyPr wrap="square" lIns="0" tIns="0" rIns="0" bIns="0" rtlCol="0"/>
            <a:lstStyle/>
            <a:p>
              <a:endParaRPr/>
            </a:p>
          </p:txBody>
        </p:sp>
      </p:grpSp>
      <p:grpSp>
        <p:nvGrpSpPr>
          <p:cNvPr id="6" name="object 6"/>
          <p:cNvGrpSpPr/>
          <p:nvPr/>
        </p:nvGrpSpPr>
        <p:grpSpPr>
          <a:xfrm>
            <a:off x="5222747" y="1711451"/>
            <a:ext cx="5043170" cy="4592320"/>
            <a:chOff x="5222747" y="1711451"/>
            <a:chExt cx="5043170" cy="4592320"/>
          </a:xfrm>
        </p:grpSpPr>
        <p:sp>
          <p:nvSpPr>
            <p:cNvPr id="7" name="object 7"/>
            <p:cNvSpPr/>
            <p:nvPr/>
          </p:nvSpPr>
          <p:spPr>
            <a:xfrm>
              <a:off x="5241797" y="1730501"/>
              <a:ext cx="5005070" cy="1419225"/>
            </a:xfrm>
            <a:custGeom>
              <a:avLst/>
              <a:gdLst/>
              <a:ahLst/>
              <a:cxnLst/>
              <a:rect l="l" t="t" r="r" b="b"/>
              <a:pathLst>
                <a:path w="5005070" h="1419225">
                  <a:moveTo>
                    <a:pt x="0" y="1418844"/>
                  </a:moveTo>
                  <a:lnTo>
                    <a:pt x="2502407" y="0"/>
                  </a:lnTo>
                  <a:lnTo>
                    <a:pt x="5004816" y="1418844"/>
                  </a:lnTo>
                  <a:lnTo>
                    <a:pt x="0" y="1418844"/>
                  </a:lnTo>
                  <a:close/>
                </a:path>
              </a:pathLst>
            </a:custGeom>
            <a:ln w="38100">
              <a:solidFill>
                <a:srgbClr val="000000"/>
              </a:solidFill>
            </a:ln>
          </p:spPr>
          <p:txBody>
            <a:bodyPr wrap="square" lIns="0" tIns="0" rIns="0" bIns="0" rtlCol="0"/>
            <a:lstStyle/>
            <a:p>
              <a:endParaRPr/>
            </a:p>
          </p:txBody>
        </p:sp>
        <p:sp>
          <p:nvSpPr>
            <p:cNvPr id="8" name="object 8"/>
            <p:cNvSpPr/>
            <p:nvPr/>
          </p:nvSpPr>
          <p:spPr>
            <a:xfrm>
              <a:off x="5799581" y="3149345"/>
              <a:ext cx="3888104" cy="3134995"/>
            </a:xfrm>
            <a:custGeom>
              <a:avLst/>
              <a:gdLst/>
              <a:ahLst/>
              <a:cxnLst/>
              <a:rect l="l" t="t" r="r" b="b"/>
              <a:pathLst>
                <a:path w="3888104" h="3134995">
                  <a:moveTo>
                    <a:pt x="3887723" y="0"/>
                  </a:moveTo>
                  <a:lnTo>
                    <a:pt x="0" y="0"/>
                  </a:lnTo>
                  <a:lnTo>
                    <a:pt x="0" y="3134867"/>
                  </a:lnTo>
                  <a:lnTo>
                    <a:pt x="3887723" y="3134867"/>
                  </a:lnTo>
                  <a:lnTo>
                    <a:pt x="3887723" y="0"/>
                  </a:lnTo>
                  <a:close/>
                </a:path>
              </a:pathLst>
            </a:custGeom>
            <a:solidFill>
              <a:srgbClr val="FFFFFF"/>
            </a:solidFill>
          </p:spPr>
          <p:txBody>
            <a:bodyPr wrap="square" lIns="0" tIns="0" rIns="0" bIns="0" rtlCol="0"/>
            <a:lstStyle/>
            <a:p>
              <a:endParaRPr/>
            </a:p>
          </p:txBody>
        </p:sp>
        <p:sp>
          <p:nvSpPr>
            <p:cNvPr id="9" name="object 9"/>
            <p:cNvSpPr/>
            <p:nvPr/>
          </p:nvSpPr>
          <p:spPr>
            <a:xfrm>
              <a:off x="5799581" y="3149345"/>
              <a:ext cx="3888104" cy="3134995"/>
            </a:xfrm>
            <a:custGeom>
              <a:avLst/>
              <a:gdLst/>
              <a:ahLst/>
              <a:cxnLst/>
              <a:rect l="l" t="t" r="r" b="b"/>
              <a:pathLst>
                <a:path w="3888104" h="3134995">
                  <a:moveTo>
                    <a:pt x="0" y="3134867"/>
                  </a:moveTo>
                  <a:lnTo>
                    <a:pt x="3887723" y="3134867"/>
                  </a:lnTo>
                  <a:lnTo>
                    <a:pt x="3887723" y="0"/>
                  </a:lnTo>
                  <a:lnTo>
                    <a:pt x="0" y="0"/>
                  </a:lnTo>
                  <a:lnTo>
                    <a:pt x="0" y="3134867"/>
                  </a:lnTo>
                  <a:close/>
                </a:path>
                <a:path w="3888104" h="3134995">
                  <a:moveTo>
                    <a:pt x="1315212" y="3134867"/>
                  </a:moveTo>
                  <a:lnTo>
                    <a:pt x="2677667" y="3134867"/>
                  </a:lnTo>
                  <a:lnTo>
                    <a:pt x="2677667" y="1110995"/>
                  </a:lnTo>
                  <a:lnTo>
                    <a:pt x="1315212" y="1110995"/>
                  </a:lnTo>
                  <a:lnTo>
                    <a:pt x="1315212" y="3134867"/>
                  </a:lnTo>
                  <a:close/>
                </a:path>
              </a:pathLst>
            </a:custGeom>
            <a:ln w="38100">
              <a:solidFill>
                <a:srgbClr val="000000"/>
              </a:solidFill>
            </a:ln>
          </p:spPr>
          <p:txBody>
            <a:bodyPr wrap="square" lIns="0" tIns="0" rIns="0" bIns="0" rtlCol="0"/>
            <a:lstStyle/>
            <a:p>
              <a:endParaRPr/>
            </a:p>
          </p:txBody>
        </p:sp>
      </p:grpSp>
      <p:pic>
        <p:nvPicPr>
          <p:cNvPr id="10" name="object 10"/>
          <p:cNvPicPr/>
          <p:nvPr/>
        </p:nvPicPr>
        <p:blipFill>
          <a:blip r:embed="rId3" cstate="print"/>
          <a:stretch>
            <a:fillRect/>
          </a:stretch>
        </p:blipFill>
        <p:spPr>
          <a:xfrm>
            <a:off x="11551919" y="6228920"/>
            <a:ext cx="487679" cy="476679"/>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999+ Hình ảnh cảm ơn dễ thương, hình nền thank you cute nhấ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73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74315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2" cstate="print"/>
            <a:stretch>
              <a:fillRect/>
            </a:stretch>
          </p:blipFill>
          <p:spPr>
            <a:xfrm>
              <a:off x="0" y="0"/>
              <a:ext cx="12191999" cy="6857998"/>
            </a:xfrm>
            <a:prstGeom prst="rect">
              <a:avLst/>
            </a:prstGeom>
          </p:spPr>
        </p:pic>
        <p:pic>
          <p:nvPicPr>
            <p:cNvPr id="4" name="object 4"/>
            <p:cNvPicPr/>
            <p:nvPr/>
          </p:nvPicPr>
          <p:blipFill>
            <a:blip r:embed="rId3" cstate="print"/>
            <a:stretch>
              <a:fillRect/>
            </a:stretch>
          </p:blipFill>
          <p:spPr>
            <a:xfrm>
              <a:off x="9144" y="0"/>
              <a:ext cx="1166352" cy="2366772"/>
            </a:xfrm>
            <a:prstGeom prst="rect">
              <a:avLst/>
            </a:prstGeom>
          </p:spPr>
        </p:pic>
        <p:pic>
          <p:nvPicPr>
            <p:cNvPr id="5" name="object 5"/>
            <p:cNvPicPr/>
            <p:nvPr/>
          </p:nvPicPr>
          <p:blipFill>
            <a:blip r:embed="rId4" cstate="print"/>
            <a:stretch>
              <a:fillRect/>
            </a:stretch>
          </p:blipFill>
          <p:spPr>
            <a:xfrm>
              <a:off x="0" y="3549396"/>
              <a:ext cx="219456" cy="661415"/>
            </a:xfrm>
            <a:prstGeom prst="rect">
              <a:avLst/>
            </a:prstGeom>
          </p:spPr>
        </p:pic>
        <p:pic>
          <p:nvPicPr>
            <p:cNvPr id="6" name="object 6"/>
            <p:cNvPicPr/>
            <p:nvPr/>
          </p:nvPicPr>
          <p:blipFill>
            <a:blip r:embed="rId5" cstate="print"/>
            <a:stretch>
              <a:fillRect/>
            </a:stretch>
          </p:blipFill>
          <p:spPr>
            <a:xfrm>
              <a:off x="0" y="4482084"/>
              <a:ext cx="242316" cy="2362200"/>
            </a:xfrm>
            <a:prstGeom prst="rect">
              <a:avLst/>
            </a:prstGeom>
          </p:spPr>
        </p:pic>
        <p:pic>
          <p:nvPicPr>
            <p:cNvPr id="7" name="object 7"/>
            <p:cNvPicPr/>
            <p:nvPr/>
          </p:nvPicPr>
          <p:blipFill>
            <a:blip r:embed="rId6" cstate="print"/>
            <a:stretch>
              <a:fillRect/>
            </a:stretch>
          </p:blipFill>
          <p:spPr>
            <a:xfrm>
              <a:off x="224027" y="4867655"/>
              <a:ext cx="975844" cy="1990343"/>
            </a:xfrm>
            <a:prstGeom prst="rect">
              <a:avLst/>
            </a:prstGeom>
          </p:spPr>
        </p:pic>
        <p:pic>
          <p:nvPicPr>
            <p:cNvPr id="8" name="object 8"/>
            <p:cNvPicPr/>
            <p:nvPr/>
          </p:nvPicPr>
          <p:blipFill>
            <a:blip r:embed="rId7" cstate="print"/>
            <a:stretch>
              <a:fillRect/>
            </a:stretch>
          </p:blipFill>
          <p:spPr>
            <a:xfrm>
              <a:off x="11371612" y="0"/>
              <a:ext cx="529304" cy="626363"/>
            </a:xfrm>
            <a:prstGeom prst="rect">
              <a:avLst/>
            </a:prstGeom>
          </p:spPr>
        </p:pic>
        <p:pic>
          <p:nvPicPr>
            <p:cNvPr id="9" name="object 9"/>
            <p:cNvPicPr/>
            <p:nvPr/>
          </p:nvPicPr>
          <p:blipFill>
            <a:blip r:embed="rId8" cstate="print"/>
            <a:stretch>
              <a:fillRect/>
            </a:stretch>
          </p:blipFill>
          <p:spPr>
            <a:xfrm>
              <a:off x="11532107" y="5551932"/>
              <a:ext cx="507492" cy="1296923"/>
            </a:xfrm>
            <a:prstGeom prst="rect">
              <a:avLst/>
            </a:prstGeom>
          </p:spPr>
        </p:pic>
        <p:pic>
          <p:nvPicPr>
            <p:cNvPr id="10" name="object 10"/>
            <p:cNvPicPr/>
            <p:nvPr/>
          </p:nvPicPr>
          <p:blipFill>
            <a:blip r:embed="rId9" cstate="print"/>
            <a:stretch>
              <a:fillRect/>
            </a:stretch>
          </p:blipFill>
          <p:spPr>
            <a:xfrm>
              <a:off x="11631168" y="4572"/>
              <a:ext cx="384048" cy="1725167"/>
            </a:xfrm>
            <a:prstGeom prst="rect">
              <a:avLst/>
            </a:prstGeom>
          </p:spPr>
        </p:pic>
        <p:pic>
          <p:nvPicPr>
            <p:cNvPr id="11" name="object 11"/>
            <p:cNvPicPr/>
            <p:nvPr/>
          </p:nvPicPr>
          <p:blipFill>
            <a:blip r:embed="rId10" cstate="print"/>
            <a:stretch>
              <a:fillRect/>
            </a:stretch>
          </p:blipFill>
          <p:spPr>
            <a:xfrm>
              <a:off x="11440668" y="4867655"/>
              <a:ext cx="384048" cy="1981199"/>
            </a:xfrm>
            <a:prstGeom prst="rect">
              <a:avLst/>
            </a:prstGeom>
          </p:spPr>
        </p:pic>
        <p:pic>
          <p:nvPicPr>
            <p:cNvPr id="12" name="object 12"/>
            <p:cNvPicPr/>
            <p:nvPr/>
          </p:nvPicPr>
          <p:blipFill>
            <a:blip r:embed="rId11" cstate="print"/>
            <a:stretch>
              <a:fillRect/>
            </a:stretch>
          </p:blipFill>
          <p:spPr>
            <a:xfrm>
              <a:off x="0" y="0"/>
              <a:ext cx="12191999" cy="6857996"/>
            </a:xfrm>
            <a:prstGeom prst="rect">
              <a:avLst/>
            </a:prstGeom>
          </p:spPr>
        </p:pic>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prstGeom prst="rect">
            <a:avLst/>
          </a:prstGeom>
        </p:spPr>
        <p:txBody>
          <a:bodyPr vert="horz" wrap="square" lIns="0" tIns="12065" rIns="0" bIns="0" rtlCol="0">
            <a:spAutoFit/>
          </a:bodyPr>
          <a:lstStyle/>
          <a:p>
            <a:pPr marL="12700" marR="5080">
              <a:lnSpc>
                <a:spcPct val="100000"/>
              </a:lnSpc>
              <a:spcBef>
                <a:spcPts val="95"/>
              </a:spcBef>
              <a:tabLst>
                <a:tab pos="1041400" algn="l"/>
                <a:tab pos="2013585" algn="l"/>
                <a:tab pos="3006090" algn="l"/>
                <a:tab pos="4267835" algn="l"/>
                <a:tab pos="5495290" algn="l"/>
                <a:tab pos="6354445" algn="l"/>
                <a:tab pos="7214234" algn="l"/>
                <a:tab pos="8102600" algn="l"/>
              </a:tabLst>
            </a:pPr>
            <a:r>
              <a:rPr sz="4000" spc="-25" dirty="0">
                <a:solidFill>
                  <a:srgbClr val="006FC0"/>
                </a:solidFill>
              </a:rPr>
              <a:t>Các</a:t>
            </a:r>
            <a:r>
              <a:rPr sz="4000" dirty="0">
                <a:solidFill>
                  <a:srgbClr val="006FC0"/>
                </a:solidFill>
              </a:rPr>
              <a:t>	</a:t>
            </a:r>
            <a:r>
              <a:rPr sz="4000" spc="-25" dirty="0">
                <a:solidFill>
                  <a:srgbClr val="006FC0"/>
                </a:solidFill>
              </a:rPr>
              <a:t>con</a:t>
            </a:r>
            <a:r>
              <a:rPr sz="4000" dirty="0">
                <a:solidFill>
                  <a:srgbClr val="006FC0"/>
                </a:solidFill>
              </a:rPr>
              <a:t>	</a:t>
            </a:r>
            <a:r>
              <a:rPr sz="4000" spc="-25" dirty="0">
                <a:solidFill>
                  <a:srgbClr val="006FC0"/>
                </a:solidFill>
              </a:rPr>
              <a:t>vừa</a:t>
            </a:r>
            <a:r>
              <a:rPr sz="4000" dirty="0">
                <a:solidFill>
                  <a:srgbClr val="006FC0"/>
                </a:solidFill>
              </a:rPr>
              <a:t>	</a:t>
            </a:r>
            <a:r>
              <a:rPr sz="4000" spc="-20" dirty="0">
                <a:solidFill>
                  <a:srgbClr val="006FC0"/>
                </a:solidFill>
              </a:rPr>
              <a:t>được</a:t>
            </a:r>
            <a:r>
              <a:rPr sz="4000" dirty="0">
                <a:solidFill>
                  <a:srgbClr val="006FC0"/>
                </a:solidFill>
              </a:rPr>
              <a:t>	</a:t>
            </a:r>
            <a:r>
              <a:rPr sz="4000" spc="-20" dirty="0">
                <a:solidFill>
                  <a:srgbClr val="006FC0"/>
                </a:solidFill>
              </a:rPr>
              <a:t>nghe</a:t>
            </a:r>
            <a:r>
              <a:rPr sz="4000" dirty="0">
                <a:solidFill>
                  <a:srgbClr val="006FC0"/>
                </a:solidFill>
              </a:rPr>
              <a:t>	</a:t>
            </a:r>
            <a:r>
              <a:rPr sz="4000" spc="-25" dirty="0">
                <a:solidFill>
                  <a:srgbClr val="006FC0"/>
                </a:solidFill>
              </a:rPr>
              <a:t>bài</a:t>
            </a:r>
            <a:r>
              <a:rPr sz="4000" dirty="0">
                <a:solidFill>
                  <a:srgbClr val="006FC0"/>
                </a:solidFill>
              </a:rPr>
              <a:t>	</a:t>
            </a:r>
            <a:r>
              <a:rPr sz="4000" spc="-25" dirty="0">
                <a:solidFill>
                  <a:srgbClr val="006FC0"/>
                </a:solidFill>
              </a:rPr>
              <a:t>hát</a:t>
            </a:r>
            <a:r>
              <a:rPr sz="4000" dirty="0">
                <a:solidFill>
                  <a:srgbClr val="006FC0"/>
                </a:solidFill>
              </a:rPr>
              <a:t>	</a:t>
            </a:r>
            <a:r>
              <a:rPr sz="4000" spc="-25" dirty="0">
                <a:solidFill>
                  <a:srgbClr val="006FC0"/>
                </a:solidFill>
              </a:rPr>
              <a:t>nói</a:t>
            </a:r>
            <a:r>
              <a:rPr sz="4000" dirty="0">
                <a:solidFill>
                  <a:srgbClr val="006FC0"/>
                </a:solidFill>
              </a:rPr>
              <a:t>	</a:t>
            </a:r>
            <a:r>
              <a:rPr sz="4000" spc="-25" dirty="0">
                <a:solidFill>
                  <a:srgbClr val="006FC0"/>
                </a:solidFill>
              </a:rPr>
              <a:t>về </a:t>
            </a:r>
            <a:r>
              <a:rPr sz="4000" dirty="0">
                <a:solidFill>
                  <a:srgbClr val="006FC0"/>
                </a:solidFill>
              </a:rPr>
              <a:t>những</a:t>
            </a:r>
            <a:r>
              <a:rPr sz="4000" spc="-90" dirty="0">
                <a:solidFill>
                  <a:srgbClr val="006FC0"/>
                </a:solidFill>
              </a:rPr>
              <a:t> </a:t>
            </a:r>
            <a:r>
              <a:rPr sz="4000" dirty="0">
                <a:solidFill>
                  <a:srgbClr val="006FC0"/>
                </a:solidFill>
              </a:rPr>
              <a:t>màu</a:t>
            </a:r>
            <a:r>
              <a:rPr sz="4000" spc="-70" dirty="0">
                <a:solidFill>
                  <a:srgbClr val="006FC0"/>
                </a:solidFill>
              </a:rPr>
              <a:t> </a:t>
            </a:r>
            <a:r>
              <a:rPr sz="4000" spc="-25" dirty="0">
                <a:solidFill>
                  <a:srgbClr val="006FC0"/>
                </a:solidFill>
              </a:rPr>
              <a:t>gì?</a:t>
            </a:r>
            <a:endParaRPr sz="4000"/>
          </a:p>
        </p:txBody>
      </p:sp>
      <p:sp>
        <p:nvSpPr>
          <p:cNvPr id="3" name="object 3"/>
          <p:cNvSpPr txBox="1">
            <a:spLocks noGrp="1"/>
          </p:cNvSpPr>
          <p:nvPr>
            <p:ph type="subTitle" idx="4"/>
          </p:nvPr>
        </p:nvSpPr>
        <p:spPr>
          <a:prstGeom prst="rect">
            <a:avLst/>
          </a:prstGeom>
        </p:spPr>
        <p:txBody>
          <a:bodyPr vert="horz" wrap="square" lIns="0" tIns="12065" rIns="0" bIns="0" rtlCol="0">
            <a:spAutoFit/>
          </a:bodyPr>
          <a:lstStyle/>
          <a:p>
            <a:pPr marL="12700" marR="5080">
              <a:lnSpc>
                <a:spcPct val="100000"/>
              </a:lnSpc>
              <a:spcBef>
                <a:spcPts val="95"/>
              </a:spcBef>
            </a:pPr>
            <a:r>
              <a:rPr sz="4000" b="0" dirty="0">
                <a:latin typeface="Times New Roman"/>
                <a:cs typeface="Times New Roman"/>
              </a:rPr>
              <a:t>Trong</a:t>
            </a:r>
            <a:r>
              <a:rPr sz="4000" b="0" spc="-70" dirty="0">
                <a:latin typeface="Times New Roman"/>
                <a:cs typeface="Times New Roman"/>
              </a:rPr>
              <a:t> </a:t>
            </a:r>
            <a:r>
              <a:rPr sz="4000" b="0" dirty="0">
                <a:latin typeface="Times New Roman"/>
                <a:cs typeface="Times New Roman"/>
              </a:rPr>
              <a:t>các</a:t>
            </a:r>
            <a:r>
              <a:rPr sz="4000" b="0" spc="-80" dirty="0">
                <a:latin typeface="Times New Roman"/>
                <a:cs typeface="Times New Roman"/>
              </a:rPr>
              <a:t> </a:t>
            </a:r>
            <a:r>
              <a:rPr sz="4000" b="0" dirty="0">
                <a:latin typeface="Times New Roman"/>
                <a:cs typeface="Times New Roman"/>
              </a:rPr>
              <a:t>màu</a:t>
            </a:r>
            <a:r>
              <a:rPr sz="4000" b="0" spc="-60" dirty="0">
                <a:latin typeface="Times New Roman"/>
                <a:cs typeface="Times New Roman"/>
              </a:rPr>
              <a:t> </a:t>
            </a:r>
            <a:r>
              <a:rPr sz="4000" b="0" dirty="0">
                <a:latin typeface="Times New Roman"/>
                <a:cs typeface="Times New Roman"/>
              </a:rPr>
              <a:t>đó</a:t>
            </a:r>
            <a:r>
              <a:rPr sz="4000" b="0" spc="-85" dirty="0">
                <a:latin typeface="Times New Roman"/>
                <a:cs typeface="Times New Roman"/>
              </a:rPr>
              <a:t> </a:t>
            </a:r>
            <a:r>
              <a:rPr sz="4000" b="0" dirty="0">
                <a:latin typeface="Times New Roman"/>
                <a:cs typeface="Times New Roman"/>
              </a:rPr>
              <a:t>có</a:t>
            </a:r>
            <a:r>
              <a:rPr sz="4000" b="0" spc="-75" dirty="0">
                <a:latin typeface="Times New Roman"/>
                <a:cs typeface="Times New Roman"/>
              </a:rPr>
              <a:t> </a:t>
            </a:r>
            <a:r>
              <a:rPr sz="4000" b="0" dirty="0">
                <a:latin typeface="Times New Roman"/>
                <a:cs typeface="Times New Roman"/>
              </a:rPr>
              <a:t>màu</a:t>
            </a:r>
            <a:r>
              <a:rPr sz="4000" b="0" spc="-65" dirty="0">
                <a:latin typeface="Times New Roman"/>
                <a:cs typeface="Times New Roman"/>
              </a:rPr>
              <a:t> </a:t>
            </a:r>
            <a:r>
              <a:rPr sz="4000" b="0" dirty="0">
                <a:latin typeface="Times New Roman"/>
                <a:cs typeface="Times New Roman"/>
              </a:rPr>
              <a:t>nào</a:t>
            </a:r>
            <a:r>
              <a:rPr sz="4000" b="0" spc="-65" dirty="0">
                <a:latin typeface="Times New Roman"/>
                <a:cs typeface="Times New Roman"/>
              </a:rPr>
              <a:t> </a:t>
            </a:r>
            <a:r>
              <a:rPr sz="4000" b="0" dirty="0">
                <a:latin typeface="Times New Roman"/>
                <a:cs typeface="Times New Roman"/>
              </a:rPr>
              <a:t>các</a:t>
            </a:r>
            <a:r>
              <a:rPr sz="4000" b="0" spc="-80" dirty="0">
                <a:latin typeface="Times New Roman"/>
                <a:cs typeface="Times New Roman"/>
              </a:rPr>
              <a:t> </a:t>
            </a:r>
            <a:r>
              <a:rPr sz="4000" b="0" spc="-25" dirty="0">
                <a:latin typeface="Times New Roman"/>
                <a:cs typeface="Times New Roman"/>
              </a:rPr>
              <a:t>con </a:t>
            </a:r>
            <a:r>
              <a:rPr sz="4000" b="0" dirty="0">
                <a:latin typeface="Times New Roman"/>
                <a:cs typeface="Times New Roman"/>
              </a:rPr>
              <a:t>đã</a:t>
            </a:r>
            <a:r>
              <a:rPr sz="4000" b="0" spc="-35" dirty="0">
                <a:latin typeface="Times New Roman"/>
                <a:cs typeface="Times New Roman"/>
              </a:rPr>
              <a:t> </a:t>
            </a:r>
            <a:r>
              <a:rPr sz="4000" b="0" dirty="0">
                <a:latin typeface="Times New Roman"/>
                <a:cs typeface="Times New Roman"/>
              </a:rPr>
              <a:t>được</a:t>
            </a:r>
            <a:r>
              <a:rPr sz="4000" b="0" spc="-35" dirty="0">
                <a:latin typeface="Times New Roman"/>
                <a:cs typeface="Times New Roman"/>
              </a:rPr>
              <a:t> </a:t>
            </a:r>
            <a:r>
              <a:rPr sz="4000" b="0" dirty="0">
                <a:latin typeface="Times New Roman"/>
                <a:cs typeface="Times New Roman"/>
              </a:rPr>
              <a:t>học</a:t>
            </a:r>
            <a:r>
              <a:rPr sz="4000" b="0" spc="-35" dirty="0">
                <a:latin typeface="Times New Roman"/>
                <a:cs typeface="Times New Roman"/>
              </a:rPr>
              <a:t> </a:t>
            </a:r>
            <a:r>
              <a:rPr sz="4000" b="0" spc="-20" dirty="0">
                <a:latin typeface="Times New Roman"/>
                <a:cs typeface="Times New Roman"/>
              </a:rPr>
              <a:t>rồi?</a:t>
            </a:r>
            <a:endParaRPr sz="4000">
              <a:latin typeface="Times New Roman"/>
              <a:cs typeface="Times New Roman"/>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2" cstate="print"/>
            <a:stretch>
              <a:fillRect/>
            </a:stretch>
          </p:blipFill>
          <p:spPr>
            <a:xfrm>
              <a:off x="0" y="0"/>
              <a:ext cx="12191999" cy="6857998"/>
            </a:xfrm>
            <a:prstGeom prst="rect">
              <a:avLst/>
            </a:prstGeom>
          </p:spPr>
        </p:pic>
        <p:pic>
          <p:nvPicPr>
            <p:cNvPr id="4" name="object 4"/>
            <p:cNvPicPr/>
            <p:nvPr/>
          </p:nvPicPr>
          <p:blipFill>
            <a:blip r:embed="rId3" cstate="print"/>
            <a:stretch>
              <a:fillRect/>
            </a:stretch>
          </p:blipFill>
          <p:spPr>
            <a:xfrm>
              <a:off x="9144" y="0"/>
              <a:ext cx="1166352" cy="2366772"/>
            </a:xfrm>
            <a:prstGeom prst="rect">
              <a:avLst/>
            </a:prstGeom>
          </p:spPr>
        </p:pic>
        <p:pic>
          <p:nvPicPr>
            <p:cNvPr id="5" name="object 5"/>
            <p:cNvPicPr/>
            <p:nvPr/>
          </p:nvPicPr>
          <p:blipFill>
            <a:blip r:embed="rId4" cstate="print"/>
            <a:stretch>
              <a:fillRect/>
            </a:stretch>
          </p:blipFill>
          <p:spPr>
            <a:xfrm>
              <a:off x="0" y="3549396"/>
              <a:ext cx="219456" cy="661415"/>
            </a:xfrm>
            <a:prstGeom prst="rect">
              <a:avLst/>
            </a:prstGeom>
          </p:spPr>
        </p:pic>
        <p:pic>
          <p:nvPicPr>
            <p:cNvPr id="6" name="object 6"/>
            <p:cNvPicPr/>
            <p:nvPr/>
          </p:nvPicPr>
          <p:blipFill>
            <a:blip r:embed="rId5" cstate="print"/>
            <a:stretch>
              <a:fillRect/>
            </a:stretch>
          </p:blipFill>
          <p:spPr>
            <a:xfrm>
              <a:off x="0" y="4482084"/>
              <a:ext cx="242316" cy="2362200"/>
            </a:xfrm>
            <a:prstGeom prst="rect">
              <a:avLst/>
            </a:prstGeom>
          </p:spPr>
        </p:pic>
        <p:pic>
          <p:nvPicPr>
            <p:cNvPr id="7" name="object 7"/>
            <p:cNvPicPr/>
            <p:nvPr/>
          </p:nvPicPr>
          <p:blipFill>
            <a:blip r:embed="rId6" cstate="print"/>
            <a:stretch>
              <a:fillRect/>
            </a:stretch>
          </p:blipFill>
          <p:spPr>
            <a:xfrm>
              <a:off x="224027" y="4867655"/>
              <a:ext cx="975844" cy="1990343"/>
            </a:xfrm>
            <a:prstGeom prst="rect">
              <a:avLst/>
            </a:prstGeom>
          </p:spPr>
        </p:pic>
        <p:pic>
          <p:nvPicPr>
            <p:cNvPr id="8" name="object 8"/>
            <p:cNvPicPr/>
            <p:nvPr/>
          </p:nvPicPr>
          <p:blipFill>
            <a:blip r:embed="rId7" cstate="print"/>
            <a:stretch>
              <a:fillRect/>
            </a:stretch>
          </p:blipFill>
          <p:spPr>
            <a:xfrm>
              <a:off x="11371612" y="0"/>
              <a:ext cx="529304" cy="626363"/>
            </a:xfrm>
            <a:prstGeom prst="rect">
              <a:avLst/>
            </a:prstGeom>
          </p:spPr>
        </p:pic>
        <p:pic>
          <p:nvPicPr>
            <p:cNvPr id="9" name="object 9"/>
            <p:cNvPicPr/>
            <p:nvPr/>
          </p:nvPicPr>
          <p:blipFill>
            <a:blip r:embed="rId8" cstate="print"/>
            <a:stretch>
              <a:fillRect/>
            </a:stretch>
          </p:blipFill>
          <p:spPr>
            <a:xfrm>
              <a:off x="11532107" y="5551932"/>
              <a:ext cx="507492" cy="1296923"/>
            </a:xfrm>
            <a:prstGeom prst="rect">
              <a:avLst/>
            </a:prstGeom>
          </p:spPr>
        </p:pic>
        <p:pic>
          <p:nvPicPr>
            <p:cNvPr id="10" name="object 10"/>
            <p:cNvPicPr/>
            <p:nvPr/>
          </p:nvPicPr>
          <p:blipFill>
            <a:blip r:embed="rId9" cstate="print"/>
            <a:stretch>
              <a:fillRect/>
            </a:stretch>
          </p:blipFill>
          <p:spPr>
            <a:xfrm>
              <a:off x="11631168" y="4572"/>
              <a:ext cx="384048" cy="1725167"/>
            </a:xfrm>
            <a:prstGeom prst="rect">
              <a:avLst/>
            </a:prstGeom>
          </p:spPr>
        </p:pic>
        <p:pic>
          <p:nvPicPr>
            <p:cNvPr id="11" name="object 11"/>
            <p:cNvPicPr/>
            <p:nvPr/>
          </p:nvPicPr>
          <p:blipFill>
            <a:blip r:embed="rId10" cstate="print"/>
            <a:stretch>
              <a:fillRect/>
            </a:stretch>
          </p:blipFill>
          <p:spPr>
            <a:xfrm>
              <a:off x="11440668" y="4867655"/>
              <a:ext cx="384048" cy="1981199"/>
            </a:xfrm>
            <a:prstGeom prst="rect">
              <a:avLst/>
            </a:prstGeom>
          </p:spPr>
        </p:pic>
        <p:pic>
          <p:nvPicPr>
            <p:cNvPr id="12" name="object 12"/>
            <p:cNvPicPr/>
            <p:nvPr/>
          </p:nvPicPr>
          <p:blipFill>
            <a:blip r:embed="rId11" cstate="print"/>
            <a:stretch>
              <a:fillRect/>
            </a:stretch>
          </p:blipFill>
          <p:spPr>
            <a:xfrm>
              <a:off x="1705355" y="691895"/>
              <a:ext cx="8791956" cy="5480304"/>
            </a:xfrm>
            <a:prstGeom prst="rect">
              <a:avLst/>
            </a:prstGeom>
          </p:spPr>
        </p:pic>
      </p:grpSp>
      <p:sp>
        <p:nvSpPr>
          <p:cNvPr id="13" name="object 13"/>
          <p:cNvSpPr txBox="1">
            <a:spLocks noGrp="1"/>
          </p:cNvSpPr>
          <p:nvPr>
            <p:ph type="title"/>
          </p:nvPr>
        </p:nvSpPr>
        <p:spPr>
          <a:xfrm>
            <a:off x="3797046" y="2722321"/>
            <a:ext cx="4605655" cy="1367790"/>
          </a:xfrm>
          <a:prstGeom prst="rect">
            <a:avLst/>
          </a:prstGeom>
        </p:spPr>
        <p:txBody>
          <a:bodyPr vert="horz" wrap="square" lIns="0" tIns="13335" rIns="0" bIns="0" rtlCol="0">
            <a:spAutoFit/>
          </a:bodyPr>
          <a:lstStyle/>
          <a:p>
            <a:pPr marL="1270" algn="ctr">
              <a:lnSpc>
                <a:spcPct val="100000"/>
              </a:lnSpc>
              <a:spcBef>
                <a:spcPts val="105"/>
              </a:spcBef>
            </a:pPr>
            <a:r>
              <a:rPr sz="4400" b="1" dirty="0">
                <a:solidFill>
                  <a:srgbClr val="6F2F9F"/>
                </a:solidFill>
                <a:latin typeface="Times New Roman"/>
                <a:cs typeface="Times New Roman"/>
              </a:rPr>
              <a:t>TRÒ</a:t>
            </a:r>
            <a:r>
              <a:rPr sz="4400" b="1" spc="-20" dirty="0">
                <a:solidFill>
                  <a:srgbClr val="6F2F9F"/>
                </a:solidFill>
                <a:latin typeface="Times New Roman"/>
                <a:cs typeface="Times New Roman"/>
              </a:rPr>
              <a:t> CHƠI</a:t>
            </a:r>
            <a:endParaRPr sz="4400">
              <a:latin typeface="Times New Roman"/>
              <a:cs typeface="Times New Roman"/>
            </a:endParaRPr>
          </a:p>
          <a:p>
            <a:pPr algn="ctr">
              <a:lnSpc>
                <a:spcPct val="100000"/>
              </a:lnSpc>
            </a:pPr>
            <a:r>
              <a:rPr sz="4400" b="1" dirty="0">
                <a:solidFill>
                  <a:srgbClr val="6F2F9F"/>
                </a:solidFill>
                <a:latin typeface="Times New Roman"/>
                <a:cs typeface="Times New Roman"/>
              </a:rPr>
              <a:t>THỬ</a:t>
            </a:r>
            <a:r>
              <a:rPr sz="4400" b="1" spc="-100" dirty="0">
                <a:solidFill>
                  <a:srgbClr val="6F2F9F"/>
                </a:solidFill>
                <a:latin typeface="Times New Roman"/>
                <a:cs typeface="Times New Roman"/>
              </a:rPr>
              <a:t> </a:t>
            </a:r>
            <a:r>
              <a:rPr sz="4400" b="1" dirty="0">
                <a:solidFill>
                  <a:srgbClr val="6F2F9F"/>
                </a:solidFill>
                <a:latin typeface="Times New Roman"/>
                <a:cs typeface="Times New Roman"/>
              </a:rPr>
              <a:t>TÀI</a:t>
            </a:r>
            <a:r>
              <a:rPr sz="4400" b="1" spc="-5" dirty="0">
                <a:solidFill>
                  <a:srgbClr val="6F2F9F"/>
                </a:solidFill>
                <a:latin typeface="Times New Roman"/>
                <a:cs typeface="Times New Roman"/>
              </a:rPr>
              <a:t> </a:t>
            </a:r>
            <a:r>
              <a:rPr sz="4400" b="1" dirty="0">
                <a:solidFill>
                  <a:srgbClr val="6F2F9F"/>
                </a:solidFill>
                <a:latin typeface="Times New Roman"/>
                <a:cs typeface="Times New Roman"/>
              </a:rPr>
              <a:t>CỦA</a:t>
            </a:r>
            <a:r>
              <a:rPr sz="4400" b="1" spc="-270" dirty="0">
                <a:solidFill>
                  <a:srgbClr val="6F2F9F"/>
                </a:solidFill>
                <a:latin typeface="Times New Roman"/>
                <a:cs typeface="Times New Roman"/>
              </a:rPr>
              <a:t> </a:t>
            </a:r>
            <a:r>
              <a:rPr sz="4400" b="1" spc="-25" dirty="0">
                <a:solidFill>
                  <a:srgbClr val="6F2F9F"/>
                </a:solidFill>
                <a:latin typeface="Times New Roman"/>
                <a:cs typeface="Times New Roman"/>
              </a:rPr>
              <a:t>BÉ</a:t>
            </a:r>
            <a:endParaRPr sz="4400">
              <a:latin typeface="Times New Roman"/>
              <a:cs typeface="Times New Roman"/>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2" cstate="print"/>
            <a:stretch>
              <a:fillRect/>
            </a:stretch>
          </p:blipFill>
          <p:spPr>
            <a:xfrm>
              <a:off x="0" y="0"/>
              <a:ext cx="12191999" cy="6857998"/>
            </a:xfrm>
            <a:prstGeom prst="rect">
              <a:avLst/>
            </a:prstGeom>
          </p:spPr>
        </p:pic>
        <p:pic>
          <p:nvPicPr>
            <p:cNvPr id="4" name="object 4"/>
            <p:cNvPicPr/>
            <p:nvPr/>
          </p:nvPicPr>
          <p:blipFill>
            <a:blip r:embed="rId3" cstate="print"/>
            <a:stretch>
              <a:fillRect/>
            </a:stretch>
          </p:blipFill>
          <p:spPr>
            <a:xfrm>
              <a:off x="9144" y="0"/>
              <a:ext cx="1166352" cy="2366772"/>
            </a:xfrm>
            <a:prstGeom prst="rect">
              <a:avLst/>
            </a:prstGeom>
          </p:spPr>
        </p:pic>
        <p:pic>
          <p:nvPicPr>
            <p:cNvPr id="5" name="object 5"/>
            <p:cNvPicPr/>
            <p:nvPr/>
          </p:nvPicPr>
          <p:blipFill>
            <a:blip r:embed="rId4" cstate="print"/>
            <a:stretch>
              <a:fillRect/>
            </a:stretch>
          </p:blipFill>
          <p:spPr>
            <a:xfrm>
              <a:off x="0" y="3549396"/>
              <a:ext cx="219456" cy="661415"/>
            </a:xfrm>
            <a:prstGeom prst="rect">
              <a:avLst/>
            </a:prstGeom>
          </p:spPr>
        </p:pic>
        <p:pic>
          <p:nvPicPr>
            <p:cNvPr id="6" name="object 6"/>
            <p:cNvPicPr/>
            <p:nvPr/>
          </p:nvPicPr>
          <p:blipFill>
            <a:blip r:embed="rId5" cstate="print"/>
            <a:stretch>
              <a:fillRect/>
            </a:stretch>
          </p:blipFill>
          <p:spPr>
            <a:xfrm>
              <a:off x="0" y="4482084"/>
              <a:ext cx="242316" cy="2362200"/>
            </a:xfrm>
            <a:prstGeom prst="rect">
              <a:avLst/>
            </a:prstGeom>
          </p:spPr>
        </p:pic>
        <p:pic>
          <p:nvPicPr>
            <p:cNvPr id="7" name="object 7"/>
            <p:cNvPicPr/>
            <p:nvPr/>
          </p:nvPicPr>
          <p:blipFill>
            <a:blip r:embed="rId6" cstate="print"/>
            <a:stretch>
              <a:fillRect/>
            </a:stretch>
          </p:blipFill>
          <p:spPr>
            <a:xfrm>
              <a:off x="224027" y="4867655"/>
              <a:ext cx="975844" cy="1990343"/>
            </a:xfrm>
            <a:prstGeom prst="rect">
              <a:avLst/>
            </a:prstGeom>
          </p:spPr>
        </p:pic>
        <p:pic>
          <p:nvPicPr>
            <p:cNvPr id="8" name="object 8"/>
            <p:cNvPicPr/>
            <p:nvPr/>
          </p:nvPicPr>
          <p:blipFill>
            <a:blip r:embed="rId7" cstate="print"/>
            <a:stretch>
              <a:fillRect/>
            </a:stretch>
          </p:blipFill>
          <p:spPr>
            <a:xfrm>
              <a:off x="11371612" y="0"/>
              <a:ext cx="529304" cy="626363"/>
            </a:xfrm>
            <a:prstGeom prst="rect">
              <a:avLst/>
            </a:prstGeom>
          </p:spPr>
        </p:pic>
        <p:pic>
          <p:nvPicPr>
            <p:cNvPr id="9" name="object 9"/>
            <p:cNvPicPr/>
            <p:nvPr/>
          </p:nvPicPr>
          <p:blipFill>
            <a:blip r:embed="rId8" cstate="print"/>
            <a:stretch>
              <a:fillRect/>
            </a:stretch>
          </p:blipFill>
          <p:spPr>
            <a:xfrm>
              <a:off x="11532107" y="5551932"/>
              <a:ext cx="507492" cy="1296923"/>
            </a:xfrm>
            <a:prstGeom prst="rect">
              <a:avLst/>
            </a:prstGeom>
          </p:spPr>
        </p:pic>
        <p:pic>
          <p:nvPicPr>
            <p:cNvPr id="10" name="object 10"/>
            <p:cNvPicPr/>
            <p:nvPr/>
          </p:nvPicPr>
          <p:blipFill>
            <a:blip r:embed="rId9" cstate="print"/>
            <a:stretch>
              <a:fillRect/>
            </a:stretch>
          </p:blipFill>
          <p:spPr>
            <a:xfrm>
              <a:off x="11631168" y="4572"/>
              <a:ext cx="384048" cy="1725167"/>
            </a:xfrm>
            <a:prstGeom prst="rect">
              <a:avLst/>
            </a:prstGeom>
          </p:spPr>
        </p:pic>
        <p:pic>
          <p:nvPicPr>
            <p:cNvPr id="11" name="object 11"/>
            <p:cNvPicPr/>
            <p:nvPr/>
          </p:nvPicPr>
          <p:blipFill>
            <a:blip r:embed="rId10" cstate="print"/>
            <a:stretch>
              <a:fillRect/>
            </a:stretch>
          </p:blipFill>
          <p:spPr>
            <a:xfrm>
              <a:off x="11440668" y="4867655"/>
              <a:ext cx="384048" cy="1981199"/>
            </a:xfrm>
            <a:prstGeom prst="rect">
              <a:avLst/>
            </a:prstGeom>
          </p:spPr>
        </p:pic>
        <p:pic>
          <p:nvPicPr>
            <p:cNvPr id="12" name="object 12"/>
            <p:cNvPicPr/>
            <p:nvPr/>
          </p:nvPicPr>
          <p:blipFill>
            <a:blip r:embed="rId11" cstate="print"/>
            <a:stretch>
              <a:fillRect/>
            </a:stretch>
          </p:blipFill>
          <p:spPr>
            <a:xfrm>
              <a:off x="509016" y="4401310"/>
              <a:ext cx="4253484" cy="2336290"/>
            </a:xfrm>
            <a:prstGeom prst="rect">
              <a:avLst/>
            </a:prstGeom>
          </p:spPr>
        </p:pic>
        <p:pic>
          <p:nvPicPr>
            <p:cNvPr id="13" name="object 13"/>
            <p:cNvPicPr/>
            <p:nvPr/>
          </p:nvPicPr>
          <p:blipFill>
            <a:blip r:embed="rId12" cstate="print"/>
            <a:stretch>
              <a:fillRect/>
            </a:stretch>
          </p:blipFill>
          <p:spPr>
            <a:xfrm>
              <a:off x="6425184" y="4543044"/>
              <a:ext cx="4415027" cy="2095500"/>
            </a:xfrm>
            <a:prstGeom prst="rect">
              <a:avLst/>
            </a:prstGeom>
          </p:spPr>
        </p:pic>
      </p:grpSp>
      <p:sp>
        <p:nvSpPr>
          <p:cNvPr id="14" name="object 14"/>
          <p:cNvSpPr txBox="1">
            <a:spLocks noGrp="1"/>
          </p:cNvSpPr>
          <p:nvPr>
            <p:ph type="title"/>
          </p:nvPr>
        </p:nvSpPr>
        <p:spPr>
          <a:prstGeom prst="rect">
            <a:avLst/>
          </a:prstGeom>
        </p:spPr>
        <p:txBody>
          <a:bodyPr vert="horz" wrap="square" lIns="0" tIns="47625" rIns="0" bIns="0" rtlCol="0">
            <a:spAutoFit/>
          </a:bodyPr>
          <a:lstStyle/>
          <a:p>
            <a:pPr marL="1410335" marR="5080" indent="-1398270">
              <a:lnSpc>
                <a:spcPts val="2160"/>
              </a:lnSpc>
              <a:spcBef>
                <a:spcPts val="375"/>
              </a:spcBef>
            </a:pPr>
            <a:r>
              <a:rPr dirty="0"/>
              <a:t>HÃY</a:t>
            </a:r>
            <a:r>
              <a:rPr spc="345" dirty="0"/>
              <a:t> </a:t>
            </a:r>
            <a:r>
              <a:rPr dirty="0"/>
              <a:t>GIÚP</a:t>
            </a:r>
            <a:r>
              <a:rPr spc="-114" dirty="0"/>
              <a:t> </a:t>
            </a:r>
            <a:r>
              <a:rPr dirty="0"/>
              <a:t>CÔ</a:t>
            </a:r>
            <a:r>
              <a:rPr spc="-25" dirty="0"/>
              <a:t> </a:t>
            </a:r>
            <a:r>
              <a:rPr spc="-10" dirty="0"/>
              <a:t>ĐƯA</a:t>
            </a:r>
            <a:r>
              <a:rPr spc="-125" dirty="0"/>
              <a:t> </a:t>
            </a:r>
            <a:r>
              <a:rPr dirty="0"/>
              <a:t>LẦN</a:t>
            </a:r>
            <a:r>
              <a:rPr spc="-30" dirty="0"/>
              <a:t> </a:t>
            </a:r>
            <a:r>
              <a:rPr dirty="0"/>
              <a:t>LƯỢT</a:t>
            </a:r>
            <a:r>
              <a:rPr spc="-75" dirty="0"/>
              <a:t> </a:t>
            </a:r>
            <a:r>
              <a:rPr dirty="0"/>
              <a:t>NHỮNG</a:t>
            </a:r>
            <a:r>
              <a:rPr spc="-40" dirty="0"/>
              <a:t> </a:t>
            </a:r>
            <a:r>
              <a:rPr dirty="0"/>
              <a:t>QUẢ</a:t>
            </a:r>
            <a:r>
              <a:rPr spc="-25" dirty="0"/>
              <a:t> </a:t>
            </a:r>
            <a:r>
              <a:rPr dirty="0"/>
              <a:t>BÓNG</a:t>
            </a:r>
            <a:r>
              <a:rPr spc="-25" dirty="0"/>
              <a:t> </a:t>
            </a:r>
            <a:r>
              <a:rPr dirty="0"/>
              <a:t>CÓ</a:t>
            </a:r>
            <a:r>
              <a:rPr spc="-25" dirty="0"/>
              <a:t> </a:t>
            </a:r>
            <a:r>
              <a:rPr dirty="0"/>
              <a:t>MÀU</a:t>
            </a:r>
            <a:r>
              <a:rPr spc="-35" dirty="0"/>
              <a:t> </a:t>
            </a:r>
            <a:r>
              <a:rPr dirty="0"/>
              <a:t>XANH</a:t>
            </a:r>
            <a:r>
              <a:rPr spc="-35" dirty="0"/>
              <a:t> </a:t>
            </a:r>
            <a:r>
              <a:rPr dirty="0"/>
              <a:t>XẾP</a:t>
            </a:r>
            <a:r>
              <a:rPr spc="-125" dirty="0"/>
              <a:t> </a:t>
            </a:r>
            <a:r>
              <a:rPr dirty="0"/>
              <a:t>VÀO</a:t>
            </a:r>
            <a:r>
              <a:rPr spc="-35" dirty="0"/>
              <a:t> </a:t>
            </a:r>
            <a:r>
              <a:rPr spc="-25" dirty="0"/>
              <a:t>RỔ </a:t>
            </a:r>
            <a:r>
              <a:rPr dirty="0"/>
              <a:t>MÀU</a:t>
            </a:r>
            <a:r>
              <a:rPr spc="-55" dirty="0"/>
              <a:t> </a:t>
            </a:r>
            <a:r>
              <a:rPr dirty="0"/>
              <a:t>XANH,</a:t>
            </a:r>
            <a:r>
              <a:rPr spc="-25" dirty="0"/>
              <a:t> </a:t>
            </a:r>
            <a:r>
              <a:rPr dirty="0"/>
              <a:t>QUẢ</a:t>
            </a:r>
            <a:r>
              <a:rPr spc="-30" dirty="0"/>
              <a:t> </a:t>
            </a:r>
            <a:r>
              <a:rPr dirty="0"/>
              <a:t>BÓNG</a:t>
            </a:r>
            <a:r>
              <a:rPr spc="-5" dirty="0"/>
              <a:t> </a:t>
            </a:r>
            <a:r>
              <a:rPr dirty="0"/>
              <a:t>MÀU</a:t>
            </a:r>
            <a:r>
              <a:rPr spc="-35" dirty="0"/>
              <a:t> </a:t>
            </a:r>
            <a:r>
              <a:rPr dirty="0"/>
              <a:t>ĐỎ</a:t>
            </a:r>
            <a:r>
              <a:rPr spc="-30" dirty="0"/>
              <a:t> </a:t>
            </a:r>
            <a:r>
              <a:rPr spc="-10" dirty="0"/>
              <a:t>XẾP</a:t>
            </a:r>
            <a:r>
              <a:rPr spc="-114" dirty="0"/>
              <a:t> </a:t>
            </a:r>
            <a:r>
              <a:rPr dirty="0"/>
              <a:t>VÀO</a:t>
            </a:r>
            <a:r>
              <a:rPr spc="-20" dirty="0"/>
              <a:t> </a:t>
            </a:r>
            <a:r>
              <a:rPr dirty="0"/>
              <a:t>RỔ</a:t>
            </a:r>
            <a:r>
              <a:rPr spc="-25" dirty="0"/>
              <a:t> </a:t>
            </a:r>
            <a:r>
              <a:rPr dirty="0"/>
              <a:t>MÀU</a:t>
            </a:r>
            <a:r>
              <a:rPr spc="-30" dirty="0"/>
              <a:t> </a:t>
            </a:r>
            <a:r>
              <a:rPr spc="-25" dirty="0"/>
              <a:t>ĐỎ.</a:t>
            </a:r>
          </a:p>
        </p:txBody>
      </p:sp>
      <p:grpSp>
        <p:nvGrpSpPr>
          <p:cNvPr id="15" name="object 15"/>
          <p:cNvGrpSpPr/>
          <p:nvPr/>
        </p:nvGrpSpPr>
        <p:grpSpPr>
          <a:xfrm>
            <a:off x="5414771" y="1225296"/>
            <a:ext cx="6624955" cy="5480685"/>
            <a:chOff x="5414771" y="1225296"/>
            <a:chExt cx="6624955" cy="5480685"/>
          </a:xfrm>
        </p:grpSpPr>
        <p:pic>
          <p:nvPicPr>
            <p:cNvPr id="16" name="object 16"/>
            <p:cNvPicPr/>
            <p:nvPr/>
          </p:nvPicPr>
          <p:blipFill>
            <a:blip r:embed="rId13" cstate="print"/>
            <a:stretch>
              <a:fillRect/>
            </a:stretch>
          </p:blipFill>
          <p:spPr>
            <a:xfrm>
              <a:off x="6092951" y="3424428"/>
              <a:ext cx="6095" cy="9143"/>
            </a:xfrm>
            <a:prstGeom prst="rect">
              <a:avLst/>
            </a:prstGeom>
          </p:spPr>
        </p:pic>
        <p:pic>
          <p:nvPicPr>
            <p:cNvPr id="17" name="object 17"/>
            <p:cNvPicPr/>
            <p:nvPr/>
          </p:nvPicPr>
          <p:blipFill>
            <a:blip r:embed="rId14" cstate="print"/>
            <a:stretch>
              <a:fillRect/>
            </a:stretch>
          </p:blipFill>
          <p:spPr>
            <a:xfrm>
              <a:off x="5850635" y="1310640"/>
              <a:ext cx="990600" cy="990600"/>
            </a:xfrm>
            <a:prstGeom prst="rect">
              <a:avLst/>
            </a:prstGeom>
          </p:spPr>
        </p:pic>
        <p:pic>
          <p:nvPicPr>
            <p:cNvPr id="18" name="object 18"/>
            <p:cNvPicPr/>
            <p:nvPr/>
          </p:nvPicPr>
          <p:blipFill>
            <a:blip r:embed="rId15" cstate="print"/>
            <a:stretch>
              <a:fillRect/>
            </a:stretch>
          </p:blipFill>
          <p:spPr>
            <a:xfrm>
              <a:off x="5881115" y="1225296"/>
              <a:ext cx="996695" cy="938784"/>
            </a:xfrm>
            <a:prstGeom prst="rect">
              <a:avLst/>
            </a:prstGeom>
          </p:spPr>
        </p:pic>
        <p:pic>
          <p:nvPicPr>
            <p:cNvPr id="19" name="object 19"/>
            <p:cNvPicPr/>
            <p:nvPr/>
          </p:nvPicPr>
          <p:blipFill>
            <a:blip r:embed="rId14" cstate="print"/>
            <a:stretch>
              <a:fillRect/>
            </a:stretch>
          </p:blipFill>
          <p:spPr>
            <a:xfrm>
              <a:off x="5824727" y="1316736"/>
              <a:ext cx="990600" cy="990600"/>
            </a:xfrm>
            <a:prstGeom prst="rect">
              <a:avLst/>
            </a:prstGeom>
          </p:spPr>
        </p:pic>
        <p:pic>
          <p:nvPicPr>
            <p:cNvPr id="20" name="object 20"/>
            <p:cNvPicPr/>
            <p:nvPr/>
          </p:nvPicPr>
          <p:blipFill>
            <a:blip r:embed="rId15" cstate="print"/>
            <a:stretch>
              <a:fillRect/>
            </a:stretch>
          </p:blipFill>
          <p:spPr>
            <a:xfrm>
              <a:off x="5926835" y="1255776"/>
              <a:ext cx="996695" cy="940308"/>
            </a:xfrm>
            <a:prstGeom prst="rect">
              <a:avLst/>
            </a:prstGeom>
          </p:spPr>
        </p:pic>
        <p:pic>
          <p:nvPicPr>
            <p:cNvPr id="21" name="object 21"/>
            <p:cNvPicPr/>
            <p:nvPr/>
          </p:nvPicPr>
          <p:blipFill>
            <a:blip r:embed="rId14" cstate="print"/>
            <a:stretch>
              <a:fillRect/>
            </a:stretch>
          </p:blipFill>
          <p:spPr>
            <a:xfrm>
              <a:off x="5899403" y="1249680"/>
              <a:ext cx="990600" cy="990600"/>
            </a:xfrm>
            <a:prstGeom prst="rect">
              <a:avLst/>
            </a:prstGeom>
          </p:spPr>
        </p:pic>
        <p:pic>
          <p:nvPicPr>
            <p:cNvPr id="22" name="object 22"/>
            <p:cNvPicPr/>
            <p:nvPr/>
          </p:nvPicPr>
          <p:blipFill>
            <a:blip r:embed="rId15" cstate="print"/>
            <a:stretch>
              <a:fillRect/>
            </a:stretch>
          </p:blipFill>
          <p:spPr>
            <a:xfrm>
              <a:off x="5414771" y="1296924"/>
              <a:ext cx="996696" cy="940308"/>
            </a:xfrm>
            <a:prstGeom prst="rect">
              <a:avLst/>
            </a:prstGeom>
          </p:spPr>
        </p:pic>
        <p:pic>
          <p:nvPicPr>
            <p:cNvPr id="23" name="object 23"/>
            <p:cNvPicPr/>
            <p:nvPr/>
          </p:nvPicPr>
          <p:blipFill>
            <a:blip r:embed="rId16" cstate="print"/>
            <a:stretch>
              <a:fillRect/>
            </a:stretch>
          </p:blipFill>
          <p:spPr>
            <a:xfrm>
              <a:off x="11551919" y="6217919"/>
              <a:ext cx="487679" cy="487680"/>
            </a:xfrm>
            <a:prstGeom prst="rect">
              <a:avLst/>
            </a:prstGeom>
          </p:spPr>
        </p:pic>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2" cstate="print"/>
            <a:stretch>
              <a:fillRect/>
            </a:stretch>
          </p:blipFill>
          <p:spPr>
            <a:xfrm>
              <a:off x="0" y="0"/>
              <a:ext cx="12191999" cy="6857998"/>
            </a:xfrm>
            <a:prstGeom prst="rect">
              <a:avLst/>
            </a:prstGeom>
          </p:spPr>
        </p:pic>
        <p:pic>
          <p:nvPicPr>
            <p:cNvPr id="4" name="object 4"/>
            <p:cNvPicPr/>
            <p:nvPr/>
          </p:nvPicPr>
          <p:blipFill>
            <a:blip r:embed="rId3" cstate="print"/>
            <a:stretch>
              <a:fillRect/>
            </a:stretch>
          </p:blipFill>
          <p:spPr>
            <a:xfrm>
              <a:off x="9144" y="0"/>
              <a:ext cx="1166352" cy="2366772"/>
            </a:xfrm>
            <a:prstGeom prst="rect">
              <a:avLst/>
            </a:prstGeom>
          </p:spPr>
        </p:pic>
        <p:pic>
          <p:nvPicPr>
            <p:cNvPr id="5" name="object 5"/>
            <p:cNvPicPr/>
            <p:nvPr/>
          </p:nvPicPr>
          <p:blipFill>
            <a:blip r:embed="rId4" cstate="print"/>
            <a:stretch>
              <a:fillRect/>
            </a:stretch>
          </p:blipFill>
          <p:spPr>
            <a:xfrm>
              <a:off x="0" y="3549396"/>
              <a:ext cx="219456" cy="661415"/>
            </a:xfrm>
            <a:prstGeom prst="rect">
              <a:avLst/>
            </a:prstGeom>
          </p:spPr>
        </p:pic>
        <p:pic>
          <p:nvPicPr>
            <p:cNvPr id="6" name="object 6"/>
            <p:cNvPicPr/>
            <p:nvPr/>
          </p:nvPicPr>
          <p:blipFill>
            <a:blip r:embed="rId5" cstate="print"/>
            <a:stretch>
              <a:fillRect/>
            </a:stretch>
          </p:blipFill>
          <p:spPr>
            <a:xfrm>
              <a:off x="0" y="4482084"/>
              <a:ext cx="242316" cy="2362200"/>
            </a:xfrm>
            <a:prstGeom prst="rect">
              <a:avLst/>
            </a:prstGeom>
          </p:spPr>
        </p:pic>
        <p:pic>
          <p:nvPicPr>
            <p:cNvPr id="7" name="object 7"/>
            <p:cNvPicPr/>
            <p:nvPr/>
          </p:nvPicPr>
          <p:blipFill>
            <a:blip r:embed="rId6" cstate="print"/>
            <a:stretch>
              <a:fillRect/>
            </a:stretch>
          </p:blipFill>
          <p:spPr>
            <a:xfrm>
              <a:off x="224027" y="4867655"/>
              <a:ext cx="975844" cy="1990343"/>
            </a:xfrm>
            <a:prstGeom prst="rect">
              <a:avLst/>
            </a:prstGeom>
          </p:spPr>
        </p:pic>
        <p:pic>
          <p:nvPicPr>
            <p:cNvPr id="8" name="object 8"/>
            <p:cNvPicPr/>
            <p:nvPr/>
          </p:nvPicPr>
          <p:blipFill>
            <a:blip r:embed="rId7" cstate="print"/>
            <a:stretch>
              <a:fillRect/>
            </a:stretch>
          </p:blipFill>
          <p:spPr>
            <a:xfrm>
              <a:off x="11371612" y="0"/>
              <a:ext cx="529304" cy="626363"/>
            </a:xfrm>
            <a:prstGeom prst="rect">
              <a:avLst/>
            </a:prstGeom>
          </p:spPr>
        </p:pic>
        <p:pic>
          <p:nvPicPr>
            <p:cNvPr id="9" name="object 9"/>
            <p:cNvPicPr/>
            <p:nvPr/>
          </p:nvPicPr>
          <p:blipFill>
            <a:blip r:embed="rId8" cstate="print"/>
            <a:stretch>
              <a:fillRect/>
            </a:stretch>
          </p:blipFill>
          <p:spPr>
            <a:xfrm>
              <a:off x="11532107" y="5551932"/>
              <a:ext cx="507492" cy="1296923"/>
            </a:xfrm>
            <a:prstGeom prst="rect">
              <a:avLst/>
            </a:prstGeom>
          </p:spPr>
        </p:pic>
        <p:pic>
          <p:nvPicPr>
            <p:cNvPr id="10" name="object 10"/>
            <p:cNvPicPr/>
            <p:nvPr/>
          </p:nvPicPr>
          <p:blipFill>
            <a:blip r:embed="rId9" cstate="print"/>
            <a:stretch>
              <a:fillRect/>
            </a:stretch>
          </p:blipFill>
          <p:spPr>
            <a:xfrm>
              <a:off x="11631168" y="4572"/>
              <a:ext cx="384048" cy="1725167"/>
            </a:xfrm>
            <a:prstGeom prst="rect">
              <a:avLst/>
            </a:prstGeom>
          </p:spPr>
        </p:pic>
        <p:pic>
          <p:nvPicPr>
            <p:cNvPr id="11" name="object 11"/>
            <p:cNvPicPr/>
            <p:nvPr/>
          </p:nvPicPr>
          <p:blipFill>
            <a:blip r:embed="rId10" cstate="print"/>
            <a:stretch>
              <a:fillRect/>
            </a:stretch>
          </p:blipFill>
          <p:spPr>
            <a:xfrm>
              <a:off x="11440668" y="4867655"/>
              <a:ext cx="384048" cy="1981199"/>
            </a:xfrm>
            <a:prstGeom prst="rect">
              <a:avLst/>
            </a:prstGeom>
          </p:spPr>
        </p:pic>
        <p:pic>
          <p:nvPicPr>
            <p:cNvPr id="12" name="object 12"/>
            <p:cNvPicPr/>
            <p:nvPr/>
          </p:nvPicPr>
          <p:blipFill>
            <a:blip r:embed="rId11" cstate="print"/>
            <a:stretch>
              <a:fillRect/>
            </a:stretch>
          </p:blipFill>
          <p:spPr>
            <a:xfrm>
              <a:off x="509016" y="4401310"/>
              <a:ext cx="4253484" cy="2336290"/>
            </a:xfrm>
            <a:prstGeom prst="rect">
              <a:avLst/>
            </a:prstGeom>
          </p:spPr>
        </p:pic>
        <p:pic>
          <p:nvPicPr>
            <p:cNvPr id="13" name="object 13"/>
            <p:cNvPicPr/>
            <p:nvPr/>
          </p:nvPicPr>
          <p:blipFill>
            <a:blip r:embed="rId12" cstate="print"/>
            <a:stretch>
              <a:fillRect/>
            </a:stretch>
          </p:blipFill>
          <p:spPr>
            <a:xfrm>
              <a:off x="6425184" y="4543044"/>
              <a:ext cx="4415027" cy="2095500"/>
            </a:xfrm>
            <a:prstGeom prst="rect">
              <a:avLst/>
            </a:prstGeom>
          </p:spPr>
        </p:pic>
      </p:grpSp>
      <p:sp>
        <p:nvSpPr>
          <p:cNvPr id="14" name="object 14"/>
          <p:cNvSpPr txBox="1">
            <a:spLocks noGrp="1"/>
          </p:cNvSpPr>
          <p:nvPr>
            <p:ph type="title"/>
          </p:nvPr>
        </p:nvSpPr>
        <p:spPr>
          <a:prstGeom prst="rect">
            <a:avLst/>
          </a:prstGeom>
        </p:spPr>
        <p:txBody>
          <a:bodyPr vert="horz" wrap="square" lIns="0" tIns="47625" rIns="0" bIns="0" rtlCol="0">
            <a:spAutoFit/>
          </a:bodyPr>
          <a:lstStyle/>
          <a:p>
            <a:pPr marL="1409700" marR="5080" indent="-1358265">
              <a:lnSpc>
                <a:spcPts val="2160"/>
              </a:lnSpc>
              <a:spcBef>
                <a:spcPts val="375"/>
              </a:spcBef>
            </a:pPr>
            <a:r>
              <a:rPr dirty="0"/>
              <a:t>HÃY</a:t>
            </a:r>
            <a:r>
              <a:rPr spc="345" dirty="0"/>
              <a:t> </a:t>
            </a:r>
            <a:r>
              <a:rPr dirty="0"/>
              <a:t>GIÚP</a:t>
            </a:r>
            <a:r>
              <a:rPr spc="-125" dirty="0"/>
              <a:t> </a:t>
            </a:r>
            <a:r>
              <a:rPr dirty="0"/>
              <a:t>CÔ</a:t>
            </a:r>
            <a:r>
              <a:rPr spc="-25" dirty="0"/>
              <a:t> </a:t>
            </a:r>
            <a:r>
              <a:rPr dirty="0"/>
              <a:t>XẾP</a:t>
            </a:r>
            <a:r>
              <a:rPr spc="-100" dirty="0"/>
              <a:t> </a:t>
            </a:r>
            <a:r>
              <a:rPr dirty="0"/>
              <a:t>LẦN</a:t>
            </a:r>
            <a:r>
              <a:rPr spc="-35" dirty="0"/>
              <a:t> </a:t>
            </a:r>
            <a:r>
              <a:rPr dirty="0"/>
              <a:t>LƯỢT</a:t>
            </a:r>
            <a:r>
              <a:rPr spc="-75" dirty="0"/>
              <a:t> </a:t>
            </a:r>
            <a:r>
              <a:rPr dirty="0"/>
              <a:t>NHỮNG</a:t>
            </a:r>
            <a:r>
              <a:rPr spc="-45" dirty="0"/>
              <a:t> </a:t>
            </a:r>
            <a:r>
              <a:rPr dirty="0"/>
              <a:t>QUẢ</a:t>
            </a:r>
            <a:r>
              <a:rPr spc="-30" dirty="0"/>
              <a:t> </a:t>
            </a:r>
            <a:r>
              <a:rPr dirty="0"/>
              <a:t>BÓNG</a:t>
            </a:r>
            <a:r>
              <a:rPr spc="-25" dirty="0"/>
              <a:t> </a:t>
            </a:r>
            <a:r>
              <a:rPr dirty="0"/>
              <a:t>CÓ</a:t>
            </a:r>
            <a:r>
              <a:rPr spc="-25" dirty="0"/>
              <a:t> </a:t>
            </a:r>
            <a:r>
              <a:rPr dirty="0"/>
              <a:t>MÀU</a:t>
            </a:r>
            <a:r>
              <a:rPr spc="-35" dirty="0"/>
              <a:t> </a:t>
            </a:r>
            <a:r>
              <a:rPr dirty="0"/>
              <a:t>XANH</a:t>
            </a:r>
            <a:r>
              <a:rPr spc="-40" dirty="0"/>
              <a:t> </a:t>
            </a:r>
            <a:r>
              <a:rPr spc="-20" dirty="0"/>
              <a:t>XẾP</a:t>
            </a:r>
            <a:r>
              <a:rPr spc="-110" dirty="0"/>
              <a:t> </a:t>
            </a:r>
            <a:r>
              <a:rPr dirty="0"/>
              <a:t>VÀO</a:t>
            </a:r>
            <a:r>
              <a:rPr spc="-25" dirty="0"/>
              <a:t> RỔ </a:t>
            </a:r>
            <a:r>
              <a:rPr dirty="0"/>
              <a:t>MÀU</a:t>
            </a:r>
            <a:r>
              <a:rPr spc="-55" dirty="0"/>
              <a:t> </a:t>
            </a:r>
            <a:r>
              <a:rPr dirty="0"/>
              <a:t>XANH,</a:t>
            </a:r>
            <a:r>
              <a:rPr spc="-25" dirty="0"/>
              <a:t> </a:t>
            </a:r>
            <a:r>
              <a:rPr dirty="0"/>
              <a:t>QUẢ</a:t>
            </a:r>
            <a:r>
              <a:rPr spc="-30" dirty="0"/>
              <a:t> </a:t>
            </a:r>
            <a:r>
              <a:rPr dirty="0"/>
              <a:t>BÓNG</a:t>
            </a:r>
            <a:r>
              <a:rPr spc="-5" dirty="0"/>
              <a:t> </a:t>
            </a:r>
            <a:r>
              <a:rPr dirty="0"/>
              <a:t>MÀU</a:t>
            </a:r>
            <a:r>
              <a:rPr spc="-35" dirty="0"/>
              <a:t> </a:t>
            </a:r>
            <a:r>
              <a:rPr dirty="0"/>
              <a:t>ĐỎ</a:t>
            </a:r>
            <a:r>
              <a:rPr spc="-30" dirty="0"/>
              <a:t> </a:t>
            </a:r>
            <a:r>
              <a:rPr spc="-10" dirty="0"/>
              <a:t>XẾP</a:t>
            </a:r>
            <a:r>
              <a:rPr spc="-114" dirty="0"/>
              <a:t> </a:t>
            </a:r>
            <a:r>
              <a:rPr dirty="0"/>
              <a:t>VÀO</a:t>
            </a:r>
            <a:r>
              <a:rPr spc="-20" dirty="0"/>
              <a:t> </a:t>
            </a:r>
            <a:r>
              <a:rPr dirty="0"/>
              <a:t>RỔ</a:t>
            </a:r>
            <a:r>
              <a:rPr spc="-25" dirty="0"/>
              <a:t> </a:t>
            </a:r>
            <a:r>
              <a:rPr dirty="0"/>
              <a:t>MÀU</a:t>
            </a:r>
            <a:r>
              <a:rPr spc="-30" dirty="0"/>
              <a:t> </a:t>
            </a:r>
            <a:r>
              <a:rPr spc="-25" dirty="0"/>
              <a:t>ĐỎ.</a:t>
            </a:r>
          </a:p>
        </p:txBody>
      </p:sp>
      <p:grpSp>
        <p:nvGrpSpPr>
          <p:cNvPr id="15" name="object 15"/>
          <p:cNvGrpSpPr/>
          <p:nvPr/>
        </p:nvGrpSpPr>
        <p:grpSpPr>
          <a:xfrm>
            <a:off x="1187196" y="1459991"/>
            <a:ext cx="10852785" cy="5245735"/>
            <a:chOff x="1187196" y="1459991"/>
            <a:chExt cx="10852785" cy="5245735"/>
          </a:xfrm>
        </p:grpSpPr>
        <p:pic>
          <p:nvPicPr>
            <p:cNvPr id="16" name="object 16"/>
            <p:cNvPicPr/>
            <p:nvPr/>
          </p:nvPicPr>
          <p:blipFill>
            <a:blip r:embed="rId13" cstate="print"/>
            <a:stretch>
              <a:fillRect/>
            </a:stretch>
          </p:blipFill>
          <p:spPr>
            <a:xfrm>
              <a:off x="6092952" y="3424428"/>
              <a:ext cx="6095" cy="9143"/>
            </a:xfrm>
            <a:prstGeom prst="rect">
              <a:avLst/>
            </a:prstGeom>
          </p:spPr>
        </p:pic>
        <p:pic>
          <p:nvPicPr>
            <p:cNvPr id="17" name="object 17"/>
            <p:cNvPicPr/>
            <p:nvPr/>
          </p:nvPicPr>
          <p:blipFill>
            <a:blip r:embed="rId14" cstate="print"/>
            <a:stretch>
              <a:fillRect/>
            </a:stretch>
          </p:blipFill>
          <p:spPr>
            <a:xfrm>
              <a:off x="7694676" y="1495043"/>
              <a:ext cx="990600" cy="990600"/>
            </a:xfrm>
            <a:prstGeom prst="rect">
              <a:avLst/>
            </a:prstGeom>
          </p:spPr>
        </p:pic>
        <p:pic>
          <p:nvPicPr>
            <p:cNvPr id="18" name="object 18"/>
            <p:cNvPicPr/>
            <p:nvPr/>
          </p:nvPicPr>
          <p:blipFill>
            <a:blip r:embed="rId15" cstate="print"/>
            <a:stretch>
              <a:fillRect/>
            </a:stretch>
          </p:blipFill>
          <p:spPr>
            <a:xfrm>
              <a:off x="6207252" y="1459991"/>
              <a:ext cx="996696" cy="938784"/>
            </a:xfrm>
            <a:prstGeom prst="rect">
              <a:avLst/>
            </a:prstGeom>
          </p:spPr>
        </p:pic>
        <p:pic>
          <p:nvPicPr>
            <p:cNvPr id="19" name="object 19"/>
            <p:cNvPicPr/>
            <p:nvPr/>
          </p:nvPicPr>
          <p:blipFill>
            <a:blip r:embed="rId14" cstate="print"/>
            <a:stretch>
              <a:fillRect/>
            </a:stretch>
          </p:blipFill>
          <p:spPr>
            <a:xfrm>
              <a:off x="4762499" y="1495043"/>
              <a:ext cx="990600" cy="990600"/>
            </a:xfrm>
            <a:prstGeom prst="rect">
              <a:avLst/>
            </a:prstGeom>
          </p:spPr>
        </p:pic>
        <p:pic>
          <p:nvPicPr>
            <p:cNvPr id="20" name="object 20"/>
            <p:cNvPicPr/>
            <p:nvPr/>
          </p:nvPicPr>
          <p:blipFill>
            <a:blip r:embed="rId15" cstate="print"/>
            <a:stretch>
              <a:fillRect/>
            </a:stretch>
          </p:blipFill>
          <p:spPr>
            <a:xfrm>
              <a:off x="9279636" y="1459991"/>
              <a:ext cx="996696" cy="938784"/>
            </a:xfrm>
            <a:prstGeom prst="rect">
              <a:avLst/>
            </a:prstGeom>
          </p:spPr>
        </p:pic>
        <p:pic>
          <p:nvPicPr>
            <p:cNvPr id="21" name="object 21"/>
            <p:cNvPicPr/>
            <p:nvPr/>
          </p:nvPicPr>
          <p:blipFill>
            <a:blip r:embed="rId14" cstate="print"/>
            <a:stretch>
              <a:fillRect/>
            </a:stretch>
          </p:blipFill>
          <p:spPr>
            <a:xfrm>
              <a:off x="2848356" y="1495043"/>
              <a:ext cx="990599" cy="990600"/>
            </a:xfrm>
            <a:prstGeom prst="rect">
              <a:avLst/>
            </a:prstGeom>
          </p:spPr>
        </p:pic>
        <p:pic>
          <p:nvPicPr>
            <p:cNvPr id="22" name="object 22"/>
            <p:cNvPicPr/>
            <p:nvPr/>
          </p:nvPicPr>
          <p:blipFill>
            <a:blip r:embed="rId15" cstate="print"/>
            <a:stretch>
              <a:fillRect/>
            </a:stretch>
          </p:blipFill>
          <p:spPr>
            <a:xfrm>
              <a:off x="1187196" y="1467611"/>
              <a:ext cx="996696" cy="940308"/>
            </a:xfrm>
            <a:prstGeom prst="rect">
              <a:avLst/>
            </a:prstGeom>
          </p:spPr>
        </p:pic>
        <p:pic>
          <p:nvPicPr>
            <p:cNvPr id="23" name="object 23"/>
            <p:cNvPicPr/>
            <p:nvPr/>
          </p:nvPicPr>
          <p:blipFill>
            <a:blip r:embed="rId16" cstate="print"/>
            <a:stretch>
              <a:fillRect/>
            </a:stretch>
          </p:blipFill>
          <p:spPr>
            <a:xfrm>
              <a:off x="11551919" y="6217920"/>
              <a:ext cx="487679" cy="487680"/>
            </a:xfrm>
            <a:prstGeom prst="rect">
              <a:avLst/>
            </a:prstGeom>
          </p:spPr>
        </p:pic>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2" cstate="print"/>
            <a:stretch>
              <a:fillRect/>
            </a:stretch>
          </p:blipFill>
          <p:spPr>
            <a:xfrm>
              <a:off x="0" y="0"/>
              <a:ext cx="12191999" cy="6857998"/>
            </a:xfrm>
            <a:prstGeom prst="rect">
              <a:avLst/>
            </a:prstGeom>
          </p:spPr>
        </p:pic>
        <p:pic>
          <p:nvPicPr>
            <p:cNvPr id="4" name="object 4"/>
            <p:cNvPicPr/>
            <p:nvPr/>
          </p:nvPicPr>
          <p:blipFill>
            <a:blip r:embed="rId3" cstate="print"/>
            <a:stretch>
              <a:fillRect/>
            </a:stretch>
          </p:blipFill>
          <p:spPr>
            <a:xfrm>
              <a:off x="9144" y="0"/>
              <a:ext cx="1166352" cy="2366772"/>
            </a:xfrm>
            <a:prstGeom prst="rect">
              <a:avLst/>
            </a:prstGeom>
          </p:spPr>
        </p:pic>
        <p:pic>
          <p:nvPicPr>
            <p:cNvPr id="5" name="object 5"/>
            <p:cNvPicPr/>
            <p:nvPr/>
          </p:nvPicPr>
          <p:blipFill>
            <a:blip r:embed="rId4" cstate="print"/>
            <a:stretch>
              <a:fillRect/>
            </a:stretch>
          </p:blipFill>
          <p:spPr>
            <a:xfrm>
              <a:off x="0" y="3549396"/>
              <a:ext cx="219456" cy="661415"/>
            </a:xfrm>
            <a:prstGeom prst="rect">
              <a:avLst/>
            </a:prstGeom>
          </p:spPr>
        </p:pic>
        <p:pic>
          <p:nvPicPr>
            <p:cNvPr id="6" name="object 6"/>
            <p:cNvPicPr/>
            <p:nvPr/>
          </p:nvPicPr>
          <p:blipFill>
            <a:blip r:embed="rId5" cstate="print"/>
            <a:stretch>
              <a:fillRect/>
            </a:stretch>
          </p:blipFill>
          <p:spPr>
            <a:xfrm>
              <a:off x="0" y="4482084"/>
              <a:ext cx="242316" cy="2362200"/>
            </a:xfrm>
            <a:prstGeom prst="rect">
              <a:avLst/>
            </a:prstGeom>
          </p:spPr>
        </p:pic>
        <p:pic>
          <p:nvPicPr>
            <p:cNvPr id="7" name="object 7"/>
            <p:cNvPicPr/>
            <p:nvPr/>
          </p:nvPicPr>
          <p:blipFill>
            <a:blip r:embed="rId6" cstate="print"/>
            <a:stretch>
              <a:fillRect/>
            </a:stretch>
          </p:blipFill>
          <p:spPr>
            <a:xfrm>
              <a:off x="224027" y="4867655"/>
              <a:ext cx="975844" cy="1990343"/>
            </a:xfrm>
            <a:prstGeom prst="rect">
              <a:avLst/>
            </a:prstGeom>
          </p:spPr>
        </p:pic>
        <p:pic>
          <p:nvPicPr>
            <p:cNvPr id="8" name="object 8"/>
            <p:cNvPicPr/>
            <p:nvPr/>
          </p:nvPicPr>
          <p:blipFill>
            <a:blip r:embed="rId7" cstate="print"/>
            <a:stretch>
              <a:fillRect/>
            </a:stretch>
          </p:blipFill>
          <p:spPr>
            <a:xfrm>
              <a:off x="11371612" y="0"/>
              <a:ext cx="529304" cy="626363"/>
            </a:xfrm>
            <a:prstGeom prst="rect">
              <a:avLst/>
            </a:prstGeom>
          </p:spPr>
        </p:pic>
        <p:pic>
          <p:nvPicPr>
            <p:cNvPr id="9" name="object 9"/>
            <p:cNvPicPr/>
            <p:nvPr/>
          </p:nvPicPr>
          <p:blipFill>
            <a:blip r:embed="rId8" cstate="print"/>
            <a:stretch>
              <a:fillRect/>
            </a:stretch>
          </p:blipFill>
          <p:spPr>
            <a:xfrm>
              <a:off x="11532107" y="5551932"/>
              <a:ext cx="507492" cy="1296923"/>
            </a:xfrm>
            <a:prstGeom prst="rect">
              <a:avLst/>
            </a:prstGeom>
          </p:spPr>
        </p:pic>
        <p:pic>
          <p:nvPicPr>
            <p:cNvPr id="10" name="object 10"/>
            <p:cNvPicPr/>
            <p:nvPr/>
          </p:nvPicPr>
          <p:blipFill>
            <a:blip r:embed="rId9" cstate="print"/>
            <a:stretch>
              <a:fillRect/>
            </a:stretch>
          </p:blipFill>
          <p:spPr>
            <a:xfrm>
              <a:off x="11631168" y="4572"/>
              <a:ext cx="384048" cy="1725167"/>
            </a:xfrm>
            <a:prstGeom prst="rect">
              <a:avLst/>
            </a:prstGeom>
          </p:spPr>
        </p:pic>
        <p:pic>
          <p:nvPicPr>
            <p:cNvPr id="11" name="object 11"/>
            <p:cNvPicPr/>
            <p:nvPr/>
          </p:nvPicPr>
          <p:blipFill>
            <a:blip r:embed="rId10" cstate="print"/>
            <a:stretch>
              <a:fillRect/>
            </a:stretch>
          </p:blipFill>
          <p:spPr>
            <a:xfrm>
              <a:off x="11440668" y="4867655"/>
              <a:ext cx="384048" cy="1981199"/>
            </a:xfrm>
            <a:prstGeom prst="rect">
              <a:avLst/>
            </a:prstGeom>
          </p:spPr>
        </p:pic>
        <p:pic>
          <p:nvPicPr>
            <p:cNvPr id="12" name="object 12"/>
            <p:cNvPicPr/>
            <p:nvPr/>
          </p:nvPicPr>
          <p:blipFill>
            <a:blip r:embed="rId11" cstate="print"/>
            <a:stretch>
              <a:fillRect/>
            </a:stretch>
          </p:blipFill>
          <p:spPr>
            <a:xfrm>
              <a:off x="509016" y="4401310"/>
              <a:ext cx="4253484" cy="2336290"/>
            </a:xfrm>
            <a:prstGeom prst="rect">
              <a:avLst/>
            </a:prstGeom>
          </p:spPr>
        </p:pic>
        <p:pic>
          <p:nvPicPr>
            <p:cNvPr id="13" name="object 13"/>
            <p:cNvPicPr/>
            <p:nvPr/>
          </p:nvPicPr>
          <p:blipFill>
            <a:blip r:embed="rId12" cstate="print"/>
            <a:stretch>
              <a:fillRect/>
            </a:stretch>
          </p:blipFill>
          <p:spPr>
            <a:xfrm>
              <a:off x="6425184" y="4543044"/>
              <a:ext cx="4415027" cy="2095500"/>
            </a:xfrm>
            <a:prstGeom prst="rect">
              <a:avLst/>
            </a:prstGeom>
          </p:spPr>
        </p:pic>
      </p:grpSp>
      <p:sp>
        <p:nvSpPr>
          <p:cNvPr id="14" name="object 14"/>
          <p:cNvSpPr txBox="1">
            <a:spLocks noGrp="1"/>
          </p:cNvSpPr>
          <p:nvPr>
            <p:ph type="title"/>
          </p:nvPr>
        </p:nvSpPr>
        <p:spPr>
          <a:prstGeom prst="rect">
            <a:avLst/>
          </a:prstGeom>
        </p:spPr>
        <p:txBody>
          <a:bodyPr vert="horz" wrap="square" lIns="0" tIns="47625" rIns="0" bIns="0" rtlCol="0">
            <a:spAutoFit/>
          </a:bodyPr>
          <a:lstStyle/>
          <a:p>
            <a:pPr marL="1409700" marR="5080" indent="-1358265">
              <a:lnSpc>
                <a:spcPts val="2160"/>
              </a:lnSpc>
              <a:spcBef>
                <a:spcPts val="375"/>
              </a:spcBef>
            </a:pPr>
            <a:r>
              <a:rPr dirty="0"/>
              <a:t>HÃY</a:t>
            </a:r>
            <a:r>
              <a:rPr spc="345" dirty="0"/>
              <a:t> </a:t>
            </a:r>
            <a:r>
              <a:rPr dirty="0"/>
              <a:t>GIÚP</a:t>
            </a:r>
            <a:r>
              <a:rPr spc="-125" dirty="0"/>
              <a:t> </a:t>
            </a:r>
            <a:r>
              <a:rPr dirty="0"/>
              <a:t>CÔ</a:t>
            </a:r>
            <a:r>
              <a:rPr spc="-25" dirty="0"/>
              <a:t> </a:t>
            </a:r>
            <a:r>
              <a:rPr dirty="0"/>
              <a:t>XẾP</a:t>
            </a:r>
            <a:r>
              <a:rPr spc="-100" dirty="0"/>
              <a:t> </a:t>
            </a:r>
            <a:r>
              <a:rPr dirty="0"/>
              <a:t>LẦN</a:t>
            </a:r>
            <a:r>
              <a:rPr spc="-35" dirty="0"/>
              <a:t> </a:t>
            </a:r>
            <a:r>
              <a:rPr dirty="0"/>
              <a:t>LƯỢT</a:t>
            </a:r>
            <a:r>
              <a:rPr spc="-75" dirty="0"/>
              <a:t> </a:t>
            </a:r>
            <a:r>
              <a:rPr dirty="0"/>
              <a:t>NHỮNG</a:t>
            </a:r>
            <a:r>
              <a:rPr spc="-45" dirty="0"/>
              <a:t> </a:t>
            </a:r>
            <a:r>
              <a:rPr dirty="0"/>
              <a:t>QUẢ</a:t>
            </a:r>
            <a:r>
              <a:rPr spc="-30" dirty="0"/>
              <a:t> </a:t>
            </a:r>
            <a:r>
              <a:rPr dirty="0"/>
              <a:t>BÓNG</a:t>
            </a:r>
            <a:r>
              <a:rPr spc="-25" dirty="0"/>
              <a:t> </a:t>
            </a:r>
            <a:r>
              <a:rPr dirty="0"/>
              <a:t>CÓ</a:t>
            </a:r>
            <a:r>
              <a:rPr spc="-25" dirty="0"/>
              <a:t> </a:t>
            </a:r>
            <a:r>
              <a:rPr dirty="0"/>
              <a:t>MÀU</a:t>
            </a:r>
            <a:r>
              <a:rPr spc="-35" dirty="0"/>
              <a:t> </a:t>
            </a:r>
            <a:r>
              <a:rPr dirty="0"/>
              <a:t>XANH</a:t>
            </a:r>
            <a:r>
              <a:rPr spc="-40" dirty="0"/>
              <a:t> </a:t>
            </a:r>
            <a:r>
              <a:rPr spc="-20" dirty="0"/>
              <a:t>XẾP</a:t>
            </a:r>
            <a:r>
              <a:rPr spc="-110" dirty="0"/>
              <a:t> </a:t>
            </a:r>
            <a:r>
              <a:rPr dirty="0"/>
              <a:t>VÀO</a:t>
            </a:r>
            <a:r>
              <a:rPr spc="-25" dirty="0"/>
              <a:t> RỔ </a:t>
            </a:r>
            <a:r>
              <a:rPr dirty="0"/>
              <a:t>MÀU</a:t>
            </a:r>
            <a:r>
              <a:rPr spc="-55" dirty="0"/>
              <a:t> </a:t>
            </a:r>
            <a:r>
              <a:rPr dirty="0"/>
              <a:t>XANH,</a:t>
            </a:r>
            <a:r>
              <a:rPr spc="-25" dirty="0"/>
              <a:t> </a:t>
            </a:r>
            <a:r>
              <a:rPr dirty="0"/>
              <a:t>QUẢ</a:t>
            </a:r>
            <a:r>
              <a:rPr spc="-30" dirty="0"/>
              <a:t> </a:t>
            </a:r>
            <a:r>
              <a:rPr dirty="0"/>
              <a:t>BÓNG</a:t>
            </a:r>
            <a:r>
              <a:rPr spc="-5" dirty="0"/>
              <a:t> </a:t>
            </a:r>
            <a:r>
              <a:rPr dirty="0"/>
              <a:t>MÀU</a:t>
            </a:r>
            <a:r>
              <a:rPr spc="-35" dirty="0"/>
              <a:t> </a:t>
            </a:r>
            <a:r>
              <a:rPr dirty="0"/>
              <a:t>ĐỎ</a:t>
            </a:r>
            <a:r>
              <a:rPr spc="-30" dirty="0"/>
              <a:t> </a:t>
            </a:r>
            <a:r>
              <a:rPr spc="-10" dirty="0"/>
              <a:t>XẾP</a:t>
            </a:r>
            <a:r>
              <a:rPr spc="-114" dirty="0"/>
              <a:t> </a:t>
            </a:r>
            <a:r>
              <a:rPr dirty="0"/>
              <a:t>VÀO</a:t>
            </a:r>
            <a:r>
              <a:rPr spc="-20" dirty="0"/>
              <a:t> </a:t>
            </a:r>
            <a:r>
              <a:rPr dirty="0"/>
              <a:t>RỔ</a:t>
            </a:r>
            <a:r>
              <a:rPr spc="-25" dirty="0"/>
              <a:t> </a:t>
            </a:r>
            <a:r>
              <a:rPr dirty="0"/>
              <a:t>MÀU</a:t>
            </a:r>
            <a:r>
              <a:rPr spc="-30" dirty="0"/>
              <a:t> </a:t>
            </a:r>
            <a:r>
              <a:rPr spc="-25" dirty="0"/>
              <a:t>ĐỎ.</a:t>
            </a:r>
          </a:p>
        </p:txBody>
      </p:sp>
      <p:grpSp>
        <p:nvGrpSpPr>
          <p:cNvPr id="15" name="object 15"/>
          <p:cNvGrpSpPr/>
          <p:nvPr/>
        </p:nvGrpSpPr>
        <p:grpSpPr>
          <a:xfrm>
            <a:off x="1816607" y="1362455"/>
            <a:ext cx="10223500" cy="5343525"/>
            <a:chOff x="1816607" y="1362455"/>
            <a:chExt cx="10223500" cy="5343525"/>
          </a:xfrm>
        </p:grpSpPr>
        <p:pic>
          <p:nvPicPr>
            <p:cNvPr id="16" name="object 16"/>
            <p:cNvPicPr/>
            <p:nvPr/>
          </p:nvPicPr>
          <p:blipFill>
            <a:blip r:embed="rId13" cstate="print"/>
            <a:stretch>
              <a:fillRect/>
            </a:stretch>
          </p:blipFill>
          <p:spPr>
            <a:xfrm>
              <a:off x="6092951" y="3424428"/>
              <a:ext cx="6095" cy="9143"/>
            </a:xfrm>
            <a:prstGeom prst="rect">
              <a:avLst/>
            </a:prstGeom>
          </p:spPr>
        </p:pic>
        <p:pic>
          <p:nvPicPr>
            <p:cNvPr id="17" name="object 17"/>
            <p:cNvPicPr/>
            <p:nvPr/>
          </p:nvPicPr>
          <p:blipFill>
            <a:blip r:embed="rId14" cstate="print"/>
            <a:stretch>
              <a:fillRect/>
            </a:stretch>
          </p:blipFill>
          <p:spPr>
            <a:xfrm>
              <a:off x="7598663" y="1437131"/>
              <a:ext cx="990600" cy="990600"/>
            </a:xfrm>
            <a:prstGeom prst="rect">
              <a:avLst/>
            </a:prstGeom>
          </p:spPr>
        </p:pic>
        <p:pic>
          <p:nvPicPr>
            <p:cNvPr id="18" name="object 18"/>
            <p:cNvPicPr/>
            <p:nvPr/>
          </p:nvPicPr>
          <p:blipFill>
            <a:blip r:embed="rId15" cstate="print"/>
            <a:stretch>
              <a:fillRect/>
            </a:stretch>
          </p:blipFill>
          <p:spPr>
            <a:xfrm>
              <a:off x="6092951" y="1411223"/>
              <a:ext cx="996696" cy="938784"/>
            </a:xfrm>
            <a:prstGeom prst="rect">
              <a:avLst/>
            </a:prstGeom>
          </p:spPr>
        </p:pic>
        <p:pic>
          <p:nvPicPr>
            <p:cNvPr id="19" name="object 19"/>
            <p:cNvPicPr/>
            <p:nvPr/>
          </p:nvPicPr>
          <p:blipFill>
            <a:blip r:embed="rId14" cstate="print"/>
            <a:stretch>
              <a:fillRect/>
            </a:stretch>
          </p:blipFill>
          <p:spPr>
            <a:xfrm>
              <a:off x="4590287" y="1467611"/>
              <a:ext cx="990600" cy="990600"/>
            </a:xfrm>
            <a:prstGeom prst="rect">
              <a:avLst/>
            </a:prstGeom>
          </p:spPr>
        </p:pic>
        <p:pic>
          <p:nvPicPr>
            <p:cNvPr id="20" name="object 20"/>
            <p:cNvPicPr/>
            <p:nvPr/>
          </p:nvPicPr>
          <p:blipFill>
            <a:blip r:embed="rId15" cstate="print"/>
            <a:stretch>
              <a:fillRect/>
            </a:stretch>
          </p:blipFill>
          <p:spPr>
            <a:xfrm>
              <a:off x="8983979" y="1495043"/>
              <a:ext cx="996696" cy="938784"/>
            </a:xfrm>
            <a:prstGeom prst="rect">
              <a:avLst/>
            </a:prstGeom>
          </p:spPr>
        </p:pic>
        <p:pic>
          <p:nvPicPr>
            <p:cNvPr id="21" name="object 21"/>
            <p:cNvPicPr/>
            <p:nvPr/>
          </p:nvPicPr>
          <p:blipFill>
            <a:blip r:embed="rId14" cstate="print"/>
            <a:stretch>
              <a:fillRect/>
            </a:stretch>
          </p:blipFill>
          <p:spPr>
            <a:xfrm>
              <a:off x="3328415" y="1467611"/>
              <a:ext cx="990600" cy="990600"/>
            </a:xfrm>
            <a:prstGeom prst="rect">
              <a:avLst/>
            </a:prstGeom>
          </p:spPr>
        </p:pic>
        <p:pic>
          <p:nvPicPr>
            <p:cNvPr id="22" name="object 22"/>
            <p:cNvPicPr/>
            <p:nvPr/>
          </p:nvPicPr>
          <p:blipFill>
            <a:blip r:embed="rId15" cstate="print"/>
            <a:stretch>
              <a:fillRect/>
            </a:stretch>
          </p:blipFill>
          <p:spPr>
            <a:xfrm>
              <a:off x="1816607" y="1362455"/>
              <a:ext cx="996695" cy="938784"/>
            </a:xfrm>
            <a:prstGeom prst="rect">
              <a:avLst/>
            </a:prstGeom>
          </p:spPr>
        </p:pic>
        <p:pic>
          <p:nvPicPr>
            <p:cNvPr id="23" name="object 23"/>
            <p:cNvPicPr/>
            <p:nvPr/>
          </p:nvPicPr>
          <p:blipFill>
            <a:blip r:embed="rId16" cstate="print"/>
            <a:stretch>
              <a:fillRect/>
            </a:stretch>
          </p:blipFill>
          <p:spPr>
            <a:xfrm>
              <a:off x="11551919" y="6217920"/>
              <a:ext cx="487679" cy="487680"/>
            </a:xfrm>
            <a:prstGeom prst="rect">
              <a:avLst/>
            </a:prstGeom>
          </p:spPr>
        </p:pic>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55808" y="0"/>
            <a:ext cx="11821955" cy="6857996"/>
          </a:xfrm>
          <a:prstGeom prst="rect">
            <a:avLst/>
          </a:prstGeom>
        </p:spPr>
      </p:pic>
      <p:sp>
        <p:nvSpPr>
          <p:cNvPr id="3" name="object 3"/>
          <p:cNvSpPr txBox="1">
            <a:spLocks noGrp="1"/>
          </p:cNvSpPr>
          <p:nvPr>
            <p:ph type="title"/>
          </p:nvPr>
        </p:nvSpPr>
        <p:spPr>
          <a:xfrm>
            <a:off x="1887982" y="1886458"/>
            <a:ext cx="7305040" cy="2769235"/>
          </a:xfrm>
          <a:prstGeom prst="rect">
            <a:avLst/>
          </a:prstGeom>
        </p:spPr>
        <p:txBody>
          <a:bodyPr vert="horz" wrap="square" lIns="0" tIns="12700" rIns="0" bIns="0" rtlCol="0">
            <a:spAutoFit/>
          </a:bodyPr>
          <a:lstStyle/>
          <a:p>
            <a:pPr marL="12700" marR="5080" indent="449580" algn="just">
              <a:lnSpc>
                <a:spcPct val="100000"/>
              </a:lnSpc>
              <a:spcBef>
                <a:spcPts val="100"/>
              </a:spcBef>
            </a:pPr>
            <a:r>
              <a:rPr sz="3600" b="1" dirty="0">
                <a:solidFill>
                  <a:srgbClr val="FF0000"/>
                </a:solidFill>
                <a:latin typeface="Times New Roman"/>
                <a:cs typeface="Times New Roman"/>
              </a:rPr>
              <a:t>Vừa</a:t>
            </a:r>
            <a:r>
              <a:rPr sz="3600" b="1" spc="30" dirty="0">
                <a:solidFill>
                  <a:srgbClr val="FF0000"/>
                </a:solidFill>
                <a:latin typeface="Times New Roman"/>
                <a:cs typeface="Times New Roman"/>
              </a:rPr>
              <a:t>  </a:t>
            </a:r>
            <a:r>
              <a:rPr sz="3600" b="1" dirty="0">
                <a:solidFill>
                  <a:srgbClr val="FF0000"/>
                </a:solidFill>
                <a:latin typeface="Times New Roman"/>
                <a:cs typeface="Times New Roman"/>
              </a:rPr>
              <a:t>rồi</a:t>
            </a:r>
            <a:r>
              <a:rPr sz="3600" b="1" spc="30" dirty="0">
                <a:solidFill>
                  <a:srgbClr val="FF0000"/>
                </a:solidFill>
                <a:latin typeface="Times New Roman"/>
                <a:cs typeface="Times New Roman"/>
              </a:rPr>
              <a:t>  </a:t>
            </a:r>
            <a:r>
              <a:rPr sz="3600" b="1" dirty="0">
                <a:solidFill>
                  <a:srgbClr val="FF0000"/>
                </a:solidFill>
                <a:latin typeface="Times New Roman"/>
                <a:cs typeface="Times New Roman"/>
              </a:rPr>
              <a:t>các</a:t>
            </a:r>
            <a:r>
              <a:rPr sz="3600" b="1" spc="40" dirty="0">
                <a:solidFill>
                  <a:srgbClr val="FF0000"/>
                </a:solidFill>
                <a:latin typeface="Times New Roman"/>
                <a:cs typeface="Times New Roman"/>
              </a:rPr>
              <a:t>  </a:t>
            </a:r>
            <a:r>
              <a:rPr sz="3600" b="1" dirty="0">
                <a:solidFill>
                  <a:srgbClr val="FF0000"/>
                </a:solidFill>
                <a:latin typeface="Times New Roman"/>
                <a:cs typeface="Times New Roman"/>
              </a:rPr>
              <a:t>con</a:t>
            </a:r>
            <a:r>
              <a:rPr sz="3600" b="1" spc="35" dirty="0">
                <a:solidFill>
                  <a:srgbClr val="FF0000"/>
                </a:solidFill>
                <a:latin typeface="Times New Roman"/>
                <a:cs typeface="Times New Roman"/>
              </a:rPr>
              <a:t>  </a:t>
            </a:r>
            <a:r>
              <a:rPr sz="3600" b="1" dirty="0">
                <a:solidFill>
                  <a:srgbClr val="FF0000"/>
                </a:solidFill>
                <a:latin typeface="Times New Roman"/>
                <a:cs typeface="Times New Roman"/>
              </a:rPr>
              <a:t>đã</a:t>
            </a:r>
            <a:r>
              <a:rPr sz="3600" b="1" spc="35" dirty="0">
                <a:solidFill>
                  <a:srgbClr val="FF0000"/>
                </a:solidFill>
                <a:latin typeface="Times New Roman"/>
                <a:cs typeface="Times New Roman"/>
              </a:rPr>
              <a:t>  </a:t>
            </a:r>
            <a:r>
              <a:rPr sz="3600" b="1" dirty="0">
                <a:solidFill>
                  <a:srgbClr val="FF0000"/>
                </a:solidFill>
                <a:latin typeface="Times New Roman"/>
                <a:cs typeface="Times New Roman"/>
              </a:rPr>
              <a:t>được</a:t>
            </a:r>
            <a:r>
              <a:rPr sz="3600" b="1" spc="35" dirty="0">
                <a:solidFill>
                  <a:srgbClr val="FF0000"/>
                </a:solidFill>
                <a:latin typeface="Times New Roman"/>
                <a:cs typeface="Times New Roman"/>
              </a:rPr>
              <a:t>  </a:t>
            </a:r>
            <a:r>
              <a:rPr sz="3600" b="1" dirty="0">
                <a:solidFill>
                  <a:srgbClr val="FF0000"/>
                </a:solidFill>
                <a:latin typeface="Times New Roman"/>
                <a:cs typeface="Times New Roman"/>
              </a:rPr>
              <a:t>ôn</a:t>
            </a:r>
            <a:r>
              <a:rPr sz="3600" b="1" spc="40" dirty="0">
                <a:solidFill>
                  <a:srgbClr val="FF0000"/>
                </a:solidFill>
                <a:latin typeface="Times New Roman"/>
                <a:cs typeface="Times New Roman"/>
              </a:rPr>
              <a:t>  </a:t>
            </a:r>
            <a:r>
              <a:rPr sz="3600" b="1" spc="-25" dirty="0">
                <a:solidFill>
                  <a:srgbClr val="FF0000"/>
                </a:solidFill>
                <a:latin typeface="Times New Roman"/>
                <a:cs typeface="Times New Roman"/>
              </a:rPr>
              <a:t>lại </a:t>
            </a:r>
            <a:r>
              <a:rPr sz="3600" b="1" dirty="0">
                <a:solidFill>
                  <a:srgbClr val="FF0000"/>
                </a:solidFill>
                <a:latin typeface="Times New Roman"/>
                <a:cs typeface="Times New Roman"/>
              </a:rPr>
              <a:t>màu</a:t>
            </a:r>
            <a:r>
              <a:rPr sz="3600" b="1" spc="320" dirty="0">
                <a:solidFill>
                  <a:srgbClr val="FF0000"/>
                </a:solidFill>
                <a:latin typeface="Times New Roman"/>
                <a:cs typeface="Times New Roman"/>
              </a:rPr>
              <a:t> </a:t>
            </a:r>
            <a:r>
              <a:rPr sz="3600" b="1" dirty="0">
                <a:solidFill>
                  <a:srgbClr val="FF0000"/>
                </a:solidFill>
                <a:latin typeface="Times New Roman"/>
                <a:cs typeface="Times New Roman"/>
              </a:rPr>
              <a:t>xanh,</a:t>
            </a:r>
            <a:r>
              <a:rPr sz="3600" b="1" spc="315" dirty="0">
                <a:solidFill>
                  <a:srgbClr val="FF0000"/>
                </a:solidFill>
                <a:latin typeface="Times New Roman"/>
                <a:cs typeface="Times New Roman"/>
              </a:rPr>
              <a:t> </a:t>
            </a:r>
            <a:r>
              <a:rPr sz="3600" b="1" dirty="0">
                <a:solidFill>
                  <a:srgbClr val="FF0000"/>
                </a:solidFill>
                <a:latin typeface="Times New Roman"/>
                <a:cs typeface="Times New Roman"/>
              </a:rPr>
              <a:t>màu</a:t>
            </a:r>
            <a:r>
              <a:rPr sz="3600" b="1" spc="325" dirty="0">
                <a:solidFill>
                  <a:srgbClr val="FF0000"/>
                </a:solidFill>
                <a:latin typeface="Times New Roman"/>
                <a:cs typeface="Times New Roman"/>
              </a:rPr>
              <a:t> </a:t>
            </a:r>
            <a:r>
              <a:rPr sz="3600" b="1" dirty="0">
                <a:solidFill>
                  <a:srgbClr val="FF0000"/>
                </a:solidFill>
                <a:latin typeface="Times New Roman"/>
                <a:cs typeface="Times New Roman"/>
              </a:rPr>
              <a:t>đỏ</a:t>
            </a:r>
            <a:r>
              <a:rPr sz="3600" b="1" spc="315" dirty="0">
                <a:solidFill>
                  <a:srgbClr val="FF0000"/>
                </a:solidFill>
                <a:latin typeface="Times New Roman"/>
                <a:cs typeface="Times New Roman"/>
              </a:rPr>
              <a:t> </a:t>
            </a:r>
            <a:r>
              <a:rPr sz="3600" b="1" dirty="0">
                <a:solidFill>
                  <a:srgbClr val="FF0000"/>
                </a:solidFill>
                <a:latin typeface="Times New Roman"/>
                <a:cs typeface="Times New Roman"/>
              </a:rPr>
              <a:t>rồi.</a:t>
            </a:r>
            <a:r>
              <a:rPr sz="3600" b="1" spc="320" dirty="0">
                <a:solidFill>
                  <a:srgbClr val="FF0000"/>
                </a:solidFill>
                <a:latin typeface="Times New Roman"/>
                <a:cs typeface="Times New Roman"/>
              </a:rPr>
              <a:t> </a:t>
            </a:r>
            <a:r>
              <a:rPr sz="3600" b="1" dirty="0">
                <a:solidFill>
                  <a:srgbClr val="FF0000"/>
                </a:solidFill>
                <a:latin typeface="Times New Roman"/>
                <a:cs typeface="Times New Roman"/>
              </a:rPr>
              <a:t>Hôm</a:t>
            </a:r>
            <a:r>
              <a:rPr sz="3600" b="1" spc="310" dirty="0">
                <a:solidFill>
                  <a:srgbClr val="FF0000"/>
                </a:solidFill>
                <a:latin typeface="Times New Roman"/>
                <a:cs typeface="Times New Roman"/>
              </a:rPr>
              <a:t> </a:t>
            </a:r>
            <a:r>
              <a:rPr sz="3600" b="1" dirty="0">
                <a:solidFill>
                  <a:srgbClr val="FF0000"/>
                </a:solidFill>
                <a:latin typeface="Times New Roman"/>
                <a:cs typeface="Times New Roman"/>
              </a:rPr>
              <a:t>nay,</a:t>
            </a:r>
            <a:r>
              <a:rPr sz="3600" b="1" spc="320" dirty="0">
                <a:solidFill>
                  <a:srgbClr val="FF0000"/>
                </a:solidFill>
                <a:latin typeface="Times New Roman"/>
                <a:cs typeface="Times New Roman"/>
              </a:rPr>
              <a:t> </a:t>
            </a:r>
            <a:r>
              <a:rPr sz="3600" b="1" spc="-25" dirty="0">
                <a:solidFill>
                  <a:srgbClr val="FF0000"/>
                </a:solidFill>
                <a:latin typeface="Times New Roman"/>
                <a:cs typeface="Times New Roman"/>
              </a:rPr>
              <a:t>cô </a:t>
            </a:r>
            <a:r>
              <a:rPr sz="3600" b="1" dirty="0">
                <a:solidFill>
                  <a:srgbClr val="FF0000"/>
                </a:solidFill>
                <a:latin typeface="Times New Roman"/>
                <a:cs typeface="Times New Roman"/>
              </a:rPr>
              <a:t>cháu</a:t>
            </a:r>
            <a:r>
              <a:rPr sz="3600" b="1" spc="140" dirty="0">
                <a:solidFill>
                  <a:srgbClr val="FF0000"/>
                </a:solidFill>
                <a:latin typeface="Times New Roman"/>
                <a:cs typeface="Times New Roman"/>
              </a:rPr>
              <a:t> </a:t>
            </a:r>
            <a:r>
              <a:rPr sz="3600" b="1" dirty="0">
                <a:solidFill>
                  <a:srgbClr val="FF0000"/>
                </a:solidFill>
                <a:latin typeface="Times New Roman"/>
                <a:cs typeface="Times New Roman"/>
              </a:rPr>
              <a:t>mình</a:t>
            </a:r>
            <a:r>
              <a:rPr sz="3600" b="1" spc="135" dirty="0">
                <a:solidFill>
                  <a:srgbClr val="FF0000"/>
                </a:solidFill>
                <a:latin typeface="Times New Roman"/>
                <a:cs typeface="Times New Roman"/>
              </a:rPr>
              <a:t> </a:t>
            </a:r>
            <a:r>
              <a:rPr sz="3600" b="1" dirty="0">
                <a:solidFill>
                  <a:srgbClr val="FF0000"/>
                </a:solidFill>
                <a:latin typeface="Times New Roman"/>
                <a:cs typeface="Times New Roman"/>
              </a:rPr>
              <a:t>cùng</a:t>
            </a:r>
            <a:r>
              <a:rPr sz="3600" b="1" spc="125" dirty="0">
                <a:solidFill>
                  <a:srgbClr val="FF0000"/>
                </a:solidFill>
                <a:latin typeface="Times New Roman"/>
                <a:cs typeface="Times New Roman"/>
              </a:rPr>
              <a:t> </a:t>
            </a:r>
            <a:r>
              <a:rPr sz="3600" b="1" dirty="0">
                <a:solidFill>
                  <a:srgbClr val="FF0000"/>
                </a:solidFill>
                <a:latin typeface="Times New Roman"/>
                <a:cs typeface="Times New Roman"/>
              </a:rPr>
              <a:t>nhau</a:t>
            </a:r>
            <a:r>
              <a:rPr sz="3600" b="1" spc="114" dirty="0">
                <a:solidFill>
                  <a:srgbClr val="FF0000"/>
                </a:solidFill>
                <a:latin typeface="Times New Roman"/>
                <a:cs typeface="Times New Roman"/>
              </a:rPr>
              <a:t> </a:t>
            </a:r>
            <a:r>
              <a:rPr sz="3600" b="1" dirty="0">
                <a:solidFill>
                  <a:srgbClr val="FF0000"/>
                </a:solidFill>
                <a:latin typeface="Times New Roman"/>
                <a:cs typeface="Times New Roman"/>
              </a:rPr>
              <a:t>nhận</a:t>
            </a:r>
            <a:r>
              <a:rPr sz="3600" b="1" spc="130" dirty="0">
                <a:solidFill>
                  <a:srgbClr val="FF0000"/>
                </a:solidFill>
                <a:latin typeface="Times New Roman"/>
                <a:cs typeface="Times New Roman"/>
              </a:rPr>
              <a:t> </a:t>
            </a:r>
            <a:r>
              <a:rPr sz="3600" b="1" dirty="0">
                <a:solidFill>
                  <a:srgbClr val="FF0000"/>
                </a:solidFill>
                <a:latin typeface="Times New Roman"/>
                <a:cs typeface="Times New Roman"/>
              </a:rPr>
              <a:t>biết</a:t>
            </a:r>
            <a:r>
              <a:rPr sz="3600" b="1" spc="135" dirty="0">
                <a:solidFill>
                  <a:srgbClr val="FF0000"/>
                </a:solidFill>
                <a:latin typeface="Times New Roman"/>
                <a:cs typeface="Times New Roman"/>
              </a:rPr>
              <a:t> </a:t>
            </a:r>
            <a:r>
              <a:rPr sz="3600" b="1" spc="-25" dirty="0">
                <a:solidFill>
                  <a:srgbClr val="FF0000"/>
                </a:solidFill>
                <a:latin typeface="Times New Roman"/>
                <a:cs typeface="Times New Roman"/>
              </a:rPr>
              <a:t>màu </a:t>
            </a:r>
            <a:r>
              <a:rPr sz="3600" b="1" dirty="0">
                <a:solidFill>
                  <a:srgbClr val="FF0000"/>
                </a:solidFill>
                <a:latin typeface="Times New Roman"/>
                <a:cs typeface="Times New Roman"/>
              </a:rPr>
              <a:t>vàng</a:t>
            </a:r>
            <a:r>
              <a:rPr sz="3600" b="1" spc="459" dirty="0">
                <a:solidFill>
                  <a:srgbClr val="FF0000"/>
                </a:solidFill>
                <a:latin typeface="Times New Roman"/>
                <a:cs typeface="Times New Roman"/>
              </a:rPr>
              <a:t> </a:t>
            </a:r>
            <a:r>
              <a:rPr sz="3600" b="1" dirty="0">
                <a:solidFill>
                  <a:srgbClr val="FF0000"/>
                </a:solidFill>
                <a:latin typeface="Times New Roman"/>
                <a:cs typeface="Times New Roman"/>
              </a:rPr>
              <a:t>nhé.</a:t>
            </a:r>
            <a:r>
              <a:rPr sz="3600" b="1" spc="465" dirty="0">
                <a:solidFill>
                  <a:srgbClr val="FF0000"/>
                </a:solidFill>
                <a:latin typeface="Times New Roman"/>
                <a:cs typeface="Times New Roman"/>
              </a:rPr>
              <a:t> </a:t>
            </a:r>
            <a:r>
              <a:rPr sz="3600" b="1" dirty="0">
                <a:solidFill>
                  <a:srgbClr val="FF0000"/>
                </a:solidFill>
                <a:latin typeface="Times New Roman"/>
                <a:cs typeface="Times New Roman"/>
              </a:rPr>
              <a:t>Các</a:t>
            </a:r>
            <a:r>
              <a:rPr sz="3600" b="1" spc="465" dirty="0">
                <a:solidFill>
                  <a:srgbClr val="FF0000"/>
                </a:solidFill>
                <a:latin typeface="Times New Roman"/>
                <a:cs typeface="Times New Roman"/>
              </a:rPr>
              <a:t> </a:t>
            </a:r>
            <a:r>
              <a:rPr sz="3600" b="1" dirty="0">
                <a:solidFill>
                  <a:srgbClr val="FF0000"/>
                </a:solidFill>
                <a:latin typeface="Times New Roman"/>
                <a:cs typeface="Times New Roman"/>
              </a:rPr>
              <a:t>con</a:t>
            </a:r>
            <a:r>
              <a:rPr sz="3600" b="1" spc="465" dirty="0">
                <a:solidFill>
                  <a:srgbClr val="FF0000"/>
                </a:solidFill>
                <a:latin typeface="Times New Roman"/>
                <a:cs typeface="Times New Roman"/>
              </a:rPr>
              <a:t> </a:t>
            </a:r>
            <a:r>
              <a:rPr sz="3600" b="1" dirty="0">
                <a:solidFill>
                  <a:srgbClr val="FF0000"/>
                </a:solidFill>
                <a:latin typeface="Times New Roman"/>
                <a:cs typeface="Times New Roman"/>
              </a:rPr>
              <a:t>hãy</a:t>
            </a:r>
            <a:r>
              <a:rPr sz="3600" b="1" spc="465" dirty="0">
                <a:solidFill>
                  <a:srgbClr val="FF0000"/>
                </a:solidFill>
                <a:latin typeface="Times New Roman"/>
                <a:cs typeface="Times New Roman"/>
              </a:rPr>
              <a:t> </a:t>
            </a:r>
            <a:r>
              <a:rPr sz="3600" b="1" dirty="0">
                <a:solidFill>
                  <a:srgbClr val="FF0000"/>
                </a:solidFill>
                <a:latin typeface="Times New Roman"/>
                <a:cs typeface="Times New Roman"/>
              </a:rPr>
              <a:t>nhìn</a:t>
            </a:r>
            <a:r>
              <a:rPr sz="3600" b="1" spc="465" dirty="0">
                <a:solidFill>
                  <a:srgbClr val="FF0000"/>
                </a:solidFill>
                <a:latin typeface="Times New Roman"/>
                <a:cs typeface="Times New Roman"/>
              </a:rPr>
              <a:t> </a:t>
            </a:r>
            <a:r>
              <a:rPr sz="3600" b="1" dirty="0">
                <a:solidFill>
                  <a:srgbClr val="FF0000"/>
                </a:solidFill>
                <a:latin typeface="Times New Roman"/>
                <a:cs typeface="Times New Roman"/>
              </a:rPr>
              <a:t>xem</a:t>
            </a:r>
            <a:r>
              <a:rPr sz="3600" b="1" spc="459" dirty="0">
                <a:solidFill>
                  <a:srgbClr val="FF0000"/>
                </a:solidFill>
                <a:latin typeface="Times New Roman"/>
                <a:cs typeface="Times New Roman"/>
              </a:rPr>
              <a:t> </a:t>
            </a:r>
            <a:r>
              <a:rPr sz="3600" b="1" spc="-25" dirty="0">
                <a:solidFill>
                  <a:srgbClr val="FF0000"/>
                </a:solidFill>
                <a:latin typeface="Times New Roman"/>
                <a:cs typeface="Times New Roman"/>
              </a:rPr>
              <a:t>cô </a:t>
            </a:r>
            <a:r>
              <a:rPr sz="3600" b="1" dirty="0">
                <a:solidFill>
                  <a:srgbClr val="FF0000"/>
                </a:solidFill>
                <a:latin typeface="Times New Roman"/>
                <a:cs typeface="Times New Roman"/>
              </a:rPr>
              <a:t>có</a:t>
            </a:r>
            <a:r>
              <a:rPr sz="3600" b="1" spc="-15" dirty="0">
                <a:solidFill>
                  <a:srgbClr val="FF0000"/>
                </a:solidFill>
                <a:latin typeface="Times New Roman"/>
                <a:cs typeface="Times New Roman"/>
              </a:rPr>
              <a:t> </a:t>
            </a:r>
            <a:r>
              <a:rPr sz="3600" b="1" dirty="0">
                <a:solidFill>
                  <a:srgbClr val="FF0000"/>
                </a:solidFill>
                <a:latin typeface="Times New Roman"/>
                <a:cs typeface="Times New Roman"/>
              </a:rPr>
              <a:t>màu</a:t>
            </a:r>
            <a:r>
              <a:rPr sz="3600" b="1" spc="-10" dirty="0">
                <a:solidFill>
                  <a:srgbClr val="FF0000"/>
                </a:solidFill>
                <a:latin typeface="Times New Roman"/>
                <a:cs typeface="Times New Roman"/>
              </a:rPr>
              <a:t> </a:t>
            </a:r>
            <a:r>
              <a:rPr sz="3600" b="1" dirty="0">
                <a:solidFill>
                  <a:srgbClr val="FF0000"/>
                </a:solidFill>
                <a:latin typeface="Times New Roman"/>
                <a:cs typeface="Times New Roman"/>
              </a:rPr>
              <a:t>gì</a:t>
            </a:r>
            <a:r>
              <a:rPr sz="3600" b="1" spc="-15" dirty="0">
                <a:solidFill>
                  <a:srgbClr val="FF0000"/>
                </a:solidFill>
                <a:latin typeface="Times New Roman"/>
                <a:cs typeface="Times New Roman"/>
              </a:rPr>
              <a:t> </a:t>
            </a:r>
            <a:r>
              <a:rPr sz="3600" b="1" spc="-20" dirty="0">
                <a:solidFill>
                  <a:srgbClr val="FF0000"/>
                </a:solidFill>
                <a:latin typeface="Times New Roman"/>
                <a:cs typeface="Times New Roman"/>
              </a:rPr>
              <a:t>đây?</a:t>
            </a:r>
            <a:endParaRPr sz="3600">
              <a:latin typeface="Times New Roman"/>
              <a:cs typeface="Times New Roman"/>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TotalTime>
  <Words>364</Words>
  <Application>Microsoft Office PowerPoint</Application>
  <PresentationFormat>Widescreen</PresentationFormat>
  <Paragraphs>33</Paragraphs>
  <Slides>26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Yu Gothic UI Semibold</vt:lpstr>
      <vt:lpstr>Arial</vt:lpstr>
      <vt:lpstr>Times New Roman</vt:lpstr>
      <vt:lpstr>Zilla Slab Light</vt:lpstr>
      <vt:lpstr>Office Theme</vt:lpstr>
      <vt:lpstr>PowerPoint Presentation</vt:lpstr>
      <vt:lpstr>MỤC ÐÍCH –YÊU CẦU.</vt:lpstr>
      <vt:lpstr>PowerPoint Presentation</vt:lpstr>
      <vt:lpstr>Các con vừa được nghe bài hát nói về những màu gì?</vt:lpstr>
      <vt:lpstr>TRÒ CHƠI THỬ TÀI CỦA BÉ</vt:lpstr>
      <vt:lpstr>HÃY GIÚP CÔ ĐƯA LẦN LƯỢT NHỮNG QUẢ BÓNG CÓ MÀU XANH XẾP VÀO RỔ MÀU XANH, QUẢ BÓNG MÀU ĐỎ XẾP VÀO RỔ MÀU ĐỎ.</vt:lpstr>
      <vt:lpstr>HÃY GIÚP CÔ XẾP LẦN LƯỢT NHỮNG QUẢ BÓNG CÓ MÀU XANH XẾP VÀO RỔ MÀU XANH, QUẢ BÓNG MÀU ĐỎ XẾP VÀO RỔ MÀU ĐỎ.</vt:lpstr>
      <vt:lpstr>HÃY GIÚP CÔ XẾP LẦN LƯỢT NHỮNG QUẢ BÓNG CÓ MÀU XANH XẾP VÀO RỔ MÀU XANH, QUẢ BÓNG MÀU ĐỎ XẾP VÀO RỔ MÀU ĐỎ.</vt:lpstr>
      <vt:lpstr>Vừa  rồi  các  con  đã  được  ôn  lại màu xanh, màu đỏ rồi. Hôm nay, cô cháu mình cùng nhau nhận biết màu vàng nhé. Các con hãy nhìn xem cô có màu gì đây?</vt:lpstr>
      <vt:lpstr>MÀU VÀNG</vt:lpstr>
      <vt:lpstr>PowerPoint Presentation</vt:lpstr>
      <vt:lpstr>PowerPoint Presentation</vt:lpstr>
      <vt:lpstr>BA LÔ MÀU VÀNG</vt:lpstr>
      <vt:lpstr>PowerPoint Presentation</vt:lpstr>
      <vt:lpstr>PowerPoint Presentation</vt:lpstr>
      <vt:lpstr>PowerPoint Presentation</vt:lpstr>
      <vt:lpstr>Cách  chơi:  Trên  màn  hình  có  rất nhiều đồ dùng. Các con hãy nhìn tinh xem đồ dùng nào sẽ biến mất và nó có màu gì. Bạn nào trả lời đúng sẽ được thưởng một tràng pháo tay.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Tô màu ngôi nhà của bé theo mẫu của cô: Các con sẽ tô giúp cô mái nhà màu đỏ, tường nhà tô màu vàng, cửa ra vào các con sẽ tô màu xanh.</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A333</cp:lastModifiedBy>
  <cp:revision>12</cp:revision>
  <dcterms:created xsi:type="dcterms:W3CDTF">2024-11-03T00:25:54Z</dcterms:created>
  <dcterms:modified xsi:type="dcterms:W3CDTF">2025-12-01T05:10:32Z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2023-01-10T00:00:00Z</vt:filetime>
  </property>
  <property fmtid="{D5CDD505-2E9C-101B-9397-08002B2CF9AE}" pid="3" name="Creator">
    <vt:lpwstr>Microsoft® PowerPoint® 2016</vt:lpwstr>
  </property>
  <property fmtid="{D5CDD505-2E9C-101B-9397-08002B2CF9AE}" pid="4" name="LastSaved">
    <vt:filetime>2024-11-03T00:00:00Z</vt:filetime>
  </property>
  <property fmtid="{D5CDD505-2E9C-101B-9397-08002B2CF9AE}" pid="5" name="Producer">
    <vt:lpwstr>3-Heights(TM) PDF Security Shell 4.8.25.2 (http://www.pdf-tools.com)</vt:lpwstr>
  </property>
</Properties>
</file>