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m4a" ContentType="audio/mp4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5"/>
  </p:notesMasterIdLst>
  <p:sldIdLst>
    <p:sldId id="256" r:id="rId2"/>
    <p:sldId id="257" r:id="rId3"/>
    <p:sldId id="260" r:id="rId4"/>
  </p:sldIdLst>
  <p:sldSz cx="18288000" cy="10287000"/>
  <p:notesSz cx="6858000" cy="9144000"/>
  <p:embeddedFontLst>
    <p:embeddedFont>
      <p:font typeface="Bungee" panose="020B0604020202020204" charset="0"/>
      <p:regular r:id="rId6"/>
    </p:embeddedFont>
    <p:embeddedFont>
      <p:font typeface="Calibri" panose="020F0502020204030204" pitchFamily="34" charset="0"/>
      <p:regular r:id="rId7"/>
      <p:bold r:id="rId8"/>
      <p:italic r:id="rId9"/>
      <p:boldItalic r:id="rId10"/>
    </p:embeddedFont>
    <p:embeddedFont>
      <p:font typeface="Paytone One" panose="020B0604020202020204" charset="0"/>
      <p:regular r:id="rId11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43" d="100"/>
          <a:sy n="43" d="100"/>
        </p:scale>
        <p:origin x="66" y="3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75" d="100"/>
        <a:sy n="75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3.fntdata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font" Target="fonts/font2.fntdata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1.fntdata"/><Relationship Id="rId11" Type="http://schemas.openxmlformats.org/officeDocument/2006/relationships/font" Target="fonts/font6.fntdata"/><Relationship Id="rId5" Type="http://schemas.openxmlformats.org/officeDocument/2006/relationships/notesMaster" Target="notesMasters/notesMaster1.xml"/><Relationship Id="rId15" Type="http://schemas.openxmlformats.org/officeDocument/2006/relationships/tableStyles" Target="tableStyles.xml"/><Relationship Id="rId10" Type="http://schemas.openxmlformats.org/officeDocument/2006/relationships/font" Target="fonts/font5.fntdata"/><Relationship Id="rId4" Type="http://schemas.openxmlformats.org/officeDocument/2006/relationships/slide" Target="slides/slide3.xml"/><Relationship Id="rId9" Type="http://schemas.openxmlformats.org/officeDocument/2006/relationships/font" Target="fonts/font4.fntdata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3B0687-006D-40AA-880E-EDCB05421B2C}" type="datetimeFigureOut">
              <a:rPr lang="en-US" smtClean="0"/>
              <a:t>12/1/2025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4F3C5CC-6CC4-4EFC-875F-82D484D933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36607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12/1/2025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svg"/><Relationship Id="rId3" Type="http://schemas.openxmlformats.org/officeDocument/2006/relationships/image" Target="../media/image2.png"/><Relationship Id="rId7" Type="http://schemas.openxmlformats.org/officeDocument/2006/relationships/image" Target="../media/image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sv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9.png"/><Relationship Id="rId12" Type="http://schemas.openxmlformats.org/officeDocument/2006/relationships/image" Target="../media/image12.png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6" Type="http://schemas.openxmlformats.org/officeDocument/2006/relationships/image" Target="../media/image8.png"/><Relationship Id="rId11" Type="http://schemas.openxmlformats.org/officeDocument/2006/relationships/image" Target="../media/image16.svg"/><Relationship Id="rId5" Type="http://schemas.openxmlformats.org/officeDocument/2006/relationships/image" Target="../media/image10.svg"/><Relationship Id="rId10" Type="http://schemas.openxmlformats.org/officeDocument/2006/relationships/image" Target="../media/image11.png"/><Relationship Id="rId4" Type="http://schemas.openxmlformats.org/officeDocument/2006/relationships/image" Target="../media/image7.png"/><Relationship Id="rId9" Type="http://schemas.openxmlformats.org/officeDocument/2006/relationships/image" Target="../media/image14.sv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7" Type="http://schemas.openxmlformats.org/officeDocument/2006/relationships/image" Target="../media/image9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11" Type="http://schemas.openxmlformats.org/officeDocument/2006/relationships/image" Target="../media/image16.svg"/><Relationship Id="rId5" Type="http://schemas.openxmlformats.org/officeDocument/2006/relationships/image" Target="../media/image10.svg"/><Relationship Id="rId10" Type="http://schemas.openxmlformats.org/officeDocument/2006/relationships/image" Target="../media/image11.png"/><Relationship Id="rId9" Type="http://schemas.openxmlformats.org/officeDocument/2006/relationships/image" Target="../media/image14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16666" b="-16666"/>
            </a:stretch>
          </a:blipFill>
        </p:spPr>
        <p:txBody>
          <a:bodyPr/>
          <a:lstStyle/>
          <a:p>
            <a:endParaRPr lang="en-US" dirty="0"/>
          </a:p>
        </p:txBody>
      </p:sp>
      <p:sp>
        <p:nvSpPr>
          <p:cNvPr id="3" name="Freeform 3"/>
          <p:cNvSpPr/>
          <p:nvPr/>
        </p:nvSpPr>
        <p:spPr>
          <a:xfrm>
            <a:off x="1008574" y="5143500"/>
            <a:ext cx="3173539" cy="4114800"/>
          </a:xfrm>
          <a:custGeom>
            <a:avLst/>
            <a:gdLst/>
            <a:ahLst/>
            <a:cxnLst/>
            <a:rect l="l" t="t" r="r" b="b"/>
            <a:pathLst>
              <a:path w="3173539" h="4114800">
                <a:moveTo>
                  <a:pt x="0" y="0"/>
                </a:moveTo>
                <a:lnTo>
                  <a:pt x="3173540" y="0"/>
                </a:lnTo>
                <a:lnTo>
                  <a:pt x="3173540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 flipH="1">
            <a:off x="14105886" y="5143500"/>
            <a:ext cx="3173540" cy="4114800"/>
          </a:xfrm>
          <a:custGeom>
            <a:avLst/>
            <a:gdLst/>
            <a:ahLst/>
            <a:cxnLst/>
            <a:rect l="l" t="t" r="r" b="b"/>
            <a:pathLst>
              <a:path w="3173540" h="4114800">
                <a:moveTo>
                  <a:pt x="3173540" y="0"/>
                </a:moveTo>
                <a:lnTo>
                  <a:pt x="0" y="0"/>
                </a:lnTo>
                <a:lnTo>
                  <a:pt x="0" y="4114800"/>
                </a:lnTo>
                <a:lnTo>
                  <a:pt x="3173540" y="4114800"/>
                </a:lnTo>
                <a:lnTo>
                  <a:pt x="317354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-644611" y="8229600"/>
            <a:ext cx="19577223" cy="6611024"/>
          </a:xfrm>
          <a:custGeom>
            <a:avLst/>
            <a:gdLst/>
            <a:ahLst/>
            <a:cxnLst/>
            <a:rect l="l" t="t" r="r" b="b"/>
            <a:pathLst>
              <a:path w="19577223" h="6611024">
                <a:moveTo>
                  <a:pt x="0" y="0"/>
                </a:moveTo>
                <a:lnTo>
                  <a:pt x="19577222" y="0"/>
                </a:lnTo>
                <a:lnTo>
                  <a:pt x="19577222" y="6611024"/>
                </a:lnTo>
                <a:lnTo>
                  <a:pt x="0" y="6611024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-20142" r="-20142" b="-125368"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0" y="6353167"/>
            <a:ext cx="5190688" cy="4114800"/>
          </a:xfrm>
          <a:custGeom>
            <a:avLst/>
            <a:gdLst/>
            <a:ahLst/>
            <a:cxnLst/>
            <a:rect l="l" t="t" r="r" b="b"/>
            <a:pathLst>
              <a:path w="5190688" h="4114800">
                <a:moveTo>
                  <a:pt x="0" y="0"/>
                </a:moveTo>
                <a:lnTo>
                  <a:pt x="5190688" y="0"/>
                </a:lnTo>
                <a:lnTo>
                  <a:pt x="5190688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=""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 flipH="1">
            <a:off x="13097312" y="6353167"/>
            <a:ext cx="5190688" cy="4114800"/>
          </a:xfrm>
          <a:custGeom>
            <a:avLst/>
            <a:gdLst/>
            <a:ahLst/>
            <a:cxnLst/>
            <a:rect l="l" t="t" r="r" b="b"/>
            <a:pathLst>
              <a:path w="5190688" h="4114800">
                <a:moveTo>
                  <a:pt x="5190688" y="0"/>
                </a:moveTo>
                <a:lnTo>
                  <a:pt x="0" y="0"/>
                </a:lnTo>
                <a:lnTo>
                  <a:pt x="0" y="4114800"/>
                </a:lnTo>
                <a:lnTo>
                  <a:pt x="5190688" y="4114800"/>
                </a:lnTo>
                <a:lnTo>
                  <a:pt x="5190688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=""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>
            <a:off x="1859" y="85759"/>
            <a:ext cx="3779115" cy="3311879"/>
          </a:xfrm>
          <a:custGeom>
            <a:avLst/>
            <a:gdLst/>
            <a:ahLst/>
            <a:cxnLst/>
            <a:rect l="l" t="t" r="r" b="b"/>
            <a:pathLst>
              <a:path w="3779115" h="3311879">
                <a:moveTo>
                  <a:pt x="0" y="0"/>
                </a:moveTo>
                <a:lnTo>
                  <a:pt x="3779115" y="0"/>
                </a:lnTo>
                <a:lnTo>
                  <a:pt x="3779115" y="3311879"/>
                </a:lnTo>
                <a:lnTo>
                  <a:pt x="0" y="3311879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=""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</p:sp>
      <p:sp>
        <p:nvSpPr>
          <p:cNvPr id="9" name="Freeform 9"/>
          <p:cNvSpPr/>
          <p:nvPr/>
        </p:nvSpPr>
        <p:spPr>
          <a:xfrm flipH="1">
            <a:off x="14508885" y="0"/>
            <a:ext cx="3779115" cy="3311879"/>
          </a:xfrm>
          <a:custGeom>
            <a:avLst/>
            <a:gdLst/>
            <a:ahLst/>
            <a:cxnLst/>
            <a:rect l="l" t="t" r="r" b="b"/>
            <a:pathLst>
              <a:path w="3779115" h="3311879">
                <a:moveTo>
                  <a:pt x="3779115" y="0"/>
                </a:moveTo>
                <a:lnTo>
                  <a:pt x="0" y="0"/>
                </a:lnTo>
                <a:lnTo>
                  <a:pt x="0" y="3311879"/>
                </a:lnTo>
                <a:lnTo>
                  <a:pt x="3779115" y="3311879"/>
                </a:lnTo>
                <a:lnTo>
                  <a:pt x="3779115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=""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</p:sp>
      <p:sp>
        <p:nvSpPr>
          <p:cNvPr id="10" name="Freeform 10"/>
          <p:cNvSpPr/>
          <p:nvPr/>
        </p:nvSpPr>
        <p:spPr>
          <a:xfrm>
            <a:off x="3727242" y="7724944"/>
            <a:ext cx="1463446" cy="1300638"/>
          </a:xfrm>
          <a:custGeom>
            <a:avLst/>
            <a:gdLst/>
            <a:ahLst/>
            <a:cxnLst/>
            <a:rect l="l" t="t" r="r" b="b"/>
            <a:pathLst>
              <a:path w="1463446" h="1300638">
                <a:moveTo>
                  <a:pt x="0" y="0"/>
                </a:moveTo>
                <a:lnTo>
                  <a:pt x="1463446" y="0"/>
                </a:lnTo>
                <a:lnTo>
                  <a:pt x="1463446" y="1300637"/>
                </a:lnTo>
                <a:lnTo>
                  <a:pt x="0" y="1300637"/>
                </a:lnTo>
                <a:lnTo>
                  <a:pt x="0" y="0"/>
                </a:lnTo>
                <a:close/>
              </a:path>
            </a:pathLst>
          </a:custGeom>
          <a:blipFill>
            <a:blip r:embed="rId9"/>
            <a:stretch>
              <a:fillRect/>
            </a:stretch>
          </a:blipFill>
        </p:spPr>
      </p:sp>
      <p:sp>
        <p:nvSpPr>
          <p:cNvPr id="11" name="TextBox 11"/>
          <p:cNvSpPr txBox="1"/>
          <p:nvPr/>
        </p:nvSpPr>
        <p:spPr>
          <a:xfrm>
            <a:off x="4182114" y="2513684"/>
            <a:ext cx="10132628" cy="75661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880"/>
              </a:lnSpc>
              <a:spcBef>
                <a:spcPct val="0"/>
              </a:spcBef>
            </a:pPr>
            <a:r>
              <a:rPr lang="en-US" sz="4200" dirty="0" smtClean="0">
                <a:solidFill>
                  <a:srgbClr val="FF3131"/>
                </a:solidFill>
                <a:latin typeface="Bungee"/>
                <a:ea typeface="Bungee"/>
                <a:cs typeface="Bungee"/>
                <a:sym typeface="Bungee"/>
              </a:rPr>
              <a:t>LĨNH VỰC PHÁT TRIỂN NHẬN THỨC</a:t>
            </a:r>
            <a:endParaRPr lang="en-US" sz="4200" dirty="0">
              <a:solidFill>
                <a:srgbClr val="FF3131"/>
              </a:solidFill>
              <a:latin typeface="Bungee"/>
              <a:ea typeface="Bungee"/>
              <a:cs typeface="Bungee"/>
              <a:sym typeface="Bungee"/>
            </a:endParaRPr>
          </a:p>
        </p:txBody>
      </p:sp>
      <p:sp>
        <p:nvSpPr>
          <p:cNvPr id="12" name="TextBox 12"/>
          <p:cNvSpPr txBox="1"/>
          <p:nvPr/>
        </p:nvSpPr>
        <p:spPr>
          <a:xfrm>
            <a:off x="5334000" y="4484944"/>
            <a:ext cx="14236124" cy="323165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4200"/>
              </a:lnSpc>
              <a:spcBef>
                <a:spcPct val="0"/>
              </a:spcBef>
            </a:pPr>
            <a:r>
              <a:rPr lang="en-US" sz="3000" dirty="0" err="1">
                <a:solidFill>
                  <a:srgbClr val="1800AD"/>
                </a:solidFill>
                <a:latin typeface="Paytone One"/>
                <a:ea typeface="Paytone One"/>
                <a:cs typeface="Paytone One"/>
                <a:sym typeface="Paytone One"/>
              </a:rPr>
              <a:t>Hoạt</a:t>
            </a:r>
            <a:r>
              <a:rPr lang="en-US" sz="3000" dirty="0">
                <a:solidFill>
                  <a:srgbClr val="1800AD"/>
                </a:solidFill>
                <a:latin typeface="Paytone One"/>
                <a:ea typeface="Paytone One"/>
                <a:cs typeface="Paytone One"/>
                <a:sym typeface="Paytone One"/>
              </a:rPr>
              <a:t> </a:t>
            </a:r>
            <a:r>
              <a:rPr lang="en-US" sz="3000" dirty="0" err="1">
                <a:solidFill>
                  <a:srgbClr val="1800AD"/>
                </a:solidFill>
                <a:latin typeface="Paytone One"/>
                <a:ea typeface="Paytone One"/>
                <a:cs typeface="Paytone One"/>
                <a:sym typeface="Paytone One"/>
              </a:rPr>
              <a:t>động</a:t>
            </a:r>
            <a:r>
              <a:rPr lang="en-US" sz="3000" dirty="0">
                <a:solidFill>
                  <a:srgbClr val="1800AD"/>
                </a:solidFill>
                <a:latin typeface="Paytone One"/>
                <a:ea typeface="Paytone One"/>
                <a:cs typeface="Paytone One"/>
                <a:sym typeface="Paytone One"/>
              </a:rPr>
              <a:t>: </a:t>
            </a:r>
            <a:r>
              <a:rPr lang="en-US" sz="3000" dirty="0" err="1" smtClean="0">
                <a:solidFill>
                  <a:srgbClr val="1800AD"/>
                </a:solidFill>
                <a:latin typeface="Paytone One"/>
                <a:ea typeface="Paytone One"/>
                <a:cs typeface="Paytone One"/>
                <a:sym typeface="Paytone One"/>
              </a:rPr>
              <a:t>Nhận</a:t>
            </a:r>
            <a:r>
              <a:rPr lang="en-US" sz="3000" dirty="0" smtClean="0">
                <a:solidFill>
                  <a:srgbClr val="1800AD"/>
                </a:solidFill>
                <a:latin typeface="Paytone One"/>
                <a:ea typeface="Paytone One"/>
                <a:cs typeface="Paytone One"/>
                <a:sym typeface="Paytone One"/>
              </a:rPr>
              <a:t> </a:t>
            </a:r>
            <a:r>
              <a:rPr lang="en-US" sz="3000" dirty="0" err="1" smtClean="0">
                <a:solidFill>
                  <a:srgbClr val="1800AD"/>
                </a:solidFill>
                <a:latin typeface="Paytone One"/>
                <a:ea typeface="Paytone One"/>
                <a:cs typeface="Paytone One"/>
                <a:sym typeface="Paytone One"/>
              </a:rPr>
              <a:t>biết</a:t>
            </a:r>
            <a:r>
              <a:rPr lang="en-US" sz="3000" dirty="0" smtClean="0">
                <a:solidFill>
                  <a:srgbClr val="1800AD"/>
                </a:solidFill>
                <a:latin typeface="Paytone One"/>
                <a:ea typeface="Paytone One"/>
                <a:cs typeface="Paytone One"/>
                <a:sym typeface="Paytone One"/>
              </a:rPr>
              <a:t> </a:t>
            </a:r>
            <a:r>
              <a:rPr lang="en-US" sz="3000" dirty="0" err="1" smtClean="0">
                <a:solidFill>
                  <a:srgbClr val="1800AD"/>
                </a:solidFill>
                <a:latin typeface="Paytone One"/>
                <a:ea typeface="Paytone One"/>
                <a:cs typeface="Paytone One"/>
                <a:sym typeface="Paytone One"/>
              </a:rPr>
              <a:t>tập</a:t>
            </a:r>
            <a:r>
              <a:rPr lang="en-US" sz="3000" dirty="0" smtClean="0">
                <a:solidFill>
                  <a:srgbClr val="1800AD"/>
                </a:solidFill>
                <a:latin typeface="Paytone One"/>
                <a:ea typeface="Paytone One"/>
                <a:cs typeface="Paytone One"/>
                <a:sym typeface="Paytone One"/>
              </a:rPr>
              <a:t> </a:t>
            </a:r>
            <a:r>
              <a:rPr lang="en-US" sz="3000" dirty="0" err="1" smtClean="0">
                <a:solidFill>
                  <a:srgbClr val="1800AD"/>
                </a:solidFill>
                <a:latin typeface="Paytone One"/>
                <a:ea typeface="Paytone One"/>
                <a:cs typeface="Paytone One"/>
                <a:sym typeface="Paytone One"/>
              </a:rPr>
              <a:t>nói</a:t>
            </a:r>
            <a:endParaRPr lang="en-US" sz="3000" dirty="0">
              <a:solidFill>
                <a:srgbClr val="1800AD"/>
              </a:solidFill>
              <a:latin typeface="Paytone One"/>
              <a:ea typeface="Paytone One"/>
              <a:cs typeface="Paytone One"/>
              <a:sym typeface="Paytone One"/>
            </a:endParaRPr>
          </a:p>
          <a:p>
            <a:pPr algn="just">
              <a:lnSpc>
                <a:spcPts val="4200"/>
              </a:lnSpc>
              <a:spcBef>
                <a:spcPct val="0"/>
              </a:spcBef>
            </a:pPr>
            <a:r>
              <a:rPr lang="en-US" sz="3000" dirty="0">
                <a:solidFill>
                  <a:srgbClr val="1800AD"/>
                </a:solidFill>
                <a:latin typeface="Paytone One"/>
                <a:ea typeface="Paytone One"/>
                <a:cs typeface="Paytone One"/>
                <a:sym typeface="Paytone One"/>
              </a:rPr>
              <a:t> </a:t>
            </a:r>
            <a:r>
              <a:rPr lang="en-US" sz="3000" dirty="0" err="1">
                <a:solidFill>
                  <a:srgbClr val="1800AD"/>
                </a:solidFill>
                <a:latin typeface="Paytone One"/>
                <a:ea typeface="Paytone One"/>
                <a:cs typeface="Paytone One"/>
                <a:sym typeface="Paytone One"/>
              </a:rPr>
              <a:t>Đề</a:t>
            </a:r>
            <a:r>
              <a:rPr lang="en-US" sz="3000" dirty="0">
                <a:solidFill>
                  <a:srgbClr val="1800AD"/>
                </a:solidFill>
                <a:latin typeface="Paytone One"/>
                <a:ea typeface="Paytone One"/>
                <a:cs typeface="Paytone One"/>
                <a:sym typeface="Paytone One"/>
              </a:rPr>
              <a:t> </a:t>
            </a:r>
            <a:r>
              <a:rPr lang="en-US" sz="3000" dirty="0" err="1">
                <a:solidFill>
                  <a:srgbClr val="1800AD"/>
                </a:solidFill>
                <a:latin typeface="Paytone One"/>
                <a:ea typeface="Paytone One"/>
                <a:cs typeface="Paytone One"/>
                <a:sym typeface="Paytone One"/>
              </a:rPr>
              <a:t>tài</a:t>
            </a:r>
            <a:r>
              <a:rPr lang="en-US" sz="3000" dirty="0">
                <a:solidFill>
                  <a:srgbClr val="1800AD"/>
                </a:solidFill>
                <a:latin typeface="Paytone One"/>
                <a:ea typeface="Paytone One"/>
                <a:cs typeface="Paytone One"/>
                <a:sym typeface="Paytone One"/>
              </a:rPr>
              <a:t>: </a:t>
            </a:r>
            <a:r>
              <a:rPr lang="en-US" sz="3000" dirty="0" smtClean="0">
                <a:solidFill>
                  <a:srgbClr val="1800AD"/>
                </a:solidFill>
                <a:latin typeface="Paytone One"/>
                <a:ea typeface="Paytone One"/>
                <a:cs typeface="Paytone One"/>
                <a:sym typeface="Paytone One"/>
              </a:rPr>
              <a:t> </a:t>
            </a:r>
            <a:r>
              <a:rPr lang="en-US" sz="3000" dirty="0" err="1" smtClean="0">
                <a:solidFill>
                  <a:srgbClr val="1800AD"/>
                </a:solidFill>
                <a:latin typeface="Paytone One"/>
                <a:ea typeface="Paytone One"/>
                <a:cs typeface="Paytone One"/>
                <a:sym typeface="Paytone One"/>
              </a:rPr>
              <a:t>Cái</a:t>
            </a:r>
            <a:r>
              <a:rPr lang="en-US" sz="3000" dirty="0" smtClean="0">
                <a:solidFill>
                  <a:srgbClr val="1800AD"/>
                </a:solidFill>
                <a:latin typeface="Paytone One"/>
                <a:ea typeface="Paytone One"/>
                <a:cs typeface="Paytone One"/>
                <a:sym typeface="Paytone One"/>
              </a:rPr>
              <a:t> </a:t>
            </a:r>
            <a:r>
              <a:rPr lang="en-US" sz="3000" dirty="0" err="1" smtClean="0">
                <a:solidFill>
                  <a:srgbClr val="1800AD"/>
                </a:solidFill>
                <a:latin typeface="Paytone One"/>
                <a:ea typeface="Paytone One"/>
                <a:cs typeface="Paytone One"/>
                <a:sym typeface="Paytone One"/>
              </a:rPr>
              <a:t>thìa</a:t>
            </a:r>
            <a:r>
              <a:rPr lang="en-US" sz="3000" dirty="0" smtClean="0">
                <a:solidFill>
                  <a:srgbClr val="1800AD"/>
                </a:solidFill>
                <a:latin typeface="Paytone One"/>
                <a:ea typeface="Paytone One"/>
                <a:cs typeface="Paytone One"/>
                <a:sym typeface="Paytone One"/>
              </a:rPr>
              <a:t> – </a:t>
            </a:r>
            <a:r>
              <a:rPr lang="en-US" sz="3000" dirty="0" err="1" smtClean="0">
                <a:solidFill>
                  <a:srgbClr val="1800AD"/>
                </a:solidFill>
                <a:latin typeface="Paytone One"/>
                <a:ea typeface="Paytone One"/>
                <a:cs typeface="Paytone One"/>
                <a:sym typeface="Paytone One"/>
              </a:rPr>
              <a:t>cái</a:t>
            </a:r>
            <a:r>
              <a:rPr lang="en-US" sz="3000" dirty="0" smtClean="0">
                <a:solidFill>
                  <a:srgbClr val="1800AD"/>
                </a:solidFill>
                <a:latin typeface="Paytone One"/>
                <a:ea typeface="Paytone One"/>
                <a:cs typeface="Paytone One"/>
                <a:sym typeface="Paytone One"/>
              </a:rPr>
              <a:t> </a:t>
            </a:r>
            <a:r>
              <a:rPr lang="en-US" sz="3000" dirty="0" err="1" smtClean="0">
                <a:solidFill>
                  <a:srgbClr val="1800AD"/>
                </a:solidFill>
                <a:latin typeface="Paytone One"/>
                <a:ea typeface="Paytone One"/>
                <a:cs typeface="Paytone One"/>
                <a:sym typeface="Paytone One"/>
              </a:rPr>
              <a:t>bát</a:t>
            </a:r>
            <a:endParaRPr lang="en-US" sz="3000" dirty="0" smtClean="0">
              <a:solidFill>
                <a:srgbClr val="1800AD"/>
              </a:solidFill>
              <a:latin typeface="Paytone One"/>
              <a:ea typeface="Paytone One"/>
              <a:cs typeface="Paytone One"/>
              <a:sym typeface="Paytone One"/>
            </a:endParaRPr>
          </a:p>
          <a:p>
            <a:pPr algn="just">
              <a:lnSpc>
                <a:spcPts val="4200"/>
              </a:lnSpc>
              <a:spcBef>
                <a:spcPct val="0"/>
              </a:spcBef>
            </a:pPr>
            <a:r>
              <a:rPr lang="en-US" sz="3000" dirty="0" err="1" smtClean="0">
                <a:solidFill>
                  <a:srgbClr val="1800AD"/>
                </a:solidFill>
                <a:latin typeface="Paytone One"/>
                <a:ea typeface="Paytone One"/>
                <a:cs typeface="Paytone One"/>
                <a:sym typeface="Paytone One"/>
              </a:rPr>
              <a:t>Lứa</a:t>
            </a:r>
            <a:r>
              <a:rPr lang="en-US" sz="3000" dirty="0" smtClean="0">
                <a:solidFill>
                  <a:srgbClr val="1800AD"/>
                </a:solidFill>
                <a:latin typeface="Paytone One"/>
                <a:ea typeface="Paytone One"/>
                <a:cs typeface="Paytone One"/>
                <a:sym typeface="Paytone One"/>
              </a:rPr>
              <a:t> </a:t>
            </a:r>
            <a:r>
              <a:rPr lang="en-US" sz="3000" dirty="0" err="1">
                <a:solidFill>
                  <a:srgbClr val="1800AD"/>
                </a:solidFill>
                <a:latin typeface="Paytone One"/>
                <a:ea typeface="Paytone One"/>
                <a:cs typeface="Paytone One"/>
                <a:sym typeface="Paytone One"/>
              </a:rPr>
              <a:t>tuổi</a:t>
            </a:r>
            <a:r>
              <a:rPr lang="en-US" sz="3000" dirty="0">
                <a:solidFill>
                  <a:srgbClr val="1800AD"/>
                </a:solidFill>
                <a:latin typeface="Paytone One"/>
                <a:ea typeface="Paytone One"/>
                <a:cs typeface="Paytone One"/>
                <a:sym typeface="Paytone One"/>
              </a:rPr>
              <a:t>: </a:t>
            </a:r>
            <a:r>
              <a:rPr lang="en-US" sz="3000" dirty="0" err="1" smtClean="0">
                <a:solidFill>
                  <a:srgbClr val="1800AD"/>
                </a:solidFill>
                <a:latin typeface="Paytone One"/>
                <a:ea typeface="Paytone One"/>
                <a:cs typeface="Paytone One"/>
                <a:sym typeface="Paytone One"/>
              </a:rPr>
              <a:t>Nhà</a:t>
            </a:r>
            <a:r>
              <a:rPr lang="en-US" sz="3000" dirty="0" smtClean="0">
                <a:solidFill>
                  <a:srgbClr val="1800AD"/>
                </a:solidFill>
                <a:latin typeface="Paytone One"/>
                <a:ea typeface="Paytone One"/>
                <a:cs typeface="Paytone One"/>
                <a:sym typeface="Paytone One"/>
              </a:rPr>
              <a:t> </a:t>
            </a:r>
            <a:r>
              <a:rPr lang="en-US" sz="3000" dirty="0" err="1" smtClean="0">
                <a:solidFill>
                  <a:srgbClr val="1800AD"/>
                </a:solidFill>
                <a:latin typeface="Paytone One"/>
                <a:ea typeface="Paytone One"/>
                <a:cs typeface="Paytone One"/>
                <a:sym typeface="Paytone One"/>
              </a:rPr>
              <a:t>trẻ</a:t>
            </a:r>
            <a:r>
              <a:rPr lang="en-US" sz="3000" dirty="0" smtClean="0">
                <a:solidFill>
                  <a:srgbClr val="1800AD"/>
                </a:solidFill>
                <a:latin typeface="Paytone One"/>
                <a:ea typeface="Paytone One"/>
                <a:cs typeface="Paytone One"/>
                <a:sym typeface="Paytone One"/>
              </a:rPr>
              <a:t> D3</a:t>
            </a:r>
            <a:endParaRPr lang="en-US" sz="3000" dirty="0">
              <a:solidFill>
                <a:srgbClr val="1800AD"/>
              </a:solidFill>
              <a:latin typeface="Paytone One"/>
              <a:ea typeface="Paytone One"/>
              <a:cs typeface="Paytone One"/>
              <a:sym typeface="Paytone One"/>
            </a:endParaRPr>
          </a:p>
          <a:p>
            <a:pPr algn="just">
              <a:lnSpc>
                <a:spcPts val="4200"/>
              </a:lnSpc>
              <a:spcBef>
                <a:spcPct val="0"/>
              </a:spcBef>
            </a:pPr>
            <a:r>
              <a:rPr lang="en-US" sz="3000" dirty="0">
                <a:solidFill>
                  <a:srgbClr val="1800AD"/>
                </a:solidFill>
                <a:latin typeface="Paytone One"/>
                <a:ea typeface="Paytone One"/>
                <a:cs typeface="Paytone One"/>
                <a:sym typeface="Paytone One"/>
              </a:rPr>
              <a:t> </a:t>
            </a:r>
            <a:r>
              <a:rPr lang="en-US" sz="3000" dirty="0" err="1">
                <a:solidFill>
                  <a:srgbClr val="1800AD"/>
                </a:solidFill>
                <a:latin typeface="Paytone One"/>
                <a:ea typeface="Paytone One"/>
                <a:cs typeface="Paytone One"/>
                <a:sym typeface="Paytone One"/>
              </a:rPr>
              <a:t>Số</a:t>
            </a:r>
            <a:r>
              <a:rPr lang="en-US" sz="3000" dirty="0">
                <a:solidFill>
                  <a:srgbClr val="1800AD"/>
                </a:solidFill>
                <a:latin typeface="Paytone One"/>
                <a:ea typeface="Paytone One"/>
                <a:cs typeface="Paytone One"/>
                <a:sym typeface="Paytone One"/>
              </a:rPr>
              <a:t> </a:t>
            </a:r>
            <a:r>
              <a:rPr lang="en-US" sz="3000" dirty="0" err="1">
                <a:solidFill>
                  <a:srgbClr val="1800AD"/>
                </a:solidFill>
                <a:latin typeface="Paytone One"/>
                <a:ea typeface="Paytone One"/>
                <a:cs typeface="Paytone One"/>
                <a:sym typeface="Paytone One"/>
              </a:rPr>
              <a:t>lượng</a:t>
            </a:r>
            <a:r>
              <a:rPr lang="en-US" sz="3000" dirty="0">
                <a:solidFill>
                  <a:srgbClr val="1800AD"/>
                </a:solidFill>
                <a:latin typeface="Paytone One"/>
                <a:ea typeface="Paytone One"/>
                <a:cs typeface="Paytone One"/>
                <a:sym typeface="Paytone One"/>
              </a:rPr>
              <a:t>: </a:t>
            </a:r>
            <a:r>
              <a:rPr lang="en-US" sz="3000" dirty="0" smtClean="0">
                <a:solidFill>
                  <a:srgbClr val="1800AD"/>
                </a:solidFill>
                <a:latin typeface="Paytone One"/>
                <a:ea typeface="Paytone One"/>
                <a:cs typeface="Paytone One"/>
                <a:sym typeface="Paytone One"/>
              </a:rPr>
              <a:t>14-16 </a:t>
            </a:r>
            <a:r>
              <a:rPr lang="en-US" sz="3000" dirty="0" err="1" smtClean="0">
                <a:solidFill>
                  <a:srgbClr val="1800AD"/>
                </a:solidFill>
                <a:latin typeface="Paytone One"/>
                <a:ea typeface="Paytone One"/>
                <a:cs typeface="Paytone One"/>
                <a:sym typeface="Paytone One"/>
              </a:rPr>
              <a:t>trẻ</a:t>
            </a:r>
            <a:endParaRPr lang="en-US" sz="3000" dirty="0">
              <a:solidFill>
                <a:srgbClr val="1800AD"/>
              </a:solidFill>
              <a:latin typeface="Paytone One"/>
              <a:ea typeface="Paytone One"/>
              <a:cs typeface="Paytone One"/>
              <a:sym typeface="Paytone One"/>
            </a:endParaRPr>
          </a:p>
          <a:p>
            <a:pPr algn="just">
              <a:lnSpc>
                <a:spcPts val="4200"/>
              </a:lnSpc>
              <a:spcBef>
                <a:spcPct val="0"/>
              </a:spcBef>
            </a:pPr>
            <a:r>
              <a:rPr lang="en-US" sz="3000" dirty="0">
                <a:solidFill>
                  <a:srgbClr val="1800AD"/>
                </a:solidFill>
                <a:latin typeface="Paytone One"/>
                <a:ea typeface="Paytone One"/>
                <a:cs typeface="Paytone One"/>
                <a:sym typeface="Paytone One"/>
              </a:rPr>
              <a:t> </a:t>
            </a:r>
            <a:r>
              <a:rPr lang="en-US" sz="3000" dirty="0" err="1">
                <a:solidFill>
                  <a:srgbClr val="1800AD"/>
                </a:solidFill>
                <a:latin typeface="Paytone One"/>
                <a:ea typeface="Paytone One"/>
                <a:cs typeface="Paytone One"/>
                <a:sym typeface="Paytone One"/>
              </a:rPr>
              <a:t>Thời</a:t>
            </a:r>
            <a:r>
              <a:rPr lang="en-US" sz="3000" dirty="0">
                <a:solidFill>
                  <a:srgbClr val="1800AD"/>
                </a:solidFill>
                <a:latin typeface="Paytone One"/>
                <a:ea typeface="Paytone One"/>
                <a:cs typeface="Paytone One"/>
                <a:sym typeface="Paytone One"/>
              </a:rPr>
              <a:t> </a:t>
            </a:r>
            <a:r>
              <a:rPr lang="en-US" sz="3000" dirty="0" err="1">
                <a:solidFill>
                  <a:srgbClr val="1800AD"/>
                </a:solidFill>
                <a:latin typeface="Paytone One"/>
                <a:ea typeface="Paytone One"/>
                <a:cs typeface="Paytone One"/>
                <a:sym typeface="Paytone One"/>
              </a:rPr>
              <a:t>gian</a:t>
            </a:r>
            <a:r>
              <a:rPr lang="en-US" sz="3000" dirty="0">
                <a:solidFill>
                  <a:srgbClr val="1800AD"/>
                </a:solidFill>
                <a:latin typeface="Paytone One"/>
                <a:ea typeface="Paytone One"/>
                <a:cs typeface="Paytone One"/>
                <a:sym typeface="Paytone One"/>
              </a:rPr>
              <a:t>: </a:t>
            </a:r>
            <a:r>
              <a:rPr lang="en-US" sz="3000" dirty="0" smtClean="0">
                <a:solidFill>
                  <a:srgbClr val="1800AD"/>
                </a:solidFill>
                <a:latin typeface="Paytone One"/>
                <a:ea typeface="Paytone One"/>
                <a:cs typeface="Paytone One"/>
                <a:sym typeface="Paytone One"/>
              </a:rPr>
              <a:t>15-20 </a:t>
            </a:r>
            <a:r>
              <a:rPr lang="en-US" sz="3000" dirty="0" err="1" smtClean="0">
                <a:solidFill>
                  <a:srgbClr val="1800AD"/>
                </a:solidFill>
                <a:latin typeface="Paytone One"/>
                <a:ea typeface="Paytone One"/>
                <a:cs typeface="Paytone One"/>
                <a:sym typeface="Paytone One"/>
              </a:rPr>
              <a:t>phút</a:t>
            </a:r>
            <a:endParaRPr lang="en-US" sz="3000" dirty="0">
              <a:solidFill>
                <a:srgbClr val="1800AD"/>
              </a:solidFill>
              <a:latin typeface="Paytone One"/>
              <a:ea typeface="Paytone One"/>
              <a:cs typeface="Paytone One"/>
              <a:sym typeface="Paytone One"/>
            </a:endParaRPr>
          </a:p>
          <a:p>
            <a:pPr algn="just">
              <a:lnSpc>
                <a:spcPts val="4200"/>
              </a:lnSpc>
              <a:spcBef>
                <a:spcPct val="0"/>
              </a:spcBef>
            </a:pPr>
            <a:r>
              <a:rPr lang="en-US" sz="3000" dirty="0">
                <a:solidFill>
                  <a:srgbClr val="1800AD"/>
                </a:solidFill>
                <a:latin typeface="Paytone One"/>
                <a:ea typeface="Paytone One"/>
                <a:cs typeface="Paytone One"/>
                <a:sym typeface="Paytone One"/>
              </a:rPr>
              <a:t> </a:t>
            </a:r>
            <a:r>
              <a:rPr lang="en-US" sz="3000" dirty="0" err="1">
                <a:solidFill>
                  <a:srgbClr val="1800AD"/>
                </a:solidFill>
                <a:latin typeface="Paytone One"/>
                <a:ea typeface="Paytone One"/>
                <a:cs typeface="Paytone One"/>
                <a:sym typeface="Paytone One"/>
              </a:rPr>
              <a:t>Giáo</a:t>
            </a:r>
            <a:r>
              <a:rPr lang="en-US" sz="3000" dirty="0">
                <a:solidFill>
                  <a:srgbClr val="1800AD"/>
                </a:solidFill>
                <a:latin typeface="Paytone One"/>
                <a:ea typeface="Paytone One"/>
                <a:cs typeface="Paytone One"/>
                <a:sym typeface="Paytone One"/>
              </a:rPr>
              <a:t> </a:t>
            </a:r>
            <a:r>
              <a:rPr lang="en-US" sz="3000" dirty="0" err="1">
                <a:solidFill>
                  <a:srgbClr val="1800AD"/>
                </a:solidFill>
                <a:latin typeface="Paytone One"/>
                <a:ea typeface="Paytone One"/>
                <a:cs typeface="Paytone One"/>
                <a:sym typeface="Paytone One"/>
              </a:rPr>
              <a:t>viên</a:t>
            </a:r>
            <a:r>
              <a:rPr lang="en-US" sz="3000" dirty="0">
                <a:solidFill>
                  <a:srgbClr val="1800AD"/>
                </a:solidFill>
                <a:latin typeface="Paytone One"/>
                <a:ea typeface="Paytone One"/>
                <a:cs typeface="Paytone One"/>
                <a:sym typeface="Paytone One"/>
              </a:rPr>
              <a:t> </a:t>
            </a:r>
            <a:r>
              <a:rPr lang="en-US" sz="3000" dirty="0" err="1">
                <a:solidFill>
                  <a:srgbClr val="1800AD"/>
                </a:solidFill>
                <a:latin typeface="Paytone One"/>
                <a:ea typeface="Paytone One"/>
                <a:cs typeface="Paytone One"/>
                <a:sym typeface="Paytone One"/>
              </a:rPr>
              <a:t>thực</a:t>
            </a:r>
            <a:r>
              <a:rPr lang="en-US" sz="3000" dirty="0">
                <a:solidFill>
                  <a:srgbClr val="1800AD"/>
                </a:solidFill>
                <a:latin typeface="Paytone One"/>
                <a:ea typeface="Paytone One"/>
                <a:cs typeface="Paytone One"/>
                <a:sym typeface="Paytone One"/>
              </a:rPr>
              <a:t> </a:t>
            </a:r>
            <a:r>
              <a:rPr lang="en-US" sz="3000" dirty="0" err="1" smtClean="0">
                <a:solidFill>
                  <a:srgbClr val="1800AD"/>
                </a:solidFill>
                <a:latin typeface="Paytone One"/>
                <a:ea typeface="Paytone One"/>
                <a:cs typeface="Paytone One"/>
                <a:sym typeface="Paytone One"/>
              </a:rPr>
              <a:t>hiện</a:t>
            </a:r>
            <a:r>
              <a:rPr lang="en-US" sz="3000" dirty="0" smtClean="0">
                <a:solidFill>
                  <a:srgbClr val="1800AD"/>
                </a:solidFill>
                <a:latin typeface="Paytone One"/>
                <a:ea typeface="Paytone One"/>
                <a:cs typeface="Paytone One"/>
                <a:sym typeface="Paytone One"/>
              </a:rPr>
              <a:t>: </a:t>
            </a:r>
            <a:r>
              <a:rPr lang="en-US" sz="3000" dirty="0" err="1" smtClean="0">
                <a:solidFill>
                  <a:srgbClr val="1800AD"/>
                </a:solidFill>
                <a:latin typeface="Paytone One"/>
                <a:ea typeface="Paytone One"/>
                <a:cs typeface="Paytone One"/>
                <a:sym typeface="Paytone One"/>
              </a:rPr>
              <a:t>Cù</a:t>
            </a:r>
            <a:r>
              <a:rPr lang="en-US" sz="3000" dirty="0">
                <a:solidFill>
                  <a:srgbClr val="1800AD"/>
                </a:solidFill>
                <a:latin typeface="Paytone One"/>
                <a:ea typeface="Paytone One"/>
                <a:cs typeface="Paytone One"/>
                <a:sym typeface="Paytone One"/>
              </a:rPr>
              <a:t> </a:t>
            </a:r>
            <a:r>
              <a:rPr lang="en-US" sz="3000" dirty="0" err="1" smtClean="0">
                <a:solidFill>
                  <a:srgbClr val="1800AD"/>
                </a:solidFill>
                <a:latin typeface="Paytone One"/>
                <a:ea typeface="Paytone One"/>
                <a:cs typeface="Paytone One"/>
                <a:sym typeface="Paytone One"/>
              </a:rPr>
              <a:t>Thị</a:t>
            </a:r>
            <a:r>
              <a:rPr lang="en-US" sz="3000" dirty="0" smtClean="0">
                <a:solidFill>
                  <a:srgbClr val="1800AD"/>
                </a:solidFill>
                <a:latin typeface="Paytone One"/>
                <a:ea typeface="Paytone One"/>
                <a:cs typeface="Paytone One"/>
                <a:sym typeface="Paytone One"/>
              </a:rPr>
              <a:t> Thu </a:t>
            </a:r>
            <a:r>
              <a:rPr lang="en-US" sz="3000" dirty="0" err="1" smtClean="0">
                <a:solidFill>
                  <a:srgbClr val="1800AD"/>
                </a:solidFill>
                <a:latin typeface="Paytone One"/>
                <a:ea typeface="Paytone One"/>
                <a:cs typeface="Paytone One"/>
                <a:sym typeface="Paytone One"/>
              </a:rPr>
              <a:t>Thủy</a:t>
            </a:r>
            <a:endParaRPr lang="en-US" sz="3000" dirty="0">
              <a:solidFill>
                <a:srgbClr val="1800AD"/>
              </a:solidFill>
              <a:latin typeface="Paytone One"/>
              <a:ea typeface="Paytone One"/>
              <a:cs typeface="Paytone One"/>
              <a:sym typeface="Paytone One"/>
            </a:endParaRPr>
          </a:p>
        </p:txBody>
      </p:sp>
      <p:sp>
        <p:nvSpPr>
          <p:cNvPr id="13" name="TextBox 13"/>
          <p:cNvSpPr txBox="1"/>
          <p:nvPr/>
        </p:nvSpPr>
        <p:spPr>
          <a:xfrm>
            <a:off x="1641304" y="9438146"/>
            <a:ext cx="14236124" cy="5143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200"/>
              </a:lnSpc>
              <a:spcBef>
                <a:spcPct val="0"/>
              </a:spcBef>
            </a:pPr>
            <a:r>
              <a:rPr lang="en-US" sz="3000" dirty="0" err="1">
                <a:solidFill>
                  <a:srgbClr val="FF3131"/>
                </a:solidFill>
                <a:latin typeface="Paytone One"/>
                <a:ea typeface="Paytone One"/>
                <a:cs typeface="Paytone One"/>
                <a:sym typeface="Paytone One"/>
              </a:rPr>
              <a:t>Năm</a:t>
            </a:r>
            <a:r>
              <a:rPr lang="en-US" sz="3000" dirty="0">
                <a:solidFill>
                  <a:srgbClr val="FF3131"/>
                </a:solidFill>
                <a:latin typeface="Paytone One"/>
                <a:ea typeface="Paytone One"/>
                <a:cs typeface="Paytone One"/>
                <a:sym typeface="Paytone One"/>
              </a:rPr>
              <a:t> </a:t>
            </a:r>
            <a:r>
              <a:rPr lang="en-US" sz="3000" dirty="0" err="1">
                <a:solidFill>
                  <a:srgbClr val="FF3131"/>
                </a:solidFill>
                <a:latin typeface="Paytone One"/>
                <a:ea typeface="Paytone One"/>
                <a:cs typeface="Paytone One"/>
                <a:sym typeface="Paytone One"/>
              </a:rPr>
              <a:t>học</a:t>
            </a:r>
            <a:r>
              <a:rPr lang="en-US" sz="3000" dirty="0">
                <a:solidFill>
                  <a:srgbClr val="FF3131"/>
                </a:solidFill>
                <a:latin typeface="Paytone One"/>
                <a:ea typeface="Paytone One"/>
                <a:cs typeface="Paytone One"/>
                <a:sym typeface="Paytone One"/>
              </a:rPr>
              <a:t>: 2025-2026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1641304" y="476250"/>
            <a:ext cx="14236124" cy="10477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200"/>
              </a:lnSpc>
            </a:pPr>
            <a:r>
              <a:rPr lang="en-US" sz="3000">
                <a:solidFill>
                  <a:srgbClr val="2F6D30"/>
                </a:solidFill>
                <a:latin typeface="Paytone One"/>
                <a:ea typeface="Paytone One"/>
                <a:cs typeface="Paytone One"/>
                <a:sym typeface="Paytone One"/>
              </a:rPr>
              <a:t>UBND PHƯỜNG PHÚC LỢI</a:t>
            </a:r>
          </a:p>
          <a:p>
            <a:pPr algn="ctr">
              <a:lnSpc>
                <a:spcPts val="4200"/>
              </a:lnSpc>
              <a:spcBef>
                <a:spcPct val="0"/>
              </a:spcBef>
            </a:pPr>
            <a:r>
              <a:rPr lang="en-US" sz="3000">
                <a:solidFill>
                  <a:srgbClr val="2F6D30"/>
                </a:solidFill>
                <a:latin typeface="Paytone One"/>
                <a:ea typeface="Paytone One"/>
                <a:cs typeface="Paytone One"/>
                <a:sym typeface="Paytone One"/>
              </a:rPr>
              <a:t>TRƯỜNG MẦM NON HOA SỮA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E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-10800000">
            <a:off x="9415590" y="-406963"/>
            <a:ext cx="10294127" cy="10294127"/>
          </a:xfrm>
          <a:custGeom>
            <a:avLst/>
            <a:gdLst/>
            <a:ahLst/>
            <a:cxnLst/>
            <a:rect l="l" t="t" r="r" b="b"/>
            <a:pathLst>
              <a:path w="10294127" h="10294127">
                <a:moveTo>
                  <a:pt x="0" y="0"/>
                </a:moveTo>
                <a:lnTo>
                  <a:pt x="10294128" y="0"/>
                </a:lnTo>
                <a:lnTo>
                  <a:pt x="10294128" y="10294128"/>
                </a:lnTo>
                <a:lnTo>
                  <a:pt x="0" y="10294128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=""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 rot="-10800000">
            <a:off x="-869012" y="-406963"/>
            <a:ext cx="10294127" cy="10294127"/>
          </a:xfrm>
          <a:custGeom>
            <a:avLst/>
            <a:gdLst/>
            <a:ahLst/>
            <a:cxnLst/>
            <a:rect l="l" t="t" r="r" b="b"/>
            <a:pathLst>
              <a:path w="10294127" h="10294127">
                <a:moveTo>
                  <a:pt x="0" y="0"/>
                </a:moveTo>
                <a:lnTo>
                  <a:pt x="10294127" y="0"/>
                </a:lnTo>
                <a:lnTo>
                  <a:pt x="10294127" y="10294128"/>
                </a:lnTo>
                <a:lnTo>
                  <a:pt x="0" y="10294128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=""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1028700" y="9480951"/>
            <a:ext cx="16230600" cy="1698816"/>
          </a:xfrm>
          <a:custGeom>
            <a:avLst/>
            <a:gdLst/>
            <a:ahLst/>
            <a:cxnLst/>
            <a:rect l="l" t="t" r="r" b="b"/>
            <a:pathLst>
              <a:path w="16230600" h="1698816">
                <a:moveTo>
                  <a:pt x="0" y="0"/>
                </a:moveTo>
                <a:lnTo>
                  <a:pt x="16230600" y="0"/>
                </a:lnTo>
                <a:lnTo>
                  <a:pt x="16230600" y="1698816"/>
                </a:lnTo>
                <a:lnTo>
                  <a:pt x="0" y="1698816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 b="-161542"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-1068322" y="7045543"/>
            <a:ext cx="6168173" cy="4656971"/>
          </a:xfrm>
          <a:custGeom>
            <a:avLst/>
            <a:gdLst/>
            <a:ahLst/>
            <a:cxnLst/>
            <a:rect l="l" t="t" r="r" b="b"/>
            <a:pathLst>
              <a:path w="6168173" h="4656971">
                <a:moveTo>
                  <a:pt x="0" y="0"/>
                </a:moveTo>
                <a:lnTo>
                  <a:pt x="6168173" y="0"/>
                </a:lnTo>
                <a:lnTo>
                  <a:pt x="6168173" y="4656971"/>
                </a:lnTo>
                <a:lnTo>
                  <a:pt x="0" y="4656971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 flipH="1">
            <a:off x="13202577" y="6929815"/>
            <a:ext cx="6168173" cy="4656971"/>
          </a:xfrm>
          <a:custGeom>
            <a:avLst/>
            <a:gdLst/>
            <a:ahLst/>
            <a:cxnLst/>
            <a:rect l="l" t="t" r="r" b="b"/>
            <a:pathLst>
              <a:path w="6168173" h="4656971">
                <a:moveTo>
                  <a:pt x="6168173" y="0"/>
                </a:moveTo>
                <a:lnTo>
                  <a:pt x="0" y="0"/>
                </a:lnTo>
                <a:lnTo>
                  <a:pt x="0" y="4656970"/>
                </a:lnTo>
                <a:lnTo>
                  <a:pt x="6168173" y="4656970"/>
                </a:lnTo>
                <a:lnTo>
                  <a:pt x="6168173" y="0"/>
                </a:lnTo>
                <a:close/>
              </a:path>
            </a:pathLst>
          </a:custGeom>
          <a:blipFill>
            <a:blip r:embed="rId7"/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>
            <a:off x="4787203" y="1692785"/>
            <a:ext cx="9947873" cy="7042623"/>
          </a:xfrm>
          <a:custGeom>
            <a:avLst/>
            <a:gdLst/>
            <a:ahLst/>
            <a:cxnLst/>
            <a:rect l="l" t="t" r="r" b="b"/>
            <a:pathLst>
              <a:path w="9947873" h="7042623">
                <a:moveTo>
                  <a:pt x="0" y="0"/>
                </a:moveTo>
                <a:lnTo>
                  <a:pt x="9947874" y="0"/>
                </a:lnTo>
                <a:lnTo>
                  <a:pt x="9947874" y="7042623"/>
                </a:lnTo>
                <a:lnTo>
                  <a:pt x="0" y="7042623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=""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>
            <a:off x="-1638086" y="185039"/>
            <a:ext cx="4270797" cy="10621058"/>
          </a:xfrm>
          <a:custGeom>
            <a:avLst/>
            <a:gdLst/>
            <a:ahLst/>
            <a:cxnLst/>
            <a:rect l="l" t="t" r="r" b="b"/>
            <a:pathLst>
              <a:path w="4270797" h="10621058">
                <a:moveTo>
                  <a:pt x="0" y="0"/>
                </a:moveTo>
                <a:lnTo>
                  <a:pt x="4270798" y="0"/>
                </a:lnTo>
                <a:lnTo>
                  <a:pt x="4270798" y="10621058"/>
                </a:lnTo>
                <a:lnTo>
                  <a:pt x="0" y="10621058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=""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</p:sp>
      <p:sp>
        <p:nvSpPr>
          <p:cNvPr id="9" name="Freeform 9"/>
          <p:cNvSpPr/>
          <p:nvPr/>
        </p:nvSpPr>
        <p:spPr>
          <a:xfrm flipH="1">
            <a:off x="15657773" y="185039"/>
            <a:ext cx="4270797" cy="10621058"/>
          </a:xfrm>
          <a:custGeom>
            <a:avLst/>
            <a:gdLst/>
            <a:ahLst/>
            <a:cxnLst/>
            <a:rect l="l" t="t" r="r" b="b"/>
            <a:pathLst>
              <a:path w="4270797" h="10621058">
                <a:moveTo>
                  <a:pt x="4270797" y="0"/>
                </a:moveTo>
                <a:lnTo>
                  <a:pt x="0" y="0"/>
                </a:lnTo>
                <a:lnTo>
                  <a:pt x="0" y="10621058"/>
                </a:lnTo>
                <a:lnTo>
                  <a:pt x="4270797" y="10621058"/>
                </a:lnTo>
                <a:lnTo>
                  <a:pt x="4270797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=""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</p:sp>
      <p:sp>
        <p:nvSpPr>
          <p:cNvPr id="10" name="TextBox 10"/>
          <p:cNvSpPr txBox="1"/>
          <p:nvPr/>
        </p:nvSpPr>
        <p:spPr>
          <a:xfrm>
            <a:off x="5284313" y="4432323"/>
            <a:ext cx="8953652" cy="123110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en-US" sz="4000" dirty="0" smtClean="0">
                <a:solidFill>
                  <a:srgbClr val="002060"/>
                </a:solidFill>
                <a:latin typeface="Bungee"/>
                <a:ea typeface="Bungee"/>
                <a:cs typeface="Bungee"/>
                <a:sym typeface="Bungee"/>
              </a:rPr>
              <a:t>HOẠT ĐỘNG 1: </a:t>
            </a:r>
          </a:p>
          <a:p>
            <a:pPr algn="ctr"/>
            <a:r>
              <a:rPr lang="en-US" sz="4000" dirty="0" smtClean="0">
                <a:solidFill>
                  <a:srgbClr val="002060"/>
                </a:solidFill>
                <a:latin typeface="Bungee"/>
                <a:ea typeface="Bungee"/>
                <a:cs typeface="Bungee"/>
                <a:sym typeface="Bungee"/>
              </a:rPr>
              <a:t>ỔN </a:t>
            </a:r>
            <a:r>
              <a:rPr lang="en-US" sz="4000" dirty="0" err="1" smtClean="0">
                <a:solidFill>
                  <a:srgbClr val="002060"/>
                </a:solidFill>
                <a:latin typeface="Bungee"/>
                <a:ea typeface="Bungee"/>
                <a:cs typeface="Bungee"/>
                <a:sym typeface="Bungee"/>
              </a:rPr>
              <a:t>định</a:t>
            </a:r>
            <a:r>
              <a:rPr lang="en-US" sz="4000" dirty="0" smtClean="0">
                <a:solidFill>
                  <a:srgbClr val="002060"/>
                </a:solidFill>
                <a:latin typeface="Bungee"/>
                <a:ea typeface="Bungee"/>
                <a:cs typeface="Bungee"/>
                <a:sym typeface="Bungee"/>
              </a:rPr>
              <a:t> – </a:t>
            </a:r>
            <a:r>
              <a:rPr lang="en-US" sz="4000" dirty="0" err="1" smtClean="0">
                <a:solidFill>
                  <a:srgbClr val="002060"/>
                </a:solidFill>
                <a:latin typeface="Bungee"/>
                <a:ea typeface="Bungee"/>
                <a:cs typeface="Bungee"/>
                <a:sym typeface="Bungee"/>
              </a:rPr>
              <a:t>tổ</a:t>
            </a:r>
            <a:r>
              <a:rPr lang="en-US" sz="4000" dirty="0" smtClean="0">
                <a:solidFill>
                  <a:srgbClr val="002060"/>
                </a:solidFill>
                <a:latin typeface="Bungee"/>
                <a:ea typeface="Bungee"/>
                <a:cs typeface="Bungee"/>
                <a:sym typeface="Bungee"/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latin typeface="Bungee"/>
                <a:ea typeface="Bungee"/>
                <a:cs typeface="Bungee"/>
                <a:sym typeface="Bungee"/>
              </a:rPr>
              <a:t>chức</a:t>
            </a:r>
            <a:endParaRPr lang="en-US" sz="4000" dirty="0">
              <a:solidFill>
                <a:srgbClr val="002060"/>
              </a:solidFill>
              <a:latin typeface="Bungee"/>
              <a:ea typeface="Bungee"/>
              <a:cs typeface="Bungee"/>
              <a:sym typeface="Bungee"/>
            </a:endParaRPr>
          </a:p>
        </p:txBody>
      </p:sp>
      <p:pic>
        <p:nvPicPr>
          <p:cNvPr id="11" name="gio an den roi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13048354" y="4596027"/>
            <a:ext cx="692501" cy="69250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6795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-10800000">
            <a:off x="9415590" y="-406963"/>
            <a:ext cx="10294127" cy="10294127"/>
          </a:xfrm>
          <a:custGeom>
            <a:avLst/>
            <a:gdLst/>
            <a:ahLst/>
            <a:cxnLst/>
            <a:rect l="l" t="t" r="r" b="b"/>
            <a:pathLst>
              <a:path w="10294127" h="10294127">
                <a:moveTo>
                  <a:pt x="0" y="0"/>
                </a:moveTo>
                <a:lnTo>
                  <a:pt x="10294128" y="0"/>
                </a:lnTo>
                <a:lnTo>
                  <a:pt x="10294128" y="10294128"/>
                </a:lnTo>
                <a:lnTo>
                  <a:pt x="0" y="1029412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=""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 rot="-10800000">
            <a:off x="-869012" y="-406963"/>
            <a:ext cx="10294127" cy="10294127"/>
          </a:xfrm>
          <a:custGeom>
            <a:avLst/>
            <a:gdLst/>
            <a:ahLst/>
            <a:cxnLst/>
            <a:rect l="l" t="t" r="r" b="b"/>
            <a:pathLst>
              <a:path w="10294127" h="10294127">
                <a:moveTo>
                  <a:pt x="0" y="0"/>
                </a:moveTo>
                <a:lnTo>
                  <a:pt x="10294127" y="0"/>
                </a:lnTo>
                <a:lnTo>
                  <a:pt x="10294127" y="10294128"/>
                </a:lnTo>
                <a:lnTo>
                  <a:pt x="0" y="1029412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=""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1028700" y="9480951"/>
            <a:ext cx="16230600" cy="1698816"/>
          </a:xfrm>
          <a:custGeom>
            <a:avLst/>
            <a:gdLst/>
            <a:ahLst/>
            <a:cxnLst/>
            <a:rect l="l" t="t" r="r" b="b"/>
            <a:pathLst>
              <a:path w="16230600" h="1698816">
                <a:moveTo>
                  <a:pt x="0" y="0"/>
                </a:moveTo>
                <a:lnTo>
                  <a:pt x="16230600" y="0"/>
                </a:lnTo>
                <a:lnTo>
                  <a:pt x="16230600" y="1698816"/>
                </a:lnTo>
                <a:lnTo>
                  <a:pt x="0" y="1698816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 b="-161542"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-1068322" y="7045543"/>
            <a:ext cx="6168173" cy="4656971"/>
          </a:xfrm>
          <a:custGeom>
            <a:avLst/>
            <a:gdLst/>
            <a:ahLst/>
            <a:cxnLst/>
            <a:rect l="l" t="t" r="r" b="b"/>
            <a:pathLst>
              <a:path w="6168173" h="4656971">
                <a:moveTo>
                  <a:pt x="0" y="0"/>
                </a:moveTo>
                <a:lnTo>
                  <a:pt x="6168173" y="0"/>
                </a:lnTo>
                <a:lnTo>
                  <a:pt x="6168173" y="4656971"/>
                </a:lnTo>
                <a:lnTo>
                  <a:pt x="0" y="4656971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 flipH="1">
            <a:off x="13202577" y="6929815"/>
            <a:ext cx="6168173" cy="4656971"/>
          </a:xfrm>
          <a:custGeom>
            <a:avLst/>
            <a:gdLst/>
            <a:ahLst/>
            <a:cxnLst/>
            <a:rect l="l" t="t" r="r" b="b"/>
            <a:pathLst>
              <a:path w="6168173" h="4656971">
                <a:moveTo>
                  <a:pt x="6168173" y="0"/>
                </a:moveTo>
                <a:lnTo>
                  <a:pt x="0" y="0"/>
                </a:lnTo>
                <a:lnTo>
                  <a:pt x="0" y="4656970"/>
                </a:lnTo>
                <a:lnTo>
                  <a:pt x="6168173" y="4656970"/>
                </a:lnTo>
                <a:lnTo>
                  <a:pt x="6168173" y="0"/>
                </a:lnTo>
                <a:close/>
              </a:path>
            </a:pathLst>
          </a:custGeom>
          <a:blipFill>
            <a:blip r:embed="rId7"/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>
            <a:off x="4787203" y="1692785"/>
            <a:ext cx="9947873" cy="7042623"/>
          </a:xfrm>
          <a:custGeom>
            <a:avLst/>
            <a:gdLst/>
            <a:ahLst/>
            <a:cxnLst/>
            <a:rect l="l" t="t" r="r" b="b"/>
            <a:pathLst>
              <a:path w="9947873" h="7042623">
                <a:moveTo>
                  <a:pt x="0" y="0"/>
                </a:moveTo>
                <a:lnTo>
                  <a:pt x="9947874" y="0"/>
                </a:lnTo>
                <a:lnTo>
                  <a:pt x="9947874" y="7042623"/>
                </a:lnTo>
                <a:lnTo>
                  <a:pt x="0" y="7042623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=""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>
            <a:off x="-1638086" y="185039"/>
            <a:ext cx="4270797" cy="10621058"/>
          </a:xfrm>
          <a:custGeom>
            <a:avLst/>
            <a:gdLst/>
            <a:ahLst/>
            <a:cxnLst/>
            <a:rect l="l" t="t" r="r" b="b"/>
            <a:pathLst>
              <a:path w="4270797" h="10621058">
                <a:moveTo>
                  <a:pt x="0" y="0"/>
                </a:moveTo>
                <a:lnTo>
                  <a:pt x="4270798" y="0"/>
                </a:lnTo>
                <a:lnTo>
                  <a:pt x="4270798" y="10621058"/>
                </a:lnTo>
                <a:lnTo>
                  <a:pt x="0" y="10621058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=""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</p:sp>
      <p:sp>
        <p:nvSpPr>
          <p:cNvPr id="9" name="Freeform 9"/>
          <p:cNvSpPr/>
          <p:nvPr/>
        </p:nvSpPr>
        <p:spPr>
          <a:xfrm flipH="1">
            <a:off x="15657773" y="185039"/>
            <a:ext cx="4270797" cy="10621058"/>
          </a:xfrm>
          <a:custGeom>
            <a:avLst/>
            <a:gdLst/>
            <a:ahLst/>
            <a:cxnLst/>
            <a:rect l="l" t="t" r="r" b="b"/>
            <a:pathLst>
              <a:path w="4270797" h="10621058">
                <a:moveTo>
                  <a:pt x="4270797" y="0"/>
                </a:moveTo>
                <a:lnTo>
                  <a:pt x="0" y="0"/>
                </a:lnTo>
                <a:lnTo>
                  <a:pt x="0" y="10621058"/>
                </a:lnTo>
                <a:lnTo>
                  <a:pt x="4270797" y="10621058"/>
                </a:lnTo>
                <a:lnTo>
                  <a:pt x="4270797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=""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</p:sp>
      <p:sp>
        <p:nvSpPr>
          <p:cNvPr id="10" name="TextBox 10"/>
          <p:cNvSpPr txBox="1"/>
          <p:nvPr/>
        </p:nvSpPr>
        <p:spPr>
          <a:xfrm>
            <a:off x="5284313" y="4432323"/>
            <a:ext cx="8953652" cy="61555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en-US" sz="4000" dirty="0" err="1" smtClean="0">
                <a:solidFill>
                  <a:srgbClr val="002060"/>
                </a:solidFill>
                <a:latin typeface="Bungee"/>
                <a:ea typeface="Bungee"/>
                <a:cs typeface="Bungee"/>
                <a:sym typeface="Bungee"/>
              </a:rPr>
              <a:t>Trò</a:t>
            </a:r>
            <a:r>
              <a:rPr lang="en-US" sz="4000" dirty="0" smtClean="0">
                <a:solidFill>
                  <a:srgbClr val="002060"/>
                </a:solidFill>
                <a:latin typeface="Bungee"/>
                <a:ea typeface="Bungee"/>
                <a:cs typeface="Bungee"/>
                <a:sym typeface="Bungee"/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latin typeface="Bungee"/>
                <a:ea typeface="Bungee"/>
                <a:cs typeface="Bungee"/>
                <a:sym typeface="Bungee"/>
              </a:rPr>
              <a:t>chơi</a:t>
            </a:r>
            <a:r>
              <a:rPr lang="en-US" sz="4000" dirty="0" smtClean="0">
                <a:solidFill>
                  <a:srgbClr val="002060"/>
                </a:solidFill>
                <a:latin typeface="Bungee"/>
                <a:ea typeface="Bungee"/>
                <a:cs typeface="Bungee"/>
                <a:sym typeface="Bungee"/>
              </a:rPr>
              <a:t> : </a:t>
            </a:r>
            <a:r>
              <a:rPr lang="en-US" sz="4000" dirty="0" err="1" smtClean="0">
                <a:solidFill>
                  <a:srgbClr val="002060"/>
                </a:solidFill>
                <a:latin typeface="Bungee"/>
                <a:ea typeface="Bungee"/>
                <a:cs typeface="Bungee"/>
                <a:sym typeface="Bungee"/>
              </a:rPr>
              <a:t>Chơi</a:t>
            </a:r>
            <a:r>
              <a:rPr lang="en-US" sz="4000" dirty="0" smtClean="0">
                <a:solidFill>
                  <a:srgbClr val="002060"/>
                </a:solidFill>
                <a:latin typeface="Bungee"/>
                <a:ea typeface="Bungee"/>
                <a:cs typeface="Bungee"/>
                <a:sym typeface="Bungee"/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latin typeface="Bungee"/>
                <a:ea typeface="Bungee"/>
                <a:cs typeface="Bungee"/>
                <a:sym typeface="Bungee"/>
              </a:rPr>
              <a:t>với</a:t>
            </a:r>
            <a:r>
              <a:rPr lang="en-US" sz="4000" dirty="0" smtClean="0">
                <a:solidFill>
                  <a:srgbClr val="002060"/>
                </a:solidFill>
                <a:latin typeface="Bungee"/>
                <a:ea typeface="Bungee"/>
                <a:cs typeface="Bungee"/>
                <a:sym typeface="Bungee"/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latin typeface="Bungee"/>
                <a:ea typeface="Bungee"/>
                <a:cs typeface="Bungee"/>
                <a:sym typeface="Bungee"/>
              </a:rPr>
              <a:t>búp</a:t>
            </a:r>
            <a:r>
              <a:rPr lang="en-US" sz="4000" dirty="0" smtClean="0">
                <a:solidFill>
                  <a:srgbClr val="002060"/>
                </a:solidFill>
                <a:latin typeface="Bungee"/>
                <a:ea typeface="Bungee"/>
                <a:cs typeface="Bungee"/>
                <a:sym typeface="Bungee"/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latin typeface="Bungee"/>
                <a:ea typeface="Bungee"/>
                <a:cs typeface="Bungee"/>
                <a:sym typeface="Bungee"/>
              </a:rPr>
              <a:t>bê</a:t>
            </a:r>
            <a:endParaRPr lang="en-US" sz="4000" dirty="0">
              <a:solidFill>
                <a:srgbClr val="002060"/>
              </a:solidFill>
              <a:latin typeface="Bungee"/>
              <a:ea typeface="Bungee"/>
              <a:cs typeface="Bungee"/>
              <a:sym typeface="Bungee"/>
            </a:endParaRPr>
          </a:p>
        </p:txBody>
      </p:sp>
    </p:spTree>
    <p:extLst>
      <p:ext uri="{BB962C8B-B14F-4D97-AF65-F5344CB8AC3E}">
        <p14:creationId xmlns:p14="http://schemas.microsoft.com/office/powerpoint/2010/main" val="40955195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437</TotalTime>
  <Words>79</Words>
  <Application>Microsoft Office PowerPoint</Application>
  <PresentationFormat>Custom</PresentationFormat>
  <Paragraphs>13</Paragraphs>
  <Slides>3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8" baseType="lpstr">
      <vt:lpstr>Arial</vt:lpstr>
      <vt:lpstr>Bungee</vt:lpstr>
      <vt:lpstr>Calibri</vt:lpstr>
      <vt:lpstr>Paytone One</vt:lpstr>
      <vt:lpstr>Office Theme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LĨNH VỰC PHÁT TRIỂN NGÔN NGỮ</dc:title>
  <cp:lastModifiedBy>A333</cp:lastModifiedBy>
  <cp:revision>27</cp:revision>
  <dcterms:created xsi:type="dcterms:W3CDTF">2006-08-16T00:00:00Z</dcterms:created>
  <dcterms:modified xsi:type="dcterms:W3CDTF">2025-12-01T06:01:46Z</dcterms:modified>
  <dc:identifier>DAG1RC1PKXE</dc:identifier>
</cp:coreProperties>
</file>