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82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110" y="308573"/>
            <a:ext cx="8734020" cy="838199"/>
          </a:xfrm>
        </p:spPr>
        <p:txBody>
          <a:bodyPr>
            <a:normAutofit fontScale="90000"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ỦY BAN NHÂN DÂN PHƯỜNG PHÚC LỢI</a:t>
            </a:r>
            <a:br>
              <a:rPr lang="vi-VN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TRƯỜNG </a:t>
            </a:r>
            <a:r>
              <a:rPr lang="en-US" sz="3200" b="1" dirty="0" smtClean="0">
                <a:solidFill>
                  <a:srgbClr val="FF0000"/>
                </a:solidFill>
              </a:rPr>
              <a:t>MẦM NON HOA SỮA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LĨNH VỰC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 NGÔN NGỮ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905000" y="4215554"/>
            <a:ext cx="6172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MGN B3(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4 - 5 </a:t>
            </a:r>
            <a:r>
              <a:rPr 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tuổi)</a:t>
            </a:r>
          </a:p>
          <a:p>
            <a:pPr algn="l"/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0" y="5966752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/>
              <a:t>Năm học 2025-2026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38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ỦY BAN NHÂN DÂN PHƯỜNG PHÚC LỢI 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Sang</cp:lastModifiedBy>
  <cp:revision>10</cp:revision>
  <dcterms:created xsi:type="dcterms:W3CDTF">2006-08-16T00:00:00Z</dcterms:created>
  <dcterms:modified xsi:type="dcterms:W3CDTF">2025-11-09T13:38:36Z</dcterms:modified>
</cp:coreProperties>
</file>