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300+ thiết kế hình nền powerpoint đẹp Đạt tiêu chuẩn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-26236"/>
            <a:ext cx="12220533" cy="68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51655" y="2329335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5400" b="1" cap="none" spc="0" dirty="0">
              <a:ln w="12700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5620" y="3241197"/>
            <a:ext cx="463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 B3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4 -5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13357" y="858245"/>
            <a:ext cx="893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ỦY BAN NHÂN DÂN PHƯỜNG PHÚC LỢI </a:t>
            </a:r>
          </a:p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          TRƯỜNG MẦM NON HOA SỮA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4446" y="480561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2025-2026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909" cy="10549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</a:p>
        </p:txBody>
      </p:sp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gì?Còn 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cong như một vầng trăng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mũi có lưỡi có răng không mồm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nông gần gũi sớm hôm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năng hễ thấy cỏ liền cắt ngay</a:t>
            </a:r>
            <a:endParaRPr lang="en-US" sz="2800" b="1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ngế 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 Thích! Thích</a:t>
            </a:r>
            <a:endParaRPr lang="en-US" sz="4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Quỳnh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79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09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nhà</a:t>
            </a:r>
            <a:b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54909" cy="1054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236</Words>
  <Application>Microsoft Office PowerPoint</Application>
  <PresentationFormat>Widescreen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Sang</cp:lastModifiedBy>
  <cp:revision>33</cp:revision>
  <dcterms:created xsi:type="dcterms:W3CDTF">2022-11-13T04:05:14Z</dcterms:created>
  <dcterms:modified xsi:type="dcterms:W3CDTF">2025-11-09T13:46:42Z</dcterms:modified>
</cp:coreProperties>
</file>