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7" r:id="rId4"/>
    <p:sldId id="259" r:id="rId5"/>
    <p:sldId id="276" r:id="rId6"/>
    <p:sldId id="278" r:id="rId7"/>
    <p:sldId id="279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62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453199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UBND PHƯỜNG PHÚC LỢI </a:t>
            </a:r>
          </a:p>
          <a:p>
            <a:pPr algn="ctr"/>
            <a:r>
              <a:rPr lang="vi-VN" sz="3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TRƯỜNG MN HOA SỮA 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" y="2636549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KHÁM PHÁ MÔI TRƯỜNG XUNG QUANH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" y="330714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THÍ NGHIỆM: NƯỚC ĐỔI MÀU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088810"/>
            <a:ext cx="5257800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vi-VN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Mẫu giáo nhỡ B3(4-5 tuổi)</a:t>
            </a:r>
            <a:endParaRPr lang="en-US" sz="28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arto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18" y="381000"/>
            <a:ext cx="1697182" cy="16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5350"/>
            <a:ext cx="1828800" cy="18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6324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2025-2026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86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3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nghiệm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bị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đổi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do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chất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suốt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axit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hồng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Xà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phòng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bajo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xanh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BÉ LÀM THÍ NGHIỆM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Trò</a:t>
            </a:r>
            <a:r>
              <a:rPr lang="en-US" sz="40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chơi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“CHUNG SỨC”</a:t>
            </a:r>
            <a:endParaRPr lang="en-US" sz="6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3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600325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39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2" y="337790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Nhìn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cô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Và</a:t>
            </a:r>
            <a:r>
              <a:rPr lang="en-US" sz="4000" b="1" dirty="0" smtClean="0">
                <a:latin typeface="Cambria" pitchFamily="18" charset="0"/>
              </a:rPr>
              <a:t> </a:t>
            </a:r>
            <a:endParaRPr lang="en-US" sz="4000" b="1" dirty="0"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Đoán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với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vật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dụng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chúng</a:t>
            </a:r>
            <a:r>
              <a:rPr lang="en-US" sz="4000" b="1" dirty="0" smtClean="0">
                <a:latin typeface="Cambria" pitchFamily="18" charset="0"/>
              </a:rPr>
              <a:t> ta </a:t>
            </a:r>
            <a:r>
              <a:rPr lang="en-US" sz="4000" b="1" dirty="0" err="1" smtClean="0">
                <a:latin typeface="Cambria" pitchFamily="18" charset="0"/>
              </a:rPr>
              <a:t>sẽ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tìm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hiểu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về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điều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 </a:t>
            </a:r>
            <a:endParaRPr lang="en-US" sz="4000" b="1" dirty="0">
              <a:latin typeface="Cambria" pitchFamily="18" charset="0"/>
            </a:endParaRPr>
          </a:p>
        </p:txBody>
      </p:sp>
      <p:pic>
        <p:nvPicPr>
          <p:cNvPr id="4" name="Picture 6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0100"/>
            <a:ext cx="172561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g003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05300"/>
            <a:ext cx="1792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3900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Bột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384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256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Sang</cp:lastModifiedBy>
  <cp:revision>27</cp:revision>
  <dcterms:created xsi:type="dcterms:W3CDTF">2016-12-20T13:39:57Z</dcterms:created>
  <dcterms:modified xsi:type="dcterms:W3CDTF">2025-10-05T02:19:37Z</dcterms:modified>
</cp:coreProperties>
</file>