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33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94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24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60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91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5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11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5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2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26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7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179BF-F98C-4ECF-B55F-B88DAEDEDD4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7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kids and sun&#10;&#10;AI-generated content may be incorrect.">
            <a:extLst>
              <a:ext uri="{FF2B5EF4-FFF2-40B4-BE49-F238E27FC236}">
                <a16:creationId xmlns:a16="http://schemas.microsoft.com/office/drawing/2014/main" id="{7738956D-9681-588C-F0AE-E213A6CF7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vi-VN" sz="27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ỦY BAN NHÂN DÂN PHƯỜNG PHÚC LỢI </a:t>
            </a:r>
            <a:br>
              <a:rPr lang="vi-VN" sz="27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</a:br>
            <a:r>
              <a:rPr lang="vi-VN" sz="27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TRƯỜNG MẦM NON HOA SỮA </a:t>
            </a:r>
            <a: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TimeH"/>
              </a:rPr>
              <a:t/>
            </a:r>
            <a:b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TimeH"/>
              </a:rPr>
            </a:br>
            <a:r>
              <a:rPr lang="vi-VN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TimeH"/>
              </a:rPr>
              <a:t/>
            </a:r>
            <a:br>
              <a:rPr lang="vi-VN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TimeH"/>
              </a:rPr>
            </a:br>
            <a: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H"/>
              </a:rPr>
              <a:t/>
            </a:r>
            <a:b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H"/>
              </a:rPr>
            </a:br>
            <a:r>
              <a:rPr lang="vi-VN" sz="4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Lĩnh vực phát triển thể chất </a:t>
            </a:r>
            <a:br>
              <a:rPr lang="vi-VN" sz="4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</a:br>
            <a:r>
              <a:rPr lang="vi-VN" sz="4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Đề tài: </a:t>
            </a:r>
            <a:r>
              <a:rPr lang="vi-VN" sz="4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Bật qua vật cản</a:t>
            </a:r>
            <a:endParaRPr lang="en-US" sz="40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289560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MGN  B3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(4-5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l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vi-VN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vi-V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vi-VN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 học 2025-2026</a:t>
            </a:r>
            <a:endParaRPr lang="en-US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54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914400"/>
            <a:ext cx="6400800" cy="175260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6" name="2_khoi_dong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6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4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762000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PHÁT TRIỂN CHUNG</a:t>
            </a:r>
          </a:p>
        </p:txBody>
      </p:sp>
      <p:pic>
        <p:nvPicPr>
          <p:cNvPr id="4" name="3_phat_trien_chung(nang_s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2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35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ĐỘNG CƠ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vi-VN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Bật qua vật cản 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4_nhac_van_don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30427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0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vi-VN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Đập bóng 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5_nhac_tro_cho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5063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 TĨNH</a:t>
            </a:r>
          </a:p>
        </p:txBody>
      </p:sp>
      <p:pic>
        <p:nvPicPr>
          <p:cNvPr id="4" name="6_nhac_hoi_tinh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2441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6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41</Words>
  <Application>Microsoft Office PowerPoint</Application>
  <PresentationFormat>On-screen Show (4:3)</PresentationFormat>
  <Paragraphs>10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.VnTimeH</vt:lpstr>
      <vt:lpstr>Arial</vt:lpstr>
      <vt:lpstr>Calibri</vt:lpstr>
      <vt:lpstr>Times New Roman</vt:lpstr>
      <vt:lpstr>Office Theme</vt:lpstr>
      <vt:lpstr>ỦY BAN NHÂN DÂN PHƯỜNG PHÚC LỢI  TRƯỜNG MẦM NON HOA SỮA    Lĩnh vực phát triển thể chất  Đề tài: Bật qua vật cản</vt:lpstr>
      <vt:lpstr>PowerPoint Presentation</vt:lpstr>
      <vt:lpstr>BÀI TẬP PHÁT TRIỂN CHUNG</vt:lpstr>
      <vt:lpstr>VẬN ĐỘNG CƠ BẢN Bật qua vật cản </vt:lpstr>
      <vt:lpstr>TRÒ CHƠI Đập bóng </vt:lpstr>
      <vt:lpstr>HỒI TĨNH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Gi¸o ¸n  PHÁT TRIỂN VẬN ĐỘNG</dc:title>
  <dc:creator>Welcome</dc:creator>
  <cp:lastModifiedBy>Sang</cp:lastModifiedBy>
  <cp:revision>9</cp:revision>
  <dcterms:created xsi:type="dcterms:W3CDTF">2018-10-16T03:58:51Z</dcterms:created>
  <dcterms:modified xsi:type="dcterms:W3CDTF">2025-11-09T14:48:43Z</dcterms:modified>
</cp:coreProperties>
</file>