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69" r:id="rId5"/>
    <p:sldId id="270" r:id="rId6"/>
    <p:sldId id="271" r:id="rId7"/>
    <p:sldId id="258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4BE7-2F36-454B-BB39-61C0EE80ED5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84F1-A5A2-426F-A1CB-269AE928F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584F1-A5A2-426F-A1CB-269AE928F1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cay_ca_chua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CHUBODOI/nhac%20nen.wa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18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CHUBODOI\photo-0-15300069979371682706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6426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Truyện</a:t>
            </a:r>
            <a:r>
              <a:rPr lang="en-US" sz="4000" b="1" dirty="0" smtClean="0">
                <a:latin typeface=".VnAvant" pitchFamily="34" charset="0"/>
              </a:rPr>
              <a:t>: </a:t>
            </a:r>
            <a:r>
              <a:rPr lang="en-US" sz="4000" b="1" dirty="0" err="1" smtClean="0">
                <a:latin typeface=".VnAvant" pitchFamily="34" charset="0"/>
              </a:rPr>
              <a:t>Qủa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cà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chua</a:t>
            </a:r>
            <a:r>
              <a:rPr lang="en-US" sz="4000" b="1" dirty="0" smtClean="0">
                <a:latin typeface=".VnAvant" pitchFamily="34" charset="0"/>
              </a:rPr>
              <a:t> con</a:t>
            </a:r>
          </a:p>
          <a:p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67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ảnh cà chua\tac-dung-ca-ch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6096000" cy="4114800"/>
          </a:xfrm>
          <a:prstGeom prst="rect">
            <a:avLst/>
          </a:prstGeom>
          <a:noFill/>
        </p:spPr>
      </p:pic>
      <p:cxnSp>
        <p:nvCxnSpPr>
          <p:cNvPr id="4" name="Elbow Connector 3"/>
          <p:cNvCxnSpPr/>
          <p:nvPr/>
        </p:nvCxnSpPr>
        <p:spPr>
          <a:xfrm flipV="1">
            <a:off x="4495800" y="1981200"/>
            <a:ext cx="3352800" cy="304800"/>
          </a:xfrm>
          <a:prstGeom prst="bentConnector3">
            <a:avLst>
              <a:gd name="adj1" fmla="val 3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>
            <a:off x="609600" y="3962400"/>
            <a:ext cx="2971800" cy="381000"/>
          </a:xfrm>
          <a:prstGeom prst="bentConnector3">
            <a:avLst>
              <a:gd name="adj1" fmla="val 346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1524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cuống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429000"/>
            <a:ext cx="162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quả</a:t>
            </a:r>
            <a:endParaRPr lang="en-US" sz="20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ảnh cà chua\tomatoes-291583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ảnh cà chua\cay-ca-chua-xanh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3505200"/>
          </a:xfrm>
          <a:prstGeom prst="rect">
            <a:avLst/>
          </a:prstGeom>
          <a:noFill/>
        </p:spPr>
      </p:pic>
      <p:pic>
        <p:nvPicPr>
          <p:cNvPr id="3075" name="Picture 3" descr="C:\Users\Administrator\Desktop\ảnh cà chua\univadis-5.7-_ca_chua_xanh_giup_giam_suy_tinh_mach-BS.Tuyet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48768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ảnh cà chua\47359a90eed3ee35f2dab5a3c718abb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62450" cy="35814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ảnh cà chua\a-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81400"/>
            <a:ext cx="4724400" cy="3276600"/>
          </a:xfrm>
          <a:prstGeom prst="rect">
            <a:avLst/>
          </a:prstGeom>
          <a:noFill/>
        </p:spPr>
      </p:pic>
      <p:pic>
        <p:nvPicPr>
          <p:cNvPr id="4101" name="Picture 5" descr="C:\Users\Administrator\Desktop\ảnh cà chua\ca-chua-giam-c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4343400" cy="3200400"/>
          </a:xfrm>
          <a:prstGeom prst="rect">
            <a:avLst/>
          </a:prstGeom>
          <a:noFill/>
        </p:spPr>
      </p:pic>
      <p:pic>
        <p:nvPicPr>
          <p:cNvPr id="4102" name="Picture 6" descr="C:\Users\Administrator\Desktop\ảnh cà chua\hinh-anh-cach-lam-salad-xa-lach-ca-chua-ngon-het-nac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471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atin typeface=".VnAvan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3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758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80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ay_ca_chu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450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524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Sợi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dây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kì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diệu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70C0"/>
                </a:solidFill>
              </a:rPr>
              <a:t>Trò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err="1" smtClean="0">
                <a:solidFill>
                  <a:srgbClr val="0070C0"/>
                </a:solidFill>
              </a:rPr>
              <a:t>chơi</a:t>
            </a:r>
            <a:r>
              <a:rPr lang="en-US" sz="8000" b="1" i="1" dirty="0" smtClean="0">
                <a:solidFill>
                  <a:srgbClr val="0070C0"/>
                </a:solidFill>
              </a:rPr>
              <a:t>:</a:t>
            </a:r>
            <a:br>
              <a:rPr lang="en-US" sz="8000" b="1" i="1" dirty="0" smtClean="0">
                <a:solidFill>
                  <a:srgbClr val="0070C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Đầu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bếp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nhí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57</Words>
  <Application>Microsoft Office PowerPoint</Application>
  <PresentationFormat>On-screen Show (4:3)</PresentationFormat>
  <Paragraphs>18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.VnAvantH</vt:lpstr>
      <vt:lpstr>Arial</vt:lpstr>
      <vt:lpstr>Calibri</vt:lpstr>
      <vt:lpstr>Times New Roman</vt:lpstr>
      <vt:lpstr>Office Theme</vt:lpstr>
      <vt:lpstr>UBND PHƯỜNG PHÚC LỢI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 Sợi dây kì diệu</vt:lpstr>
      <vt:lpstr>Trò chơi: Đầu bếp nhí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C3HS</cp:lastModifiedBy>
  <cp:revision>64</cp:revision>
  <dcterms:created xsi:type="dcterms:W3CDTF">2006-08-16T00:00:00Z</dcterms:created>
  <dcterms:modified xsi:type="dcterms:W3CDTF">2025-11-05T01:46:03Z</dcterms:modified>
</cp:coreProperties>
</file>