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8" r:id="rId4"/>
    <p:sldId id="258" r:id="rId5"/>
    <p:sldId id="263" r:id="rId6"/>
    <p:sldId id="262" r:id="rId7"/>
    <p:sldId id="261" r:id="rId8"/>
    <p:sldId id="264" r:id="rId9"/>
    <p:sldId id="266" r:id="rId10"/>
    <p:sldId id="273" r:id="rId11"/>
    <p:sldId id="276" r:id="rId12"/>
    <p:sldId id="265" r:id="rId13"/>
    <p:sldId id="269" r:id="rId14"/>
    <p:sldId id="270" r:id="rId15"/>
    <p:sldId id="268" r:id="rId16"/>
    <p:sldId id="272" r:id="rId17"/>
    <p:sldId id="275" r:id="rId18"/>
    <p:sldId id="271" r:id="rId19"/>
    <p:sldId id="274" r:id="rId20"/>
    <p:sldId id="260" r:id="rId21"/>
    <p:sldId id="267" r:id="rId22"/>
    <p:sldId id="277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E72D-9B86-4E4F-B1B7-13946BD0B4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85AF-0CB7-4EE1-9621-50C8188B4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" y="0"/>
            <a:ext cx="12191999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77" y="259610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CHUYỆN VỀ GIA ĐÌNH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3-4 TUỔI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6755" y="4209398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3566" y="5316583"/>
            <a:ext cx="811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777" y="49626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LÊ HẢO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097" y="982802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ÈN KỶ NĂNG CHÀO HỎI LỄ PHÉP CHO T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"/>
            <a:ext cx="6204857" cy="68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áo dục lễ giáo cho trẻ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-44171"/>
            <a:ext cx="5987143" cy="6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99+ Hình Nền Động Đẹp Cho Điện Thoại, Máy Tính Lung Linh Hơ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4-Point Star 2"/>
          <p:cNvSpPr/>
          <p:nvPr/>
        </p:nvSpPr>
        <p:spPr>
          <a:xfrm>
            <a:off x="161365" y="2169879"/>
            <a:ext cx="7422776" cy="4208929"/>
          </a:xfrm>
          <a:prstGeom prst="star4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bé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Thịnh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nè</a:t>
            </a:r>
            <a:r>
              <a:rPr lang="en-US" sz="2000" dirty="0" smtClean="0">
                <a:solidFill>
                  <a:srgbClr val="002060"/>
                </a:solidFill>
              </a:rPr>
              <a:t>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5983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3953" y="5842337"/>
            <a:ext cx="7812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Ăn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sáng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nh sách từ vựng tiếng Anh đồ chơi th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564573" y="0"/>
            <a:ext cx="2025707" cy="139207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Chơi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cùng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nhau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5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hững hình ảnh gia đình đẹp, hạnh phúc và ý nghĩ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4" y="0"/>
            <a:ext cx="653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8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0"/>
            <a:ext cx="618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6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87761" y="641911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con?</a:t>
            </a:r>
            <a:endParaRPr lang="en-US" sz="2400" dirty="0"/>
          </a:p>
        </p:txBody>
      </p:sp>
      <p:sp>
        <p:nvSpPr>
          <p:cNvPr id="8" name="Explosion 1 7"/>
          <p:cNvSpPr/>
          <p:nvPr/>
        </p:nvSpPr>
        <p:spPr>
          <a:xfrm>
            <a:off x="7793617" y="1308056"/>
            <a:ext cx="3671047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đông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6"/>
            <a:ext cx="12192000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đình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ít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5" y="992777"/>
            <a:ext cx="5738191" cy="5865223"/>
          </a:xfrm>
          <a:prstGeom prst="rect">
            <a:avLst/>
          </a:prstGeom>
        </p:spPr>
      </p:pic>
      <p:pic>
        <p:nvPicPr>
          <p:cNvPr id="6146" name="Picture 2" descr="Dạy con về tình thân qua những bức ảnh gia đình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992776"/>
            <a:ext cx="6424433" cy="5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070469"/>
            <a:ext cx="8508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Thịnh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Dạy bé học nói về các thành viên trong gia đình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27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164976" y="1308056"/>
            <a:ext cx="7382436" cy="256565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Thịnh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 con hay </a:t>
            </a:r>
            <a:r>
              <a:rPr lang="en-US" sz="2400" dirty="0" err="1" smtClean="0"/>
              <a:t>ít</a:t>
            </a:r>
            <a:r>
              <a:rPr lang="en-US" sz="2400" dirty="0" smtClean="0"/>
              <a:t> con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1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54941" y="1317812"/>
            <a:ext cx="6454588" cy="282388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huynh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ngày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nhé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huyến khích bé giúp mẹ làm việc nhà phù hợp độ tuổi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hình nền động đẹp -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0422"/>
            <a:ext cx="6418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78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ướng dẫn đeo khẩu trang y tế đúng cách - Bệnh viện Quốc tế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5" y="0"/>
            <a:ext cx="6089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66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1"/>
            <a:ext cx="6235337" cy="6858000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0" y="705394"/>
            <a:ext cx="1854927" cy="1690914"/>
          </a:xfrm>
          <a:prstGeom prst="flowChartMagnetic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Ba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Hải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công</a:t>
            </a:r>
            <a:r>
              <a:rPr lang="en-US" dirty="0" smtClean="0">
                <a:solidFill>
                  <a:sysClr val="windowText" lastClr="000000"/>
                </a:solidFill>
              </a:rPr>
              <a:t> 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6234612" y="222068"/>
            <a:ext cx="2511243" cy="17797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Thịnh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tên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Nhi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giáo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viên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ược hỏi lý do vì sao muốn đi học, bé gái xinh như búp bê trình bày cả  tràng dài rồi chốt hạ 1 câu khiến phóng viên cười té ghế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18"/>
            <a:ext cx="5852160" cy="69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 TRAI ĐI HỌC 1 – Thiết bị trường học Tam 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-90488"/>
            <a:ext cx="6339840" cy="69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9488" y="-18097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Lan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754247" y="-356246"/>
            <a:ext cx="2538482" cy="213260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EmThịnh</a:t>
            </a:r>
            <a:r>
              <a:rPr lang="en-US" dirty="0" smtClean="0">
                <a:solidFill>
                  <a:srgbClr val="0070C0"/>
                </a:solidFill>
              </a:rPr>
              <a:t> 3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mầm</a:t>
            </a:r>
            <a:r>
              <a:rPr lang="en-US" dirty="0" smtClean="0"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Mãu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ẻ không chào hỏi mọi người có phải là trẻ hư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42"/>
            <a:ext cx="12192001" cy="68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art 5"/>
          <p:cNvSpPr/>
          <p:nvPr/>
        </p:nvSpPr>
        <p:spPr>
          <a:xfrm>
            <a:off x="3574134" y="-161364"/>
            <a:ext cx="2810435" cy="22752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phép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hỏi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mọi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về gia đình cho các bé mầm non hiểu về gia đình hơn - Giáo án, bài  giảng và tin tức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9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318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Gia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đình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bé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Hoa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1841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0"/>
            <a:ext cx="6073587" cy="68580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10139083" y="0"/>
            <a:ext cx="2052916" cy="2877671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Mẹ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Hoa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làm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nghề</a:t>
            </a:r>
            <a:r>
              <a:rPr lang="en-US" dirty="0" smtClean="0">
                <a:solidFill>
                  <a:sysClr val="windowText" lastClr="000000"/>
                </a:solidFill>
              </a:rPr>
              <a:t> y </a:t>
            </a:r>
            <a:r>
              <a:rPr lang="en-US" dirty="0" err="1" smtClean="0">
                <a:solidFill>
                  <a:sysClr val="windowText" lastClr="000000"/>
                </a:solidFill>
              </a:rPr>
              <a:t>tá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3873713"/>
            <a:ext cx="7221855" cy="17785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ổng hợp hình nền đẹp phần 2 - KhoHinh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É GÁI ĐI HỌC 1 – Thiết bị trường học Tam T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32"/>
            <a:ext cx="12192000" cy="69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056664" y="0"/>
            <a:ext cx="2538482" cy="2824403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Hoa</a:t>
            </a:r>
            <a:r>
              <a:rPr lang="en-US" dirty="0" smtClean="0">
                <a:solidFill>
                  <a:srgbClr val="0070C0"/>
                </a:solidFill>
              </a:rPr>
              <a:t> 5 </a:t>
            </a:r>
            <a:r>
              <a:rPr lang="en-US" dirty="0" err="1" smtClean="0">
                <a:solidFill>
                  <a:srgbClr val="0070C0"/>
                </a:solidFill>
              </a:rPr>
              <a:t>tuổi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lớp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Lá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Trường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Mẫu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Tân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Hội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178</Words>
  <Application>Microsoft Office PowerPoint</Application>
  <PresentationFormat>Widescreen</PresentationFormat>
  <Paragraphs>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C3HS</cp:lastModifiedBy>
  <cp:revision>35</cp:revision>
  <dcterms:created xsi:type="dcterms:W3CDTF">2021-10-23T15:37:06Z</dcterms:created>
  <dcterms:modified xsi:type="dcterms:W3CDTF">2025-11-05T01:14:48Z</dcterms:modified>
</cp:coreProperties>
</file>