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648075" y="5084763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51000" y="3808837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819333" y="4711935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 (  </a:t>
            </a:r>
            <a:r>
              <a:rPr lang="en-US" sz="7200" b="1" dirty="0" err="1" smtClean="0"/>
              <a:t>Mũi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 smtClean="0"/>
              <a:t>tay</a:t>
            </a:r>
            <a:r>
              <a:rPr lang="en-US" sz="7200" b="1" dirty="0" smtClean="0"/>
              <a:t> (</a:t>
            </a:r>
            <a:r>
              <a:rPr lang="en-US" sz="7200" b="1" dirty="0" err="1" smtClean="0"/>
              <a:t>Xúc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109</Words>
  <Application>Microsoft Office PowerPoint</Application>
  <PresentationFormat>Widescreen</PresentationFormat>
  <Paragraphs>15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C3HS</cp:lastModifiedBy>
  <cp:revision>13</cp:revision>
  <dcterms:created xsi:type="dcterms:W3CDTF">2021-10-04T14:32:58Z</dcterms:created>
  <dcterms:modified xsi:type="dcterms:W3CDTF">2025-11-05T01:12:24Z</dcterms:modified>
</cp:coreProperties>
</file>