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4" r:id="rId5"/>
    <p:sldId id="258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br>
              <a:rPr lang="en-US" sz="4000" dirty="0" smtClean="0">
                <a:solidFill>
                  <a:srgbClr val="006600"/>
                </a:solidFill>
              </a:rPr>
            </a:b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err="1" smtClean="0">
                <a:solidFill>
                  <a:srgbClr val="006600"/>
                </a:solidFill>
              </a:rPr>
              <a:t>Năm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học</a:t>
            </a:r>
            <a:r>
              <a:rPr lang="en-US" sz="4000" dirty="0" smtClean="0">
                <a:solidFill>
                  <a:srgbClr val="006600"/>
                </a:solidFill>
              </a:rPr>
              <a:t> 2025-2026</a:t>
            </a: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err="1" smtClean="0">
              <a:solidFill>
                <a:srgbClr val="006600"/>
              </a:solidFill>
            </a:endParaRPr>
          </a:p>
          <a:p>
            <a:r>
              <a:rPr lang="en-US" sz="3200" b="1" dirty="0" err="1" smtClean="0">
                <a:solidFill>
                  <a:srgbClr val="006600"/>
                </a:solidFill>
              </a:rPr>
              <a:t>          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Bò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hướng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có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mang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vật</a:t>
            </a:r>
            <a:r>
              <a:rPr lang="en-US" sz="3200" b="1" dirty="0" smtClean="0">
                <a:solidFill>
                  <a:srgbClr val="006600"/>
                </a:solidFill>
              </a:rPr>
              <a:t>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trên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lưng</a:t>
            </a:r>
            <a:r>
              <a:rPr lang="en-US" sz="3200" b="1" dirty="0" smtClean="0">
                <a:solidFill>
                  <a:srgbClr val="006600"/>
                </a:solidFill>
              </a:rPr>
              <a:t>      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D2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  <a:endParaRPr lang="en-US" sz="3200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524000"/>
            <a:ext cx="4385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1.Khởi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: </a:t>
            </a:r>
            <a:r>
              <a:rPr lang="en-US" sz="3600" dirty="0" err="1" smtClean="0">
                <a:solidFill>
                  <a:srgbClr val="FF0000"/>
                </a:solidFill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Tc “</a:t>
            </a:r>
            <a:r>
              <a:rPr lang="en-US" sz="3600" dirty="0" err="1" smtClean="0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tối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sáng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2.Phương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2.1)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2.2)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BTPTC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941358" y="274638"/>
            <a:ext cx="66277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</a:t>
            </a:r>
            <a:r>
              <a:rPr lang="en-US" sz="3600" dirty="0" smtClean="0"/>
              <a:t>b)</a:t>
            </a:r>
            <a:r>
              <a:rPr lang="en-US" sz="4000" dirty="0" smtClean="0">
                <a:solidFill>
                  <a:srgbClr val="0070C0"/>
                </a:solidFill>
              </a:rPr>
              <a:t>VĐCB </a:t>
            </a:r>
            <a:r>
              <a:rPr lang="en-US" sz="4000" dirty="0" smtClean="0">
                <a:solidFill>
                  <a:srgbClr val="0070C0"/>
                </a:solidFill>
              </a:rPr>
              <a:t>: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Bò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theo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mang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lưng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c)TCVĐ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WPS Presentation</Application>
  <PresentationFormat>On-screen Show (4:3)</PresentationFormat>
  <Paragraphs>31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1_Office Theme</vt:lpstr>
      <vt:lpstr>2_Office Theme</vt:lpstr>
      <vt:lpstr>PHÒNG GIÁO DỤC VÀ ĐÀO TẠO QUẬN LONG BIÊN  TRƯỜNG MẦM NON HOA SỮA                 Năm học 2022-2023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22</cp:revision>
  <dcterms:created xsi:type="dcterms:W3CDTF">2019-01-10T03:43:00Z</dcterms:created>
  <dcterms:modified xsi:type="dcterms:W3CDTF">2025-11-04T04:03:36Z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193FBD6504B64FFD9EC28435C0F1D87D_12</vt:lpwstr>
  </property>
  <property fmtid="{D5CDD505-2E9C-101B-9397-08002B2CF9AE}" pid="3" name="KSOProductBuildVer">
    <vt:lpwstr>1033-12.2.0.23131</vt:lpwstr>
  </property>
</Properties>
</file>