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4" r:id="rId5"/>
    <p:sldId id="258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br>
              <a:rPr lang="en-US" sz="4000" dirty="0" smtClean="0">
                <a:solidFill>
                  <a:srgbClr val="006600"/>
                </a:solidFill>
              </a:rPr>
            </a:b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2025-2026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qua </a:t>
            </a:r>
            <a:r>
              <a:rPr lang="en-US" sz="3200" b="1" dirty="0" err="1" smtClean="0">
                <a:solidFill>
                  <a:srgbClr val="006600"/>
                </a:solidFill>
              </a:rPr>
              <a:t>vạch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kẻ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</a:rPr>
              <a:t>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D2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  <a:endParaRPr lang="en-US" sz="3200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9491" y="94199"/>
            <a:ext cx="6831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 smtClean="0"/>
          </a:p>
          <a:p>
            <a:r>
              <a:rPr lang="vi-VN" sz="4000" dirty="0" smtClean="0"/>
              <a:t>Trẻ chơi </a:t>
            </a:r>
            <a:r>
              <a:rPr lang="en-US" sz="4000" dirty="0" smtClean="0"/>
              <a:t>TC</a:t>
            </a:r>
            <a:r>
              <a:rPr lang="vi-VN" sz="4000" dirty="0" smtClean="0"/>
              <a:t>“Trời </a:t>
            </a:r>
            <a:r>
              <a:rPr lang="vi-VN" sz="4000" dirty="0"/>
              <a:t>tối trời sáng”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125" y="7203"/>
            <a:ext cx="4318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2. </a:t>
            </a:r>
            <a:r>
              <a:rPr lang="en-US" sz="4800" dirty="0" err="1" smtClean="0"/>
              <a:t>Phương</a:t>
            </a:r>
            <a:r>
              <a:rPr lang="en-US" sz="4800" dirty="0" smtClean="0"/>
              <a:t> </a:t>
            </a:r>
            <a:r>
              <a:rPr lang="en-US" sz="4800" dirty="0" err="1" smtClean="0"/>
              <a:t>pháp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9600" y="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BTPTC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1295400"/>
            <a:ext cx="3547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</a:rPr>
              <a:t>vạch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kẻ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TCVĐ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WPS Presentation</Application>
  <PresentationFormat>On-screen Show (4:3)</PresentationFormat>
  <Paragraphs>32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1_Office Theme</vt:lpstr>
      <vt:lpstr>2_Office Theme</vt:lpstr>
      <vt:lpstr>PHÒNG GIÁO DỤC VÀ ĐÀO TẠO QUẬN LONG BIÊN  TRƯỜNG MẦM NON HOA SỮA                 Năm học 2022-2023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21</cp:revision>
  <dcterms:created xsi:type="dcterms:W3CDTF">2019-01-10T03:43:00Z</dcterms:created>
  <dcterms:modified xsi:type="dcterms:W3CDTF">2025-11-04T03:56:29Z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617B7253AF884EE3ACA4B5DF435ECF64_12</vt:lpwstr>
  </property>
  <property fmtid="{D5CDD505-2E9C-101B-9397-08002B2CF9AE}" pid="3" name="KSOProductBuildVer">
    <vt:lpwstr>1033-12.2.0.23131</vt:lpwstr>
  </property>
</Properties>
</file>