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  <p:sldMasterId id="2147483684" r:id="rId5"/>
  </p:sldMasterIdLst>
  <p:sldIdLst>
    <p:sldId id="261" r:id="rId6"/>
    <p:sldId id="263" r:id="rId7"/>
    <p:sldId id="265" r:id="rId8"/>
    <p:sldId id="256" r:id="rId9"/>
    <p:sldId id="257" r:id="rId10"/>
    <p:sldId id="258" r:id="rId11"/>
    <p:sldId id="259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1416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8" Type="http://schemas.openxmlformats.org/officeDocument/2006/relationships/slide" Target="slides/slide3.xml"/><Relationship Id="rId7" Type="http://schemas.openxmlformats.org/officeDocument/2006/relationships/slide" Target="slides/slide2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9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/>
          <p:nvPr/>
        </p:nvGrpSpPr>
        <p:grpSpPr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128" name="Freeform 3"/>
            <p:cNvSpPr/>
            <p:nvPr/>
          </p:nvSpPr>
          <p:spPr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812" y="88"/>
                </a:cxn>
                <a:cxn ang="0">
                  <a:pos x="0" y="88"/>
                </a:cxn>
                <a:cxn ang="0">
                  <a:pos x="0" y="0"/>
                </a:cxn>
                <a:cxn ang="0">
                  <a:pos x="5812" y="0"/>
                </a:cxn>
                <a:cxn ang="0">
                  <a:pos x="5812" y="88"/>
                </a:cxn>
                <a:cxn ang="0">
                  <a:pos x="5812" y="88"/>
                </a:cxn>
              </a:cxnLst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alpha val="100000"/>
                  </a:schemeClr>
                </a:gs>
                <a:gs pos="100000">
                  <a:schemeClr val="accent2">
                    <a:alpha val="100000"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grpSp>
          <p:nvGrpSpPr>
            <p:cNvPr id="5129" name="Group 4"/>
            <p:cNvGrpSpPr/>
            <p:nvPr userDrawn="1"/>
          </p:nvGrpSpPr>
          <p:grpSpPr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25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26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27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28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29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30" name="Freeform 10"/>
              <p:cNvSpPr/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31" name="Freeform 11"/>
              <p:cNvSpPr/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32" name="Freeform 12"/>
              <p:cNvSpPr/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33" name="Freeform 13"/>
              <p:cNvSpPr/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34" name="Freeform 14"/>
              <p:cNvSpPr/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35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5130" name="Group 16"/>
            <p:cNvGrpSpPr/>
            <p:nvPr userDrawn="1"/>
          </p:nvGrpSpPr>
          <p:grpSpPr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07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8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9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10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11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12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13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14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15" name="Freeform 25"/>
              <p:cNvSpPr/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16" name="Freeform 26"/>
              <p:cNvSpPr/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17" name="Freeform 27"/>
              <p:cNvSpPr/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18" name="Freeform 28"/>
              <p:cNvSpPr/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174" name="Freeform 29"/>
              <p:cNvSpPr/>
              <p:nvPr/>
            </p:nvSpPr>
            <p:spPr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75" name="Freeform 30"/>
              <p:cNvSpPr/>
              <p:nvPr/>
            </p:nvSpPr>
            <p:spPr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1" name="Freeform 31"/>
              <p:cNvSpPr/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22" name="Freeform 32"/>
              <p:cNvSpPr/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23" name="Freeform 33"/>
              <p:cNvSpPr/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179" name="Freeform 34"/>
              <p:cNvSpPr/>
              <p:nvPr/>
            </p:nvSpPr>
            <p:spPr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5131" name="Group 35"/>
            <p:cNvGrpSpPr/>
            <p:nvPr userDrawn="1"/>
          </p:nvGrpSpPr>
          <p:grpSpPr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90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91" name="Freeform 37"/>
              <p:cNvSpPr/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92" name="Freeform 38"/>
              <p:cNvSpPr/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93" name="Freeform 39"/>
              <p:cNvSpPr/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94" name="Freeform 40"/>
              <p:cNvSpPr/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95" name="Freeform 41"/>
              <p:cNvSpPr/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96" name="Freeform 42"/>
              <p:cNvSpPr/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152" name="Freeform 43"/>
              <p:cNvSpPr/>
              <p:nvPr/>
            </p:nvSpPr>
            <p:spPr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98" name="Freeform 44"/>
              <p:cNvSpPr/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99" name="Freeform 45"/>
              <p:cNvSpPr/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0" name="Freeform 46"/>
              <p:cNvSpPr/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1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2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3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4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5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6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5132" name="Group 53"/>
            <p:cNvGrpSpPr/>
            <p:nvPr userDrawn="1"/>
          </p:nvGrpSpPr>
          <p:grpSpPr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5133" name="Freeform 54"/>
              <p:cNvSpPr/>
              <p:nvPr/>
            </p:nvSpPr>
            <p:spPr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13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13" y="96"/>
                  </a:cxn>
                  <a:cxn ang="0">
                    <a:pos x="267" y="90"/>
                  </a:cxn>
                  <a:cxn ang="0">
                    <a:pos x="315" y="84"/>
                  </a:cxn>
                  <a:cxn ang="0">
                    <a:pos x="356" y="66"/>
                  </a:cxn>
                  <a:cxn ang="0">
                    <a:pos x="386" y="42"/>
                  </a:cxn>
                  <a:cxn ang="0">
                    <a:pos x="380" y="42"/>
                  </a:cxn>
                  <a:cxn ang="0">
                    <a:pos x="350" y="66"/>
                  </a:cxn>
                  <a:cxn ang="0">
                    <a:pos x="309" y="78"/>
                  </a:cxn>
                  <a:cxn ang="0">
                    <a:pos x="267" y="90"/>
                  </a:cxn>
                  <a:cxn ang="0">
                    <a:pos x="213" y="96"/>
                  </a:cxn>
                  <a:cxn ang="0">
                    <a:pos x="213" y="96"/>
                  </a:cxn>
                </a:cxnLst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alpha val="100000"/>
                    </a:schemeClr>
                  </a:gs>
                  <a:gs pos="100000">
                    <a:schemeClr val="bg1">
                      <a:alpha val="100000"/>
                    </a:scheme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34" name="Freeform 55"/>
              <p:cNvSpPr/>
              <p:nvPr/>
            </p:nvSpPr>
            <p:spPr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alpha val="100000"/>
                    </a:schemeClr>
                  </a:gs>
                  <a:gs pos="100000">
                    <a:schemeClr val="bg1">
                      <a:alpha val="100000"/>
                    </a:scheme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35" name="Freeform 56"/>
              <p:cNvSpPr/>
              <p:nvPr/>
            </p:nvSpPr>
            <p:spPr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alpha val="100000"/>
                    </a:schemeClr>
                  </a:gs>
                  <a:gs pos="100000">
                    <a:schemeClr val="bg1">
                      <a:alpha val="100000"/>
                    </a:scheme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36" name="Freeform 57"/>
              <p:cNvSpPr/>
              <p:nvPr/>
            </p:nvSpPr>
            <p:spPr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alpha val="100000"/>
                    </a:schemeClr>
                  </a:gs>
                  <a:gs pos="100000">
                    <a:schemeClr val="bg1">
                      <a:alpha val="100000"/>
                    </a:scheme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37" name="Freeform 58"/>
              <p:cNvSpPr/>
              <p:nvPr/>
            </p:nvSpPr>
            <p:spPr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alpha val="100000"/>
                    </a:schemeClr>
                  </a:gs>
                  <a:gs pos="100000">
                    <a:schemeClr val="accent2">
                      <a:alpha val="100000"/>
                    </a:scheme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38" name="Freeform 59"/>
              <p:cNvSpPr/>
              <p:nvPr/>
            </p:nvSpPr>
            <p:spPr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23" y="36"/>
                  </a:cxn>
                  <a:cxn ang="0">
                    <a:pos x="159" y="72"/>
                  </a:cxn>
                  <a:cxn ang="0">
                    <a:pos x="165" y="90"/>
                  </a:cxn>
                  <a:cxn ang="0">
                    <a:pos x="171" y="114"/>
                  </a:cxn>
                  <a:cxn ang="0">
                    <a:pos x="165" y="138"/>
                  </a:cxn>
                  <a:cxn ang="0">
                    <a:pos x="153" y="162"/>
                  </a:cxn>
                  <a:cxn ang="0">
                    <a:pos x="123" y="180"/>
                  </a:cxn>
                  <a:cxn ang="0">
                    <a:pos x="90" y="198"/>
                  </a:cxn>
                  <a:cxn ang="0">
                    <a:pos x="100" y="210"/>
                  </a:cxn>
                  <a:cxn ang="0">
                    <a:pos x="135" y="192"/>
                  </a:cxn>
                  <a:cxn ang="0">
                    <a:pos x="165" y="168"/>
                  </a:cxn>
                  <a:cxn ang="0">
                    <a:pos x="183" y="144"/>
                  </a:cxn>
                  <a:cxn ang="0">
                    <a:pos x="189" y="114"/>
                  </a:cxn>
                  <a:cxn ang="0">
                    <a:pos x="183" y="90"/>
                  </a:cxn>
                  <a:cxn ang="0">
                    <a:pos x="177" y="66"/>
                  </a:cxn>
                  <a:cxn ang="0">
                    <a:pos x="159" y="48"/>
                  </a:cxn>
                  <a:cxn ang="0">
                    <a:pos x="135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alpha val="100000"/>
                    </a:schemeClr>
                  </a:gs>
                  <a:gs pos="100000">
                    <a:schemeClr val="accent2">
                      <a:alpha val="100000"/>
                    </a:scheme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39" name="Freeform 60"/>
              <p:cNvSpPr>
                <a:spLocks noEditPoints="1"/>
              </p:cNvSpPr>
              <p:nvPr/>
            </p:nvSpPr>
            <p:spPr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alpha val="100000"/>
                    </a:schemeClr>
                  </a:gs>
                  <a:gs pos="100000">
                    <a:schemeClr val="bg1">
                      <a:alpha val="100000"/>
                    </a:scheme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grpSp>
            <p:nvGrpSpPr>
              <p:cNvPr id="5140" name="Group 61"/>
              <p:cNvGrpSpPr/>
              <p:nvPr/>
            </p:nvGrpSpPr>
            <p:grpSpPr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86" name="Oval 62"/>
                <p:cNvSpPr>
                  <a:spLocks noChangeArrowheads="1"/>
                </p:cNvSpPr>
                <p:nvPr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altLang="en-US" sz="1800" b="0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7" name="Oval 63"/>
                <p:cNvSpPr>
                  <a:spLocks noChangeArrowheads="1"/>
                </p:cNvSpPr>
                <p:nvPr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altLang="en-US" sz="1800" b="0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8" name="Oval 64"/>
                <p:cNvSpPr>
                  <a:spLocks noChangeArrowheads="1"/>
                </p:cNvSpPr>
                <p:nvPr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altLang="en-US" sz="1800" b="0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9" name="Oval 65"/>
                <p:cNvSpPr>
                  <a:spLocks noChangeArrowheads="1"/>
                </p:cNvSpPr>
                <p:nvPr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altLang="en-US" sz="1800" b="0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1570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smtClean="0"/>
          </a:p>
        </p:txBody>
      </p:sp>
      <p:sp>
        <p:nvSpPr>
          <p:cNvPr id="21571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smtClean="0"/>
          </a:p>
        </p:txBody>
      </p:sp>
      <p:sp>
        <p:nvSpPr>
          <p:cNvPr id="136" name="Rectangle 68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7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8" name="Rectangle 7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CAB8FDB-1D1E-4420-9026-BB51B4F7BE9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B332FFB-DC62-49DB-AEE9-5578C4576878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B332FFB-DC62-49DB-AEE9-5578C4576878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0DB3539-B4AF-4A80-BCCC-55B33016966D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13705FF-06FC-48D5-AF8A-EEAF3C136980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89E20E0-456D-4FC8-B57D-DAB714461FC2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758615D-CE13-4779-ADC2-03AD8C296AE6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695B80C-0031-4F08-851F-3DE412A11073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BF9211-7C84-49C8-8B11-E7B65C9D67D2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1937A1A-1FEC-4485-B401-1A357FEAA2D7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59E0BBB-9D8A-42FE-9906-7552C1B6C34D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9DFFCF0-CFB3-4FED-BD39-2FED98F34332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592AED4-91EA-4B86-B177-DB9EE6520351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B606070-7413-4444-BB8B-E8DC3F42CA93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D0F97F7-4079-4246-9C00-E888B6974624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D28132F-17C2-4A9D-B278-E14838D0AC66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C4DCE4D-128F-4A0C-B870-E636A9DCC8C9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522BA2B-1F69-45FE-9480-0E182DCED3B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F6F157F-75D8-4DBF-B460-F0AC67264EC7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B332FFB-DC62-49DB-AEE9-5578C4576878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D426291-60BA-46E7-848F-AB328E1826E6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47D6414-99E1-4DB5-BA49-01F7B0B2FA9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B036CE4-4E4C-4776-9C5F-838F71852D07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422BD68-F2B2-4516-B946-B4A45E712FCB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B681963-DF1A-4C5F-A34E-9BF694EFE015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C7318A8-DDF8-4F2D-AEA3-D551EEC2FD3B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23117FB-436F-4997-8ADA-B3BF7D084BB1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5C33CC-F9CE-41C8-9910-EB7AF2ABA28D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9252053-7178-4731-AD95-7E03F7BD895A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1D90477-FC61-4405-8CEC-65E50EC636B6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8ABEAAD-90F3-4B8D-89EF-7052017A07E4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5956913-5412-45A4-AD6D-92797969EB53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188C28B-E846-4C87-A396-5119740C20E9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5FBF125-DD8E-47E1-B079-F4FE8E04F93B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205DA7E-190C-4718-A463-877966A91571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859529E-9570-4D19-B1FF-73B6772BAC8B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680FD9A-2268-4AA7-A6DD-C811283EE4DD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2A26F9-BA21-4BAF-AE31-6FF90BD0E9A5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524783D-D71C-4A25-95B7-8240B9CC690F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8950872-E0F9-4A0F-9103-E73C5E81BBEB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B332FFB-DC62-49DB-AEE9-5578C4576878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655FEBC-2CBB-4675-B4BA-4E2DEE9D4145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3427684-5F65-46B5-BB6D-143AD35018B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2631360-CA8E-4881-AC35-FCDD76C1B13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1411FDB-2E77-4D91-A653-990E96DFEAB5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4C94F87-1D23-41ED-82A1-05A8168D3815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75EBD67-DC67-43F0-8B8D-AB39035C8AEB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3C8F0C5-ADBB-4C8E-8246-2404B7C27DD5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4DDCFA8-EA6A-49FC-BD64-567B1F987771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0CCF274-FDAA-462F-9686-5B081798A72F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10BB5A1-99A8-4398-8B0C-70934967335C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0CD9DC9-B377-4AA0-AB15-838F09AB048A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4BCB847-1C54-47F6-A801-E183B07B8161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0CB61D6-A751-4427-8ED6-B85A86D59294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AD589B7-2D0F-47E1-9FEA-0FADC252114A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05FB282-64AC-4055-9E87-A185D185654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84EFBB7-2CF4-4704-8CAD-2C05F7498258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B6F0EF2-674B-43E2-966E-68219E4A315D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AB74389-6834-4013-AB18-99F1AC8C7C87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A770829-7B26-4432-833D-935B9100B15C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9067691-187F-467F-AB06-12DB0FFD736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B332FFB-DC62-49DB-AEE9-5578C4576878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ED157AF-8BA7-4C28-9390-DBAC6FCD30D4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E122030-24DE-4904-81C8-65E26A397C76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470EDC4-F92C-482C-8080-DEF8390D5F6D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6F3BF92-C35B-410C-B72F-AFE0A4642884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AA86B5-1F5D-4233-B70A-CCCD319CE784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FCCFE52-38B3-4EB0-994C-94AA9AA86133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2BB4235-FD17-4D57-8EAE-444B15B4D121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9D017FD-4BE3-45BC-AE8E-D32556E76885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66F56E1-BCAA-4FA1-82F7-8890166590FD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defRPr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E65115D-BF11-455F-88AF-7FCB58419106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B332FFB-DC62-49DB-AEE9-5578C4576878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B332FFB-DC62-49DB-AEE9-5578C4576878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B332FFB-DC62-49DB-AEE9-5578C4576878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B332FFB-DC62-49DB-AEE9-5578C4576878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B332FFB-DC62-49DB-AEE9-5578C4576878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0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2" Type="http://schemas.openxmlformats.org/officeDocument/2006/relationships/theme" Target="../theme/theme4.xml"/><Relationship Id="rId11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482" name="Freeform 2"/>
          <p:cNvSpPr/>
          <p:nvPr/>
        </p:nvSpPr>
        <p:spPr bwMode="hidden">
          <a:xfrm>
            <a:off x="6627813" y="6429375"/>
            <a:ext cx="285750" cy="209550"/>
          </a:xfrm>
          <a:custGeom>
            <a:avLst/>
            <a:gdLst>
              <a:gd name="T0" fmla="*/ 0 w 179"/>
              <a:gd name="T1" fmla="*/ 132 h 132"/>
              <a:gd name="T2" fmla="*/ 29 w 179"/>
              <a:gd name="T3" fmla="*/ 132 h 132"/>
              <a:gd name="T4" fmla="*/ 77 w 179"/>
              <a:gd name="T5" fmla="*/ 108 h 132"/>
              <a:gd name="T6" fmla="*/ 119 w 179"/>
              <a:gd name="T7" fmla="*/ 78 h 132"/>
              <a:gd name="T8" fmla="*/ 155 w 179"/>
              <a:gd name="T9" fmla="*/ 48 h 132"/>
              <a:gd name="T10" fmla="*/ 179 w 179"/>
              <a:gd name="T11" fmla="*/ 12 h 132"/>
              <a:gd name="T12" fmla="*/ 173 w 179"/>
              <a:gd name="T13" fmla="*/ 6 h 132"/>
              <a:gd name="T14" fmla="*/ 167 w 179"/>
              <a:gd name="T15" fmla="*/ 0 h 132"/>
              <a:gd name="T16" fmla="*/ 137 w 179"/>
              <a:gd name="T17" fmla="*/ 42 h 132"/>
              <a:gd name="T18" fmla="*/ 101 w 179"/>
              <a:gd name="T19" fmla="*/ 78 h 132"/>
              <a:gd name="T20" fmla="*/ 53 w 179"/>
              <a:gd name="T21" fmla="*/ 108 h 132"/>
              <a:gd name="T22" fmla="*/ 0 w 179"/>
              <a:gd name="T23" fmla="*/ 132 h 132"/>
              <a:gd name="T24" fmla="*/ 0 w 179"/>
              <a:gd name="T25" fmla="*/ 13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027" name="Group 3"/>
          <p:cNvGrpSpPr/>
          <p:nvPr/>
        </p:nvGrpSpPr>
        <p:grpSpPr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033" name="Freeform 4"/>
            <p:cNvSpPr/>
            <p:nvPr/>
          </p:nvSpPr>
          <p:spPr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812" y="88"/>
                </a:cxn>
                <a:cxn ang="0">
                  <a:pos x="0" y="88"/>
                </a:cxn>
                <a:cxn ang="0">
                  <a:pos x="0" y="0"/>
                </a:cxn>
                <a:cxn ang="0">
                  <a:pos x="5812" y="0"/>
                </a:cxn>
                <a:cxn ang="0">
                  <a:pos x="5812" y="88"/>
                </a:cxn>
                <a:cxn ang="0">
                  <a:pos x="5812" y="88"/>
                </a:cxn>
              </a:cxnLst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alpha val="100000"/>
                  </a:schemeClr>
                </a:gs>
                <a:gs pos="100000">
                  <a:schemeClr val="accent2">
                    <a:alpha val="100000"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grpSp>
          <p:nvGrpSpPr>
            <p:cNvPr id="1034" name="Group 5"/>
            <p:cNvGrpSpPr/>
            <p:nvPr userDrawn="1"/>
          </p:nvGrpSpPr>
          <p:grpSpPr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20486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487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488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489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490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491" name="Freeform 11"/>
              <p:cNvSpPr/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492" name="Freeform 12"/>
              <p:cNvSpPr/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493" name="Freeform 13"/>
              <p:cNvSpPr/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494" name="Freeform 14"/>
              <p:cNvSpPr/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495" name="Freeform 15"/>
              <p:cNvSpPr/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496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035" name="Group 17"/>
            <p:cNvGrpSpPr/>
            <p:nvPr userDrawn="1"/>
          </p:nvGrpSpPr>
          <p:grpSpPr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20498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499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500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501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502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503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504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505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506" name="Freeform 26"/>
              <p:cNvSpPr/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507" name="Freeform 27"/>
              <p:cNvSpPr/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508" name="Freeform 28"/>
              <p:cNvSpPr/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509" name="Freeform 29"/>
              <p:cNvSpPr/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79" name="Freeform 30"/>
              <p:cNvSpPr/>
              <p:nvPr/>
            </p:nvSpPr>
            <p:spPr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80" name="Freeform 31"/>
              <p:cNvSpPr/>
              <p:nvPr/>
            </p:nvSpPr>
            <p:spPr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512" name="Freeform 32"/>
              <p:cNvSpPr/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513" name="Freeform 33"/>
              <p:cNvSpPr/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514" name="Freeform 34"/>
              <p:cNvSpPr/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84" name="Freeform 35"/>
              <p:cNvSpPr/>
              <p:nvPr/>
            </p:nvSpPr>
            <p:spPr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1036" name="Group 36"/>
            <p:cNvGrpSpPr/>
            <p:nvPr userDrawn="1"/>
          </p:nvGrpSpPr>
          <p:grpSpPr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0517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518" name="Freeform 38"/>
              <p:cNvSpPr/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519" name="Freeform 39"/>
              <p:cNvSpPr/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520" name="Freeform 40"/>
              <p:cNvSpPr/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521" name="Freeform 41"/>
              <p:cNvSpPr/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522" name="Freeform 42"/>
              <p:cNvSpPr/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523" name="Freeform 43"/>
              <p:cNvSpPr/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57" name="Freeform 44"/>
              <p:cNvSpPr/>
              <p:nvPr/>
            </p:nvSpPr>
            <p:spPr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0525" name="Freeform 45"/>
              <p:cNvSpPr/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526" name="Freeform 46"/>
              <p:cNvSpPr/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527" name="Freeform 47"/>
              <p:cNvSpPr/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528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529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530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531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532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533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1037" name="Group 54"/>
            <p:cNvGrpSpPr/>
            <p:nvPr userDrawn="1"/>
          </p:nvGrpSpPr>
          <p:grpSpPr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38" name="Freeform 55"/>
              <p:cNvSpPr/>
              <p:nvPr/>
            </p:nvSpPr>
            <p:spPr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13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13" y="96"/>
                  </a:cxn>
                  <a:cxn ang="0">
                    <a:pos x="267" y="90"/>
                  </a:cxn>
                  <a:cxn ang="0">
                    <a:pos x="315" y="84"/>
                  </a:cxn>
                  <a:cxn ang="0">
                    <a:pos x="356" y="66"/>
                  </a:cxn>
                  <a:cxn ang="0">
                    <a:pos x="386" y="42"/>
                  </a:cxn>
                  <a:cxn ang="0">
                    <a:pos x="380" y="42"/>
                  </a:cxn>
                  <a:cxn ang="0">
                    <a:pos x="350" y="66"/>
                  </a:cxn>
                  <a:cxn ang="0">
                    <a:pos x="309" y="78"/>
                  </a:cxn>
                  <a:cxn ang="0">
                    <a:pos x="267" y="90"/>
                  </a:cxn>
                  <a:cxn ang="0">
                    <a:pos x="213" y="96"/>
                  </a:cxn>
                  <a:cxn ang="0">
                    <a:pos x="213" y="96"/>
                  </a:cxn>
                </a:cxnLst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alpha val="100000"/>
                    </a:schemeClr>
                  </a:gs>
                  <a:gs pos="100000">
                    <a:schemeClr val="bg1">
                      <a:alpha val="100000"/>
                    </a:scheme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39" name="Freeform 56"/>
              <p:cNvSpPr/>
              <p:nvPr/>
            </p:nvSpPr>
            <p:spPr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alpha val="100000"/>
                    </a:schemeClr>
                  </a:gs>
                  <a:gs pos="100000">
                    <a:schemeClr val="bg1">
                      <a:alpha val="100000"/>
                    </a:scheme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0" name="Freeform 57"/>
              <p:cNvSpPr/>
              <p:nvPr/>
            </p:nvSpPr>
            <p:spPr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alpha val="100000"/>
                    </a:schemeClr>
                  </a:gs>
                  <a:gs pos="100000">
                    <a:schemeClr val="bg1">
                      <a:alpha val="100000"/>
                    </a:scheme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1" name="Freeform 58"/>
              <p:cNvSpPr/>
              <p:nvPr/>
            </p:nvSpPr>
            <p:spPr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alpha val="100000"/>
                    </a:schemeClr>
                  </a:gs>
                  <a:gs pos="100000">
                    <a:schemeClr val="bg1">
                      <a:alpha val="100000"/>
                    </a:scheme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2" name="Freeform 59"/>
              <p:cNvSpPr/>
              <p:nvPr/>
            </p:nvSpPr>
            <p:spPr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alpha val="100000"/>
                    </a:schemeClr>
                  </a:gs>
                  <a:gs pos="100000">
                    <a:schemeClr val="accent2">
                      <a:alpha val="100000"/>
                    </a:scheme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3" name="Freeform 60"/>
              <p:cNvSpPr/>
              <p:nvPr/>
            </p:nvSpPr>
            <p:spPr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23" y="36"/>
                  </a:cxn>
                  <a:cxn ang="0">
                    <a:pos x="159" y="72"/>
                  </a:cxn>
                  <a:cxn ang="0">
                    <a:pos x="165" y="90"/>
                  </a:cxn>
                  <a:cxn ang="0">
                    <a:pos x="171" y="114"/>
                  </a:cxn>
                  <a:cxn ang="0">
                    <a:pos x="165" y="138"/>
                  </a:cxn>
                  <a:cxn ang="0">
                    <a:pos x="153" y="162"/>
                  </a:cxn>
                  <a:cxn ang="0">
                    <a:pos x="123" y="180"/>
                  </a:cxn>
                  <a:cxn ang="0">
                    <a:pos x="90" y="198"/>
                  </a:cxn>
                  <a:cxn ang="0">
                    <a:pos x="100" y="210"/>
                  </a:cxn>
                  <a:cxn ang="0">
                    <a:pos x="135" y="192"/>
                  </a:cxn>
                  <a:cxn ang="0">
                    <a:pos x="165" y="168"/>
                  </a:cxn>
                  <a:cxn ang="0">
                    <a:pos x="183" y="144"/>
                  </a:cxn>
                  <a:cxn ang="0">
                    <a:pos x="189" y="114"/>
                  </a:cxn>
                  <a:cxn ang="0">
                    <a:pos x="183" y="90"/>
                  </a:cxn>
                  <a:cxn ang="0">
                    <a:pos x="177" y="66"/>
                  </a:cxn>
                  <a:cxn ang="0">
                    <a:pos x="159" y="48"/>
                  </a:cxn>
                  <a:cxn ang="0">
                    <a:pos x="135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alpha val="100000"/>
                    </a:schemeClr>
                  </a:gs>
                  <a:gs pos="100000">
                    <a:schemeClr val="accent2">
                      <a:alpha val="100000"/>
                    </a:scheme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44" name="Freeform 61"/>
              <p:cNvSpPr>
                <a:spLocks noEditPoints="1"/>
              </p:cNvSpPr>
              <p:nvPr/>
            </p:nvSpPr>
            <p:spPr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alpha val="100000"/>
                    </a:schemeClr>
                  </a:gs>
                  <a:gs pos="100000">
                    <a:schemeClr val="bg1">
                      <a:alpha val="100000"/>
                    </a:scheme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grpSp>
            <p:nvGrpSpPr>
              <p:cNvPr id="1045" name="Group 62"/>
              <p:cNvGrpSpPr/>
              <p:nvPr/>
            </p:nvGrpSpPr>
            <p:grpSpPr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046" name="Oval 63"/>
                <p:cNvSpPr>
                  <a:spLocks noChangeArrowheads="1"/>
                </p:cNvSpPr>
                <p:nvPr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altLang="en-US" sz="1800" b="0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047" name="Oval 64"/>
                <p:cNvSpPr>
                  <a:spLocks noChangeArrowheads="1"/>
                </p:cNvSpPr>
                <p:nvPr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altLang="en-US" sz="1800" b="0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048" name="Oval 65"/>
                <p:cNvSpPr>
                  <a:spLocks noChangeArrowheads="1"/>
                </p:cNvSpPr>
                <p:nvPr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altLang="en-US" sz="1800" b="0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049" name="Oval 66"/>
                <p:cNvSpPr>
                  <a:spLocks noChangeArrowheads="1"/>
                </p:cNvSpPr>
                <p:nvPr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altLang="en-US" sz="1800" b="0" i="0" u="none" strike="noStrike" kern="1200" cap="none" spc="0" normalizeH="0" baseline="0" noProof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054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/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20548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20549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550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551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B332FFB-DC62-49DB-AEE9-5578C4576878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anose="05000000000000000000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5A42C29-BE65-4848-988F-C6AD6B26FFB5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764D96C-BABB-44D7-BA5B-0EAE1685EE95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97132DA-CA1D-4697-8A46-5559EC7BB80C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F71082A-6954-4391-AD36-1812825FFFEA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098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3570B8D-9F08-4FD5-961C-71A79FE0DF16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A771D1D-8DD4-4765-A2A0-5D618E5F5953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image" Target="../media/image4.pn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5.xml"/><Relationship Id="rId2" Type="http://schemas.openxmlformats.org/officeDocument/2006/relationships/image" Target="../media/image4.png"/><Relationship Id="rId1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image" Target="../media/image10.png"/><Relationship Id="rId1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9938" name="Title 4"/>
          <p:cNvSpPr>
            <a:spLocks noGrp="1"/>
          </p:cNvSpPr>
          <p:nvPr>
            <p:ph type="title"/>
          </p:nvPr>
        </p:nvSpPr>
        <p:spPr>
          <a:xfrm>
            <a:off x="228600" y="-1066800"/>
            <a:ext cx="8686800" cy="79248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</a:rPr>
              <a:t>UBND PHƯỜNG PHÚC LỢI </a:t>
            </a:r>
            <a:br>
              <a:rPr lang="en-US" altLang="en-US" sz="4000" dirty="0"/>
            </a:br>
            <a:r>
              <a:rPr lang="en-US" altLang="en-US" sz="2800" dirty="0">
                <a:solidFill>
                  <a:srgbClr val="FF0000"/>
                </a:solidFill>
              </a:rPr>
              <a:t>TRƯỜNG MẦM NON HOA SỮA </a:t>
            </a:r>
            <a:br>
              <a:rPr lang="en-US" altLang="en-US" sz="4000" dirty="0"/>
            </a:br>
            <a:br>
              <a:rPr lang="en-US" altLang="en-US" sz="4000" dirty="0"/>
            </a:br>
            <a:br>
              <a:rPr lang="en-US" altLang="en-US" sz="4000" dirty="0"/>
            </a:br>
            <a:br>
              <a:rPr lang="en-US" altLang="en-US" sz="4000" dirty="0"/>
            </a:br>
            <a:br>
              <a:rPr lang="en-US" altLang="en-US" sz="4000" dirty="0"/>
            </a:br>
            <a:r>
              <a:rPr lang="en-US" altLang="en-US" sz="4000" dirty="0"/>
              <a:t>        </a:t>
            </a:r>
            <a:br>
              <a:rPr lang="en-US" altLang="en-US" sz="4000" dirty="0"/>
            </a:br>
            <a:br>
              <a:rPr lang="en-US" altLang="en-US" sz="4000" dirty="0">
                <a:solidFill>
                  <a:srgbClr val="006600"/>
                </a:solidFill>
              </a:rPr>
            </a:br>
            <a:br>
              <a:rPr lang="en-US" altLang="en-US" sz="4000" dirty="0">
                <a:solidFill>
                  <a:srgbClr val="006600"/>
                </a:solidFill>
              </a:rPr>
            </a:br>
            <a:endParaRPr lang="en-US" altLang="en-US" sz="4000" dirty="0">
              <a:solidFill>
                <a:srgbClr val="006600"/>
              </a:solidFill>
            </a:endParaRPr>
          </a:p>
        </p:txBody>
      </p:sp>
      <p:pic>
        <p:nvPicPr>
          <p:cNvPr id="39939" name="Picture 2" descr="C:\Users\Welcome\Downloads\logo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900113"/>
            <a:ext cx="914400" cy="10017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Rectangle 2"/>
          <p:cNvSpPr/>
          <p:nvPr/>
        </p:nvSpPr>
        <p:spPr>
          <a:xfrm>
            <a:off x="-242455" y="2286000"/>
            <a:ext cx="9525000" cy="6172200"/>
          </a:xfrm>
          <a:prstGeom prst="rect">
            <a:avLst/>
          </a:prstGeom>
          <a:noFill/>
        </p:spPr>
        <p:txBody>
          <a:bodyPr spcFirstLastPara="1" numCol="1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GIÁO ÁN PHÁT TRIỂN NGÔN NGỮ </a:t>
            </a:r>
            <a:endParaRPr kumimoji="0" lang="en-US" sz="5400" b="1" i="0" u="none" strike="noStrike" kern="1200" cap="none" spc="300" normalizeH="0" baseline="0" noProof="0" dirty="0">
              <a:ln w="11430" cmpd="sng">
                <a:solidFill>
                  <a:srgbClr val="4F81BD">
                    <a:tint val="10000"/>
                  </a:srgbClr>
                </a:solidFill>
                <a:prstDash val="solid"/>
                <a:miter lim="800000"/>
              </a:ln>
              <a:gradFill>
                <a:gsLst>
                  <a:gs pos="10000">
                    <a:srgbClr val="4F81BD">
                      <a:tint val="83000"/>
                      <a:shade val="100000"/>
                      <a:satMod val="200000"/>
                    </a:srgbClr>
                  </a:gs>
                  <a:gs pos="75000">
                    <a:srgbClr val="4F81BD">
                      <a:tint val="100000"/>
                      <a:shade val="50000"/>
                      <a:satMod val="150000"/>
                    </a:srgbClr>
                  </a:gs>
                </a:gsLst>
                <a:lin ang="5400000"/>
              </a:gradFill>
              <a:effectLst>
                <a:glow rad="45500">
                  <a:srgbClr val="4F81BD">
                    <a:satMod val="220000"/>
                    <a:alpha val="35000"/>
                  </a:srgbClr>
                </a:glo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941" name="TextBox 6"/>
          <p:cNvSpPr txBox="1"/>
          <p:nvPr/>
        </p:nvSpPr>
        <p:spPr>
          <a:xfrm>
            <a:off x="354013" y="2895600"/>
            <a:ext cx="8915400" cy="13220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en-US" sz="4800" dirty="0">
                <a:solidFill>
                  <a:srgbClr val="000000"/>
                </a:solidFill>
              </a:rPr>
              <a:t>            </a:t>
            </a:r>
            <a:r>
              <a:rPr lang="en-US" altLang="en-US" b="1" dirty="0">
                <a:solidFill>
                  <a:srgbClr val="006600"/>
                </a:solidFill>
              </a:rPr>
              <a:t>Đề tài: Truyện “ Thỏ con không vâng lời  ”</a:t>
            </a:r>
            <a:br>
              <a:rPr lang="en-US" altLang="en-US" b="1" dirty="0">
                <a:solidFill>
                  <a:srgbClr val="006600"/>
                </a:solidFill>
              </a:rPr>
            </a:br>
            <a:r>
              <a:rPr lang="en-US" altLang="en-US" b="1" dirty="0">
                <a:solidFill>
                  <a:srgbClr val="006600"/>
                </a:solidFill>
              </a:rPr>
              <a:t>               Lứa tuổi : Nhà trẻ D2 ( 24 – 36 tháng</a:t>
            </a:r>
            <a:r>
              <a:rPr lang="en-US" altLang="en-US" dirty="0">
                <a:solidFill>
                  <a:srgbClr val="006600"/>
                </a:solidFill>
              </a:rPr>
              <a:t>)</a:t>
            </a:r>
            <a:endParaRPr lang="en-US" altLang="en-US" b="1" dirty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0962" name="TextBox 4"/>
          <p:cNvSpPr txBox="1"/>
          <p:nvPr/>
        </p:nvSpPr>
        <p:spPr>
          <a:xfrm>
            <a:off x="228600" y="260350"/>
            <a:ext cx="8915400" cy="5857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Hát vận động “ Chú thỏ con ”</a:t>
            </a:r>
            <a:endParaRPr lang="en-US" altLang="en-US" b="1" dirty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40963" name="PLHN HOAN CHINH.mp3">
            <a:hlinkClick r:id="" action="ppaction://media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41986" name="Sen.mp3">
            <a:hlinkClick r:id="" action="ppaction://media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987" name="TextBox 5"/>
          <p:cNvSpPr txBox="1"/>
          <p:nvPr/>
        </p:nvSpPr>
        <p:spPr>
          <a:xfrm>
            <a:off x="247650" y="65088"/>
            <a:ext cx="89154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Kể chuyện “ Thỏ con không vâng lời ”</a:t>
            </a:r>
            <a:endParaRPr lang="en-US" altLang="en-US" b="1" dirty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52" name="Picture 4" descr="IMG_2618b~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601200" cy="7315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12" dur="3000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90.00000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3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076" name="Picture 4" descr="IMG_2603a~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601200" cy="72009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300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3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100" name="Picture 4" descr="IMG_2604a~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486900" cy="7315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124" name="Picture 4" descr="IMG_2604b~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486900" cy="7315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7106" name="TextBox 4"/>
          <p:cNvSpPr txBox="1"/>
          <p:nvPr/>
        </p:nvSpPr>
        <p:spPr>
          <a:xfrm>
            <a:off x="228600" y="260350"/>
            <a:ext cx="891540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</a:t>
            </a:r>
            <a:r>
              <a:rPr lang="en-US" alt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à</a:t>
            </a:r>
            <a:r>
              <a:rPr lang="en-US" alt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thoại trích dẫn  </a:t>
            </a:r>
            <a:endParaRPr lang="en-US" altLang="en-US" sz="3600" b="1" dirty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7107" name="TextBox 2"/>
          <p:cNvSpPr txBox="1"/>
          <p:nvPr/>
        </p:nvSpPr>
        <p:spPr>
          <a:xfrm>
            <a:off x="1524000" y="2057400"/>
            <a:ext cx="6477000" cy="23082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285750" lvl="0" indent="-285750">
              <a:spcBef>
                <a:spcPct val="0"/>
              </a:spcBef>
              <a:buFontTx/>
              <a:buChar char="-"/>
            </a:pPr>
            <a:r>
              <a:rPr lang="en-US" altLang="en-US" sz="1800" dirty="0">
                <a:latin typeface="Arial" panose="020B0604020202020204" pitchFamily="34" charset="0"/>
              </a:rPr>
              <a:t>Cô kể câu chuyện gì?</a:t>
            </a:r>
            <a:endParaRPr lang="en-US" altLang="en-US" sz="1800" dirty="0">
              <a:latin typeface="Arial" panose="020B0604020202020204" pitchFamily="34" charset="0"/>
            </a:endParaRPr>
          </a:p>
          <a:p>
            <a:pPr marL="285750" lvl="0" indent="-285750">
              <a:spcBef>
                <a:spcPct val="0"/>
              </a:spcBef>
              <a:buFontTx/>
              <a:buChar char="-"/>
            </a:pPr>
            <a:r>
              <a:rPr lang="en-US" altLang="en-US" sz="1800" dirty="0">
                <a:latin typeface="Arial" panose="020B0604020202020204" pitchFamily="34" charset="0"/>
              </a:rPr>
              <a:t>Trong chuyện có những nhân vật nào?</a:t>
            </a:r>
            <a:endParaRPr lang="en-US" altLang="en-US" sz="1800" dirty="0">
              <a:latin typeface="Arial" panose="020B0604020202020204" pitchFamily="34" charset="0"/>
            </a:endParaRPr>
          </a:p>
          <a:p>
            <a:pPr marL="285750" lvl="0" indent="-285750">
              <a:spcBef>
                <a:spcPct val="0"/>
              </a:spcBef>
              <a:buFontTx/>
              <a:buChar char="-"/>
            </a:pPr>
            <a:r>
              <a:rPr lang="en-US" altLang="en-US" sz="1800" dirty="0">
                <a:latin typeface="Arial" panose="020B0604020202020204" pitchFamily="34" charset="0"/>
              </a:rPr>
              <a:t>Thỏ mẹ dặn thỏ con điều gì?</a:t>
            </a:r>
            <a:endParaRPr lang="en-US" altLang="en-US" sz="1800" dirty="0">
              <a:latin typeface="Arial" panose="020B0604020202020204" pitchFamily="34" charset="0"/>
            </a:endParaRPr>
          </a:p>
          <a:p>
            <a:pPr marL="285750" lvl="0" indent="-285750">
              <a:spcBef>
                <a:spcPct val="0"/>
              </a:spcBef>
              <a:buFontTx/>
              <a:buChar char="-"/>
            </a:pPr>
            <a:r>
              <a:rPr lang="en-US" altLang="en-US" sz="1800" dirty="0">
                <a:latin typeface="Arial" panose="020B0604020202020204" pitchFamily="34" charset="0"/>
              </a:rPr>
              <a:t>Thỏ con có vâng lời thỏ mẹ không?</a:t>
            </a:r>
            <a:endParaRPr lang="en-US" altLang="en-US" sz="1800" dirty="0">
              <a:latin typeface="Arial" panose="020B0604020202020204" pitchFamily="34" charset="0"/>
            </a:endParaRPr>
          </a:p>
          <a:p>
            <a:pPr marL="285750" lvl="0" indent="-285750">
              <a:spcBef>
                <a:spcPct val="0"/>
              </a:spcBef>
              <a:buFontTx/>
              <a:buChar char="-"/>
            </a:pPr>
            <a:r>
              <a:rPr lang="en-US" altLang="en-US" sz="1800" dirty="0">
                <a:latin typeface="Arial" panose="020B0604020202020204" pitchFamily="34" charset="0"/>
              </a:rPr>
              <a:t>Ai đã đến rủ thỏ mẹ đi chơi?</a:t>
            </a:r>
            <a:endParaRPr lang="en-US" altLang="en-US" sz="1800" dirty="0">
              <a:latin typeface="Arial" panose="020B0604020202020204" pitchFamily="34" charset="0"/>
            </a:endParaRPr>
          </a:p>
          <a:p>
            <a:pPr marL="285750" lvl="0" indent="-285750">
              <a:spcBef>
                <a:spcPct val="0"/>
              </a:spcBef>
              <a:buFontTx/>
              <a:buChar char="-"/>
            </a:pPr>
            <a:r>
              <a:rPr lang="en-US" altLang="en-US" sz="1800" dirty="0">
                <a:latin typeface="Arial" panose="020B0604020202020204" pitchFamily="34" charset="0"/>
              </a:rPr>
              <a:t>Thỏ có đồng ý đi không?</a:t>
            </a:r>
            <a:endParaRPr lang="en-US" altLang="en-US" sz="1800" dirty="0">
              <a:latin typeface="Arial" panose="020B0604020202020204" pitchFamily="34" charset="0"/>
            </a:endParaRPr>
          </a:p>
          <a:p>
            <a:pPr marL="285750" lvl="0" indent="-285750">
              <a:spcBef>
                <a:spcPct val="0"/>
              </a:spcBef>
              <a:buFontTx/>
              <a:buChar char="-"/>
            </a:pPr>
            <a:r>
              <a:rPr lang="en-US" altLang="en-US" sz="1800" dirty="0">
                <a:latin typeface="Arial" panose="020B0604020202020204" pitchFamily="34" charset="0"/>
              </a:rPr>
              <a:t>Khi thỏ con vào rừng thì chuyện gì đã xảy ra với thỏ con?</a:t>
            </a:r>
            <a:endParaRPr lang="en-US" altLang="en-US" sz="1800" dirty="0">
              <a:latin typeface="Arial" panose="020B0604020202020204" pitchFamily="34" charset="0"/>
            </a:endParaRPr>
          </a:p>
          <a:p>
            <a:pPr marL="285750" lvl="0" indent="-285750">
              <a:spcBef>
                <a:spcPct val="0"/>
              </a:spcBef>
              <a:buFontTx/>
              <a:buChar char="-"/>
            </a:pPr>
            <a:r>
              <a:rPr lang="en-US" altLang="en-US" sz="1800" dirty="0">
                <a:latin typeface="Arial" panose="020B0604020202020204" pitchFamily="34" charset="0"/>
              </a:rPr>
              <a:t>Bác gấu đã làm gì để giúp th</a:t>
            </a:r>
            <a:endParaRPr lang="en-US" altLang="en-US" sz="1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48130" name="Sen.mp3">
            <a:hlinkClick r:id="" action="ppaction://media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8131" name="TextBox 5"/>
          <p:cNvSpPr txBox="1"/>
          <p:nvPr/>
        </p:nvSpPr>
        <p:spPr>
          <a:xfrm>
            <a:off x="247650" y="65088"/>
            <a:ext cx="8915400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Nhạc dạo: </a:t>
            </a:r>
            <a:endParaRPr lang="en-US" altLang="en-U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Cô v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à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trẻ cùng l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à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chú thỏ đi kiếm ăn .</a:t>
            </a:r>
            <a:endParaRPr lang="en-US" altLang="en-US" b="1" dirty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ipple">
  <a:themeElements>
    <a:clrScheme name="Rippl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Rip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0</TotalTime>
  <Words>588</Words>
  <Application>WPS Presentation</Application>
  <PresentationFormat/>
  <Paragraphs>24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9</vt:i4>
      </vt:variant>
    </vt:vector>
  </HeadingPairs>
  <TitlesOfParts>
    <vt:vector size="20" baseType="lpstr">
      <vt:lpstr>Arial</vt:lpstr>
      <vt:lpstr>SimSun</vt:lpstr>
      <vt:lpstr>Wingdings</vt:lpstr>
      <vt:lpstr>Calibri</vt:lpstr>
      <vt:lpstr>Calibri</vt:lpstr>
      <vt:lpstr>Microsoft YaHei</vt:lpstr>
      <vt:lpstr>Arial Unicode MS</vt:lpstr>
      <vt:lpstr>Ripple</vt:lpstr>
      <vt:lpstr>Office Theme</vt:lpstr>
      <vt:lpstr>1_Office Theme</vt:lpstr>
      <vt:lpstr>2_Office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sefrg</cp:lastModifiedBy>
  <cp:revision>13</cp:revision>
  <dcterms:created xsi:type="dcterms:W3CDTF">2016-11-28T08:14:09Z</dcterms:created>
  <dcterms:modified xsi:type="dcterms:W3CDTF">2025-11-04T03:01:25Z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E732CE950E7641339AC2A6EEAC354EC6_12</vt:lpwstr>
  </property>
  <property fmtid="{D5CDD505-2E9C-101B-9397-08002B2CF9AE}" pid="3" name="KSOProductBuildVer">
    <vt:lpwstr>1033-12.2.0.23131</vt:lpwstr>
  </property>
</Properties>
</file>