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3"/>
  </p:notesMasterIdLst>
  <p:sldIdLst>
    <p:sldId id="261" r:id="rId5"/>
    <p:sldId id="256" r:id="rId6"/>
    <p:sldId id="257" r:id="rId7"/>
    <p:sldId id="267" r:id="rId8"/>
    <p:sldId id="266" r:id="rId9"/>
    <p:sldId id="264" r:id="rId10"/>
    <p:sldId id="265" r:id="rId11"/>
    <p:sldId id="259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83024-EDAC-42E4-8AEF-7039FC868DFA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BEB8F-E4E3-44F2-8C09-71FEC5445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88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2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85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25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033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206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274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928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033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117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112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253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32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115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351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103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360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101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6833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7575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2332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3121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076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842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8765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8241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851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5330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7616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159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8963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36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863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910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107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5165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1384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1139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558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634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28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84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12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01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3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2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05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71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09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66800"/>
            <a:ext cx="8686800" cy="7924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PHÒNG GIÁO DỤC VÀ ĐÀO TẠO QUẬN LONG BIÊN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TRƯỜNG MẦM NON HOA SỮA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       </a:t>
            </a:r>
            <a:br>
              <a:rPr lang="en-US" sz="4000" dirty="0" smtClean="0"/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endParaRPr lang="en-US" sz="4000" dirty="0">
              <a:solidFill>
                <a:srgbClr val="006600"/>
              </a:solidFill>
            </a:endParaRPr>
          </a:p>
        </p:txBody>
      </p:sp>
      <p:pic>
        <p:nvPicPr>
          <p:cNvPr id="6" name="Picture 2" descr="C:\Users\Welcome\Downloads\logo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99858"/>
            <a:ext cx="914400" cy="10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42455" y="2286000"/>
            <a:ext cx="9525000" cy="6172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     GIÁO ÁN PHÁT TRIỂN NGÔN NGỮ 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290" y="2895600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</a:t>
            </a:r>
            <a:r>
              <a:rPr lang="en-US" sz="4800" dirty="0" smtClean="0"/>
              <a:t>           </a:t>
            </a:r>
            <a:r>
              <a:rPr lang="en-US" sz="3200" b="1" dirty="0" err="1" smtClean="0">
                <a:solidFill>
                  <a:srgbClr val="006600"/>
                </a:solidFill>
              </a:rPr>
              <a:t>Đề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tài</a:t>
            </a:r>
            <a:r>
              <a:rPr lang="en-US" sz="3200" b="1" dirty="0">
                <a:solidFill>
                  <a:srgbClr val="006600"/>
                </a:solidFill>
              </a:rPr>
              <a:t>: </a:t>
            </a:r>
            <a:r>
              <a:rPr lang="en-US" sz="3200" b="1" dirty="0" err="1">
                <a:solidFill>
                  <a:srgbClr val="006600"/>
                </a:solidFill>
              </a:rPr>
              <a:t>Truyện</a:t>
            </a:r>
            <a:r>
              <a:rPr lang="en-US" sz="3200" b="1" dirty="0">
                <a:solidFill>
                  <a:srgbClr val="006600"/>
                </a:solidFill>
              </a:rPr>
              <a:t> “ </a:t>
            </a:r>
            <a:r>
              <a:rPr lang="en-US" sz="3200" b="1" dirty="0" err="1">
                <a:solidFill>
                  <a:srgbClr val="006600"/>
                </a:solidFill>
              </a:rPr>
              <a:t>Đôi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bạn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nhỏ</a:t>
            </a:r>
            <a:r>
              <a:rPr lang="en-US" sz="3200" b="1" dirty="0">
                <a:solidFill>
                  <a:srgbClr val="006600"/>
                </a:solidFill>
              </a:rPr>
              <a:t> ”</a:t>
            </a:r>
            <a:br>
              <a:rPr lang="en-US" sz="3200" b="1" dirty="0">
                <a:solidFill>
                  <a:srgbClr val="006600"/>
                </a:solidFill>
              </a:rPr>
            </a:br>
            <a:r>
              <a:rPr lang="en-US" sz="3200" b="1" dirty="0">
                <a:solidFill>
                  <a:srgbClr val="006600"/>
                </a:solidFill>
              </a:rPr>
              <a:t>         </a:t>
            </a:r>
            <a:r>
              <a:rPr lang="en-US" sz="3200" b="1" dirty="0" smtClean="0">
                <a:solidFill>
                  <a:srgbClr val="006600"/>
                </a:solidFill>
              </a:rPr>
              <a:t>      </a:t>
            </a:r>
            <a:r>
              <a:rPr lang="en-US" sz="3200" b="1" dirty="0" err="1" smtClean="0">
                <a:solidFill>
                  <a:srgbClr val="006600"/>
                </a:solidFill>
              </a:rPr>
              <a:t>Lứa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tuổi</a:t>
            </a:r>
            <a:r>
              <a:rPr lang="en-US" sz="3200" b="1" dirty="0">
                <a:solidFill>
                  <a:srgbClr val="006600"/>
                </a:solidFill>
              </a:rPr>
              <a:t> : </a:t>
            </a:r>
            <a:r>
              <a:rPr lang="en-US" sz="3200" b="1" dirty="0" err="1">
                <a:solidFill>
                  <a:srgbClr val="006600"/>
                </a:solidFill>
              </a:rPr>
              <a:t>Nhà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trẻ</a:t>
            </a:r>
            <a:r>
              <a:rPr lang="en-US" sz="3200" b="1">
                <a:solidFill>
                  <a:srgbClr val="006600"/>
                </a:solidFill>
              </a:rPr>
              <a:t> </a:t>
            </a:r>
            <a:r>
              <a:rPr lang="en-US" sz="3200" b="1" smtClean="0">
                <a:solidFill>
                  <a:srgbClr val="006600"/>
                </a:solidFill>
              </a:rPr>
              <a:t> </a:t>
            </a:r>
            <a:r>
              <a:rPr lang="en-US" sz="3200" b="1" dirty="0">
                <a:solidFill>
                  <a:srgbClr val="006600"/>
                </a:solidFill>
              </a:rPr>
              <a:t>( 24 – 36 </a:t>
            </a:r>
            <a:r>
              <a:rPr lang="en-US" sz="3200" b="1" dirty="0" err="1">
                <a:solidFill>
                  <a:srgbClr val="006600"/>
                </a:solidFill>
              </a:rPr>
              <a:t>tháng</a:t>
            </a:r>
            <a:r>
              <a:rPr lang="en-US" sz="3200" dirty="0">
                <a:solidFill>
                  <a:srgbClr val="006600"/>
                </a:solidFill>
              </a:rPr>
              <a:t>)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6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260924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“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lạ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LHN HOAN CH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650" y="64717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Đôi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2964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905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7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260924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vè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loài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Ve_dong_vat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6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66509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BYE BYE BYE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86323" y="672549"/>
            <a:ext cx="41809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Nhạc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dạo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10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650" y="64717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Đóng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kịch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“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Đôi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36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àn Gà Con - Ca Nhạc Vui Nhộn (320  kbps) 00_00_00-00_00_4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1792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“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Đàn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gà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con”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70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1273</TotalTime>
  <Words>95</Words>
  <Application>Microsoft Office PowerPoint</Application>
  <PresentationFormat>On-screen Show (4:3)</PresentationFormat>
  <Paragraphs>10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Office Theme</vt:lpstr>
      <vt:lpstr>1_Office Theme</vt:lpstr>
      <vt:lpstr>2_Office Theme</vt:lpstr>
      <vt:lpstr>3_Office Theme</vt:lpstr>
      <vt:lpstr>PHÒNG GIÁO DỤC VÀ ĐÀO TẠO QUẬN LONG BIÊN  TRƯỜNG MẦM NON HOA SỮA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 D1</dc:creator>
  <cp:lastModifiedBy>Phong1T1</cp:lastModifiedBy>
  <cp:revision>48</cp:revision>
  <cp:lastPrinted>2022-08-11T06:34:24Z</cp:lastPrinted>
  <dcterms:created xsi:type="dcterms:W3CDTF">2018-10-09T01:27:08Z</dcterms:created>
  <dcterms:modified xsi:type="dcterms:W3CDTF">2022-09-13T06:25:34Z</dcterms:modified>
</cp:coreProperties>
</file>