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 smtClean="0">
                <a:solidFill>
                  <a:srgbClr val="006600"/>
                </a:solidFill>
              </a:rPr>
              <a:t>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>
                <a:solidFill>
                  <a:srgbClr val="006600"/>
                </a:solidFill>
              </a:rPr>
              <a:t> </a:t>
            </a:r>
            <a:r>
              <a:rPr lang="en-US" sz="3200" b="1" smtClean="0">
                <a:solidFill>
                  <a:srgbClr val="006600"/>
                </a:solidFill>
              </a:rPr>
              <a:t>D </a:t>
            </a:r>
            <a:r>
              <a:rPr lang="en-US" sz="3200" b="1" dirty="0">
                <a:solidFill>
                  <a:srgbClr val="006600"/>
                </a:solidFill>
              </a:rPr>
              <a:t>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65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sefrg</cp:lastModifiedBy>
  <cp:revision>52</cp:revision>
  <dcterms:created xsi:type="dcterms:W3CDTF">2018-10-09T01:27:08Z</dcterms:created>
  <dcterms:modified xsi:type="dcterms:W3CDTF">2025-10-07T05:39:19Z</dcterms:modified>
</cp:coreProperties>
</file>