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9154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UBND PHƯỜNG PHÚC LỢI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br>
              <a:rPr lang="en-US" sz="4000" dirty="0" smtClean="0">
                <a:solidFill>
                  <a:srgbClr val="006600"/>
                </a:solidFill>
              </a:rPr>
            </a:b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dirty="0" err="1" smtClean="0">
                <a:solidFill>
                  <a:srgbClr val="006600"/>
                </a:solidFill>
              </a:rPr>
              <a:t>Năm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</a:rPr>
              <a:t>học</a:t>
            </a:r>
            <a:r>
              <a:rPr lang="en-US" sz="2400" dirty="0" smtClean="0">
                <a:solidFill>
                  <a:srgbClr val="006600"/>
                </a:solidFill>
              </a:rPr>
              <a:t> 2025-2026</a:t>
            </a:r>
            <a:endParaRPr lang="en-US" sz="24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NGÔN NGỮ  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690" y="2916382"/>
            <a:ext cx="879071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</a:rPr>
              <a:t>Thơ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Hoa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nở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D2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  <a:endParaRPr lang="en-US" sz="32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9143999" cy="6934200"/>
          </a:xfrm>
        </p:spPr>
      </p:pic>
      <p:sp>
        <p:nvSpPr>
          <p:cNvPr id="5" name="TextBox 4"/>
          <p:cNvSpPr txBox="1"/>
          <p:nvPr/>
        </p:nvSpPr>
        <p:spPr>
          <a:xfrm>
            <a:off x="2209800" y="1417638"/>
            <a:ext cx="419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Bài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hát</a:t>
            </a:r>
            <a:r>
              <a:rPr lang="en-US" sz="4400" dirty="0" smtClean="0">
                <a:solidFill>
                  <a:srgbClr val="FF0000"/>
                </a:solidFill>
              </a:rPr>
              <a:t>: </a:t>
            </a:r>
            <a:r>
              <a:rPr lang="en-US" sz="4400" dirty="0" err="1" smtClean="0">
                <a:solidFill>
                  <a:srgbClr val="FF0000"/>
                </a:solidFill>
              </a:rPr>
              <a:t>Màu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hoa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22012"/>
            <a:ext cx="2018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Ổn</a:t>
            </a:r>
            <a:r>
              <a:rPr lang="en-US" sz="3200" dirty="0" smtClean="0"/>
              <a:t> </a:t>
            </a:r>
            <a:r>
              <a:rPr lang="en-US" sz="3200" dirty="0" err="1" smtClean="0"/>
              <a:t>định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05000" y="1338333"/>
            <a:ext cx="563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Lần</a:t>
            </a:r>
            <a:r>
              <a:rPr lang="en-US" sz="4000" dirty="0" smtClean="0">
                <a:solidFill>
                  <a:srgbClr val="FF0000"/>
                </a:solidFill>
              </a:rPr>
              <a:t> 1 :</a:t>
            </a:r>
            <a:r>
              <a:rPr lang="en-US" sz="4000" dirty="0" err="1" smtClean="0">
                <a:solidFill>
                  <a:srgbClr val="FF0000"/>
                </a:solidFill>
              </a:rPr>
              <a:t>Cô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diễn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cảm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 err="1" smtClean="0">
                <a:solidFill>
                  <a:srgbClr val="0070C0"/>
                </a:solidFill>
              </a:rPr>
              <a:t>Bài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thơ</a:t>
            </a:r>
            <a:r>
              <a:rPr lang="en-US" sz="4000" dirty="0" smtClean="0">
                <a:solidFill>
                  <a:srgbClr val="0070C0"/>
                </a:solidFill>
              </a:rPr>
              <a:t> : </a:t>
            </a:r>
            <a:r>
              <a:rPr lang="en-US" sz="4000" dirty="0" err="1" smtClean="0">
                <a:solidFill>
                  <a:srgbClr val="0070C0"/>
                </a:solidFill>
              </a:rPr>
              <a:t>Hoa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nở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2425" y="2694415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cà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tim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tím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huệ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trắng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tinh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nhài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xinh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Đua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nhau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cùng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nở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683955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2.Phương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-26745"/>
            <a:ext cx="9144000" cy="7086600"/>
          </a:xfrm>
        </p:spPr>
      </p:pic>
      <p:sp>
        <p:nvSpPr>
          <p:cNvPr id="5" name="TextBox 4"/>
          <p:cNvSpPr txBox="1"/>
          <p:nvPr/>
        </p:nvSpPr>
        <p:spPr>
          <a:xfrm>
            <a:off x="1354397" y="272764"/>
            <a:ext cx="6476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</a:rPr>
              <a:t> 2 :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117982"/>
            <a:ext cx="15424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Hoa</a:t>
            </a:r>
            <a:r>
              <a:rPr lang="en-US" sz="3200" dirty="0" smtClean="0"/>
              <a:t> </a:t>
            </a:r>
            <a:r>
              <a:rPr lang="en-US" sz="3200" dirty="0" err="1" smtClean="0"/>
              <a:t>Nở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18083"/>
            <a:ext cx="2395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cà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tim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tím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530" y="1273271"/>
            <a:ext cx="3008333" cy="22432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4841" y="1969454"/>
            <a:ext cx="3000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huệ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91" y="3625494"/>
            <a:ext cx="3067511" cy="224328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0987" y="2420825"/>
            <a:ext cx="2959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733800"/>
            <a:ext cx="3070674" cy="202667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4223" y="2834983"/>
            <a:ext cx="2932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Đua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nhau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nở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2895600" y="1417638"/>
            <a:ext cx="2621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271" y="3044468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cà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tim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tím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trắng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tinh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nhài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xinh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Đua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cùng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nở</a:t>
            </a:r>
            <a:r>
              <a:rPr lang="en-US" sz="2800" dirty="0">
                <a:solidFill>
                  <a:srgbClr val="3A3A3A"/>
                </a:solidFill>
                <a:latin typeface="-apple-system"/>
              </a:rPr>
              <a:t>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456748" y="2206695"/>
            <a:ext cx="18165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Hoa</a:t>
            </a:r>
            <a:r>
              <a:rPr lang="en-US" sz="4000" dirty="0" smtClean="0"/>
              <a:t> </a:t>
            </a:r>
            <a:r>
              <a:rPr lang="en-US" sz="4000" dirty="0" err="1" smtClean="0"/>
              <a:t>nở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3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0" y="492195"/>
            <a:ext cx="2412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3.Kết </a:t>
            </a:r>
            <a:r>
              <a:rPr lang="en-US" sz="4000" dirty="0" err="1" smtClean="0">
                <a:solidFill>
                  <a:srgbClr val="FF0000"/>
                </a:solidFill>
              </a:rPr>
              <a:t>thúc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WPS Presentation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-apple-system</vt:lpstr>
      <vt:lpstr>Segoe Print</vt:lpstr>
      <vt:lpstr>Calibri</vt:lpstr>
      <vt:lpstr>Microsoft YaHei</vt:lpstr>
      <vt:lpstr>Arial Unicode MS</vt:lpstr>
      <vt:lpstr>1_Office Theme</vt:lpstr>
      <vt:lpstr>PHÒNG GIÁO DỤC VÀ ĐÀO TẠO QUẬN LONG BIÊN  TRƯỜNG MẦM NON HOA SỮA                 Năm học 2022-2023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sefrg</cp:lastModifiedBy>
  <cp:revision>46</cp:revision>
  <dcterms:created xsi:type="dcterms:W3CDTF">2019-01-10T03:43:00Z</dcterms:created>
  <dcterms:modified xsi:type="dcterms:W3CDTF">2025-11-04T03:59:27Z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D00D7C978AD94D38A447204B34C0CC19_12</vt:lpwstr>
  </property>
  <property fmtid="{D5CDD505-2E9C-101B-9397-08002B2CF9AE}" pid="3" name="KSOProductBuildVer">
    <vt:lpwstr>1033-12.2.0.23131</vt:lpwstr>
  </property>
</Properties>
</file>