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1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5AAD-F07C-400F-BDF1-D7081F79090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văn học giúp bài thuyết trình thêm đặc s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68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E7F7A-F2C3-EFFF-1F6D-EBBCF59ABAA4}"/>
              </a:ext>
            </a:extLst>
          </p:cNvPr>
          <p:cNvSpPr txBox="1"/>
          <p:nvPr/>
        </p:nvSpPr>
        <p:spPr>
          <a:xfrm>
            <a:off x="1919474" y="326911"/>
            <a:ext cx="901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4DA20-BE0C-7DAE-2A98-966411BC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80" y="1122363"/>
            <a:ext cx="1041400" cy="1047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63B10-454D-2C49-ECDE-E5D12BBEC572}"/>
              </a:ext>
            </a:extLst>
          </p:cNvPr>
          <p:cNvSpPr txBox="1"/>
          <p:nvPr/>
        </p:nvSpPr>
        <p:spPr>
          <a:xfrm>
            <a:off x="2488434" y="2275299"/>
            <a:ext cx="844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3027510"/>
            <a:ext cx="460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16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ông dụng, cách dùng Quạ đ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0900" y="6176963"/>
            <a:ext cx="62354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quạ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068050" cy="65090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00475" y="3483769"/>
            <a:ext cx="459105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40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0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dọc r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3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56181" y="5912485"/>
            <a:ext cx="78395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vẫn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sức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Đồng Đao Nói Ngược [Nội Dung + Hình Ảnh + Giáo Án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089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95422" y="646906"/>
            <a:ext cx="510087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 DAO NÓI NGƯỢC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pic>
        <p:nvPicPr>
          <p:cNvPr id="3074" name="Picture 2" descr="Hình ảnh Nền Trời Mưa, Trời Mưa Vector Nền Và Tập Tin Tải về Miễn Phí |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45561" y="5904706"/>
            <a:ext cx="510087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32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32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 Cân Cấn lên màu đỏ ban ngày tối thì mất mà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1710" y="6055520"/>
            <a:ext cx="6417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Đòng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đong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xôn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ghề đặt trúm lươn ở miền Tây, Làng nghề lọp lư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1710" y="6055520"/>
            <a:ext cx="6417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Lươn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trúm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on Cào Cào - Nhạc thiếu nhi vui nhộ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8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7205" y="0"/>
            <a:ext cx="6417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cào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cào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 chuột trong kho thóc nhà quan - Nhà Bú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4717" y="6096000"/>
            <a:ext cx="6417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bồ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ại sao trâu, bò chỉ ăn cỏ mà vẫn béo mập? - Báo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30188"/>
            <a:ext cx="62354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vồ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ơn 151.300 Diều Hâu Chim Săn Mồi ảnh, hình chụp &amp; hình ảnh trả phí bản  quyền một lần sẵn có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30188"/>
            <a:ext cx="62354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chích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cắn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3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114</Words>
  <Application>Microsoft Office PowerPoint</Application>
  <PresentationFormat>Widescreen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D1HS</dc:creator>
  <cp:lastModifiedBy>D1HS</cp:lastModifiedBy>
  <cp:revision>13</cp:revision>
  <dcterms:created xsi:type="dcterms:W3CDTF">2024-04-03T06:50:57Z</dcterms:created>
  <dcterms:modified xsi:type="dcterms:W3CDTF">2024-07-04T06:58:09Z</dcterms:modified>
</cp:coreProperties>
</file>