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0"/>
  </p:notesMasterIdLst>
  <p:sldIdLst>
    <p:sldId id="318" r:id="rId2"/>
    <p:sldId id="259" r:id="rId3"/>
    <p:sldId id="315" r:id="rId4"/>
    <p:sldId id="280" r:id="rId5"/>
    <p:sldId id="263" r:id="rId6"/>
    <p:sldId id="317" r:id="rId7"/>
    <p:sldId id="313" r:id="rId8"/>
    <p:sldId id="285" r:id="rId9"/>
    <p:sldId id="287" r:id="rId10"/>
    <p:sldId id="298" r:id="rId11"/>
    <p:sldId id="289" r:id="rId12"/>
    <p:sldId id="291" r:id="rId13"/>
    <p:sldId id="267" r:id="rId14"/>
    <p:sldId id="293" r:id="rId15"/>
    <p:sldId id="295" r:id="rId16"/>
    <p:sldId id="271" r:id="rId17"/>
    <p:sldId id="272" r:id="rId18"/>
    <p:sldId id="299" r:id="rId19"/>
    <p:sldId id="274" r:id="rId20"/>
    <p:sldId id="276" r:id="rId21"/>
    <p:sldId id="278" r:id="rId22"/>
    <p:sldId id="281" r:id="rId23"/>
    <p:sldId id="300" r:id="rId24"/>
    <p:sldId id="282" r:id="rId25"/>
    <p:sldId id="284" r:id="rId26"/>
    <p:sldId id="302" r:id="rId27"/>
    <p:sldId id="304" r:id="rId28"/>
    <p:sldId id="307" r:id="rId2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782" autoAdjust="0"/>
    <p:restoredTop sz="94660"/>
  </p:normalViewPr>
  <p:slideViewPr>
    <p:cSldViewPr>
      <p:cViewPr varScale="1">
        <p:scale>
          <a:sx n="69" d="100"/>
          <a:sy n="69" d="100"/>
        </p:scale>
        <p:origin x="1404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BFB5270-82DD-4C76-A2D9-CD2759E73CBB}" type="datetimeFigureOut">
              <a:rPr lang="en-US" smtClean="0"/>
              <a:pPr/>
              <a:t>1/4/2024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E0041CC-7DC1-4231-BA72-2FFF4CB1C14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15127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464832F-E9D8-4C0B-97D7-914905560ABA}" type="slidenum">
              <a:rPr lang="en-US"/>
              <a:pPr/>
              <a:t>2</a:t>
            </a:fld>
            <a:endParaRPr lang="en-US"/>
          </a:p>
        </p:txBody>
      </p:sp>
      <p:sp>
        <p:nvSpPr>
          <p:cNvPr id="1054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54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Giáo viên click mouse lần lượt qua các nút theo hướng từ trái qua phải, để trình bày hình vẽ minh hoa các đặc tính của khối cầu.</a:t>
            </a:r>
          </a:p>
        </p:txBody>
      </p:sp>
    </p:spTree>
    <p:extLst>
      <p:ext uri="{BB962C8B-B14F-4D97-AF65-F5344CB8AC3E}">
        <p14:creationId xmlns:p14="http://schemas.microsoft.com/office/powerpoint/2010/main" val="32666238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4283D45-B032-48EC-9CD5-D45D9965FCDE}" type="slidenum">
              <a:rPr lang="en-US"/>
              <a:pPr/>
              <a:t>21</a:t>
            </a:fld>
            <a:endParaRPr lang="en-US"/>
          </a:p>
        </p:txBody>
      </p:sp>
      <p:sp>
        <p:nvSpPr>
          <p:cNvPr id="983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83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Giáo viên click mouse lần lượt qua các nút theo hướng từ trái qua phải, để trình bày hình vẽ minh hoa các đặc tính của khối vuông.</a:t>
            </a:r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874141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E8DFFEA-3058-46FD-98E2-9EFA4F97EF34}" type="slidenum">
              <a:rPr lang="en-US"/>
              <a:pPr/>
              <a:t>28</a:t>
            </a:fld>
            <a:endParaRPr lang="en-US"/>
          </a:p>
        </p:txBody>
      </p:sp>
      <p:sp>
        <p:nvSpPr>
          <p:cNvPr id="40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sz="1400"/>
          </a:p>
        </p:txBody>
      </p:sp>
    </p:spTree>
    <p:extLst>
      <p:ext uri="{BB962C8B-B14F-4D97-AF65-F5344CB8AC3E}">
        <p14:creationId xmlns:p14="http://schemas.microsoft.com/office/powerpoint/2010/main" val="210179406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A4A0C65-AC8D-4BCF-BBC4-3B832A745172}" type="slidenum">
              <a:rPr lang="en-US"/>
              <a:pPr/>
              <a:t>3</a:t>
            </a:fld>
            <a:endParaRPr lang="en-US"/>
          </a:p>
        </p:txBody>
      </p:sp>
      <p:sp>
        <p:nvSpPr>
          <p:cNvPr id="1239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39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Giáo viên click mouse lần lượt qua các nút theo hướng từ trái qua phải, để trình bày hình vẽ minh hoa các đặc tính của khối cầu.</a:t>
            </a:r>
          </a:p>
        </p:txBody>
      </p:sp>
    </p:spTree>
    <p:extLst>
      <p:ext uri="{BB962C8B-B14F-4D97-AF65-F5344CB8AC3E}">
        <p14:creationId xmlns:p14="http://schemas.microsoft.com/office/powerpoint/2010/main" val="360998197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3A79452-1F47-4273-B74C-BC4761F169DA}" type="slidenum">
              <a:rPr lang="en-US"/>
              <a:pPr/>
              <a:t>5</a:t>
            </a:fld>
            <a:endParaRPr lang="en-US"/>
          </a:p>
        </p:txBody>
      </p:sp>
      <p:sp>
        <p:nvSpPr>
          <p:cNvPr id="1075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75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Giáo viên click mouse lần lượt qua các nút theo hướng từ trái qua phải, để trình bày hình vẽ minh hoa các đặc tính của khối trụ.</a:t>
            </a:r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972469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0A51704-EB1E-4712-95B9-E9AC728CB7C0}" type="slidenum">
              <a:rPr lang="en-US"/>
              <a:pPr/>
              <a:t>6</a:t>
            </a:fld>
            <a:endParaRPr lang="en-US"/>
          </a:p>
        </p:txBody>
      </p:sp>
      <p:sp>
        <p:nvSpPr>
          <p:cNvPr id="1259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59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Giáo viên click mouse lần lượt qua các nút theo hướng từ trái qua phải, để trình bày hình vẽ minh hoa các đặc tính của khối trụ.</a:t>
            </a:r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549065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33D82CC-E2DC-4A78-B19B-B3B464303E36}" type="slidenum">
              <a:rPr lang="en-US"/>
              <a:pPr/>
              <a:t>9</a:t>
            </a:fld>
            <a:endParaRPr lang="en-US"/>
          </a:p>
        </p:txBody>
      </p:sp>
      <p:sp>
        <p:nvSpPr>
          <p:cNvPr id="1280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80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Giáo viên click mouse lần lượt qua các nút theo hướng từ trái qua phải, để trình bày hình vẽ minh hoa các đặc tính của khối cầu.</a:t>
            </a:r>
          </a:p>
        </p:txBody>
      </p:sp>
    </p:spTree>
    <p:extLst>
      <p:ext uri="{BB962C8B-B14F-4D97-AF65-F5344CB8AC3E}">
        <p14:creationId xmlns:p14="http://schemas.microsoft.com/office/powerpoint/2010/main" val="378280183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33D82CC-E2DC-4A78-B19B-B3B464303E36}" type="slidenum">
              <a:rPr lang="en-US"/>
              <a:pPr/>
              <a:t>10</a:t>
            </a:fld>
            <a:endParaRPr lang="en-US"/>
          </a:p>
        </p:txBody>
      </p:sp>
      <p:sp>
        <p:nvSpPr>
          <p:cNvPr id="1280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80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Giáo viên click mouse lần lượt qua các nút theo hướng từ trái qua phải, để trình bày hình vẽ minh hoa các đặc tính của khối cầu.</a:t>
            </a:r>
          </a:p>
        </p:txBody>
      </p:sp>
    </p:spTree>
    <p:extLst>
      <p:ext uri="{BB962C8B-B14F-4D97-AF65-F5344CB8AC3E}">
        <p14:creationId xmlns:p14="http://schemas.microsoft.com/office/powerpoint/2010/main" val="352731066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33D82CC-E2DC-4A78-B19B-B3B464303E36}" type="slidenum">
              <a:rPr lang="en-US"/>
              <a:pPr/>
              <a:t>13</a:t>
            </a:fld>
            <a:endParaRPr lang="en-US"/>
          </a:p>
        </p:txBody>
      </p:sp>
      <p:sp>
        <p:nvSpPr>
          <p:cNvPr id="1280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80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Giáo viên click mouse lần lượt qua các nút theo hướng từ trái qua phải, để trình bày hình vẽ minh hoa các đặc tính của khối cầu.</a:t>
            </a:r>
          </a:p>
        </p:txBody>
      </p:sp>
    </p:spTree>
    <p:extLst>
      <p:ext uri="{BB962C8B-B14F-4D97-AF65-F5344CB8AC3E}">
        <p14:creationId xmlns:p14="http://schemas.microsoft.com/office/powerpoint/2010/main" val="340841710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6923D21-05E8-4387-BF24-7FE1DB8DB26E}" type="slidenum">
              <a:rPr lang="en-US"/>
              <a:pPr/>
              <a:t>17</a:t>
            </a:fld>
            <a:endParaRPr lang="en-US"/>
          </a:p>
        </p:txBody>
      </p:sp>
      <p:sp>
        <p:nvSpPr>
          <p:cNvPr id="81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Giáo viên click mouse lần lượt qua các nút theo hướng từ trái qua phải, để trình bày hình vẽ minh hoa các đặc tính của khối vuông.</a:t>
            </a:r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461530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E74E052-15DB-486C-A5C9-4334C8634F26}" type="slidenum">
              <a:rPr lang="en-US"/>
              <a:pPr/>
              <a:t>20</a:t>
            </a:fld>
            <a:endParaRPr lang="en-US"/>
          </a:p>
        </p:txBody>
      </p:sp>
      <p:sp>
        <p:nvSpPr>
          <p:cNvPr id="624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24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Giáo viên click mouse lần lượt qua các nút theo hướng từ trái qua phải, để trình bày hình vẽ minh hoa các đặc tính của khối vuông.</a:t>
            </a:r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335102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98BA6A-0902-4D36-91A4-3CB638A5F972}" type="datetimeFigureOut">
              <a:rPr lang="en-US" smtClean="0"/>
              <a:pPr/>
              <a:t>1/4/2024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A37D26-B447-4A59-A7A9-4ACCA7062C5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98BA6A-0902-4D36-91A4-3CB638A5F972}" type="datetimeFigureOut">
              <a:rPr lang="en-US" smtClean="0"/>
              <a:pPr/>
              <a:t>1/4/2024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A37D26-B447-4A59-A7A9-4ACCA7062C5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98BA6A-0902-4D36-91A4-3CB638A5F972}" type="datetimeFigureOut">
              <a:rPr lang="en-US" smtClean="0"/>
              <a:pPr/>
              <a:t>1/4/2024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A37D26-B447-4A59-A7A9-4ACCA7062C5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98BA6A-0902-4D36-91A4-3CB638A5F972}" type="datetimeFigureOut">
              <a:rPr lang="en-US" smtClean="0"/>
              <a:pPr/>
              <a:t>1/4/2024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A37D26-B447-4A59-A7A9-4ACCA7062C5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98BA6A-0902-4D36-91A4-3CB638A5F972}" type="datetimeFigureOut">
              <a:rPr lang="en-US" smtClean="0"/>
              <a:pPr/>
              <a:t>1/4/2024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A37D26-B447-4A59-A7A9-4ACCA7062C5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98BA6A-0902-4D36-91A4-3CB638A5F972}" type="datetimeFigureOut">
              <a:rPr lang="en-US" smtClean="0"/>
              <a:pPr/>
              <a:t>1/4/2024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A37D26-B447-4A59-A7A9-4ACCA7062C5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98BA6A-0902-4D36-91A4-3CB638A5F972}" type="datetimeFigureOut">
              <a:rPr lang="en-US" smtClean="0"/>
              <a:pPr/>
              <a:t>1/4/2024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A37D26-B447-4A59-A7A9-4ACCA7062C5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98BA6A-0902-4D36-91A4-3CB638A5F972}" type="datetimeFigureOut">
              <a:rPr lang="en-US" smtClean="0"/>
              <a:pPr/>
              <a:t>1/4/2024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A37D26-B447-4A59-A7A9-4ACCA7062C5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98BA6A-0902-4D36-91A4-3CB638A5F972}" type="datetimeFigureOut">
              <a:rPr lang="en-US" smtClean="0"/>
              <a:pPr/>
              <a:t>1/4/2024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A37D26-B447-4A59-A7A9-4ACCA7062C5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98BA6A-0902-4D36-91A4-3CB638A5F972}" type="datetimeFigureOut">
              <a:rPr lang="en-US" smtClean="0"/>
              <a:pPr/>
              <a:t>1/4/2024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A37D26-B447-4A59-A7A9-4ACCA7062C5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98BA6A-0902-4D36-91A4-3CB638A5F972}" type="datetimeFigureOut">
              <a:rPr lang="en-US" smtClean="0"/>
              <a:pPr/>
              <a:t>1/4/2024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A37D26-B447-4A59-A7A9-4ACCA7062C5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98BA6A-0902-4D36-91A4-3CB638A5F972}" type="datetimeFigureOut">
              <a:rPr lang="en-US" smtClean="0"/>
              <a:pPr/>
              <a:t>1/4/2024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A37D26-B447-4A59-A7A9-4ACCA7062C52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4.gif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4.gif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gif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gi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gif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gif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2.gif"/><Relationship Id="rId4" Type="http://schemas.openxmlformats.org/officeDocument/2006/relationships/image" Target="../media/image21.gif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gif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2.gif"/><Relationship Id="rId4" Type="http://schemas.openxmlformats.org/officeDocument/2006/relationships/image" Target="../media/image21.gif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gif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gif"/><Relationship Id="rId4" Type="http://schemas.openxmlformats.org/officeDocument/2006/relationships/image" Target="../media/image7.gi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gif"/><Relationship Id="rId4" Type="http://schemas.openxmlformats.org/officeDocument/2006/relationships/image" Target="../media/image7.gi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4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i.pinimg.com/564x/27/12/8a/27128a835fd86e5757270eb849ff876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211733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744538" y="1981200"/>
            <a:ext cx="7789862" cy="685800"/>
          </a:xfrm>
          <a:prstGeom prst="rect">
            <a:avLst/>
          </a:prstGeom>
        </p:spPr>
        <p:txBody>
          <a:bodyPr anchor="b">
            <a:normAutofit fontScale="700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en-US" sz="4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LĨNH VỰC PHÁT TRIỂN </a:t>
            </a:r>
            <a:r>
              <a:rPr lang="en-US" sz="4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NHẬN THỨC</a:t>
            </a:r>
            <a:endParaRPr lang="en-US" sz="4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Subtitle 2"/>
          <p:cNvSpPr txBox="1">
            <a:spLocks noChangeArrowheads="1"/>
          </p:cNvSpPr>
          <p:nvPr/>
        </p:nvSpPr>
        <p:spPr bwMode="auto">
          <a:xfrm>
            <a:off x="1665287" y="431800"/>
            <a:ext cx="6115050" cy="806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80000"/>
              </a:lnSpc>
              <a:spcBef>
                <a:spcPts val="1000"/>
              </a:spcBef>
              <a:buFontTx/>
              <a:buNone/>
            </a:pPr>
            <a:r>
              <a:rPr lang="en-US" altLang="en-US" sz="24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UỶ BAN NHÂN DÂN QUẬN HOÀNG MAI</a:t>
            </a:r>
          </a:p>
          <a:p>
            <a:pPr algn="ctr" eaLnBrk="1" hangingPunct="1">
              <a:lnSpc>
                <a:spcPct val="80000"/>
              </a:lnSpc>
              <a:spcBef>
                <a:spcPts val="1000"/>
              </a:spcBef>
              <a:buFontTx/>
              <a:buNone/>
            </a:pPr>
            <a:r>
              <a:rPr lang="en-US" altLang="en-US" sz="24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 MẦM NON TƯƠNG MAI</a:t>
            </a:r>
          </a:p>
        </p:txBody>
      </p:sp>
      <p:sp>
        <p:nvSpPr>
          <p:cNvPr id="7" name="Subtitle 2"/>
          <p:cNvSpPr txBox="1">
            <a:spLocks noChangeArrowheads="1"/>
          </p:cNvSpPr>
          <p:nvPr/>
        </p:nvSpPr>
        <p:spPr bwMode="auto">
          <a:xfrm>
            <a:off x="2130425" y="4956175"/>
            <a:ext cx="5184775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ts val="1000"/>
              </a:spcBef>
              <a:buFontTx/>
              <a:buNone/>
            </a:pPr>
            <a:r>
              <a:rPr lang="vi-VN" alt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Lứa tuổi: </a:t>
            </a:r>
            <a:r>
              <a:rPr lang="en-US" alt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Mẫu</a:t>
            </a:r>
            <a:r>
              <a:rPr lang="en-US" alt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alt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lớn</a:t>
            </a:r>
            <a:endParaRPr lang="vi-VN" altLang="en-US" sz="36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746125" y="2843357"/>
            <a:ext cx="7788275" cy="685800"/>
          </a:xfrm>
          <a:prstGeom prst="rect">
            <a:avLst/>
          </a:prstGeom>
        </p:spPr>
        <p:txBody>
          <a:bodyPr anchor="b">
            <a:normAutofit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en-US" sz="44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4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4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4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quen</a:t>
            </a:r>
            <a:r>
              <a:rPr lang="en-US" sz="4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4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endParaRPr lang="en-US" sz="44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784225" y="4094018"/>
            <a:ext cx="7789862" cy="685800"/>
          </a:xfrm>
          <a:prstGeom prst="rect">
            <a:avLst/>
          </a:prstGeom>
        </p:spPr>
        <p:txBody>
          <a:bodyPr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en-US" sz="28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</a:t>
            </a:r>
            <a:r>
              <a:rPr lang="en-US" sz="28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ề</a:t>
            </a:r>
            <a:r>
              <a:rPr lang="en-US" sz="28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tài</a:t>
            </a:r>
            <a:r>
              <a:rPr lang="en-US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8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28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28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28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biệt</a:t>
            </a:r>
            <a:r>
              <a:rPr lang="en-US" sz="28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khối</a:t>
            </a:r>
            <a:r>
              <a:rPr lang="en-US" sz="28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cầu</a:t>
            </a:r>
            <a:r>
              <a:rPr lang="en-US" sz="28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en-US" sz="28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khối</a:t>
            </a:r>
            <a:r>
              <a:rPr lang="en-US" sz="28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trụ</a:t>
            </a:r>
            <a:r>
              <a:rPr lang="en-US" sz="28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khối</a:t>
            </a:r>
            <a:r>
              <a:rPr lang="en-US" sz="28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vuông</a:t>
            </a:r>
            <a:r>
              <a:rPr lang="en-US" sz="28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en-US" sz="28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khối</a:t>
            </a:r>
            <a:r>
              <a:rPr lang="en-US" sz="28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28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nhật</a:t>
            </a:r>
            <a:endParaRPr lang="en-US" sz="28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3400" y="1295400"/>
            <a:ext cx="832378" cy="758248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val="104243819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7008" name="Picture 32" descr="B61F922E038C4F38BF8B03DDF16A5670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1346200" cy="3451225"/>
          </a:xfrm>
          <a:prstGeom prst="rect">
            <a:avLst/>
          </a:prstGeom>
          <a:noFill/>
        </p:spPr>
      </p:pic>
      <p:pic>
        <p:nvPicPr>
          <p:cNvPr id="127009" name="Picture 33" descr="69D537EC41674A80AAA68CB93FBC129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034338" y="0"/>
            <a:ext cx="1109662" cy="3267075"/>
          </a:xfrm>
          <a:prstGeom prst="rect">
            <a:avLst/>
          </a:prstGeom>
          <a:noFill/>
        </p:spPr>
      </p:pic>
      <p:sp>
        <p:nvSpPr>
          <p:cNvPr id="127030" name="Oval 54"/>
          <p:cNvSpPr>
            <a:spLocks noChangeAspect="1" noChangeArrowheads="1"/>
          </p:cNvSpPr>
          <p:nvPr/>
        </p:nvSpPr>
        <p:spPr bwMode="auto">
          <a:xfrm>
            <a:off x="-228600" y="1712913"/>
            <a:ext cx="3875088" cy="3875087"/>
          </a:xfrm>
          <a:prstGeom prst="ellipse">
            <a:avLst/>
          </a:prstGeom>
          <a:gradFill rotWithShape="1">
            <a:gsLst>
              <a:gs pos="0">
                <a:srgbClr val="3399FF">
                  <a:gamma/>
                  <a:shade val="46275"/>
                  <a:invGamma/>
                  <a:alpha val="73000"/>
                </a:srgbClr>
              </a:gs>
              <a:gs pos="100000">
                <a:srgbClr val="3399FF">
                  <a:alpha val="73000"/>
                </a:srgbClr>
              </a:gs>
            </a:gsLst>
            <a:lin ang="0" scaled="1"/>
          </a:gradFill>
          <a:ln w="25400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2" name="Group 57"/>
          <p:cNvGrpSpPr>
            <a:grpSpLocks/>
          </p:cNvGrpSpPr>
          <p:nvPr/>
        </p:nvGrpSpPr>
        <p:grpSpPr bwMode="auto">
          <a:xfrm>
            <a:off x="0" y="1695450"/>
            <a:ext cx="3581400" cy="3879850"/>
            <a:chOff x="1584" y="812"/>
            <a:chExt cx="2256" cy="2444"/>
          </a:xfrm>
        </p:grpSpPr>
        <p:sp>
          <p:nvSpPr>
            <p:cNvPr id="127034" name="AutoShape 58"/>
            <p:cNvSpPr>
              <a:spLocks noChangeArrowheads="1"/>
            </p:cNvSpPr>
            <p:nvPr/>
          </p:nvSpPr>
          <p:spPr bwMode="auto">
            <a:xfrm>
              <a:off x="1584" y="820"/>
              <a:ext cx="1104" cy="2436"/>
            </a:xfrm>
            <a:prstGeom prst="moon">
              <a:avLst>
                <a:gd name="adj" fmla="val 4708"/>
              </a:avLst>
            </a:prstGeom>
            <a:solidFill>
              <a:schemeClr val="tx2">
                <a:alpha val="14999"/>
              </a:scheme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7035" name="AutoShape 59"/>
            <p:cNvSpPr>
              <a:spLocks noChangeArrowheads="1"/>
            </p:cNvSpPr>
            <p:nvPr/>
          </p:nvSpPr>
          <p:spPr bwMode="auto">
            <a:xfrm flipH="1">
              <a:off x="2688" y="820"/>
              <a:ext cx="1152" cy="2436"/>
            </a:xfrm>
            <a:prstGeom prst="moon">
              <a:avLst>
                <a:gd name="adj" fmla="val 4366"/>
              </a:avLst>
            </a:prstGeom>
            <a:solidFill>
              <a:schemeClr val="tx2">
                <a:alpha val="14999"/>
              </a:scheme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7036" name="AutoShape 60"/>
            <p:cNvSpPr>
              <a:spLocks noChangeArrowheads="1"/>
            </p:cNvSpPr>
            <p:nvPr/>
          </p:nvSpPr>
          <p:spPr bwMode="auto">
            <a:xfrm>
              <a:off x="1776" y="816"/>
              <a:ext cx="912" cy="2436"/>
            </a:xfrm>
            <a:prstGeom prst="moon">
              <a:avLst>
                <a:gd name="adj" fmla="val 5593"/>
              </a:avLst>
            </a:prstGeom>
            <a:solidFill>
              <a:schemeClr val="tx2">
                <a:alpha val="14999"/>
              </a:scheme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7037" name="AutoShape 61"/>
            <p:cNvSpPr>
              <a:spLocks noChangeArrowheads="1"/>
            </p:cNvSpPr>
            <p:nvPr/>
          </p:nvSpPr>
          <p:spPr bwMode="auto">
            <a:xfrm flipH="1">
              <a:off x="2700" y="816"/>
              <a:ext cx="948" cy="2436"/>
            </a:xfrm>
            <a:prstGeom prst="moon">
              <a:avLst>
                <a:gd name="adj" fmla="val 6009"/>
              </a:avLst>
            </a:prstGeom>
            <a:solidFill>
              <a:schemeClr val="tx2">
                <a:alpha val="14999"/>
              </a:scheme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7038" name="AutoShape 62"/>
            <p:cNvSpPr>
              <a:spLocks noChangeArrowheads="1"/>
            </p:cNvSpPr>
            <p:nvPr/>
          </p:nvSpPr>
          <p:spPr bwMode="auto">
            <a:xfrm>
              <a:off x="1968" y="816"/>
              <a:ext cx="760" cy="2436"/>
            </a:xfrm>
            <a:prstGeom prst="moon">
              <a:avLst>
                <a:gd name="adj" fmla="val 7894"/>
              </a:avLst>
            </a:prstGeom>
            <a:solidFill>
              <a:schemeClr val="tx2">
                <a:alpha val="14999"/>
              </a:scheme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7039" name="AutoShape 63"/>
            <p:cNvSpPr>
              <a:spLocks noChangeArrowheads="1"/>
            </p:cNvSpPr>
            <p:nvPr/>
          </p:nvSpPr>
          <p:spPr bwMode="auto">
            <a:xfrm flipH="1">
              <a:off x="2688" y="816"/>
              <a:ext cx="720" cy="2436"/>
            </a:xfrm>
            <a:prstGeom prst="moon">
              <a:avLst>
                <a:gd name="adj" fmla="val 7894"/>
              </a:avLst>
            </a:prstGeom>
            <a:solidFill>
              <a:schemeClr val="tx2">
                <a:alpha val="14999"/>
              </a:scheme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7040" name="AutoShape 64"/>
            <p:cNvSpPr>
              <a:spLocks noChangeArrowheads="1"/>
            </p:cNvSpPr>
            <p:nvPr/>
          </p:nvSpPr>
          <p:spPr bwMode="auto">
            <a:xfrm>
              <a:off x="2256" y="816"/>
              <a:ext cx="472" cy="2436"/>
            </a:xfrm>
            <a:prstGeom prst="moon">
              <a:avLst>
                <a:gd name="adj" fmla="val 17046"/>
              </a:avLst>
            </a:prstGeom>
            <a:solidFill>
              <a:schemeClr val="tx2">
                <a:alpha val="14999"/>
              </a:scheme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7041" name="AutoShape 65"/>
            <p:cNvSpPr>
              <a:spLocks noChangeArrowheads="1"/>
            </p:cNvSpPr>
            <p:nvPr/>
          </p:nvSpPr>
          <p:spPr bwMode="auto">
            <a:xfrm flipH="1">
              <a:off x="2720" y="812"/>
              <a:ext cx="336" cy="2436"/>
            </a:xfrm>
            <a:prstGeom prst="moon">
              <a:avLst>
                <a:gd name="adj" fmla="val 22917"/>
              </a:avLst>
            </a:prstGeom>
            <a:solidFill>
              <a:schemeClr val="tx2">
                <a:alpha val="14999"/>
              </a:scheme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7042" name="AutoShape 66"/>
            <p:cNvSpPr>
              <a:spLocks noChangeArrowheads="1"/>
            </p:cNvSpPr>
            <p:nvPr/>
          </p:nvSpPr>
          <p:spPr bwMode="auto">
            <a:xfrm>
              <a:off x="2624" y="812"/>
              <a:ext cx="96" cy="2436"/>
            </a:xfrm>
            <a:prstGeom prst="moon">
              <a:avLst>
                <a:gd name="adj" fmla="val 77083"/>
              </a:avLst>
            </a:prstGeom>
            <a:solidFill>
              <a:schemeClr val="tx2">
                <a:alpha val="14999"/>
              </a:scheme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27043" name="Rectangle 67"/>
          <p:cNvSpPr>
            <a:spLocks noChangeArrowheads="1"/>
          </p:cNvSpPr>
          <p:nvPr/>
        </p:nvSpPr>
        <p:spPr bwMode="auto">
          <a:xfrm>
            <a:off x="2482850" y="198438"/>
            <a:ext cx="4629150" cy="8239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4800" b="1" dirty="0" err="1" smtClean="0">
                <a:solidFill>
                  <a:srgbClr val="0000FF"/>
                </a:solidFill>
              </a:rPr>
              <a:t>Gi</a:t>
            </a:r>
            <a:r>
              <a:rPr lang="vi-VN" sz="4800" b="1" dirty="0" smtClean="0">
                <a:solidFill>
                  <a:srgbClr val="0000FF"/>
                </a:solidFill>
              </a:rPr>
              <a:t>ống nhau</a:t>
            </a:r>
            <a:endParaRPr lang="en-US" sz="4800" b="1" dirty="0">
              <a:solidFill>
                <a:srgbClr val="0000FF"/>
              </a:solidFill>
            </a:endParaRPr>
          </a:p>
        </p:txBody>
      </p:sp>
      <p:grpSp>
        <p:nvGrpSpPr>
          <p:cNvPr id="3" name="Group 68"/>
          <p:cNvGrpSpPr>
            <a:grpSpLocks/>
          </p:cNvGrpSpPr>
          <p:nvPr/>
        </p:nvGrpSpPr>
        <p:grpSpPr bwMode="auto">
          <a:xfrm>
            <a:off x="4389438" y="1141413"/>
            <a:ext cx="6629400" cy="8763000"/>
            <a:chOff x="-336" y="480"/>
            <a:chExt cx="4176" cy="5520"/>
          </a:xfrm>
        </p:grpSpPr>
        <p:sp>
          <p:nvSpPr>
            <p:cNvPr id="127045" name="Line 69"/>
            <p:cNvSpPr>
              <a:spLocks noChangeShapeType="1"/>
            </p:cNvSpPr>
            <p:nvPr/>
          </p:nvSpPr>
          <p:spPr bwMode="auto">
            <a:xfrm>
              <a:off x="1728" y="3024"/>
              <a:ext cx="2112" cy="2976"/>
            </a:xfrm>
            <a:prstGeom prst="line">
              <a:avLst/>
            </a:prstGeom>
            <a:noFill/>
            <a:ln w="9525">
              <a:solidFill>
                <a:srgbClr val="66FF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grpSp>
          <p:nvGrpSpPr>
            <p:cNvPr id="4" name="Group 70"/>
            <p:cNvGrpSpPr>
              <a:grpSpLocks/>
            </p:cNvGrpSpPr>
            <p:nvPr/>
          </p:nvGrpSpPr>
          <p:grpSpPr bwMode="auto">
            <a:xfrm>
              <a:off x="-336" y="480"/>
              <a:ext cx="2094" cy="2976"/>
              <a:chOff x="1842" y="480"/>
              <a:chExt cx="2094" cy="2976"/>
            </a:xfrm>
          </p:grpSpPr>
          <p:pic>
            <p:nvPicPr>
              <p:cNvPr id="127047" name="Picture 71" descr="khoi tru"/>
              <p:cNvPicPr>
                <a:picLocks noChangeAspect="1" noChangeArrowheads="1"/>
              </p:cNvPicPr>
              <p:nvPr/>
            </p:nvPicPr>
            <p:blipFill>
              <a:blip r:embed="rId5"/>
              <a:srcRect/>
              <a:stretch>
                <a:fillRect/>
              </a:stretch>
            </p:blipFill>
            <p:spPr bwMode="auto">
              <a:xfrm>
                <a:off x="1842" y="480"/>
                <a:ext cx="2094" cy="2976"/>
              </a:xfrm>
              <a:prstGeom prst="rect">
                <a:avLst/>
              </a:prstGeom>
              <a:noFill/>
            </p:spPr>
          </p:pic>
          <p:grpSp>
            <p:nvGrpSpPr>
              <p:cNvPr id="5" name="Group 72"/>
              <p:cNvGrpSpPr>
                <a:grpSpLocks/>
              </p:cNvGrpSpPr>
              <p:nvPr/>
            </p:nvGrpSpPr>
            <p:grpSpPr bwMode="auto">
              <a:xfrm>
                <a:off x="1862" y="952"/>
                <a:ext cx="2050" cy="2400"/>
                <a:chOff x="-384" y="936"/>
                <a:chExt cx="2050" cy="2400"/>
              </a:xfrm>
            </p:grpSpPr>
            <p:sp>
              <p:nvSpPr>
                <p:cNvPr id="127049" name="Oval 73"/>
                <p:cNvSpPr>
                  <a:spLocks noChangeArrowheads="1"/>
                </p:cNvSpPr>
                <p:nvPr/>
              </p:nvSpPr>
              <p:spPr bwMode="auto">
                <a:xfrm>
                  <a:off x="-368" y="2568"/>
                  <a:ext cx="2016" cy="768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3399FF">
                        <a:gamma/>
                        <a:shade val="60392"/>
                        <a:invGamma/>
                      </a:srgbClr>
                    </a:gs>
                    <a:gs pos="100000">
                      <a:srgbClr val="3399FF"/>
                    </a:gs>
                  </a:gsLst>
                  <a:lin ang="0" scaled="1"/>
                </a:gradFill>
                <a:ln w="222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27050" name="AutoShape 74"/>
                <p:cNvSpPr>
                  <a:spLocks noChangeArrowheads="1"/>
                </p:cNvSpPr>
                <p:nvPr/>
              </p:nvSpPr>
              <p:spPr bwMode="auto">
                <a:xfrm>
                  <a:off x="-384" y="936"/>
                  <a:ext cx="2050" cy="2016"/>
                </a:xfrm>
                <a:custGeom>
                  <a:avLst/>
                  <a:gdLst>
                    <a:gd name="G0" fmla="+- 233 0 0"/>
                    <a:gd name="G1" fmla="+- 21600 0 233"/>
                    <a:gd name="G2" fmla="*/ 233 1 2"/>
                    <a:gd name="G3" fmla="+- 21600 0 G2"/>
                    <a:gd name="G4" fmla="+/ 233 21600 2"/>
                    <a:gd name="G5" fmla="+/ G1 0 2"/>
                    <a:gd name="G6" fmla="*/ 21600 21600 233"/>
                    <a:gd name="G7" fmla="*/ G6 1 2"/>
                    <a:gd name="G8" fmla="+- 21600 0 G7"/>
                    <a:gd name="G9" fmla="*/ 21600 1 2"/>
                    <a:gd name="G10" fmla="+- 233 0 G9"/>
                    <a:gd name="G11" fmla="?: G10 G8 0"/>
                    <a:gd name="G12" fmla="?: G10 G7 21600"/>
                    <a:gd name="T0" fmla="*/ 21483 w 21600"/>
                    <a:gd name="T1" fmla="*/ 10800 h 21600"/>
                    <a:gd name="T2" fmla="*/ 10800 w 21600"/>
                    <a:gd name="T3" fmla="*/ 21600 h 21600"/>
                    <a:gd name="T4" fmla="*/ 117 w 21600"/>
                    <a:gd name="T5" fmla="*/ 10800 h 21600"/>
                    <a:gd name="T6" fmla="*/ 10800 w 21600"/>
                    <a:gd name="T7" fmla="*/ 0 h 21600"/>
                    <a:gd name="T8" fmla="*/ 1917 w 21600"/>
                    <a:gd name="T9" fmla="*/ 1917 h 21600"/>
                    <a:gd name="T10" fmla="*/ 19683 w 21600"/>
                    <a:gd name="T11" fmla="*/ 19683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T8" t="T9" r="T10" b="T11"/>
                  <a:pathLst>
                    <a:path w="21600" h="21600">
                      <a:moveTo>
                        <a:pt x="0" y="0"/>
                      </a:moveTo>
                      <a:lnTo>
                        <a:pt x="233" y="21600"/>
                      </a:lnTo>
                      <a:lnTo>
                        <a:pt x="21367" y="21600"/>
                      </a:lnTo>
                      <a:lnTo>
                        <a:pt x="21600" y="0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3399FF">
                        <a:gamma/>
                        <a:shade val="57255"/>
                        <a:invGamma/>
                      </a:srgbClr>
                    </a:gs>
                    <a:gs pos="100000">
                      <a:srgbClr val="3399FF"/>
                    </a:gs>
                  </a:gsLst>
                  <a:lin ang="0" scaled="1"/>
                </a:gra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127051" name="Oval 75"/>
              <p:cNvSpPr>
                <a:spLocks noChangeArrowheads="1"/>
              </p:cNvSpPr>
              <p:nvPr/>
            </p:nvSpPr>
            <p:spPr bwMode="auto">
              <a:xfrm>
                <a:off x="1862" y="498"/>
                <a:ext cx="2050" cy="777"/>
              </a:xfrm>
              <a:prstGeom prst="ellipse">
                <a:avLst/>
              </a:prstGeom>
              <a:gradFill rotWithShape="1">
                <a:gsLst>
                  <a:gs pos="0">
                    <a:schemeClr val="accent1">
                      <a:gamma/>
                      <a:shade val="46275"/>
                      <a:invGamma/>
                    </a:schemeClr>
                  </a:gs>
                  <a:gs pos="100000">
                    <a:schemeClr val="accent1">
                      <a:alpha val="97000"/>
                    </a:schemeClr>
                  </a:gs>
                </a:gsLst>
                <a:lin ang="5400000" scaled="1"/>
              </a:gradFill>
              <a:ln w="222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0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70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70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2000"/>
                                        <p:tgtEl>
                                          <p:spTgt spid="127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270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270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5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8889E-6 2.77457E-6 L -0.32361 2.77457E-6 " pathEditMode="relative" rAng="0" ptsTypes="AA">
                                      <p:cBhvr>
                                        <p:cTn id="30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2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9000"/>
                            </p:stCondLst>
                            <p:childTnLst>
                              <p:par>
                                <p:cTn id="32" presetID="8" presetClass="emp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33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7030" grpId="0" animBg="1"/>
      <p:bldP spid="127030" grpId="1" animBg="1"/>
      <p:bldP spid="12704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20" name="Picture 4" descr="Hinh nen border1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95263" y="-200025"/>
            <a:ext cx="9534526" cy="7258050"/>
          </a:xfrm>
          <a:prstGeom prst="rect">
            <a:avLst/>
          </a:prstGeom>
          <a:noFill/>
        </p:spPr>
      </p:pic>
      <p:grpSp>
        <p:nvGrpSpPr>
          <p:cNvPr id="2" name="Group 5"/>
          <p:cNvGrpSpPr>
            <a:grpSpLocks/>
          </p:cNvGrpSpPr>
          <p:nvPr/>
        </p:nvGrpSpPr>
        <p:grpSpPr bwMode="auto">
          <a:xfrm>
            <a:off x="762000" y="1600200"/>
            <a:ext cx="2819400" cy="2774950"/>
            <a:chOff x="1979" y="1715"/>
            <a:chExt cx="1849" cy="1892"/>
          </a:xfrm>
        </p:grpSpPr>
        <p:grpSp>
          <p:nvGrpSpPr>
            <p:cNvPr id="3" name="Group 6"/>
            <p:cNvGrpSpPr>
              <a:grpSpLocks/>
            </p:cNvGrpSpPr>
            <p:nvPr/>
          </p:nvGrpSpPr>
          <p:grpSpPr bwMode="auto">
            <a:xfrm>
              <a:off x="1979" y="1715"/>
              <a:ext cx="1849" cy="1889"/>
              <a:chOff x="1955" y="1731"/>
              <a:chExt cx="1849" cy="1889"/>
            </a:xfrm>
          </p:grpSpPr>
          <p:sp>
            <p:nvSpPr>
              <p:cNvPr id="9223" name="AutoShape 7"/>
              <p:cNvSpPr>
                <a:spLocks noChangeArrowheads="1"/>
              </p:cNvSpPr>
              <p:nvPr/>
            </p:nvSpPr>
            <p:spPr bwMode="auto">
              <a:xfrm rot="16200000">
                <a:off x="2803" y="3093"/>
                <a:ext cx="160" cy="857"/>
              </a:xfrm>
              <a:prstGeom prst="moon">
                <a:avLst>
                  <a:gd name="adj" fmla="val 49995"/>
                </a:avLst>
              </a:prstGeom>
              <a:gradFill rotWithShape="1">
                <a:gsLst>
                  <a:gs pos="0">
                    <a:schemeClr val="accent1">
                      <a:gamma/>
                      <a:shade val="46275"/>
                      <a:invGamma/>
                    </a:schemeClr>
                  </a:gs>
                  <a:gs pos="100000">
                    <a:schemeClr val="accent1">
                      <a:alpha val="0"/>
                    </a:schemeClr>
                  </a:gs>
                </a:gsLst>
                <a:lin ang="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4" name="Group 8"/>
              <p:cNvGrpSpPr>
                <a:grpSpLocks/>
              </p:cNvGrpSpPr>
              <p:nvPr/>
            </p:nvGrpSpPr>
            <p:grpSpPr bwMode="auto">
              <a:xfrm>
                <a:off x="1955" y="1731"/>
                <a:ext cx="1849" cy="1889"/>
                <a:chOff x="1955" y="1731"/>
                <a:chExt cx="1849" cy="1889"/>
              </a:xfrm>
            </p:grpSpPr>
            <p:sp>
              <p:nvSpPr>
                <p:cNvPr id="9225" name="Oval 9"/>
                <p:cNvSpPr>
                  <a:spLocks noChangeAspect="1" noChangeArrowheads="1"/>
                </p:cNvSpPr>
                <p:nvPr/>
              </p:nvSpPr>
              <p:spPr bwMode="auto">
                <a:xfrm>
                  <a:off x="1965" y="1741"/>
                  <a:ext cx="1831" cy="1871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3399FF">
                        <a:gamma/>
                        <a:shade val="46275"/>
                        <a:invGamma/>
                        <a:alpha val="73000"/>
                      </a:srgbClr>
                    </a:gs>
                    <a:gs pos="100000">
                      <a:srgbClr val="3399FF">
                        <a:alpha val="73000"/>
                      </a:srgbClr>
                    </a:gs>
                  </a:gsLst>
                  <a:lin ang="0" scaled="1"/>
                </a:gradFill>
                <a:ln w="25400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9226" name="Oval 10"/>
                <p:cNvSpPr>
                  <a:spLocks noChangeAspect="1" noChangeArrowheads="1"/>
                </p:cNvSpPr>
                <p:nvPr/>
              </p:nvSpPr>
              <p:spPr bwMode="auto">
                <a:xfrm>
                  <a:off x="1955" y="1731"/>
                  <a:ext cx="1849" cy="1889"/>
                </a:xfrm>
                <a:prstGeom prst="ellipse">
                  <a:avLst/>
                </a:prstGeom>
                <a:noFill/>
                <a:ln w="28575">
                  <a:solidFill>
                    <a:srgbClr val="CC9900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9227" name="AutoShape 11"/>
                <p:cNvSpPr>
                  <a:spLocks noChangeArrowheads="1"/>
                </p:cNvSpPr>
                <p:nvPr/>
              </p:nvSpPr>
              <p:spPr bwMode="auto">
                <a:xfrm rot="16200000">
                  <a:off x="2696" y="1864"/>
                  <a:ext cx="355" cy="1812"/>
                </a:xfrm>
                <a:prstGeom prst="moon">
                  <a:avLst>
                    <a:gd name="adj" fmla="val 17046"/>
                  </a:avLst>
                </a:prstGeom>
                <a:solidFill>
                  <a:schemeClr val="tx2">
                    <a:alpha val="14999"/>
                  </a:scheme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</p:grpSp>
        <p:grpSp>
          <p:nvGrpSpPr>
            <p:cNvPr id="5" name="Group 12"/>
            <p:cNvGrpSpPr>
              <a:grpSpLocks/>
            </p:cNvGrpSpPr>
            <p:nvPr/>
          </p:nvGrpSpPr>
          <p:grpSpPr bwMode="auto">
            <a:xfrm>
              <a:off x="2213" y="1738"/>
              <a:ext cx="1405" cy="1869"/>
              <a:chOff x="2213" y="1738"/>
              <a:chExt cx="1405" cy="1869"/>
            </a:xfrm>
          </p:grpSpPr>
          <p:sp>
            <p:nvSpPr>
              <p:cNvPr id="9229" name="AutoShape 13"/>
              <p:cNvSpPr>
                <a:spLocks noChangeArrowheads="1"/>
              </p:cNvSpPr>
              <p:nvPr/>
            </p:nvSpPr>
            <p:spPr bwMode="auto">
              <a:xfrm>
                <a:off x="2213" y="1741"/>
                <a:ext cx="684" cy="1866"/>
              </a:xfrm>
              <a:prstGeom prst="moon">
                <a:avLst>
                  <a:gd name="adj" fmla="val 5593"/>
                </a:avLst>
              </a:prstGeom>
              <a:solidFill>
                <a:schemeClr val="tx2">
                  <a:alpha val="14999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230" name="AutoShape 14"/>
              <p:cNvSpPr>
                <a:spLocks noChangeArrowheads="1"/>
              </p:cNvSpPr>
              <p:nvPr/>
            </p:nvSpPr>
            <p:spPr bwMode="auto">
              <a:xfrm flipH="1">
                <a:off x="2906" y="1741"/>
                <a:ext cx="712" cy="1866"/>
              </a:xfrm>
              <a:prstGeom prst="moon">
                <a:avLst>
                  <a:gd name="adj" fmla="val 6009"/>
                </a:avLst>
              </a:prstGeom>
              <a:solidFill>
                <a:schemeClr val="tx2">
                  <a:alpha val="14999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231" name="AutoShape 15"/>
              <p:cNvSpPr>
                <a:spLocks noChangeArrowheads="1"/>
              </p:cNvSpPr>
              <p:nvPr/>
            </p:nvSpPr>
            <p:spPr bwMode="auto">
              <a:xfrm>
                <a:off x="2573" y="1741"/>
                <a:ext cx="355" cy="1866"/>
              </a:xfrm>
              <a:prstGeom prst="moon">
                <a:avLst>
                  <a:gd name="adj" fmla="val 17046"/>
                </a:avLst>
              </a:prstGeom>
              <a:solidFill>
                <a:schemeClr val="tx2">
                  <a:alpha val="14999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232" name="AutoShape 16"/>
              <p:cNvSpPr>
                <a:spLocks noChangeArrowheads="1"/>
              </p:cNvSpPr>
              <p:nvPr/>
            </p:nvSpPr>
            <p:spPr bwMode="auto">
              <a:xfrm flipH="1">
                <a:off x="2922" y="1738"/>
                <a:ext cx="252" cy="1866"/>
              </a:xfrm>
              <a:prstGeom prst="moon">
                <a:avLst>
                  <a:gd name="adj" fmla="val 22917"/>
                </a:avLst>
              </a:prstGeom>
              <a:solidFill>
                <a:srgbClr val="FF3300">
                  <a:alpha val="14999"/>
                </a:srgb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grpSp>
        <p:nvGrpSpPr>
          <p:cNvPr id="6" name="Group 17"/>
          <p:cNvGrpSpPr>
            <a:grpSpLocks/>
          </p:cNvGrpSpPr>
          <p:nvPr/>
        </p:nvGrpSpPr>
        <p:grpSpPr bwMode="auto">
          <a:xfrm>
            <a:off x="4572000" y="609600"/>
            <a:ext cx="2819400" cy="2774950"/>
            <a:chOff x="1979" y="1715"/>
            <a:chExt cx="1849" cy="1892"/>
          </a:xfrm>
        </p:grpSpPr>
        <p:grpSp>
          <p:nvGrpSpPr>
            <p:cNvPr id="7" name="Group 18"/>
            <p:cNvGrpSpPr>
              <a:grpSpLocks/>
            </p:cNvGrpSpPr>
            <p:nvPr/>
          </p:nvGrpSpPr>
          <p:grpSpPr bwMode="auto">
            <a:xfrm>
              <a:off x="1979" y="1715"/>
              <a:ext cx="1849" cy="1889"/>
              <a:chOff x="1955" y="1731"/>
              <a:chExt cx="1849" cy="1889"/>
            </a:xfrm>
          </p:grpSpPr>
          <p:sp>
            <p:nvSpPr>
              <p:cNvPr id="9235" name="AutoShape 19"/>
              <p:cNvSpPr>
                <a:spLocks noChangeArrowheads="1"/>
              </p:cNvSpPr>
              <p:nvPr/>
            </p:nvSpPr>
            <p:spPr bwMode="auto">
              <a:xfrm rot="16200000">
                <a:off x="2803" y="3093"/>
                <a:ext cx="160" cy="857"/>
              </a:xfrm>
              <a:prstGeom prst="moon">
                <a:avLst>
                  <a:gd name="adj" fmla="val 49995"/>
                </a:avLst>
              </a:prstGeom>
              <a:gradFill rotWithShape="1">
                <a:gsLst>
                  <a:gs pos="0">
                    <a:schemeClr val="accent1">
                      <a:gamma/>
                      <a:shade val="46275"/>
                      <a:invGamma/>
                    </a:schemeClr>
                  </a:gs>
                  <a:gs pos="100000">
                    <a:schemeClr val="accent1">
                      <a:alpha val="0"/>
                    </a:schemeClr>
                  </a:gs>
                </a:gsLst>
                <a:lin ang="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8" name="Group 20"/>
              <p:cNvGrpSpPr>
                <a:grpSpLocks/>
              </p:cNvGrpSpPr>
              <p:nvPr/>
            </p:nvGrpSpPr>
            <p:grpSpPr bwMode="auto">
              <a:xfrm>
                <a:off x="1955" y="1731"/>
                <a:ext cx="1849" cy="1889"/>
                <a:chOff x="1955" y="1731"/>
                <a:chExt cx="1849" cy="1889"/>
              </a:xfrm>
            </p:grpSpPr>
            <p:sp>
              <p:nvSpPr>
                <p:cNvPr id="9237" name="Oval 21"/>
                <p:cNvSpPr>
                  <a:spLocks noChangeAspect="1" noChangeArrowheads="1"/>
                </p:cNvSpPr>
                <p:nvPr/>
              </p:nvSpPr>
              <p:spPr bwMode="auto">
                <a:xfrm>
                  <a:off x="1965" y="1741"/>
                  <a:ext cx="1831" cy="1871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3399FF">
                        <a:gamma/>
                        <a:shade val="46275"/>
                        <a:invGamma/>
                        <a:alpha val="73000"/>
                      </a:srgbClr>
                    </a:gs>
                    <a:gs pos="100000">
                      <a:srgbClr val="3399FF">
                        <a:alpha val="73000"/>
                      </a:srgbClr>
                    </a:gs>
                  </a:gsLst>
                  <a:lin ang="0" scaled="1"/>
                </a:gradFill>
                <a:ln w="25400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9238" name="Oval 22"/>
                <p:cNvSpPr>
                  <a:spLocks noChangeAspect="1" noChangeArrowheads="1"/>
                </p:cNvSpPr>
                <p:nvPr/>
              </p:nvSpPr>
              <p:spPr bwMode="auto">
                <a:xfrm>
                  <a:off x="1955" y="1731"/>
                  <a:ext cx="1849" cy="1889"/>
                </a:xfrm>
                <a:prstGeom prst="ellipse">
                  <a:avLst/>
                </a:prstGeom>
                <a:noFill/>
                <a:ln w="28575">
                  <a:solidFill>
                    <a:srgbClr val="CC9900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9239" name="AutoShape 23"/>
                <p:cNvSpPr>
                  <a:spLocks noChangeArrowheads="1"/>
                </p:cNvSpPr>
                <p:nvPr/>
              </p:nvSpPr>
              <p:spPr bwMode="auto">
                <a:xfrm rot="16200000">
                  <a:off x="2696" y="1864"/>
                  <a:ext cx="355" cy="1812"/>
                </a:xfrm>
                <a:prstGeom prst="moon">
                  <a:avLst>
                    <a:gd name="adj" fmla="val 17046"/>
                  </a:avLst>
                </a:prstGeom>
                <a:solidFill>
                  <a:schemeClr val="tx2">
                    <a:alpha val="14999"/>
                  </a:scheme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</p:grpSp>
        <p:grpSp>
          <p:nvGrpSpPr>
            <p:cNvPr id="9" name="Group 24"/>
            <p:cNvGrpSpPr>
              <a:grpSpLocks/>
            </p:cNvGrpSpPr>
            <p:nvPr/>
          </p:nvGrpSpPr>
          <p:grpSpPr bwMode="auto">
            <a:xfrm>
              <a:off x="2213" y="1738"/>
              <a:ext cx="1405" cy="1869"/>
              <a:chOff x="2213" y="1738"/>
              <a:chExt cx="1405" cy="1869"/>
            </a:xfrm>
          </p:grpSpPr>
          <p:sp>
            <p:nvSpPr>
              <p:cNvPr id="9241" name="AutoShape 25"/>
              <p:cNvSpPr>
                <a:spLocks noChangeArrowheads="1"/>
              </p:cNvSpPr>
              <p:nvPr/>
            </p:nvSpPr>
            <p:spPr bwMode="auto">
              <a:xfrm>
                <a:off x="2213" y="1741"/>
                <a:ext cx="684" cy="1866"/>
              </a:xfrm>
              <a:prstGeom prst="moon">
                <a:avLst>
                  <a:gd name="adj" fmla="val 5593"/>
                </a:avLst>
              </a:prstGeom>
              <a:solidFill>
                <a:schemeClr val="tx2">
                  <a:alpha val="14999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242" name="AutoShape 26"/>
              <p:cNvSpPr>
                <a:spLocks noChangeArrowheads="1"/>
              </p:cNvSpPr>
              <p:nvPr/>
            </p:nvSpPr>
            <p:spPr bwMode="auto">
              <a:xfrm flipH="1">
                <a:off x="2906" y="1741"/>
                <a:ext cx="712" cy="1866"/>
              </a:xfrm>
              <a:prstGeom prst="moon">
                <a:avLst>
                  <a:gd name="adj" fmla="val 6009"/>
                </a:avLst>
              </a:prstGeom>
              <a:solidFill>
                <a:schemeClr val="tx2">
                  <a:alpha val="14999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243" name="AutoShape 27"/>
              <p:cNvSpPr>
                <a:spLocks noChangeArrowheads="1"/>
              </p:cNvSpPr>
              <p:nvPr/>
            </p:nvSpPr>
            <p:spPr bwMode="auto">
              <a:xfrm>
                <a:off x="2573" y="1741"/>
                <a:ext cx="355" cy="1866"/>
              </a:xfrm>
              <a:prstGeom prst="moon">
                <a:avLst>
                  <a:gd name="adj" fmla="val 17046"/>
                </a:avLst>
              </a:prstGeom>
              <a:solidFill>
                <a:schemeClr val="tx2">
                  <a:alpha val="14999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244" name="AutoShape 28"/>
              <p:cNvSpPr>
                <a:spLocks noChangeArrowheads="1"/>
              </p:cNvSpPr>
              <p:nvPr/>
            </p:nvSpPr>
            <p:spPr bwMode="auto">
              <a:xfrm flipH="1">
                <a:off x="2922" y="1738"/>
                <a:ext cx="252" cy="1866"/>
              </a:xfrm>
              <a:prstGeom prst="moon">
                <a:avLst>
                  <a:gd name="adj" fmla="val 22917"/>
                </a:avLst>
              </a:prstGeom>
              <a:solidFill>
                <a:srgbClr val="FF3300">
                  <a:alpha val="14999"/>
                </a:srgb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sp>
        <p:nvSpPr>
          <p:cNvPr id="9257" name="Line 41"/>
          <p:cNvSpPr>
            <a:spLocks noChangeShapeType="1"/>
          </p:cNvSpPr>
          <p:nvPr/>
        </p:nvSpPr>
        <p:spPr bwMode="auto">
          <a:xfrm flipV="1">
            <a:off x="3140075" y="1438275"/>
            <a:ext cx="1524000" cy="838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9258" name="Text Box 42"/>
          <p:cNvSpPr txBox="1">
            <a:spLocks noChangeArrowheads="1"/>
          </p:cNvSpPr>
          <p:nvPr/>
        </p:nvSpPr>
        <p:spPr bwMode="auto">
          <a:xfrm>
            <a:off x="1905000" y="2286000"/>
            <a:ext cx="1770063" cy="406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>
                <a:latin typeface=".VnAvant" pitchFamily="34" charset="0"/>
              </a:rPr>
              <a:t>§­êng cong</a:t>
            </a:r>
          </a:p>
        </p:txBody>
      </p:sp>
      <p:sp>
        <p:nvSpPr>
          <p:cNvPr id="9259" name="Text Box 43"/>
          <p:cNvSpPr txBox="1">
            <a:spLocks noChangeArrowheads="1"/>
          </p:cNvSpPr>
          <p:nvPr/>
        </p:nvSpPr>
        <p:spPr bwMode="auto">
          <a:xfrm>
            <a:off x="2209800" y="4191000"/>
            <a:ext cx="4981575" cy="1554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3200">
                <a:latin typeface=".VnAvant" pitchFamily="34" charset="0"/>
              </a:rPr>
              <a:t>Khèi cÇu l¨n ®­îc v× </a:t>
            </a:r>
          </a:p>
          <a:p>
            <a:r>
              <a:rPr lang="en-US" sz="3200">
                <a:latin typeface=".VnAvant" pitchFamily="34" charset="0"/>
              </a:rPr>
              <a:t>®­êng bao quanh cña</a:t>
            </a:r>
          </a:p>
          <a:p>
            <a:r>
              <a:rPr lang="en-US" sz="3200">
                <a:latin typeface=".VnAvant" pitchFamily="34" charset="0"/>
              </a:rPr>
              <a:t>Khèi cÇu lµ ®­êng cong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9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1.09827E-6 L 0.43333 1.09827E-6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7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92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92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925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92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92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92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925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92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92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92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925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92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57" grpId="0" animBg="1"/>
      <p:bldP spid="9258" grpId="0" animBg="1"/>
      <p:bldP spid="925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6" name="Picture 4" descr="Hinh nen 11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grpSp>
        <p:nvGrpSpPr>
          <p:cNvPr id="2" name="Group 5"/>
          <p:cNvGrpSpPr>
            <a:grpSpLocks/>
          </p:cNvGrpSpPr>
          <p:nvPr/>
        </p:nvGrpSpPr>
        <p:grpSpPr bwMode="auto">
          <a:xfrm rot="-25167949">
            <a:off x="4997450" y="541338"/>
            <a:ext cx="2324100" cy="3581400"/>
            <a:chOff x="1872" y="480"/>
            <a:chExt cx="2016" cy="2880"/>
          </a:xfrm>
        </p:grpSpPr>
        <p:sp>
          <p:nvSpPr>
            <p:cNvPr id="8198" name="Oval 6"/>
            <p:cNvSpPr>
              <a:spLocks noChangeArrowheads="1"/>
            </p:cNvSpPr>
            <p:nvPr/>
          </p:nvSpPr>
          <p:spPr bwMode="auto">
            <a:xfrm>
              <a:off x="1872" y="480"/>
              <a:ext cx="2016" cy="768"/>
            </a:xfrm>
            <a:prstGeom prst="ellipse">
              <a:avLst/>
            </a:prstGeom>
            <a:gradFill rotWithShape="1">
              <a:gsLst>
                <a:gs pos="0">
                  <a:schemeClr val="accent1">
                    <a:alpha val="97000"/>
                  </a:schemeClr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 w="22225">
              <a:solidFill>
                <a:schemeClr val="folHlink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199" name="Line 7"/>
            <p:cNvSpPr>
              <a:spLocks noChangeShapeType="1"/>
            </p:cNvSpPr>
            <p:nvPr/>
          </p:nvSpPr>
          <p:spPr bwMode="auto">
            <a:xfrm>
              <a:off x="1872" y="864"/>
              <a:ext cx="0" cy="2112"/>
            </a:xfrm>
            <a:prstGeom prst="line">
              <a:avLst/>
            </a:prstGeom>
            <a:noFill/>
            <a:ln w="22225">
              <a:solidFill>
                <a:schemeClr val="folHlink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8200" name="Line 8"/>
            <p:cNvSpPr>
              <a:spLocks noChangeShapeType="1"/>
            </p:cNvSpPr>
            <p:nvPr/>
          </p:nvSpPr>
          <p:spPr bwMode="auto">
            <a:xfrm>
              <a:off x="3888" y="864"/>
              <a:ext cx="0" cy="2112"/>
            </a:xfrm>
            <a:prstGeom prst="line">
              <a:avLst/>
            </a:prstGeom>
            <a:noFill/>
            <a:ln w="22225">
              <a:solidFill>
                <a:schemeClr val="folHlink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8201" name="Oval 9"/>
            <p:cNvSpPr>
              <a:spLocks noChangeArrowheads="1"/>
            </p:cNvSpPr>
            <p:nvPr/>
          </p:nvSpPr>
          <p:spPr bwMode="auto">
            <a:xfrm>
              <a:off x="1872" y="2592"/>
              <a:ext cx="2016" cy="768"/>
            </a:xfrm>
            <a:prstGeom prst="ellipse">
              <a:avLst/>
            </a:prstGeom>
            <a:gradFill rotWithShape="1">
              <a:gsLst>
                <a:gs pos="0">
                  <a:schemeClr val="accent1">
                    <a:alpha val="97000"/>
                  </a:schemeClr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 w="22225">
              <a:solidFill>
                <a:schemeClr val="folHlink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8202" name="Picture 10" descr="khoi tru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1879" y="897"/>
              <a:ext cx="2004" cy="24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8203" name="Text Box 11"/>
          <p:cNvSpPr txBox="1">
            <a:spLocks noChangeArrowheads="1"/>
          </p:cNvSpPr>
          <p:nvPr/>
        </p:nvSpPr>
        <p:spPr bwMode="auto">
          <a:xfrm>
            <a:off x="2209800" y="4191000"/>
            <a:ext cx="4745038" cy="1554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3200">
                <a:latin typeface=".VnAvant" pitchFamily="34" charset="0"/>
              </a:rPr>
              <a:t>Khèi trô l¨n ®­îc v× </a:t>
            </a:r>
          </a:p>
          <a:p>
            <a:r>
              <a:rPr lang="en-US" sz="3200">
                <a:latin typeface=".VnAvant" pitchFamily="34" charset="0"/>
              </a:rPr>
              <a:t>®­êng bao quanh cña</a:t>
            </a:r>
          </a:p>
          <a:p>
            <a:r>
              <a:rPr lang="en-US" sz="3200">
                <a:latin typeface=".VnAvant" pitchFamily="34" charset="0"/>
              </a:rPr>
              <a:t>Khèi trô lµ ®­êng cong</a:t>
            </a:r>
          </a:p>
        </p:txBody>
      </p:sp>
      <p:grpSp>
        <p:nvGrpSpPr>
          <p:cNvPr id="3" name="Group 12"/>
          <p:cNvGrpSpPr>
            <a:grpSpLocks/>
          </p:cNvGrpSpPr>
          <p:nvPr/>
        </p:nvGrpSpPr>
        <p:grpSpPr bwMode="auto">
          <a:xfrm>
            <a:off x="3352800" y="1143000"/>
            <a:ext cx="1905000" cy="2971800"/>
            <a:chOff x="1872" y="480"/>
            <a:chExt cx="2016" cy="2880"/>
          </a:xfrm>
        </p:grpSpPr>
        <p:sp>
          <p:nvSpPr>
            <p:cNvPr id="8205" name="Oval 13"/>
            <p:cNvSpPr>
              <a:spLocks noChangeArrowheads="1"/>
            </p:cNvSpPr>
            <p:nvPr/>
          </p:nvSpPr>
          <p:spPr bwMode="auto">
            <a:xfrm>
              <a:off x="1872" y="480"/>
              <a:ext cx="2016" cy="768"/>
            </a:xfrm>
            <a:prstGeom prst="ellipse">
              <a:avLst/>
            </a:prstGeom>
            <a:gradFill rotWithShape="1">
              <a:gsLst>
                <a:gs pos="0">
                  <a:schemeClr val="accent1">
                    <a:alpha val="97000"/>
                  </a:schemeClr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 w="22225">
              <a:solidFill>
                <a:schemeClr val="folHlink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206" name="Line 14"/>
            <p:cNvSpPr>
              <a:spLocks noChangeShapeType="1"/>
            </p:cNvSpPr>
            <p:nvPr/>
          </p:nvSpPr>
          <p:spPr bwMode="auto">
            <a:xfrm>
              <a:off x="1872" y="864"/>
              <a:ext cx="0" cy="2112"/>
            </a:xfrm>
            <a:prstGeom prst="line">
              <a:avLst/>
            </a:prstGeom>
            <a:noFill/>
            <a:ln w="22225">
              <a:solidFill>
                <a:schemeClr val="folHlink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8207" name="Line 15"/>
            <p:cNvSpPr>
              <a:spLocks noChangeShapeType="1"/>
            </p:cNvSpPr>
            <p:nvPr/>
          </p:nvSpPr>
          <p:spPr bwMode="auto">
            <a:xfrm>
              <a:off x="3888" y="864"/>
              <a:ext cx="0" cy="2112"/>
            </a:xfrm>
            <a:prstGeom prst="line">
              <a:avLst/>
            </a:prstGeom>
            <a:noFill/>
            <a:ln w="22225">
              <a:solidFill>
                <a:schemeClr val="folHlink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8208" name="Oval 16"/>
            <p:cNvSpPr>
              <a:spLocks noChangeArrowheads="1"/>
            </p:cNvSpPr>
            <p:nvPr/>
          </p:nvSpPr>
          <p:spPr bwMode="auto">
            <a:xfrm>
              <a:off x="1872" y="2592"/>
              <a:ext cx="2016" cy="768"/>
            </a:xfrm>
            <a:prstGeom prst="ellipse">
              <a:avLst/>
            </a:prstGeom>
            <a:gradFill rotWithShape="1">
              <a:gsLst>
                <a:gs pos="0">
                  <a:schemeClr val="accent1">
                    <a:alpha val="97000"/>
                  </a:schemeClr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 w="22225">
              <a:solidFill>
                <a:schemeClr val="folHlink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8209" name="Picture 17" descr="khoi tru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1879" y="897"/>
              <a:ext cx="2004" cy="24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8210" name="Line 18"/>
          <p:cNvSpPr>
            <a:spLocks noChangeShapeType="1"/>
          </p:cNvSpPr>
          <p:nvPr/>
        </p:nvSpPr>
        <p:spPr bwMode="auto">
          <a:xfrm flipV="1">
            <a:off x="1981200" y="1371600"/>
            <a:ext cx="1524000" cy="838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8211" name="Text Box 19"/>
          <p:cNvSpPr txBox="1">
            <a:spLocks noChangeArrowheads="1"/>
          </p:cNvSpPr>
          <p:nvPr/>
        </p:nvSpPr>
        <p:spPr bwMode="auto">
          <a:xfrm>
            <a:off x="746125" y="2219325"/>
            <a:ext cx="1770063" cy="406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>
                <a:latin typeface=".VnAvant" pitchFamily="34" charset="0"/>
              </a:rPr>
              <a:t>§­êng cong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1.21387E-6 L -0.25 0.3967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500" y="198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7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2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2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82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82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82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82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82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82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82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203" grpId="0"/>
      <p:bldP spid="8210" grpId="0" animBg="1"/>
      <p:bldP spid="8211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7008" name="Picture 32" descr="B61F922E038C4F38BF8B03DDF16A5670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1346200" cy="3451225"/>
          </a:xfrm>
          <a:prstGeom prst="rect">
            <a:avLst/>
          </a:prstGeom>
          <a:noFill/>
        </p:spPr>
      </p:pic>
      <p:pic>
        <p:nvPicPr>
          <p:cNvPr id="127009" name="Picture 33" descr="69D537EC41674A80AAA68CB93FBC129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034338" y="0"/>
            <a:ext cx="1109662" cy="3267075"/>
          </a:xfrm>
          <a:prstGeom prst="rect">
            <a:avLst/>
          </a:prstGeom>
          <a:noFill/>
        </p:spPr>
      </p:pic>
      <p:sp>
        <p:nvSpPr>
          <p:cNvPr id="127030" name="Oval 54"/>
          <p:cNvSpPr>
            <a:spLocks noChangeAspect="1" noChangeArrowheads="1"/>
          </p:cNvSpPr>
          <p:nvPr/>
        </p:nvSpPr>
        <p:spPr bwMode="auto">
          <a:xfrm>
            <a:off x="-228600" y="1712913"/>
            <a:ext cx="3875088" cy="3875087"/>
          </a:xfrm>
          <a:prstGeom prst="ellipse">
            <a:avLst/>
          </a:prstGeom>
          <a:gradFill rotWithShape="1">
            <a:gsLst>
              <a:gs pos="0">
                <a:srgbClr val="3399FF">
                  <a:gamma/>
                  <a:shade val="46275"/>
                  <a:invGamma/>
                  <a:alpha val="73000"/>
                </a:srgbClr>
              </a:gs>
              <a:gs pos="100000">
                <a:srgbClr val="3399FF">
                  <a:alpha val="73000"/>
                </a:srgbClr>
              </a:gs>
            </a:gsLst>
            <a:lin ang="0" scaled="1"/>
          </a:gradFill>
          <a:ln w="25400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2" name="Group 57"/>
          <p:cNvGrpSpPr>
            <a:grpSpLocks/>
          </p:cNvGrpSpPr>
          <p:nvPr/>
        </p:nvGrpSpPr>
        <p:grpSpPr bwMode="auto">
          <a:xfrm>
            <a:off x="0" y="1695450"/>
            <a:ext cx="3581400" cy="3879850"/>
            <a:chOff x="1584" y="812"/>
            <a:chExt cx="2256" cy="2444"/>
          </a:xfrm>
        </p:grpSpPr>
        <p:sp>
          <p:nvSpPr>
            <p:cNvPr id="127034" name="AutoShape 58"/>
            <p:cNvSpPr>
              <a:spLocks noChangeArrowheads="1"/>
            </p:cNvSpPr>
            <p:nvPr/>
          </p:nvSpPr>
          <p:spPr bwMode="auto">
            <a:xfrm>
              <a:off x="1584" y="820"/>
              <a:ext cx="1104" cy="2436"/>
            </a:xfrm>
            <a:prstGeom prst="moon">
              <a:avLst>
                <a:gd name="adj" fmla="val 4708"/>
              </a:avLst>
            </a:prstGeom>
            <a:solidFill>
              <a:schemeClr val="tx2">
                <a:alpha val="14999"/>
              </a:scheme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7035" name="AutoShape 59"/>
            <p:cNvSpPr>
              <a:spLocks noChangeArrowheads="1"/>
            </p:cNvSpPr>
            <p:nvPr/>
          </p:nvSpPr>
          <p:spPr bwMode="auto">
            <a:xfrm flipH="1">
              <a:off x="2688" y="820"/>
              <a:ext cx="1152" cy="2436"/>
            </a:xfrm>
            <a:prstGeom prst="moon">
              <a:avLst>
                <a:gd name="adj" fmla="val 4366"/>
              </a:avLst>
            </a:prstGeom>
            <a:solidFill>
              <a:schemeClr val="tx2">
                <a:alpha val="14999"/>
              </a:scheme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7036" name="AutoShape 60"/>
            <p:cNvSpPr>
              <a:spLocks noChangeArrowheads="1"/>
            </p:cNvSpPr>
            <p:nvPr/>
          </p:nvSpPr>
          <p:spPr bwMode="auto">
            <a:xfrm>
              <a:off x="1776" y="816"/>
              <a:ext cx="912" cy="2436"/>
            </a:xfrm>
            <a:prstGeom prst="moon">
              <a:avLst>
                <a:gd name="adj" fmla="val 5593"/>
              </a:avLst>
            </a:prstGeom>
            <a:solidFill>
              <a:schemeClr val="tx2">
                <a:alpha val="14999"/>
              </a:scheme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7037" name="AutoShape 61"/>
            <p:cNvSpPr>
              <a:spLocks noChangeArrowheads="1"/>
            </p:cNvSpPr>
            <p:nvPr/>
          </p:nvSpPr>
          <p:spPr bwMode="auto">
            <a:xfrm flipH="1">
              <a:off x="2700" y="816"/>
              <a:ext cx="948" cy="2436"/>
            </a:xfrm>
            <a:prstGeom prst="moon">
              <a:avLst>
                <a:gd name="adj" fmla="val 6009"/>
              </a:avLst>
            </a:prstGeom>
            <a:solidFill>
              <a:schemeClr val="tx2">
                <a:alpha val="14999"/>
              </a:scheme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7038" name="AutoShape 62"/>
            <p:cNvSpPr>
              <a:spLocks noChangeArrowheads="1"/>
            </p:cNvSpPr>
            <p:nvPr/>
          </p:nvSpPr>
          <p:spPr bwMode="auto">
            <a:xfrm>
              <a:off x="1968" y="816"/>
              <a:ext cx="760" cy="2436"/>
            </a:xfrm>
            <a:prstGeom prst="moon">
              <a:avLst>
                <a:gd name="adj" fmla="val 7894"/>
              </a:avLst>
            </a:prstGeom>
            <a:solidFill>
              <a:schemeClr val="tx2">
                <a:alpha val="14999"/>
              </a:scheme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7039" name="AutoShape 63"/>
            <p:cNvSpPr>
              <a:spLocks noChangeArrowheads="1"/>
            </p:cNvSpPr>
            <p:nvPr/>
          </p:nvSpPr>
          <p:spPr bwMode="auto">
            <a:xfrm flipH="1">
              <a:off x="2688" y="816"/>
              <a:ext cx="720" cy="2436"/>
            </a:xfrm>
            <a:prstGeom prst="moon">
              <a:avLst>
                <a:gd name="adj" fmla="val 7894"/>
              </a:avLst>
            </a:prstGeom>
            <a:solidFill>
              <a:schemeClr val="tx2">
                <a:alpha val="14999"/>
              </a:scheme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7040" name="AutoShape 64"/>
            <p:cNvSpPr>
              <a:spLocks noChangeArrowheads="1"/>
            </p:cNvSpPr>
            <p:nvPr/>
          </p:nvSpPr>
          <p:spPr bwMode="auto">
            <a:xfrm>
              <a:off x="2256" y="816"/>
              <a:ext cx="472" cy="2436"/>
            </a:xfrm>
            <a:prstGeom prst="moon">
              <a:avLst>
                <a:gd name="adj" fmla="val 17046"/>
              </a:avLst>
            </a:prstGeom>
            <a:solidFill>
              <a:schemeClr val="tx2">
                <a:alpha val="14999"/>
              </a:scheme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7041" name="AutoShape 65"/>
            <p:cNvSpPr>
              <a:spLocks noChangeArrowheads="1"/>
            </p:cNvSpPr>
            <p:nvPr/>
          </p:nvSpPr>
          <p:spPr bwMode="auto">
            <a:xfrm flipH="1">
              <a:off x="2720" y="812"/>
              <a:ext cx="336" cy="2436"/>
            </a:xfrm>
            <a:prstGeom prst="moon">
              <a:avLst>
                <a:gd name="adj" fmla="val 22917"/>
              </a:avLst>
            </a:prstGeom>
            <a:solidFill>
              <a:schemeClr val="tx2">
                <a:alpha val="14999"/>
              </a:scheme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7042" name="AutoShape 66"/>
            <p:cNvSpPr>
              <a:spLocks noChangeArrowheads="1"/>
            </p:cNvSpPr>
            <p:nvPr/>
          </p:nvSpPr>
          <p:spPr bwMode="auto">
            <a:xfrm>
              <a:off x="2624" y="812"/>
              <a:ext cx="96" cy="2436"/>
            </a:xfrm>
            <a:prstGeom prst="moon">
              <a:avLst>
                <a:gd name="adj" fmla="val 77083"/>
              </a:avLst>
            </a:prstGeom>
            <a:solidFill>
              <a:schemeClr val="tx2">
                <a:alpha val="14999"/>
              </a:scheme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27043" name="Rectangle 67"/>
          <p:cNvSpPr>
            <a:spLocks noChangeArrowheads="1"/>
          </p:cNvSpPr>
          <p:nvPr/>
        </p:nvSpPr>
        <p:spPr bwMode="auto">
          <a:xfrm>
            <a:off x="2482850" y="198438"/>
            <a:ext cx="4629150" cy="8239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4800" b="1">
                <a:solidFill>
                  <a:srgbClr val="0000FF"/>
                </a:solidFill>
              </a:rPr>
              <a:t>Khác nhau:</a:t>
            </a:r>
          </a:p>
        </p:txBody>
      </p:sp>
      <p:grpSp>
        <p:nvGrpSpPr>
          <p:cNvPr id="3" name="Group 68"/>
          <p:cNvGrpSpPr>
            <a:grpSpLocks/>
          </p:cNvGrpSpPr>
          <p:nvPr/>
        </p:nvGrpSpPr>
        <p:grpSpPr bwMode="auto">
          <a:xfrm>
            <a:off x="4389438" y="1141413"/>
            <a:ext cx="6629400" cy="8763000"/>
            <a:chOff x="-336" y="480"/>
            <a:chExt cx="4176" cy="5520"/>
          </a:xfrm>
        </p:grpSpPr>
        <p:sp>
          <p:nvSpPr>
            <p:cNvPr id="127045" name="Line 69"/>
            <p:cNvSpPr>
              <a:spLocks noChangeShapeType="1"/>
            </p:cNvSpPr>
            <p:nvPr/>
          </p:nvSpPr>
          <p:spPr bwMode="auto">
            <a:xfrm>
              <a:off x="1728" y="3024"/>
              <a:ext cx="2112" cy="2976"/>
            </a:xfrm>
            <a:prstGeom prst="line">
              <a:avLst/>
            </a:prstGeom>
            <a:noFill/>
            <a:ln w="9525">
              <a:solidFill>
                <a:srgbClr val="66FF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grpSp>
          <p:nvGrpSpPr>
            <p:cNvPr id="4" name="Group 70"/>
            <p:cNvGrpSpPr>
              <a:grpSpLocks/>
            </p:cNvGrpSpPr>
            <p:nvPr/>
          </p:nvGrpSpPr>
          <p:grpSpPr bwMode="auto">
            <a:xfrm>
              <a:off x="-336" y="480"/>
              <a:ext cx="2094" cy="2976"/>
              <a:chOff x="1842" y="480"/>
              <a:chExt cx="2094" cy="2976"/>
            </a:xfrm>
          </p:grpSpPr>
          <p:pic>
            <p:nvPicPr>
              <p:cNvPr id="127047" name="Picture 71" descr="khoi tru"/>
              <p:cNvPicPr>
                <a:picLocks noChangeAspect="1" noChangeArrowheads="1"/>
              </p:cNvPicPr>
              <p:nvPr/>
            </p:nvPicPr>
            <p:blipFill>
              <a:blip r:embed="rId5"/>
              <a:srcRect/>
              <a:stretch>
                <a:fillRect/>
              </a:stretch>
            </p:blipFill>
            <p:spPr bwMode="auto">
              <a:xfrm>
                <a:off x="1842" y="480"/>
                <a:ext cx="2094" cy="2976"/>
              </a:xfrm>
              <a:prstGeom prst="rect">
                <a:avLst/>
              </a:prstGeom>
              <a:noFill/>
            </p:spPr>
          </p:pic>
          <p:grpSp>
            <p:nvGrpSpPr>
              <p:cNvPr id="5" name="Group 72"/>
              <p:cNvGrpSpPr>
                <a:grpSpLocks/>
              </p:cNvGrpSpPr>
              <p:nvPr/>
            </p:nvGrpSpPr>
            <p:grpSpPr bwMode="auto">
              <a:xfrm>
                <a:off x="1862" y="952"/>
                <a:ext cx="2050" cy="2400"/>
                <a:chOff x="-384" y="936"/>
                <a:chExt cx="2050" cy="2400"/>
              </a:xfrm>
            </p:grpSpPr>
            <p:sp>
              <p:nvSpPr>
                <p:cNvPr id="127049" name="Oval 73"/>
                <p:cNvSpPr>
                  <a:spLocks noChangeArrowheads="1"/>
                </p:cNvSpPr>
                <p:nvPr/>
              </p:nvSpPr>
              <p:spPr bwMode="auto">
                <a:xfrm>
                  <a:off x="-368" y="2568"/>
                  <a:ext cx="2016" cy="768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3399FF">
                        <a:gamma/>
                        <a:shade val="60392"/>
                        <a:invGamma/>
                      </a:srgbClr>
                    </a:gs>
                    <a:gs pos="100000">
                      <a:srgbClr val="3399FF"/>
                    </a:gs>
                  </a:gsLst>
                  <a:lin ang="0" scaled="1"/>
                </a:gradFill>
                <a:ln w="222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27050" name="AutoShape 74"/>
                <p:cNvSpPr>
                  <a:spLocks noChangeArrowheads="1"/>
                </p:cNvSpPr>
                <p:nvPr/>
              </p:nvSpPr>
              <p:spPr bwMode="auto">
                <a:xfrm>
                  <a:off x="-384" y="936"/>
                  <a:ext cx="2050" cy="2016"/>
                </a:xfrm>
                <a:custGeom>
                  <a:avLst/>
                  <a:gdLst>
                    <a:gd name="G0" fmla="+- 233 0 0"/>
                    <a:gd name="G1" fmla="+- 21600 0 233"/>
                    <a:gd name="G2" fmla="*/ 233 1 2"/>
                    <a:gd name="G3" fmla="+- 21600 0 G2"/>
                    <a:gd name="G4" fmla="+/ 233 21600 2"/>
                    <a:gd name="G5" fmla="+/ G1 0 2"/>
                    <a:gd name="G6" fmla="*/ 21600 21600 233"/>
                    <a:gd name="G7" fmla="*/ G6 1 2"/>
                    <a:gd name="G8" fmla="+- 21600 0 G7"/>
                    <a:gd name="G9" fmla="*/ 21600 1 2"/>
                    <a:gd name="G10" fmla="+- 233 0 G9"/>
                    <a:gd name="G11" fmla="?: G10 G8 0"/>
                    <a:gd name="G12" fmla="?: G10 G7 21600"/>
                    <a:gd name="T0" fmla="*/ 21483 w 21600"/>
                    <a:gd name="T1" fmla="*/ 10800 h 21600"/>
                    <a:gd name="T2" fmla="*/ 10800 w 21600"/>
                    <a:gd name="T3" fmla="*/ 21600 h 21600"/>
                    <a:gd name="T4" fmla="*/ 117 w 21600"/>
                    <a:gd name="T5" fmla="*/ 10800 h 21600"/>
                    <a:gd name="T6" fmla="*/ 10800 w 21600"/>
                    <a:gd name="T7" fmla="*/ 0 h 21600"/>
                    <a:gd name="T8" fmla="*/ 1917 w 21600"/>
                    <a:gd name="T9" fmla="*/ 1917 h 21600"/>
                    <a:gd name="T10" fmla="*/ 19683 w 21600"/>
                    <a:gd name="T11" fmla="*/ 19683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T8" t="T9" r="T10" b="T11"/>
                  <a:pathLst>
                    <a:path w="21600" h="21600">
                      <a:moveTo>
                        <a:pt x="0" y="0"/>
                      </a:moveTo>
                      <a:lnTo>
                        <a:pt x="233" y="21600"/>
                      </a:lnTo>
                      <a:lnTo>
                        <a:pt x="21367" y="21600"/>
                      </a:lnTo>
                      <a:lnTo>
                        <a:pt x="21600" y="0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3399FF">
                        <a:gamma/>
                        <a:shade val="57255"/>
                        <a:invGamma/>
                      </a:srgbClr>
                    </a:gs>
                    <a:gs pos="100000">
                      <a:srgbClr val="3399FF"/>
                    </a:gs>
                  </a:gsLst>
                  <a:lin ang="0" scaled="1"/>
                </a:gra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127051" name="Oval 75"/>
              <p:cNvSpPr>
                <a:spLocks noChangeArrowheads="1"/>
              </p:cNvSpPr>
              <p:nvPr/>
            </p:nvSpPr>
            <p:spPr bwMode="auto">
              <a:xfrm>
                <a:off x="1862" y="498"/>
                <a:ext cx="2050" cy="777"/>
              </a:xfrm>
              <a:prstGeom prst="ellipse">
                <a:avLst/>
              </a:prstGeom>
              <a:gradFill rotWithShape="1">
                <a:gsLst>
                  <a:gs pos="0">
                    <a:schemeClr val="accent1">
                      <a:gamma/>
                      <a:shade val="46275"/>
                      <a:invGamma/>
                    </a:schemeClr>
                  </a:gs>
                  <a:gs pos="100000">
                    <a:schemeClr val="accent1">
                      <a:alpha val="97000"/>
                    </a:schemeClr>
                  </a:gs>
                </a:gsLst>
                <a:lin ang="5400000" scaled="1"/>
              </a:gradFill>
              <a:ln w="222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0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70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70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2000"/>
                                        <p:tgtEl>
                                          <p:spTgt spid="127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270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270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5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8889E-6 2.77457E-6 L -0.32361 2.77457E-6 " pathEditMode="relative" rAng="0" ptsTypes="AA">
                                      <p:cBhvr>
                                        <p:cTn id="30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2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9000"/>
                            </p:stCondLst>
                            <p:childTnLst>
                              <p:par>
                                <p:cTn id="32" presetID="8" presetClass="emp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33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7030" grpId="0" animBg="1"/>
      <p:bldP spid="127030" grpId="1" animBg="1"/>
      <p:bldP spid="12704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2" name="Picture 4" descr="awesome_flower1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grpSp>
        <p:nvGrpSpPr>
          <p:cNvPr id="2" name="Group 5"/>
          <p:cNvGrpSpPr>
            <a:grpSpLocks/>
          </p:cNvGrpSpPr>
          <p:nvPr/>
        </p:nvGrpSpPr>
        <p:grpSpPr bwMode="auto">
          <a:xfrm>
            <a:off x="762000" y="2895600"/>
            <a:ext cx="2590800" cy="2546350"/>
            <a:chOff x="1979" y="1715"/>
            <a:chExt cx="1849" cy="1892"/>
          </a:xfrm>
        </p:grpSpPr>
        <p:grpSp>
          <p:nvGrpSpPr>
            <p:cNvPr id="3" name="Group 6"/>
            <p:cNvGrpSpPr>
              <a:grpSpLocks/>
            </p:cNvGrpSpPr>
            <p:nvPr/>
          </p:nvGrpSpPr>
          <p:grpSpPr bwMode="auto">
            <a:xfrm>
              <a:off x="1979" y="1715"/>
              <a:ext cx="1849" cy="1889"/>
              <a:chOff x="1955" y="1731"/>
              <a:chExt cx="1849" cy="1889"/>
            </a:xfrm>
          </p:grpSpPr>
          <p:sp>
            <p:nvSpPr>
              <p:cNvPr id="12295" name="AutoShape 7"/>
              <p:cNvSpPr>
                <a:spLocks noChangeArrowheads="1"/>
              </p:cNvSpPr>
              <p:nvPr/>
            </p:nvSpPr>
            <p:spPr bwMode="auto">
              <a:xfrm rot="16200000">
                <a:off x="2803" y="3093"/>
                <a:ext cx="160" cy="857"/>
              </a:xfrm>
              <a:prstGeom prst="moon">
                <a:avLst>
                  <a:gd name="adj" fmla="val 49995"/>
                </a:avLst>
              </a:prstGeom>
              <a:gradFill rotWithShape="1">
                <a:gsLst>
                  <a:gs pos="0">
                    <a:schemeClr val="accent1">
                      <a:gamma/>
                      <a:shade val="46275"/>
                      <a:invGamma/>
                    </a:schemeClr>
                  </a:gs>
                  <a:gs pos="100000">
                    <a:schemeClr val="accent1">
                      <a:alpha val="0"/>
                    </a:schemeClr>
                  </a:gs>
                </a:gsLst>
                <a:lin ang="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4" name="Group 8"/>
              <p:cNvGrpSpPr>
                <a:grpSpLocks/>
              </p:cNvGrpSpPr>
              <p:nvPr/>
            </p:nvGrpSpPr>
            <p:grpSpPr bwMode="auto">
              <a:xfrm>
                <a:off x="1955" y="1731"/>
                <a:ext cx="1849" cy="1889"/>
                <a:chOff x="1955" y="1731"/>
                <a:chExt cx="1849" cy="1889"/>
              </a:xfrm>
            </p:grpSpPr>
            <p:sp>
              <p:nvSpPr>
                <p:cNvPr id="12297" name="Oval 9"/>
                <p:cNvSpPr>
                  <a:spLocks noChangeAspect="1" noChangeArrowheads="1"/>
                </p:cNvSpPr>
                <p:nvPr/>
              </p:nvSpPr>
              <p:spPr bwMode="auto">
                <a:xfrm>
                  <a:off x="1965" y="1741"/>
                  <a:ext cx="1831" cy="1871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3399FF">
                        <a:gamma/>
                        <a:shade val="46275"/>
                        <a:invGamma/>
                        <a:alpha val="73000"/>
                      </a:srgbClr>
                    </a:gs>
                    <a:gs pos="100000">
                      <a:srgbClr val="3399FF">
                        <a:alpha val="73000"/>
                      </a:srgbClr>
                    </a:gs>
                  </a:gsLst>
                  <a:lin ang="0" scaled="1"/>
                </a:gradFill>
                <a:ln w="25400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2298" name="Oval 10"/>
                <p:cNvSpPr>
                  <a:spLocks noChangeAspect="1" noChangeArrowheads="1"/>
                </p:cNvSpPr>
                <p:nvPr/>
              </p:nvSpPr>
              <p:spPr bwMode="auto">
                <a:xfrm>
                  <a:off x="1955" y="1731"/>
                  <a:ext cx="1849" cy="1889"/>
                </a:xfrm>
                <a:prstGeom prst="ellipse">
                  <a:avLst/>
                </a:prstGeom>
                <a:noFill/>
                <a:ln w="28575">
                  <a:solidFill>
                    <a:srgbClr val="CC9900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2299" name="AutoShape 11"/>
                <p:cNvSpPr>
                  <a:spLocks noChangeArrowheads="1"/>
                </p:cNvSpPr>
                <p:nvPr/>
              </p:nvSpPr>
              <p:spPr bwMode="auto">
                <a:xfrm rot="16200000">
                  <a:off x="2696" y="1864"/>
                  <a:ext cx="355" cy="1812"/>
                </a:xfrm>
                <a:prstGeom prst="moon">
                  <a:avLst>
                    <a:gd name="adj" fmla="val 17046"/>
                  </a:avLst>
                </a:prstGeom>
                <a:solidFill>
                  <a:schemeClr val="tx2">
                    <a:alpha val="14999"/>
                  </a:scheme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</p:grpSp>
        <p:grpSp>
          <p:nvGrpSpPr>
            <p:cNvPr id="5" name="Group 12"/>
            <p:cNvGrpSpPr>
              <a:grpSpLocks/>
            </p:cNvGrpSpPr>
            <p:nvPr/>
          </p:nvGrpSpPr>
          <p:grpSpPr bwMode="auto">
            <a:xfrm>
              <a:off x="2213" y="1738"/>
              <a:ext cx="1405" cy="1869"/>
              <a:chOff x="2213" y="1738"/>
              <a:chExt cx="1405" cy="1869"/>
            </a:xfrm>
          </p:grpSpPr>
          <p:sp>
            <p:nvSpPr>
              <p:cNvPr id="12301" name="AutoShape 13"/>
              <p:cNvSpPr>
                <a:spLocks noChangeArrowheads="1"/>
              </p:cNvSpPr>
              <p:nvPr/>
            </p:nvSpPr>
            <p:spPr bwMode="auto">
              <a:xfrm>
                <a:off x="2213" y="1741"/>
                <a:ext cx="684" cy="1866"/>
              </a:xfrm>
              <a:prstGeom prst="moon">
                <a:avLst>
                  <a:gd name="adj" fmla="val 5593"/>
                </a:avLst>
              </a:prstGeom>
              <a:solidFill>
                <a:schemeClr val="tx2">
                  <a:alpha val="14999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302" name="AutoShape 14"/>
              <p:cNvSpPr>
                <a:spLocks noChangeArrowheads="1"/>
              </p:cNvSpPr>
              <p:nvPr/>
            </p:nvSpPr>
            <p:spPr bwMode="auto">
              <a:xfrm flipH="1">
                <a:off x="2906" y="1741"/>
                <a:ext cx="712" cy="1866"/>
              </a:xfrm>
              <a:prstGeom prst="moon">
                <a:avLst>
                  <a:gd name="adj" fmla="val 6009"/>
                </a:avLst>
              </a:prstGeom>
              <a:solidFill>
                <a:schemeClr val="tx2">
                  <a:alpha val="14999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303" name="AutoShape 15"/>
              <p:cNvSpPr>
                <a:spLocks noChangeArrowheads="1"/>
              </p:cNvSpPr>
              <p:nvPr/>
            </p:nvSpPr>
            <p:spPr bwMode="auto">
              <a:xfrm>
                <a:off x="2573" y="1741"/>
                <a:ext cx="355" cy="1866"/>
              </a:xfrm>
              <a:prstGeom prst="moon">
                <a:avLst>
                  <a:gd name="adj" fmla="val 17046"/>
                </a:avLst>
              </a:prstGeom>
              <a:solidFill>
                <a:schemeClr val="tx2">
                  <a:alpha val="14999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304" name="AutoShape 16"/>
              <p:cNvSpPr>
                <a:spLocks noChangeArrowheads="1"/>
              </p:cNvSpPr>
              <p:nvPr/>
            </p:nvSpPr>
            <p:spPr bwMode="auto">
              <a:xfrm flipH="1">
                <a:off x="2922" y="1738"/>
                <a:ext cx="252" cy="1866"/>
              </a:xfrm>
              <a:prstGeom prst="moon">
                <a:avLst>
                  <a:gd name="adj" fmla="val 22917"/>
                </a:avLst>
              </a:prstGeom>
              <a:solidFill>
                <a:srgbClr val="FF3300">
                  <a:alpha val="14999"/>
                </a:srgb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grpSp>
        <p:nvGrpSpPr>
          <p:cNvPr id="6" name="Group 17"/>
          <p:cNvGrpSpPr>
            <a:grpSpLocks/>
          </p:cNvGrpSpPr>
          <p:nvPr/>
        </p:nvGrpSpPr>
        <p:grpSpPr bwMode="auto">
          <a:xfrm>
            <a:off x="3657600" y="2895600"/>
            <a:ext cx="2590800" cy="2546350"/>
            <a:chOff x="1979" y="1715"/>
            <a:chExt cx="1849" cy="1892"/>
          </a:xfrm>
        </p:grpSpPr>
        <p:grpSp>
          <p:nvGrpSpPr>
            <p:cNvPr id="7" name="Group 18"/>
            <p:cNvGrpSpPr>
              <a:grpSpLocks/>
            </p:cNvGrpSpPr>
            <p:nvPr/>
          </p:nvGrpSpPr>
          <p:grpSpPr bwMode="auto">
            <a:xfrm>
              <a:off x="1979" y="1715"/>
              <a:ext cx="1849" cy="1889"/>
              <a:chOff x="1955" y="1731"/>
              <a:chExt cx="1849" cy="1889"/>
            </a:xfrm>
          </p:grpSpPr>
          <p:sp>
            <p:nvSpPr>
              <p:cNvPr id="12307" name="AutoShape 19"/>
              <p:cNvSpPr>
                <a:spLocks noChangeArrowheads="1"/>
              </p:cNvSpPr>
              <p:nvPr/>
            </p:nvSpPr>
            <p:spPr bwMode="auto">
              <a:xfrm rot="16200000">
                <a:off x="2803" y="3093"/>
                <a:ext cx="160" cy="857"/>
              </a:xfrm>
              <a:prstGeom prst="moon">
                <a:avLst>
                  <a:gd name="adj" fmla="val 49995"/>
                </a:avLst>
              </a:prstGeom>
              <a:gradFill rotWithShape="1">
                <a:gsLst>
                  <a:gs pos="0">
                    <a:schemeClr val="accent1">
                      <a:gamma/>
                      <a:shade val="46275"/>
                      <a:invGamma/>
                    </a:schemeClr>
                  </a:gs>
                  <a:gs pos="100000">
                    <a:schemeClr val="accent1">
                      <a:alpha val="0"/>
                    </a:schemeClr>
                  </a:gs>
                </a:gsLst>
                <a:lin ang="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8" name="Group 20"/>
              <p:cNvGrpSpPr>
                <a:grpSpLocks/>
              </p:cNvGrpSpPr>
              <p:nvPr/>
            </p:nvGrpSpPr>
            <p:grpSpPr bwMode="auto">
              <a:xfrm>
                <a:off x="1955" y="1731"/>
                <a:ext cx="1849" cy="1889"/>
                <a:chOff x="1955" y="1731"/>
                <a:chExt cx="1849" cy="1889"/>
              </a:xfrm>
            </p:grpSpPr>
            <p:sp>
              <p:nvSpPr>
                <p:cNvPr id="12309" name="Oval 21"/>
                <p:cNvSpPr>
                  <a:spLocks noChangeAspect="1" noChangeArrowheads="1"/>
                </p:cNvSpPr>
                <p:nvPr/>
              </p:nvSpPr>
              <p:spPr bwMode="auto">
                <a:xfrm>
                  <a:off x="1965" y="1741"/>
                  <a:ext cx="1831" cy="1871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3399FF">
                        <a:gamma/>
                        <a:shade val="46275"/>
                        <a:invGamma/>
                        <a:alpha val="73000"/>
                      </a:srgbClr>
                    </a:gs>
                    <a:gs pos="100000">
                      <a:srgbClr val="3399FF">
                        <a:alpha val="73000"/>
                      </a:srgbClr>
                    </a:gs>
                  </a:gsLst>
                  <a:lin ang="0" scaled="1"/>
                </a:gradFill>
                <a:ln w="25400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2310" name="Oval 22"/>
                <p:cNvSpPr>
                  <a:spLocks noChangeAspect="1" noChangeArrowheads="1"/>
                </p:cNvSpPr>
                <p:nvPr/>
              </p:nvSpPr>
              <p:spPr bwMode="auto">
                <a:xfrm>
                  <a:off x="1955" y="1731"/>
                  <a:ext cx="1849" cy="1889"/>
                </a:xfrm>
                <a:prstGeom prst="ellipse">
                  <a:avLst/>
                </a:prstGeom>
                <a:noFill/>
                <a:ln w="28575">
                  <a:solidFill>
                    <a:srgbClr val="CC9900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2311" name="AutoShape 23"/>
                <p:cNvSpPr>
                  <a:spLocks noChangeArrowheads="1"/>
                </p:cNvSpPr>
                <p:nvPr/>
              </p:nvSpPr>
              <p:spPr bwMode="auto">
                <a:xfrm rot="16200000">
                  <a:off x="2696" y="1864"/>
                  <a:ext cx="355" cy="1812"/>
                </a:xfrm>
                <a:prstGeom prst="moon">
                  <a:avLst>
                    <a:gd name="adj" fmla="val 17046"/>
                  </a:avLst>
                </a:prstGeom>
                <a:solidFill>
                  <a:schemeClr val="tx2">
                    <a:alpha val="14999"/>
                  </a:scheme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</p:grpSp>
        <p:grpSp>
          <p:nvGrpSpPr>
            <p:cNvPr id="9" name="Group 24"/>
            <p:cNvGrpSpPr>
              <a:grpSpLocks/>
            </p:cNvGrpSpPr>
            <p:nvPr/>
          </p:nvGrpSpPr>
          <p:grpSpPr bwMode="auto">
            <a:xfrm>
              <a:off x="2213" y="1738"/>
              <a:ext cx="1405" cy="1869"/>
              <a:chOff x="2213" y="1738"/>
              <a:chExt cx="1405" cy="1869"/>
            </a:xfrm>
          </p:grpSpPr>
          <p:sp>
            <p:nvSpPr>
              <p:cNvPr id="12313" name="AutoShape 25"/>
              <p:cNvSpPr>
                <a:spLocks noChangeArrowheads="1"/>
              </p:cNvSpPr>
              <p:nvPr/>
            </p:nvSpPr>
            <p:spPr bwMode="auto">
              <a:xfrm>
                <a:off x="2213" y="1741"/>
                <a:ext cx="684" cy="1866"/>
              </a:xfrm>
              <a:prstGeom prst="moon">
                <a:avLst>
                  <a:gd name="adj" fmla="val 5593"/>
                </a:avLst>
              </a:prstGeom>
              <a:solidFill>
                <a:schemeClr val="tx2">
                  <a:alpha val="14999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314" name="AutoShape 26"/>
              <p:cNvSpPr>
                <a:spLocks noChangeArrowheads="1"/>
              </p:cNvSpPr>
              <p:nvPr/>
            </p:nvSpPr>
            <p:spPr bwMode="auto">
              <a:xfrm flipH="1">
                <a:off x="2906" y="1741"/>
                <a:ext cx="712" cy="1866"/>
              </a:xfrm>
              <a:prstGeom prst="moon">
                <a:avLst>
                  <a:gd name="adj" fmla="val 6009"/>
                </a:avLst>
              </a:prstGeom>
              <a:solidFill>
                <a:schemeClr val="tx2">
                  <a:alpha val="14999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315" name="AutoShape 27"/>
              <p:cNvSpPr>
                <a:spLocks noChangeArrowheads="1"/>
              </p:cNvSpPr>
              <p:nvPr/>
            </p:nvSpPr>
            <p:spPr bwMode="auto">
              <a:xfrm>
                <a:off x="2573" y="1741"/>
                <a:ext cx="355" cy="1866"/>
              </a:xfrm>
              <a:prstGeom prst="moon">
                <a:avLst>
                  <a:gd name="adj" fmla="val 17046"/>
                </a:avLst>
              </a:prstGeom>
              <a:solidFill>
                <a:schemeClr val="tx2">
                  <a:alpha val="14999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316" name="AutoShape 28"/>
              <p:cNvSpPr>
                <a:spLocks noChangeArrowheads="1"/>
              </p:cNvSpPr>
              <p:nvPr/>
            </p:nvSpPr>
            <p:spPr bwMode="auto">
              <a:xfrm flipH="1">
                <a:off x="2922" y="1738"/>
                <a:ext cx="252" cy="1866"/>
              </a:xfrm>
              <a:prstGeom prst="moon">
                <a:avLst>
                  <a:gd name="adj" fmla="val 22917"/>
                </a:avLst>
              </a:prstGeom>
              <a:solidFill>
                <a:srgbClr val="FF3300">
                  <a:alpha val="14999"/>
                </a:srgb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grpSp>
        <p:nvGrpSpPr>
          <p:cNvPr id="10" name="Group 54"/>
          <p:cNvGrpSpPr>
            <a:grpSpLocks/>
          </p:cNvGrpSpPr>
          <p:nvPr/>
        </p:nvGrpSpPr>
        <p:grpSpPr bwMode="auto">
          <a:xfrm>
            <a:off x="3505200" y="381000"/>
            <a:ext cx="2590800" cy="2546350"/>
            <a:chOff x="1979" y="1715"/>
            <a:chExt cx="1849" cy="1892"/>
          </a:xfrm>
        </p:grpSpPr>
        <p:grpSp>
          <p:nvGrpSpPr>
            <p:cNvPr id="11" name="Group 55"/>
            <p:cNvGrpSpPr>
              <a:grpSpLocks/>
            </p:cNvGrpSpPr>
            <p:nvPr/>
          </p:nvGrpSpPr>
          <p:grpSpPr bwMode="auto">
            <a:xfrm>
              <a:off x="1979" y="1715"/>
              <a:ext cx="1849" cy="1889"/>
              <a:chOff x="1955" y="1731"/>
              <a:chExt cx="1849" cy="1889"/>
            </a:xfrm>
          </p:grpSpPr>
          <p:sp>
            <p:nvSpPr>
              <p:cNvPr id="12344" name="AutoShape 56"/>
              <p:cNvSpPr>
                <a:spLocks noChangeArrowheads="1"/>
              </p:cNvSpPr>
              <p:nvPr/>
            </p:nvSpPr>
            <p:spPr bwMode="auto">
              <a:xfrm rot="16200000">
                <a:off x="2803" y="3093"/>
                <a:ext cx="160" cy="857"/>
              </a:xfrm>
              <a:prstGeom prst="moon">
                <a:avLst>
                  <a:gd name="adj" fmla="val 49995"/>
                </a:avLst>
              </a:prstGeom>
              <a:gradFill rotWithShape="1">
                <a:gsLst>
                  <a:gs pos="0">
                    <a:schemeClr val="accent1">
                      <a:gamma/>
                      <a:shade val="46275"/>
                      <a:invGamma/>
                    </a:schemeClr>
                  </a:gs>
                  <a:gs pos="100000">
                    <a:schemeClr val="accent1">
                      <a:alpha val="0"/>
                    </a:schemeClr>
                  </a:gs>
                </a:gsLst>
                <a:lin ang="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12" name="Group 57"/>
              <p:cNvGrpSpPr>
                <a:grpSpLocks/>
              </p:cNvGrpSpPr>
              <p:nvPr/>
            </p:nvGrpSpPr>
            <p:grpSpPr bwMode="auto">
              <a:xfrm>
                <a:off x="1955" y="1731"/>
                <a:ext cx="1849" cy="1889"/>
                <a:chOff x="1955" y="1731"/>
                <a:chExt cx="1849" cy="1889"/>
              </a:xfrm>
            </p:grpSpPr>
            <p:sp>
              <p:nvSpPr>
                <p:cNvPr id="12346" name="Oval 58"/>
                <p:cNvSpPr>
                  <a:spLocks noChangeAspect="1" noChangeArrowheads="1"/>
                </p:cNvSpPr>
                <p:nvPr/>
              </p:nvSpPr>
              <p:spPr bwMode="auto">
                <a:xfrm>
                  <a:off x="1965" y="1741"/>
                  <a:ext cx="1831" cy="1871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3399FF">
                        <a:gamma/>
                        <a:shade val="46275"/>
                        <a:invGamma/>
                        <a:alpha val="73000"/>
                      </a:srgbClr>
                    </a:gs>
                    <a:gs pos="100000">
                      <a:srgbClr val="3399FF">
                        <a:alpha val="73000"/>
                      </a:srgbClr>
                    </a:gs>
                  </a:gsLst>
                  <a:lin ang="0" scaled="1"/>
                </a:gradFill>
                <a:ln w="25400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2347" name="Oval 59"/>
                <p:cNvSpPr>
                  <a:spLocks noChangeAspect="1" noChangeArrowheads="1"/>
                </p:cNvSpPr>
                <p:nvPr/>
              </p:nvSpPr>
              <p:spPr bwMode="auto">
                <a:xfrm>
                  <a:off x="1955" y="1731"/>
                  <a:ext cx="1849" cy="1889"/>
                </a:xfrm>
                <a:prstGeom prst="ellipse">
                  <a:avLst/>
                </a:prstGeom>
                <a:noFill/>
                <a:ln w="28575">
                  <a:solidFill>
                    <a:srgbClr val="CC9900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2348" name="AutoShape 60"/>
                <p:cNvSpPr>
                  <a:spLocks noChangeArrowheads="1"/>
                </p:cNvSpPr>
                <p:nvPr/>
              </p:nvSpPr>
              <p:spPr bwMode="auto">
                <a:xfrm rot="16200000">
                  <a:off x="2696" y="1864"/>
                  <a:ext cx="355" cy="1812"/>
                </a:xfrm>
                <a:prstGeom prst="moon">
                  <a:avLst>
                    <a:gd name="adj" fmla="val 17046"/>
                  </a:avLst>
                </a:prstGeom>
                <a:solidFill>
                  <a:schemeClr val="tx2">
                    <a:alpha val="14999"/>
                  </a:scheme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</p:grpSp>
        <p:grpSp>
          <p:nvGrpSpPr>
            <p:cNvPr id="13" name="Group 61"/>
            <p:cNvGrpSpPr>
              <a:grpSpLocks/>
            </p:cNvGrpSpPr>
            <p:nvPr/>
          </p:nvGrpSpPr>
          <p:grpSpPr bwMode="auto">
            <a:xfrm>
              <a:off x="2213" y="1738"/>
              <a:ext cx="1405" cy="1869"/>
              <a:chOff x="2213" y="1738"/>
              <a:chExt cx="1405" cy="1869"/>
            </a:xfrm>
          </p:grpSpPr>
          <p:sp>
            <p:nvSpPr>
              <p:cNvPr id="12350" name="AutoShape 62"/>
              <p:cNvSpPr>
                <a:spLocks noChangeArrowheads="1"/>
              </p:cNvSpPr>
              <p:nvPr/>
            </p:nvSpPr>
            <p:spPr bwMode="auto">
              <a:xfrm>
                <a:off x="2213" y="1741"/>
                <a:ext cx="684" cy="1866"/>
              </a:xfrm>
              <a:prstGeom prst="moon">
                <a:avLst>
                  <a:gd name="adj" fmla="val 5593"/>
                </a:avLst>
              </a:prstGeom>
              <a:solidFill>
                <a:schemeClr val="tx2">
                  <a:alpha val="14999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351" name="AutoShape 63"/>
              <p:cNvSpPr>
                <a:spLocks noChangeArrowheads="1"/>
              </p:cNvSpPr>
              <p:nvPr/>
            </p:nvSpPr>
            <p:spPr bwMode="auto">
              <a:xfrm flipH="1">
                <a:off x="2906" y="1741"/>
                <a:ext cx="712" cy="1866"/>
              </a:xfrm>
              <a:prstGeom prst="moon">
                <a:avLst>
                  <a:gd name="adj" fmla="val 6009"/>
                </a:avLst>
              </a:prstGeom>
              <a:solidFill>
                <a:schemeClr val="tx2">
                  <a:alpha val="14999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352" name="AutoShape 64"/>
              <p:cNvSpPr>
                <a:spLocks noChangeArrowheads="1"/>
              </p:cNvSpPr>
              <p:nvPr/>
            </p:nvSpPr>
            <p:spPr bwMode="auto">
              <a:xfrm>
                <a:off x="2573" y="1741"/>
                <a:ext cx="355" cy="1866"/>
              </a:xfrm>
              <a:prstGeom prst="moon">
                <a:avLst>
                  <a:gd name="adj" fmla="val 17046"/>
                </a:avLst>
              </a:prstGeom>
              <a:solidFill>
                <a:schemeClr val="tx2">
                  <a:alpha val="14999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353" name="AutoShape 65"/>
              <p:cNvSpPr>
                <a:spLocks noChangeArrowheads="1"/>
              </p:cNvSpPr>
              <p:nvPr/>
            </p:nvSpPr>
            <p:spPr bwMode="auto">
              <a:xfrm flipH="1">
                <a:off x="2922" y="1738"/>
                <a:ext cx="252" cy="1866"/>
              </a:xfrm>
              <a:prstGeom prst="moon">
                <a:avLst>
                  <a:gd name="adj" fmla="val 22917"/>
                </a:avLst>
              </a:prstGeom>
              <a:solidFill>
                <a:srgbClr val="FF3300">
                  <a:alpha val="14999"/>
                </a:srgb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sp>
        <p:nvSpPr>
          <p:cNvPr id="12354" name="Text Box 66"/>
          <p:cNvSpPr txBox="1">
            <a:spLocks noChangeArrowheads="1"/>
          </p:cNvSpPr>
          <p:nvPr/>
        </p:nvSpPr>
        <p:spPr bwMode="auto">
          <a:xfrm>
            <a:off x="898525" y="5472113"/>
            <a:ext cx="6257925" cy="9556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800">
                <a:latin typeface=".VnAvant" pitchFamily="34" charset="0"/>
              </a:rPr>
              <a:t>V× khèi cÇu kh«ng cã mÆt</a:t>
            </a:r>
          </a:p>
          <a:p>
            <a:r>
              <a:rPr lang="en-US" sz="2800">
                <a:latin typeface=".VnAvant" pitchFamily="34" charset="0"/>
              </a:rPr>
              <a:t>Ph¼ng nµo mµ ®Òu lµ ®­êng cong</a:t>
            </a:r>
          </a:p>
        </p:txBody>
      </p:sp>
      <p:sp>
        <p:nvSpPr>
          <p:cNvPr id="12355" name="Text Box 67"/>
          <p:cNvSpPr txBox="1">
            <a:spLocks noChangeArrowheads="1"/>
          </p:cNvSpPr>
          <p:nvPr/>
        </p:nvSpPr>
        <p:spPr bwMode="auto">
          <a:xfrm>
            <a:off x="822325" y="2652713"/>
            <a:ext cx="2400300" cy="52863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800">
                <a:latin typeface=".VnAvant" pitchFamily="34" charset="0"/>
              </a:rPr>
              <a:t>§­êng cong</a:t>
            </a:r>
          </a:p>
        </p:txBody>
      </p:sp>
      <p:sp>
        <p:nvSpPr>
          <p:cNvPr id="12356" name="Line 68"/>
          <p:cNvSpPr>
            <a:spLocks noChangeShapeType="1"/>
          </p:cNvSpPr>
          <p:nvPr/>
        </p:nvSpPr>
        <p:spPr bwMode="auto">
          <a:xfrm>
            <a:off x="3200400" y="2971800"/>
            <a:ext cx="91440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22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22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2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7 1.15607E-6 C 0.04635 -0.1526 0.09271 -0.30521 0.14618 -0.36763 C 0.19965 -0.43006 0.29167 -0.37295 0.32066 -0.37411 " pathEditMode="relative" ptsTypes="aaA">
                                      <p:cBhvr>
                                        <p:cTn id="23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000"/>
                            </p:stCondLst>
                            <p:childTnLst>
                              <p:par>
                                <p:cTn id="2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000"/>
                            </p:stCondLst>
                            <p:childTnLst>
                              <p:par>
                                <p:cTn id="31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1.38728E-6 C 0.11303 0.00047 0.22605 0.00116 0.27292 0.07399 C 0.3198 0.14682 0.27934 0.37665 0.28091 0.43746 " pathEditMode="relative" ptsTypes="aaA">
                                      <p:cBhvr>
                                        <p:cTn id="32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23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23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23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23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23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23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23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23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23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354" grpId="0" animBg="1"/>
      <p:bldP spid="12355" grpId="0" animBg="1"/>
      <p:bldP spid="12356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4" name="Picture 4" descr="awesome_flower1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grpSp>
        <p:nvGrpSpPr>
          <p:cNvPr id="2" name="Group 5"/>
          <p:cNvGrpSpPr>
            <a:grpSpLocks/>
          </p:cNvGrpSpPr>
          <p:nvPr/>
        </p:nvGrpSpPr>
        <p:grpSpPr bwMode="auto">
          <a:xfrm>
            <a:off x="3886200" y="3276600"/>
            <a:ext cx="2057400" cy="2743200"/>
            <a:chOff x="1872" y="480"/>
            <a:chExt cx="2016" cy="2880"/>
          </a:xfrm>
        </p:grpSpPr>
        <p:sp>
          <p:nvSpPr>
            <p:cNvPr id="10246" name="Oval 6"/>
            <p:cNvSpPr>
              <a:spLocks noChangeArrowheads="1"/>
            </p:cNvSpPr>
            <p:nvPr/>
          </p:nvSpPr>
          <p:spPr bwMode="auto">
            <a:xfrm>
              <a:off x="1872" y="480"/>
              <a:ext cx="2016" cy="768"/>
            </a:xfrm>
            <a:prstGeom prst="ellipse">
              <a:avLst/>
            </a:prstGeom>
            <a:gradFill rotWithShape="1">
              <a:gsLst>
                <a:gs pos="0">
                  <a:schemeClr val="accent1">
                    <a:alpha val="97000"/>
                  </a:schemeClr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 w="22225">
              <a:solidFill>
                <a:schemeClr val="folHlink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247" name="Line 7"/>
            <p:cNvSpPr>
              <a:spLocks noChangeShapeType="1"/>
            </p:cNvSpPr>
            <p:nvPr/>
          </p:nvSpPr>
          <p:spPr bwMode="auto">
            <a:xfrm>
              <a:off x="1872" y="864"/>
              <a:ext cx="0" cy="2112"/>
            </a:xfrm>
            <a:prstGeom prst="line">
              <a:avLst/>
            </a:prstGeom>
            <a:noFill/>
            <a:ln w="22225">
              <a:solidFill>
                <a:schemeClr val="folHlink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0248" name="Line 8"/>
            <p:cNvSpPr>
              <a:spLocks noChangeShapeType="1"/>
            </p:cNvSpPr>
            <p:nvPr/>
          </p:nvSpPr>
          <p:spPr bwMode="auto">
            <a:xfrm>
              <a:off x="3888" y="864"/>
              <a:ext cx="0" cy="2112"/>
            </a:xfrm>
            <a:prstGeom prst="line">
              <a:avLst/>
            </a:prstGeom>
            <a:noFill/>
            <a:ln w="22225">
              <a:solidFill>
                <a:schemeClr val="folHlink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0249" name="Oval 9"/>
            <p:cNvSpPr>
              <a:spLocks noChangeArrowheads="1"/>
            </p:cNvSpPr>
            <p:nvPr/>
          </p:nvSpPr>
          <p:spPr bwMode="auto">
            <a:xfrm>
              <a:off x="1872" y="2592"/>
              <a:ext cx="2016" cy="768"/>
            </a:xfrm>
            <a:prstGeom prst="ellipse">
              <a:avLst/>
            </a:prstGeom>
            <a:gradFill rotWithShape="1">
              <a:gsLst>
                <a:gs pos="0">
                  <a:schemeClr val="accent1">
                    <a:alpha val="97000"/>
                  </a:schemeClr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 w="22225">
              <a:solidFill>
                <a:schemeClr val="folHlink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10250" name="Picture 10" descr="khoi tru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1879" y="897"/>
              <a:ext cx="2004" cy="24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3" name="Group 11"/>
          <p:cNvGrpSpPr>
            <a:grpSpLocks/>
          </p:cNvGrpSpPr>
          <p:nvPr/>
        </p:nvGrpSpPr>
        <p:grpSpPr bwMode="auto">
          <a:xfrm>
            <a:off x="914400" y="3429000"/>
            <a:ext cx="2057400" cy="2743200"/>
            <a:chOff x="1872" y="480"/>
            <a:chExt cx="2016" cy="2880"/>
          </a:xfrm>
        </p:grpSpPr>
        <p:sp>
          <p:nvSpPr>
            <p:cNvPr id="10252" name="Oval 12"/>
            <p:cNvSpPr>
              <a:spLocks noChangeArrowheads="1"/>
            </p:cNvSpPr>
            <p:nvPr/>
          </p:nvSpPr>
          <p:spPr bwMode="auto">
            <a:xfrm>
              <a:off x="1872" y="480"/>
              <a:ext cx="2016" cy="768"/>
            </a:xfrm>
            <a:prstGeom prst="ellipse">
              <a:avLst/>
            </a:prstGeom>
            <a:gradFill rotWithShape="1">
              <a:gsLst>
                <a:gs pos="0">
                  <a:schemeClr val="accent1">
                    <a:alpha val="97000"/>
                  </a:schemeClr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 w="22225">
              <a:solidFill>
                <a:schemeClr val="folHlink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253" name="Line 13"/>
            <p:cNvSpPr>
              <a:spLocks noChangeShapeType="1"/>
            </p:cNvSpPr>
            <p:nvPr/>
          </p:nvSpPr>
          <p:spPr bwMode="auto">
            <a:xfrm>
              <a:off x="1872" y="864"/>
              <a:ext cx="0" cy="2112"/>
            </a:xfrm>
            <a:prstGeom prst="line">
              <a:avLst/>
            </a:prstGeom>
            <a:noFill/>
            <a:ln w="22225">
              <a:solidFill>
                <a:schemeClr val="folHlink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0254" name="Line 14"/>
            <p:cNvSpPr>
              <a:spLocks noChangeShapeType="1"/>
            </p:cNvSpPr>
            <p:nvPr/>
          </p:nvSpPr>
          <p:spPr bwMode="auto">
            <a:xfrm>
              <a:off x="3888" y="864"/>
              <a:ext cx="0" cy="2112"/>
            </a:xfrm>
            <a:prstGeom prst="line">
              <a:avLst/>
            </a:prstGeom>
            <a:noFill/>
            <a:ln w="22225">
              <a:solidFill>
                <a:schemeClr val="folHlink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0255" name="Oval 15"/>
            <p:cNvSpPr>
              <a:spLocks noChangeArrowheads="1"/>
            </p:cNvSpPr>
            <p:nvPr/>
          </p:nvSpPr>
          <p:spPr bwMode="auto">
            <a:xfrm>
              <a:off x="1872" y="2592"/>
              <a:ext cx="2016" cy="768"/>
            </a:xfrm>
            <a:prstGeom prst="ellipse">
              <a:avLst/>
            </a:prstGeom>
            <a:gradFill rotWithShape="1">
              <a:gsLst>
                <a:gs pos="0">
                  <a:schemeClr val="accent1">
                    <a:alpha val="97000"/>
                  </a:schemeClr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 w="22225">
              <a:solidFill>
                <a:schemeClr val="folHlink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10256" name="Picture 16" descr="khoi tru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1879" y="897"/>
              <a:ext cx="2004" cy="24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2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25 0.02705 C -0.0099 -0.13248 -0.00729 -0.29179 0.04774 -0.35121 C 0.10278 -0.41064 0.27083 -0.3348 0.31771 -0.33017 C 0.36458 -0.32555 0.3467 -0.32462 0.32882 -0.3237 " pathEditMode="relative" rAng="0" ptsTypes="aaaA">
                                      <p:cBhvr>
                                        <p:cTn id="23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900" y="-219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-638175" y="1417638"/>
            <a:ext cx="6732588" cy="6704012"/>
            <a:chOff x="-2112" y="901"/>
            <a:chExt cx="4241" cy="4223"/>
          </a:xfrm>
        </p:grpSpPr>
        <p:sp>
          <p:nvSpPr>
            <p:cNvPr id="90117" name="Freeform 5"/>
            <p:cNvSpPr>
              <a:spLocks/>
            </p:cNvSpPr>
            <p:nvPr/>
          </p:nvSpPr>
          <p:spPr bwMode="auto">
            <a:xfrm>
              <a:off x="0" y="2508"/>
              <a:ext cx="2093" cy="538"/>
            </a:xfrm>
            <a:custGeom>
              <a:avLst/>
              <a:gdLst/>
              <a:ahLst/>
              <a:cxnLst>
                <a:cxn ang="0">
                  <a:pos x="0" y="542"/>
                </a:cxn>
                <a:cxn ang="0">
                  <a:pos x="1567" y="542"/>
                </a:cxn>
                <a:cxn ang="0">
                  <a:pos x="2109" y="8"/>
                </a:cxn>
                <a:cxn ang="0">
                  <a:pos x="525" y="0"/>
                </a:cxn>
                <a:cxn ang="0">
                  <a:pos x="0" y="525"/>
                </a:cxn>
              </a:cxnLst>
              <a:rect l="0" t="0" r="r" b="b"/>
              <a:pathLst>
                <a:path w="2109" h="542">
                  <a:moveTo>
                    <a:pt x="0" y="542"/>
                  </a:moveTo>
                  <a:lnTo>
                    <a:pt x="1567" y="542"/>
                  </a:lnTo>
                  <a:lnTo>
                    <a:pt x="2109" y="8"/>
                  </a:lnTo>
                  <a:lnTo>
                    <a:pt x="525" y="0"/>
                  </a:lnTo>
                  <a:lnTo>
                    <a:pt x="0" y="525"/>
                  </a:lnTo>
                </a:path>
              </a:pathLst>
            </a:custGeom>
            <a:gradFill rotWithShape="1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100000">
                  <a:schemeClr val="accent1"/>
                </a:gs>
              </a:gsLst>
              <a:lin ang="5400000" scaled="1"/>
            </a:gradFill>
            <a:ln w="9525">
              <a:solidFill>
                <a:srgbClr val="FF3300"/>
              </a:solidFill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90118" name="AutoShape 6"/>
            <p:cNvSpPr>
              <a:spLocks noChangeArrowheads="1"/>
            </p:cNvSpPr>
            <p:nvPr/>
          </p:nvSpPr>
          <p:spPr bwMode="auto">
            <a:xfrm>
              <a:off x="8" y="929"/>
              <a:ext cx="2092" cy="2125"/>
            </a:xfrm>
            <a:prstGeom prst="cube">
              <a:avLst>
                <a:gd name="adj" fmla="val 25000"/>
              </a:avLst>
            </a:prstGeom>
            <a:noFill/>
            <a:ln w="38100">
              <a:solidFill>
                <a:srgbClr val="FF33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0119" name="Freeform 7"/>
            <p:cNvSpPr>
              <a:spLocks/>
            </p:cNvSpPr>
            <p:nvPr/>
          </p:nvSpPr>
          <p:spPr bwMode="auto">
            <a:xfrm>
              <a:off x="1570" y="901"/>
              <a:ext cx="545" cy="2166"/>
            </a:xfrm>
            <a:custGeom>
              <a:avLst/>
              <a:gdLst/>
              <a:ahLst/>
              <a:cxnLst>
                <a:cxn ang="0">
                  <a:pos x="0" y="528"/>
                </a:cxn>
                <a:cxn ang="0">
                  <a:pos x="525" y="0"/>
                </a:cxn>
                <a:cxn ang="0">
                  <a:pos x="517" y="1762"/>
                </a:cxn>
                <a:cxn ang="0">
                  <a:pos x="0" y="2270"/>
                </a:cxn>
                <a:cxn ang="0">
                  <a:pos x="8" y="517"/>
                </a:cxn>
              </a:cxnLst>
              <a:rect l="0" t="0" r="r" b="b"/>
              <a:pathLst>
                <a:path w="525" h="2270">
                  <a:moveTo>
                    <a:pt x="0" y="528"/>
                  </a:moveTo>
                  <a:lnTo>
                    <a:pt x="525" y="0"/>
                  </a:lnTo>
                  <a:lnTo>
                    <a:pt x="517" y="1762"/>
                  </a:lnTo>
                  <a:lnTo>
                    <a:pt x="0" y="2270"/>
                  </a:lnTo>
                  <a:lnTo>
                    <a:pt x="8" y="517"/>
                  </a:lnTo>
                </a:path>
              </a:pathLst>
            </a:custGeom>
            <a:gradFill rotWithShape="1">
              <a:gsLst>
                <a:gs pos="0">
                  <a:schemeClr val="hlink"/>
                </a:gs>
                <a:gs pos="100000">
                  <a:schemeClr val="hlink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 w="9525">
              <a:solidFill>
                <a:srgbClr val="FF3300"/>
              </a:solidFill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90120" name="Rectangle 8"/>
            <p:cNvSpPr>
              <a:spLocks noChangeArrowheads="1"/>
            </p:cNvSpPr>
            <p:nvPr/>
          </p:nvSpPr>
          <p:spPr bwMode="auto">
            <a:xfrm>
              <a:off x="-12" y="1459"/>
              <a:ext cx="1584" cy="1598"/>
            </a:xfrm>
            <a:prstGeom prst="rect">
              <a:avLst/>
            </a:prstGeom>
            <a:solidFill>
              <a:schemeClr val="folHlink"/>
            </a:solidFill>
            <a:ln w="9525">
              <a:solidFill>
                <a:srgbClr val="FF33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0121" name="Freeform 9"/>
            <p:cNvSpPr>
              <a:spLocks/>
            </p:cNvSpPr>
            <p:nvPr/>
          </p:nvSpPr>
          <p:spPr bwMode="auto">
            <a:xfrm>
              <a:off x="0" y="904"/>
              <a:ext cx="2129" cy="544"/>
            </a:xfrm>
            <a:custGeom>
              <a:avLst/>
              <a:gdLst/>
              <a:ahLst/>
              <a:cxnLst>
                <a:cxn ang="0">
                  <a:pos x="0" y="542"/>
                </a:cxn>
                <a:cxn ang="0">
                  <a:pos x="1567" y="542"/>
                </a:cxn>
                <a:cxn ang="0">
                  <a:pos x="2109" y="8"/>
                </a:cxn>
                <a:cxn ang="0">
                  <a:pos x="525" y="0"/>
                </a:cxn>
                <a:cxn ang="0">
                  <a:pos x="0" y="525"/>
                </a:cxn>
              </a:cxnLst>
              <a:rect l="0" t="0" r="r" b="b"/>
              <a:pathLst>
                <a:path w="2109" h="542">
                  <a:moveTo>
                    <a:pt x="0" y="542"/>
                  </a:moveTo>
                  <a:lnTo>
                    <a:pt x="1567" y="542"/>
                  </a:lnTo>
                  <a:lnTo>
                    <a:pt x="2109" y="8"/>
                  </a:lnTo>
                  <a:lnTo>
                    <a:pt x="525" y="0"/>
                  </a:lnTo>
                  <a:lnTo>
                    <a:pt x="0" y="525"/>
                  </a:lnTo>
                </a:path>
              </a:pathLst>
            </a:custGeom>
            <a:gradFill rotWithShape="1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100000">
                  <a:schemeClr val="accent1"/>
                </a:gs>
              </a:gsLst>
              <a:lin ang="5400000" scaled="1"/>
            </a:gradFill>
            <a:ln w="9525">
              <a:solidFill>
                <a:srgbClr val="FF3300"/>
              </a:solidFill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90122" name="Line 10"/>
            <p:cNvSpPr>
              <a:spLocks noChangeShapeType="1"/>
            </p:cNvSpPr>
            <p:nvPr/>
          </p:nvSpPr>
          <p:spPr bwMode="auto">
            <a:xfrm flipV="1">
              <a:off x="-2112" y="3051"/>
              <a:ext cx="2112" cy="2073"/>
            </a:xfrm>
            <a:prstGeom prst="line">
              <a:avLst/>
            </a:prstGeom>
            <a:noFill/>
            <a:ln w="9525">
              <a:solidFill>
                <a:srgbClr val="66FF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90125" name="Text Box 13"/>
          <p:cNvSpPr txBox="1">
            <a:spLocks noChangeArrowheads="1"/>
          </p:cNvSpPr>
          <p:nvPr/>
        </p:nvSpPr>
        <p:spPr bwMode="auto">
          <a:xfrm>
            <a:off x="1755775" y="5480050"/>
            <a:ext cx="5354638" cy="118903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7200" b="1"/>
              <a:t>Khối vuông</a:t>
            </a:r>
          </a:p>
        </p:txBody>
      </p:sp>
      <p:pic>
        <p:nvPicPr>
          <p:cNvPr id="90127" name="Picture 15" descr="2FF4A10BE8D543779575ADE7409EF7B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438275" cy="3435350"/>
          </a:xfrm>
          <a:prstGeom prst="rect">
            <a:avLst/>
          </a:prstGeom>
          <a:noFill/>
        </p:spPr>
      </p:pic>
      <p:pic>
        <p:nvPicPr>
          <p:cNvPr id="90128" name="Picture 16" descr="69D537EC41674A80AAA68CB93FBC129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034338" y="0"/>
            <a:ext cx="1109662" cy="3267075"/>
          </a:xfrm>
          <a:prstGeom prst="rect">
            <a:avLst/>
          </a:prstGeom>
          <a:noFill/>
        </p:spPr>
      </p:pic>
      <p:sp>
        <p:nvSpPr>
          <p:cNvPr id="90126" name="Text Box 14"/>
          <p:cNvSpPr txBox="1">
            <a:spLocks noChangeArrowheads="1"/>
          </p:cNvSpPr>
          <p:nvPr/>
        </p:nvSpPr>
        <p:spPr bwMode="auto">
          <a:xfrm>
            <a:off x="0" y="261938"/>
            <a:ext cx="9144000" cy="7016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000" b="1">
                <a:latin typeface="Arial" charset="0"/>
              </a:rPr>
              <a:t>Nhận biết khối vuông, khối chữ nhật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01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01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500"/>
                            </p:stCondLst>
                            <p:childTnLst>
                              <p:par>
                                <p:cTn id="14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901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901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012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2" name="Freeform 4"/>
          <p:cNvSpPr>
            <a:spLocks/>
          </p:cNvSpPr>
          <p:nvPr/>
        </p:nvSpPr>
        <p:spPr bwMode="auto">
          <a:xfrm>
            <a:off x="3821113" y="1323975"/>
            <a:ext cx="801687" cy="3241675"/>
          </a:xfrm>
          <a:custGeom>
            <a:avLst/>
            <a:gdLst/>
            <a:ahLst/>
            <a:cxnLst>
              <a:cxn ang="0">
                <a:pos x="0" y="528"/>
              </a:cxn>
              <a:cxn ang="0">
                <a:pos x="525" y="0"/>
              </a:cxn>
              <a:cxn ang="0">
                <a:pos x="517" y="1762"/>
              </a:cxn>
              <a:cxn ang="0">
                <a:pos x="0" y="2270"/>
              </a:cxn>
              <a:cxn ang="0">
                <a:pos x="8" y="517"/>
              </a:cxn>
            </a:cxnLst>
            <a:rect l="0" t="0" r="r" b="b"/>
            <a:pathLst>
              <a:path w="525" h="2270">
                <a:moveTo>
                  <a:pt x="0" y="528"/>
                </a:moveTo>
                <a:lnTo>
                  <a:pt x="525" y="0"/>
                </a:lnTo>
                <a:lnTo>
                  <a:pt x="517" y="1762"/>
                </a:lnTo>
                <a:lnTo>
                  <a:pt x="0" y="2270"/>
                </a:lnTo>
                <a:lnTo>
                  <a:pt x="8" y="517"/>
                </a:lnTo>
              </a:path>
            </a:pathLst>
          </a:custGeom>
          <a:gradFill rotWithShape="1">
            <a:gsLst>
              <a:gs pos="0">
                <a:schemeClr val="hlink"/>
              </a:gs>
              <a:gs pos="100000">
                <a:schemeClr val="hlink">
                  <a:gamma/>
                  <a:shade val="46275"/>
                  <a:invGamma/>
                </a:schemeClr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7173" name="Rectangle 5"/>
          <p:cNvSpPr>
            <a:spLocks noChangeArrowheads="1"/>
          </p:cNvSpPr>
          <p:nvPr/>
        </p:nvSpPr>
        <p:spPr bwMode="auto">
          <a:xfrm>
            <a:off x="4616450" y="1257300"/>
            <a:ext cx="2540000" cy="2540000"/>
          </a:xfrm>
          <a:prstGeom prst="rect">
            <a:avLst/>
          </a:prstGeom>
          <a:gradFill rotWithShape="1">
            <a:gsLst>
              <a:gs pos="0">
                <a:schemeClr val="folHlink"/>
              </a:gs>
              <a:gs pos="100000">
                <a:schemeClr val="folHlink">
                  <a:gamma/>
                  <a:shade val="46275"/>
                  <a:invGamma/>
                </a:schemeClr>
              </a:gs>
            </a:gsLst>
            <a:lin ang="5400000" scaled="1"/>
          </a:gradFill>
          <a:ln w="9525">
            <a:solidFill>
              <a:srgbClr val="FF33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174" name="Freeform 6"/>
          <p:cNvSpPr>
            <a:spLocks/>
          </p:cNvSpPr>
          <p:nvPr/>
        </p:nvSpPr>
        <p:spPr bwMode="auto">
          <a:xfrm>
            <a:off x="3829050" y="3790950"/>
            <a:ext cx="3284538" cy="819150"/>
          </a:xfrm>
          <a:custGeom>
            <a:avLst/>
            <a:gdLst/>
            <a:ahLst/>
            <a:cxnLst>
              <a:cxn ang="0">
                <a:pos x="0" y="542"/>
              </a:cxn>
              <a:cxn ang="0">
                <a:pos x="1567" y="542"/>
              </a:cxn>
              <a:cxn ang="0">
                <a:pos x="2109" y="8"/>
              </a:cxn>
              <a:cxn ang="0">
                <a:pos x="525" y="0"/>
              </a:cxn>
              <a:cxn ang="0">
                <a:pos x="0" y="525"/>
              </a:cxn>
            </a:cxnLst>
            <a:rect l="0" t="0" r="r" b="b"/>
            <a:pathLst>
              <a:path w="2109" h="542">
                <a:moveTo>
                  <a:pt x="0" y="542"/>
                </a:moveTo>
                <a:lnTo>
                  <a:pt x="1567" y="542"/>
                </a:lnTo>
                <a:lnTo>
                  <a:pt x="2109" y="8"/>
                </a:lnTo>
                <a:lnTo>
                  <a:pt x="525" y="0"/>
                </a:lnTo>
                <a:lnTo>
                  <a:pt x="0" y="525"/>
                </a:lnTo>
              </a:path>
            </a:pathLst>
          </a:custGeom>
          <a:gradFill rotWithShape="1">
            <a:gsLst>
              <a:gs pos="0">
                <a:schemeClr val="accent1">
                  <a:gamma/>
                  <a:shade val="46275"/>
                  <a:invGamma/>
                </a:schemeClr>
              </a:gs>
              <a:gs pos="100000">
                <a:schemeClr val="accent1"/>
              </a:gs>
            </a:gsLst>
            <a:lin ang="5400000" scaled="1"/>
          </a:gradFill>
          <a:ln w="9525">
            <a:solidFill>
              <a:srgbClr val="FF3300"/>
            </a:solidFill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n-US"/>
          </a:p>
        </p:txBody>
      </p:sp>
      <p:grpSp>
        <p:nvGrpSpPr>
          <p:cNvPr id="2" name="Group 56"/>
          <p:cNvGrpSpPr>
            <a:grpSpLocks/>
          </p:cNvGrpSpPr>
          <p:nvPr/>
        </p:nvGrpSpPr>
        <p:grpSpPr bwMode="auto">
          <a:xfrm>
            <a:off x="3810000" y="1287463"/>
            <a:ext cx="3359150" cy="3297237"/>
            <a:chOff x="2400" y="811"/>
            <a:chExt cx="2116" cy="2077"/>
          </a:xfrm>
        </p:grpSpPr>
        <p:sp>
          <p:nvSpPr>
            <p:cNvPr id="7176" name="AutoShape 8"/>
            <p:cNvSpPr>
              <a:spLocks noChangeArrowheads="1"/>
            </p:cNvSpPr>
            <p:nvPr/>
          </p:nvSpPr>
          <p:spPr bwMode="auto">
            <a:xfrm>
              <a:off x="2400" y="811"/>
              <a:ext cx="2116" cy="2077"/>
            </a:xfrm>
            <a:prstGeom prst="cube">
              <a:avLst>
                <a:gd name="adj" fmla="val 25000"/>
              </a:avLst>
            </a:prstGeom>
            <a:noFill/>
            <a:ln w="38100">
              <a:solidFill>
                <a:srgbClr val="FF33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177" name="Line 9"/>
            <p:cNvSpPr>
              <a:spLocks noChangeShapeType="1"/>
            </p:cNvSpPr>
            <p:nvPr/>
          </p:nvSpPr>
          <p:spPr bwMode="auto">
            <a:xfrm>
              <a:off x="2904" y="2397"/>
              <a:ext cx="1584" cy="0"/>
            </a:xfrm>
            <a:prstGeom prst="line">
              <a:avLst/>
            </a:prstGeom>
            <a:noFill/>
            <a:ln w="38100">
              <a:solidFill>
                <a:srgbClr val="FF3300"/>
              </a:solidFill>
              <a:prstDash val="dash"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7178" name="Line 10"/>
            <p:cNvSpPr>
              <a:spLocks noChangeShapeType="1"/>
            </p:cNvSpPr>
            <p:nvPr/>
          </p:nvSpPr>
          <p:spPr bwMode="auto">
            <a:xfrm flipH="1">
              <a:off x="2416" y="2413"/>
              <a:ext cx="484" cy="468"/>
            </a:xfrm>
            <a:prstGeom prst="line">
              <a:avLst/>
            </a:prstGeom>
            <a:noFill/>
            <a:ln w="38100">
              <a:solidFill>
                <a:srgbClr val="FF3300"/>
              </a:solidFill>
              <a:prstDash val="dash"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7179" name="Line 11"/>
            <p:cNvSpPr>
              <a:spLocks noChangeShapeType="1"/>
            </p:cNvSpPr>
            <p:nvPr/>
          </p:nvSpPr>
          <p:spPr bwMode="auto">
            <a:xfrm>
              <a:off x="2916" y="840"/>
              <a:ext cx="0" cy="1557"/>
            </a:xfrm>
            <a:prstGeom prst="line">
              <a:avLst/>
            </a:prstGeom>
            <a:noFill/>
            <a:ln w="38100">
              <a:solidFill>
                <a:srgbClr val="FF3300"/>
              </a:solidFill>
              <a:prstDash val="dash"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7180" name="Freeform 12"/>
          <p:cNvSpPr>
            <a:spLocks/>
          </p:cNvSpPr>
          <p:nvPr/>
        </p:nvSpPr>
        <p:spPr bwMode="auto">
          <a:xfrm>
            <a:off x="6369050" y="1282700"/>
            <a:ext cx="788988" cy="3248025"/>
          </a:xfrm>
          <a:custGeom>
            <a:avLst/>
            <a:gdLst/>
            <a:ahLst/>
            <a:cxnLst>
              <a:cxn ang="0">
                <a:pos x="0" y="528"/>
              </a:cxn>
              <a:cxn ang="0">
                <a:pos x="525" y="0"/>
              </a:cxn>
              <a:cxn ang="0">
                <a:pos x="517" y="1762"/>
              </a:cxn>
              <a:cxn ang="0">
                <a:pos x="0" y="2270"/>
              </a:cxn>
              <a:cxn ang="0">
                <a:pos x="8" y="517"/>
              </a:cxn>
            </a:cxnLst>
            <a:rect l="0" t="0" r="r" b="b"/>
            <a:pathLst>
              <a:path w="525" h="2270">
                <a:moveTo>
                  <a:pt x="0" y="528"/>
                </a:moveTo>
                <a:lnTo>
                  <a:pt x="525" y="0"/>
                </a:lnTo>
                <a:lnTo>
                  <a:pt x="517" y="1762"/>
                </a:lnTo>
                <a:lnTo>
                  <a:pt x="0" y="2270"/>
                </a:lnTo>
                <a:lnTo>
                  <a:pt x="8" y="517"/>
                </a:lnTo>
              </a:path>
            </a:pathLst>
          </a:custGeom>
          <a:gradFill rotWithShape="1">
            <a:gsLst>
              <a:gs pos="0">
                <a:schemeClr val="hlink"/>
              </a:gs>
              <a:gs pos="100000">
                <a:schemeClr val="hlink">
                  <a:gamma/>
                  <a:shade val="46275"/>
                  <a:invGamma/>
                </a:schemeClr>
              </a:gs>
            </a:gsLst>
            <a:lin ang="5400000" scaled="1"/>
          </a:gradFill>
          <a:ln w="9525">
            <a:solidFill>
              <a:srgbClr val="FF3300"/>
            </a:solidFill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7201" name="Rectangle 33"/>
          <p:cNvSpPr>
            <a:spLocks noChangeArrowheads="1"/>
          </p:cNvSpPr>
          <p:nvPr/>
        </p:nvSpPr>
        <p:spPr bwMode="auto">
          <a:xfrm>
            <a:off x="3822700" y="2101850"/>
            <a:ext cx="2514600" cy="2489200"/>
          </a:xfrm>
          <a:prstGeom prst="rect">
            <a:avLst/>
          </a:prstGeom>
          <a:solidFill>
            <a:schemeClr val="folHlink"/>
          </a:solidFill>
          <a:ln w="9525">
            <a:solidFill>
              <a:srgbClr val="FF33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205" name="Freeform 37"/>
          <p:cNvSpPr>
            <a:spLocks/>
          </p:cNvSpPr>
          <p:nvPr/>
        </p:nvSpPr>
        <p:spPr bwMode="auto">
          <a:xfrm>
            <a:off x="3797300" y="1270000"/>
            <a:ext cx="3386138" cy="831850"/>
          </a:xfrm>
          <a:custGeom>
            <a:avLst/>
            <a:gdLst/>
            <a:ahLst/>
            <a:cxnLst>
              <a:cxn ang="0">
                <a:pos x="0" y="542"/>
              </a:cxn>
              <a:cxn ang="0">
                <a:pos x="1567" y="542"/>
              </a:cxn>
              <a:cxn ang="0">
                <a:pos x="2109" y="8"/>
              </a:cxn>
              <a:cxn ang="0">
                <a:pos x="525" y="0"/>
              </a:cxn>
              <a:cxn ang="0">
                <a:pos x="0" y="525"/>
              </a:cxn>
            </a:cxnLst>
            <a:rect l="0" t="0" r="r" b="b"/>
            <a:pathLst>
              <a:path w="2109" h="542">
                <a:moveTo>
                  <a:pt x="0" y="542"/>
                </a:moveTo>
                <a:lnTo>
                  <a:pt x="1567" y="542"/>
                </a:lnTo>
                <a:lnTo>
                  <a:pt x="2109" y="8"/>
                </a:lnTo>
                <a:lnTo>
                  <a:pt x="525" y="0"/>
                </a:lnTo>
                <a:lnTo>
                  <a:pt x="0" y="525"/>
                </a:lnTo>
              </a:path>
            </a:pathLst>
          </a:custGeom>
          <a:gradFill rotWithShape="1">
            <a:gsLst>
              <a:gs pos="0">
                <a:schemeClr val="accent1">
                  <a:gamma/>
                  <a:shade val="46275"/>
                  <a:invGamma/>
                </a:schemeClr>
              </a:gs>
              <a:gs pos="100000">
                <a:schemeClr val="accent1"/>
              </a:gs>
            </a:gsLst>
            <a:lin ang="5400000" scaled="1"/>
          </a:gradFill>
          <a:ln w="9525">
            <a:solidFill>
              <a:srgbClr val="FF3300"/>
            </a:solidFill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n-US"/>
          </a:p>
        </p:txBody>
      </p:sp>
      <p:grpSp>
        <p:nvGrpSpPr>
          <p:cNvPr id="3" name="Group 57"/>
          <p:cNvGrpSpPr>
            <a:grpSpLocks/>
          </p:cNvGrpSpPr>
          <p:nvPr/>
        </p:nvGrpSpPr>
        <p:grpSpPr bwMode="auto">
          <a:xfrm>
            <a:off x="536575" y="1162050"/>
            <a:ext cx="6732588" cy="6704013"/>
            <a:chOff x="-2112" y="901"/>
            <a:chExt cx="4241" cy="4223"/>
          </a:xfrm>
        </p:grpSpPr>
        <p:sp>
          <p:nvSpPr>
            <p:cNvPr id="7208" name="Freeform 40"/>
            <p:cNvSpPr>
              <a:spLocks/>
            </p:cNvSpPr>
            <p:nvPr/>
          </p:nvSpPr>
          <p:spPr bwMode="auto">
            <a:xfrm>
              <a:off x="0" y="2508"/>
              <a:ext cx="2093" cy="538"/>
            </a:xfrm>
            <a:custGeom>
              <a:avLst/>
              <a:gdLst/>
              <a:ahLst/>
              <a:cxnLst>
                <a:cxn ang="0">
                  <a:pos x="0" y="542"/>
                </a:cxn>
                <a:cxn ang="0">
                  <a:pos x="1567" y="542"/>
                </a:cxn>
                <a:cxn ang="0">
                  <a:pos x="2109" y="8"/>
                </a:cxn>
                <a:cxn ang="0">
                  <a:pos x="525" y="0"/>
                </a:cxn>
                <a:cxn ang="0">
                  <a:pos x="0" y="525"/>
                </a:cxn>
              </a:cxnLst>
              <a:rect l="0" t="0" r="r" b="b"/>
              <a:pathLst>
                <a:path w="2109" h="542">
                  <a:moveTo>
                    <a:pt x="0" y="542"/>
                  </a:moveTo>
                  <a:lnTo>
                    <a:pt x="1567" y="542"/>
                  </a:lnTo>
                  <a:lnTo>
                    <a:pt x="2109" y="8"/>
                  </a:lnTo>
                  <a:lnTo>
                    <a:pt x="525" y="0"/>
                  </a:lnTo>
                  <a:lnTo>
                    <a:pt x="0" y="525"/>
                  </a:lnTo>
                </a:path>
              </a:pathLst>
            </a:custGeom>
            <a:gradFill rotWithShape="1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100000">
                  <a:schemeClr val="accent1"/>
                </a:gs>
              </a:gsLst>
              <a:lin ang="5400000" scaled="1"/>
            </a:gradFill>
            <a:ln w="9525">
              <a:solidFill>
                <a:srgbClr val="FF3300"/>
              </a:solidFill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7210" name="AutoShape 42"/>
            <p:cNvSpPr>
              <a:spLocks noChangeArrowheads="1"/>
            </p:cNvSpPr>
            <p:nvPr/>
          </p:nvSpPr>
          <p:spPr bwMode="auto">
            <a:xfrm>
              <a:off x="8" y="929"/>
              <a:ext cx="2092" cy="2125"/>
            </a:xfrm>
            <a:prstGeom prst="cube">
              <a:avLst>
                <a:gd name="adj" fmla="val 25000"/>
              </a:avLst>
            </a:prstGeom>
            <a:noFill/>
            <a:ln w="38100">
              <a:solidFill>
                <a:srgbClr val="FF33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214" name="Freeform 46"/>
            <p:cNvSpPr>
              <a:spLocks/>
            </p:cNvSpPr>
            <p:nvPr/>
          </p:nvSpPr>
          <p:spPr bwMode="auto">
            <a:xfrm>
              <a:off x="1570" y="901"/>
              <a:ext cx="545" cy="2166"/>
            </a:xfrm>
            <a:custGeom>
              <a:avLst/>
              <a:gdLst/>
              <a:ahLst/>
              <a:cxnLst>
                <a:cxn ang="0">
                  <a:pos x="0" y="528"/>
                </a:cxn>
                <a:cxn ang="0">
                  <a:pos x="525" y="0"/>
                </a:cxn>
                <a:cxn ang="0">
                  <a:pos x="517" y="1762"/>
                </a:cxn>
                <a:cxn ang="0">
                  <a:pos x="0" y="2270"/>
                </a:cxn>
                <a:cxn ang="0">
                  <a:pos x="8" y="517"/>
                </a:cxn>
              </a:cxnLst>
              <a:rect l="0" t="0" r="r" b="b"/>
              <a:pathLst>
                <a:path w="525" h="2270">
                  <a:moveTo>
                    <a:pt x="0" y="528"/>
                  </a:moveTo>
                  <a:lnTo>
                    <a:pt x="525" y="0"/>
                  </a:lnTo>
                  <a:lnTo>
                    <a:pt x="517" y="1762"/>
                  </a:lnTo>
                  <a:lnTo>
                    <a:pt x="0" y="2270"/>
                  </a:lnTo>
                  <a:lnTo>
                    <a:pt x="8" y="517"/>
                  </a:lnTo>
                </a:path>
              </a:pathLst>
            </a:custGeom>
            <a:gradFill rotWithShape="1">
              <a:gsLst>
                <a:gs pos="0">
                  <a:schemeClr val="hlink"/>
                </a:gs>
                <a:gs pos="100000">
                  <a:schemeClr val="hlink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 w="9525">
              <a:solidFill>
                <a:srgbClr val="FF3300"/>
              </a:solidFill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7215" name="Rectangle 47"/>
            <p:cNvSpPr>
              <a:spLocks noChangeArrowheads="1"/>
            </p:cNvSpPr>
            <p:nvPr/>
          </p:nvSpPr>
          <p:spPr bwMode="auto">
            <a:xfrm>
              <a:off x="-12" y="1459"/>
              <a:ext cx="1584" cy="1598"/>
            </a:xfrm>
            <a:prstGeom prst="rect">
              <a:avLst/>
            </a:prstGeom>
            <a:solidFill>
              <a:schemeClr val="folHlink"/>
            </a:solidFill>
            <a:ln w="9525">
              <a:solidFill>
                <a:srgbClr val="FF33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216" name="Freeform 48"/>
            <p:cNvSpPr>
              <a:spLocks/>
            </p:cNvSpPr>
            <p:nvPr/>
          </p:nvSpPr>
          <p:spPr bwMode="auto">
            <a:xfrm>
              <a:off x="0" y="904"/>
              <a:ext cx="2129" cy="544"/>
            </a:xfrm>
            <a:custGeom>
              <a:avLst/>
              <a:gdLst/>
              <a:ahLst/>
              <a:cxnLst>
                <a:cxn ang="0">
                  <a:pos x="0" y="542"/>
                </a:cxn>
                <a:cxn ang="0">
                  <a:pos x="1567" y="542"/>
                </a:cxn>
                <a:cxn ang="0">
                  <a:pos x="2109" y="8"/>
                </a:cxn>
                <a:cxn ang="0">
                  <a:pos x="525" y="0"/>
                </a:cxn>
                <a:cxn ang="0">
                  <a:pos x="0" y="525"/>
                </a:cxn>
              </a:cxnLst>
              <a:rect l="0" t="0" r="r" b="b"/>
              <a:pathLst>
                <a:path w="2109" h="542">
                  <a:moveTo>
                    <a:pt x="0" y="542"/>
                  </a:moveTo>
                  <a:lnTo>
                    <a:pt x="1567" y="542"/>
                  </a:lnTo>
                  <a:lnTo>
                    <a:pt x="2109" y="8"/>
                  </a:lnTo>
                  <a:lnTo>
                    <a:pt x="525" y="0"/>
                  </a:lnTo>
                  <a:lnTo>
                    <a:pt x="0" y="525"/>
                  </a:lnTo>
                </a:path>
              </a:pathLst>
            </a:custGeom>
            <a:gradFill rotWithShape="1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100000">
                  <a:schemeClr val="accent1"/>
                </a:gs>
              </a:gsLst>
              <a:lin ang="5400000" scaled="1"/>
            </a:gradFill>
            <a:ln w="9525">
              <a:solidFill>
                <a:srgbClr val="FF3300"/>
              </a:solidFill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7217" name="Line 49"/>
            <p:cNvSpPr>
              <a:spLocks noChangeShapeType="1"/>
            </p:cNvSpPr>
            <p:nvPr/>
          </p:nvSpPr>
          <p:spPr bwMode="auto">
            <a:xfrm flipV="1">
              <a:off x="-2112" y="3051"/>
              <a:ext cx="2112" cy="2073"/>
            </a:xfrm>
            <a:prstGeom prst="line">
              <a:avLst/>
            </a:prstGeom>
            <a:noFill/>
            <a:ln w="9525">
              <a:solidFill>
                <a:srgbClr val="66FF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7218" name="Text Box 50"/>
          <p:cNvSpPr txBox="1">
            <a:spLocks noChangeArrowheads="1"/>
          </p:cNvSpPr>
          <p:nvPr/>
        </p:nvSpPr>
        <p:spPr bwMode="auto">
          <a:xfrm>
            <a:off x="366713" y="5927725"/>
            <a:ext cx="273367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rPr>
              <a:t>Khung của khối vuông.</a:t>
            </a:r>
          </a:p>
        </p:txBody>
      </p:sp>
      <p:sp>
        <p:nvSpPr>
          <p:cNvPr id="7219" name="Text Box 51"/>
          <p:cNvSpPr txBox="1">
            <a:spLocks noChangeArrowheads="1"/>
          </p:cNvSpPr>
          <p:nvPr/>
        </p:nvSpPr>
        <p:spPr bwMode="auto">
          <a:xfrm>
            <a:off x="3140075" y="5943600"/>
            <a:ext cx="287972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rPr>
              <a:t>1. Mặt trên và mặt đáy</a:t>
            </a:r>
            <a:r>
              <a:rPr lang="en-US">
                <a:solidFill>
                  <a:srgbClr val="FF99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.</a:t>
            </a:r>
          </a:p>
        </p:txBody>
      </p:sp>
      <p:sp>
        <p:nvSpPr>
          <p:cNvPr id="7220" name="Text Box 52"/>
          <p:cNvSpPr txBox="1">
            <a:spLocks noChangeArrowheads="1"/>
          </p:cNvSpPr>
          <p:nvPr/>
        </p:nvSpPr>
        <p:spPr bwMode="auto">
          <a:xfrm>
            <a:off x="6175375" y="5886450"/>
            <a:ext cx="2525713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rPr>
              <a:t>2. Hai mặt hai bên.</a:t>
            </a:r>
          </a:p>
        </p:txBody>
      </p:sp>
      <p:sp>
        <p:nvSpPr>
          <p:cNvPr id="7221" name="Text Box 53"/>
          <p:cNvSpPr txBox="1">
            <a:spLocks noChangeArrowheads="1"/>
          </p:cNvSpPr>
          <p:nvPr/>
        </p:nvSpPr>
        <p:spPr bwMode="auto">
          <a:xfrm>
            <a:off x="228600" y="6313488"/>
            <a:ext cx="290512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rPr>
              <a:t>3</a:t>
            </a:r>
            <a:r>
              <a:rPr lang="en-US">
                <a:solidFill>
                  <a:srgbClr val="CC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. </a:t>
            </a:r>
            <a:r>
              <a:rPr lang="en-US" b="1"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rPr>
              <a:t>Mặt sau và mặt trước</a:t>
            </a:r>
            <a:r>
              <a:rPr lang="en-US">
                <a:solidFill>
                  <a:srgbClr val="CC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.</a:t>
            </a:r>
          </a:p>
        </p:txBody>
      </p:sp>
      <p:sp>
        <p:nvSpPr>
          <p:cNvPr id="7222" name="Text Box 54"/>
          <p:cNvSpPr txBox="1">
            <a:spLocks noChangeArrowheads="1"/>
          </p:cNvSpPr>
          <p:nvPr/>
        </p:nvSpPr>
        <p:spPr bwMode="auto">
          <a:xfrm>
            <a:off x="3097213" y="6302375"/>
            <a:ext cx="2921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rPr>
              <a:t>4. Khối vuông có thể lật.</a:t>
            </a:r>
          </a:p>
        </p:txBody>
      </p:sp>
      <p:sp>
        <p:nvSpPr>
          <p:cNvPr id="7223" name="Text Box 55"/>
          <p:cNvSpPr txBox="1">
            <a:spLocks noChangeArrowheads="1"/>
          </p:cNvSpPr>
          <p:nvPr/>
        </p:nvSpPr>
        <p:spPr bwMode="auto">
          <a:xfrm>
            <a:off x="5943600" y="6313488"/>
            <a:ext cx="32004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rPr>
              <a:t>5. Khối vuông có thể trượt.</a:t>
            </a:r>
          </a:p>
        </p:txBody>
      </p:sp>
      <p:sp>
        <p:nvSpPr>
          <p:cNvPr id="7181" name="AutoShape 13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3492500" y="5334000"/>
            <a:ext cx="762000" cy="533400"/>
          </a:xfrm>
          <a:prstGeom prst="actionButtonBlank">
            <a:avLst/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2400">
                <a:solidFill>
                  <a:schemeClr val="bg1"/>
                </a:solidFill>
                <a:latin typeface="Arial" charset="0"/>
              </a:rPr>
              <a:t>1</a:t>
            </a:r>
          </a:p>
        </p:txBody>
      </p:sp>
      <p:sp>
        <p:nvSpPr>
          <p:cNvPr id="7183" name="AutoShape 15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4330700" y="5334000"/>
            <a:ext cx="762000" cy="533400"/>
          </a:xfrm>
          <a:prstGeom prst="actionButtonBlank">
            <a:avLst/>
          </a:prstGeom>
          <a:gradFill rotWithShape="1">
            <a:gsLst>
              <a:gs pos="0">
                <a:schemeClr val="hlink"/>
              </a:gs>
              <a:gs pos="100000">
                <a:schemeClr val="hlink">
                  <a:gamma/>
                  <a:shade val="46275"/>
                  <a:invGamma/>
                </a:scheme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2400">
                <a:solidFill>
                  <a:schemeClr val="bg1"/>
                </a:solidFill>
                <a:latin typeface="Arial" charset="0"/>
              </a:rPr>
              <a:t>2</a:t>
            </a:r>
          </a:p>
        </p:txBody>
      </p:sp>
      <p:sp>
        <p:nvSpPr>
          <p:cNvPr id="7184" name="AutoShape 16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1905000" y="5334000"/>
            <a:ext cx="1447800" cy="533400"/>
          </a:xfrm>
          <a:prstGeom prst="actionButtonBlank">
            <a:avLst/>
          </a:prstGeom>
          <a:solidFill>
            <a:srgbClr val="FF330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2000">
                <a:solidFill>
                  <a:schemeClr val="bg1"/>
                </a:solidFill>
                <a:latin typeface="Arial" charset="0"/>
              </a:rPr>
              <a:t>Khối vuông</a:t>
            </a:r>
          </a:p>
        </p:txBody>
      </p:sp>
      <p:sp>
        <p:nvSpPr>
          <p:cNvPr id="7189" name="AutoShape 21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6858000" y="5334000"/>
            <a:ext cx="762000" cy="533400"/>
          </a:xfrm>
          <a:prstGeom prst="actionButtonBlank">
            <a:avLst/>
          </a:prstGeom>
          <a:gradFill rotWithShape="1">
            <a:gsLst>
              <a:gs pos="0">
                <a:schemeClr val="hlink"/>
              </a:gs>
              <a:gs pos="100000">
                <a:schemeClr val="hlink">
                  <a:gamma/>
                  <a:shade val="46275"/>
                  <a:invGamma/>
                </a:scheme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2400">
                <a:solidFill>
                  <a:schemeClr val="bg1"/>
                </a:solidFill>
                <a:latin typeface="Arial" charset="0"/>
              </a:rPr>
              <a:t>5</a:t>
            </a:r>
          </a:p>
        </p:txBody>
      </p:sp>
      <p:sp>
        <p:nvSpPr>
          <p:cNvPr id="7191" name="AutoShape 23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6007100" y="5334000"/>
            <a:ext cx="762000" cy="533400"/>
          </a:xfrm>
          <a:prstGeom prst="actionButtonBlank">
            <a:avLst/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2400">
                <a:solidFill>
                  <a:schemeClr val="bg1"/>
                </a:solidFill>
                <a:latin typeface="Arial" charset="0"/>
              </a:rPr>
              <a:t>4</a:t>
            </a:r>
          </a:p>
        </p:txBody>
      </p:sp>
      <p:sp>
        <p:nvSpPr>
          <p:cNvPr id="7182" name="AutoShape 14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5168900" y="5334000"/>
            <a:ext cx="762000" cy="533400"/>
          </a:xfrm>
          <a:prstGeom prst="actionButtonBlank">
            <a:avLst/>
          </a:prstGeom>
          <a:gradFill rotWithShape="1">
            <a:gsLst>
              <a:gs pos="0">
                <a:schemeClr val="folHlink"/>
              </a:gs>
              <a:gs pos="100000">
                <a:schemeClr val="folHlink">
                  <a:gamma/>
                  <a:shade val="46275"/>
                  <a:invGamma/>
                </a:scheme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2400">
                <a:solidFill>
                  <a:schemeClr val="bg1"/>
                </a:solidFill>
                <a:latin typeface="Arial" charset="0"/>
              </a:rPr>
              <a:t>3</a:t>
            </a:r>
          </a:p>
        </p:txBody>
      </p:sp>
      <p:sp>
        <p:nvSpPr>
          <p:cNvPr id="7236" name="Text Box 68"/>
          <p:cNvSpPr txBox="1">
            <a:spLocks noChangeArrowheads="1"/>
          </p:cNvSpPr>
          <p:nvPr/>
        </p:nvSpPr>
        <p:spPr bwMode="auto">
          <a:xfrm>
            <a:off x="1763713" y="579438"/>
            <a:ext cx="7119937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rPr>
              <a:t> </a:t>
            </a:r>
            <a:r>
              <a:rPr lang="en-US" sz="3200" b="1">
                <a:solidFill>
                  <a:srgbClr val="0000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Khối vuông có thể chồng lên nhau.</a:t>
            </a:r>
          </a:p>
        </p:txBody>
      </p:sp>
      <p:sp>
        <p:nvSpPr>
          <p:cNvPr id="7237" name="AutoShape 69"/>
          <p:cNvSpPr>
            <a:spLocks noChangeArrowheads="1"/>
          </p:cNvSpPr>
          <p:nvPr/>
        </p:nvSpPr>
        <p:spPr bwMode="auto">
          <a:xfrm>
            <a:off x="7739063" y="3497263"/>
            <a:ext cx="1058862" cy="987425"/>
          </a:xfrm>
          <a:prstGeom prst="cube">
            <a:avLst>
              <a:gd name="adj" fmla="val 25000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238" name="AutoShape 70"/>
          <p:cNvSpPr>
            <a:spLocks noChangeArrowheads="1"/>
          </p:cNvSpPr>
          <p:nvPr/>
        </p:nvSpPr>
        <p:spPr bwMode="auto">
          <a:xfrm>
            <a:off x="7739063" y="2670175"/>
            <a:ext cx="1058862" cy="1060450"/>
          </a:xfrm>
          <a:prstGeom prst="cube">
            <a:avLst>
              <a:gd name="adj" fmla="val 25000"/>
            </a:avLst>
          </a:prstGeom>
          <a:solidFill>
            <a:srgbClr val="0000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239" name="Rectangle 71"/>
          <p:cNvSpPr>
            <a:spLocks noChangeArrowheads="1"/>
          </p:cNvSpPr>
          <p:nvPr/>
        </p:nvSpPr>
        <p:spPr bwMode="auto">
          <a:xfrm>
            <a:off x="493713" y="1514475"/>
            <a:ext cx="1089025" cy="985838"/>
          </a:xfrm>
          <a:prstGeom prst="rect">
            <a:avLst/>
          </a:prstGeom>
          <a:solidFill>
            <a:srgbClr val="FF00FF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240" name="Rectangle 72"/>
          <p:cNvSpPr>
            <a:spLocks noChangeArrowheads="1"/>
          </p:cNvSpPr>
          <p:nvPr/>
        </p:nvSpPr>
        <p:spPr bwMode="auto">
          <a:xfrm>
            <a:off x="2224088" y="1489075"/>
            <a:ext cx="1085850" cy="1089025"/>
          </a:xfrm>
          <a:prstGeom prst="rect">
            <a:avLst/>
          </a:prstGeom>
          <a:solidFill>
            <a:srgbClr val="FF00FF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241" name="Rectangle 73"/>
          <p:cNvSpPr>
            <a:spLocks noChangeArrowheads="1"/>
          </p:cNvSpPr>
          <p:nvPr/>
        </p:nvSpPr>
        <p:spPr bwMode="auto">
          <a:xfrm>
            <a:off x="509588" y="2663825"/>
            <a:ext cx="1089025" cy="985838"/>
          </a:xfrm>
          <a:prstGeom prst="rect">
            <a:avLst/>
          </a:prstGeom>
          <a:solidFill>
            <a:srgbClr val="FF00FF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242" name="Rectangle 74"/>
          <p:cNvSpPr>
            <a:spLocks noChangeArrowheads="1"/>
          </p:cNvSpPr>
          <p:nvPr/>
        </p:nvSpPr>
        <p:spPr bwMode="auto">
          <a:xfrm>
            <a:off x="2193925" y="2690813"/>
            <a:ext cx="1130300" cy="973137"/>
          </a:xfrm>
          <a:prstGeom prst="rect">
            <a:avLst/>
          </a:prstGeom>
          <a:solidFill>
            <a:srgbClr val="FF00FF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243" name="Rectangle 75"/>
          <p:cNvSpPr>
            <a:spLocks noChangeArrowheads="1"/>
          </p:cNvSpPr>
          <p:nvPr/>
        </p:nvSpPr>
        <p:spPr bwMode="auto">
          <a:xfrm>
            <a:off x="496888" y="3784600"/>
            <a:ext cx="1089025" cy="985838"/>
          </a:xfrm>
          <a:prstGeom prst="rect">
            <a:avLst/>
          </a:prstGeom>
          <a:solidFill>
            <a:srgbClr val="FF00FF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244" name="Rectangle 76"/>
          <p:cNvSpPr>
            <a:spLocks noChangeArrowheads="1"/>
          </p:cNvSpPr>
          <p:nvPr/>
        </p:nvSpPr>
        <p:spPr bwMode="auto">
          <a:xfrm>
            <a:off x="2193925" y="3822700"/>
            <a:ext cx="1130300" cy="973138"/>
          </a:xfrm>
          <a:prstGeom prst="rect">
            <a:avLst/>
          </a:prstGeom>
          <a:solidFill>
            <a:srgbClr val="FF00FF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252" name="AutoShape 84"/>
          <p:cNvSpPr>
            <a:spLocks noChangeArrowheads="1"/>
          </p:cNvSpPr>
          <p:nvPr/>
        </p:nvSpPr>
        <p:spPr bwMode="auto">
          <a:xfrm>
            <a:off x="7724775" y="1943100"/>
            <a:ext cx="1058863" cy="987425"/>
          </a:xfrm>
          <a:prstGeom prst="cube">
            <a:avLst>
              <a:gd name="adj" fmla="val 25000"/>
            </a:avLst>
          </a:prstGeom>
          <a:solidFill>
            <a:srgbClr val="009900"/>
          </a:solidFill>
          <a:ln w="9525">
            <a:solidFill>
              <a:srgbClr val="0099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72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500"/>
                            </p:stCondLst>
                            <p:childTnLst>
                              <p:par>
                                <p:cTn id="1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2000" fill="hold"/>
                                        <p:tgtEl>
                                          <p:spTgt spid="72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72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4500"/>
                            </p:stCondLst>
                            <p:childTnLst>
                              <p:par>
                                <p:cTn id="19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1" dur="2000"/>
                                        <p:tgtEl>
                                          <p:spTgt spid="72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6" dur="500"/>
                                        <p:tgtEl>
                                          <p:spTgt spid="72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9" dur="500"/>
                                        <p:tgtEl>
                                          <p:spTgt spid="72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72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5" dur="500"/>
                                        <p:tgtEl>
                                          <p:spTgt spid="7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8" dur="500"/>
                                        <p:tgtEl>
                                          <p:spTgt spid="72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1" dur="500"/>
                                        <p:tgtEl>
                                          <p:spTgt spid="7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718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72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72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00"/>
                            </p:stCondLst>
                            <p:childTnLst>
                              <p:par>
                                <p:cTn id="5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184"/>
                  </p:tgtEl>
                </p:cond>
              </p:nextCondLst>
            </p:seq>
            <p:seq concurrent="1" nextAc="seek">
              <p:cTn id="53" restart="whenNotActive" fill="hold" evtFilter="cancelBubble" nodeType="interactiveSeq">
                <p:stCondLst>
                  <p:cond evt="onClick" delay="0">
                    <p:tgtEl>
                      <p:spTgt spid="718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4" fill="hold">
                      <p:stCondLst>
                        <p:cond delay="0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72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72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500"/>
                            </p:stCondLst>
                            <p:childTnLst>
                              <p:par>
                                <p:cTn id="61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63" dur="20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2500"/>
                            </p:stCondLst>
                            <p:childTnLst>
                              <p:par>
                                <p:cTn id="65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67" dur="2000"/>
                                        <p:tgtEl>
                                          <p:spTgt spid="7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183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718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72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72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500"/>
                            </p:stCondLst>
                            <p:childTnLst>
                              <p:par>
                                <p:cTn id="76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8" dur="2000"/>
                                        <p:tgtEl>
                                          <p:spTgt spid="72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2500"/>
                            </p:stCondLst>
                            <p:childTnLst>
                              <p:par>
                                <p:cTn id="80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82" dur="2000"/>
                                        <p:tgtEl>
                                          <p:spTgt spid="7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181"/>
                  </p:tgtEl>
                </p:cond>
              </p:nextCondLst>
            </p:seq>
            <p:seq concurrent="1" nextAc="seek">
              <p:cTn id="83" restart="whenNotActive" fill="hold" evtFilter="cancelBubble" nodeType="interactiveSeq">
                <p:stCondLst>
                  <p:cond evt="onClick" delay="0">
                    <p:tgtEl>
                      <p:spTgt spid="718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4" fill="hold">
                      <p:stCondLst>
                        <p:cond delay="0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72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72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500"/>
                            </p:stCondLst>
                            <p:childTnLst>
                              <p:par>
                                <p:cTn id="91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93" dur="2000"/>
                                        <p:tgtEl>
                                          <p:spTgt spid="7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2500"/>
                            </p:stCondLst>
                            <p:childTnLst>
                              <p:par>
                                <p:cTn id="95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97" dur="2000"/>
                                        <p:tgtEl>
                                          <p:spTgt spid="72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4500"/>
                            </p:stCondLst>
                            <p:childTnLst>
                              <p:par>
                                <p:cTn id="9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5500"/>
                            </p:stCondLst>
                            <p:childTnLst>
                              <p:par>
                                <p:cTn id="103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4" dur="5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0" dur="500"/>
                                        <p:tgtEl>
                                          <p:spTgt spid="717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3" dur="500"/>
                                        <p:tgtEl>
                                          <p:spTgt spid="71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6" dur="500"/>
                                        <p:tgtEl>
                                          <p:spTgt spid="71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9" dur="500"/>
                                        <p:tgtEl>
                                          <p:spTgt spid="720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2" dur="500"/>
                                        <p:tgtEl>
                                          <p:spTgt spid="720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182"/>
                  </p:tgtEl>
                </p:cond>
              </p:nextCondLst>
            </p:seq>
            <p:seq concurrent="1" nextAc="seek">
              <p:cTn id="124" restart="whenNotActive" fill="hold" evtFilter="cancelBubble" nodeType="interactiveSeq">
                <p:stCondLst>
                  <p:cond evt="onClick" delay="0">
                    <p:tgtEl>
                      <p:spTgt spid="718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5" fill="hold">
                      <p:stCondLst>
                        <p:cond delay="0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9" dur="500" fill="hold"/>
                                        <p:tgtEl>
                                          <p:spTgt spid="72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500" fill="hold"/>
                                        <p:tgtEl>
                                          <p:spTgt spid="72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1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.25 0  E" pathEditMode="relative" ptsTypes="">
                                      <p:cBhvr>
                                        <p:cTn id="132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189"/>
                  </p:tgtEl>
                </p:cond>
              </p:nextCondLst>
            </p:seq>
            <p:seq concurrent="1" nextAc="seek">
              <p:cTn id="133" restart="whenNotActive" fill="hold" evtFilter="cancelBubble" nodeType="interactiveSeq">
                <p:stCondLst>
                  <p:cond evt="onClick" delay="0">
                    <p:tgtEl>
                      <p:spTgt spid="719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4" fill="hold">
                      <p:stCondLst>
                        <p:cond delay="0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8" dur="500" fill="hold"/>
                                        <p:tgtEl>
                                          <p:spTgt spid="72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500" fill="hold"/>
                                        <p:tgtEl>
                                          <p:spTgt spid="72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0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5400000">
                                      <p:cBhvr>
                                        <p:cTn id="141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191"/>
                  </p:tgtEl>
                </p:cond>
              </p:nextCondLst>
            </p:seq>
          </p:childTnLst>
        </p:cTn>
      </p:par>
    </p:tnLst>
    <p:bldLst>
      <p:bldP spid="7172" grpId="0" animBg="1"/>
      <p:bldP spid="7172" grpId="1" animBg="1"/>
      <p:bldP spid="7173" grpId="0" animBg="1"/>
      <p:bldP spid="7173" grpId="1" animBg="1"/>
      <p:bldP spid="7174" grpId="0" animBg="1"/>
      <p:bldP spid="7174" grpId="1" animBg="1"/>
      <p:bldP spid="7180" grpId="0" animBg="1"/>
      <p:bldP spid="7180" grpId="1" animBg="1"/>
      <p:bldP spid="7201" grpId="0" animBg="1"/>
      <p:bldP spid="7201" grpId="1" animBg="1"/>
      <p:bldP spid="7205" grpId="0" animBg="1"/>
      <p:bldP spid="7205" grpId="1" animBg="1"/>
      <p:bldP spid="7218" grpId="0"/>
      <p:bldP spid="7219" grpId="0"/>
      <p:bldP spid="7220" grpId="0"/>
      <p:bldP spid="7221" grpId="0"/>
      <p:bldP spid="7222" grpId="0"/>
      <p:bldP spid="7223" grpId="0"/>
      <p:bldP spid="7237" grpId="0" animBg="1"/>
      <p:bldP spid="7238" grpId="0" animBg="1"/>
      <p:bldP spid="7239" grpId="0" animBg="1"/>
      <p:bldP spid="7240" grpId="0" animBg="1"/>
      <p:bldP spid="7241" grpId="0" animBg="1"/>
      <p:bldP spid="7242" grpId="0" animBg="1"/>
      <p:bldP spid="7243" grpId="0" animBg="1"/>
      <p:bldP spid="7244" grpId="0" animBg="1"/>
      <p:bldP spid="7252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314511326_847403302953355_5347843589058771664_n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09601" y="762000"/>
            <a:ext cx="4267200" cy="5364163"/>
          </a:xfrm>
        </p:spPr>
      </p:pic>
      <p:pic>
        <p:nvPicPr>
          <p:cNvPr id="5" name="Picture 4" descr="314472034_847789209697105_6494740760846135741_n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00600" y="762000"/>
            <a:ext cx="3657600" cy="5334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45" name="Text Box 9"/>
          <p:cNvSpPr txBox="1">
            <a:spLocks noChangeArrowheads="1"/>
          </p:cNvSpPr>
          <p:nvPr/>
        </p:nvSpPr>
        <p:spPr bwMode="auto">
          <a:xfrm>
            <a:off x="1755775" y="5480050"/>
            <a:ext cx="6342063" cy="118903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7200" b="1"/>
              <a:t>Khối chữ nhật</a:t>
            </a:r>
          </a:p>
        </p:txBody>
      </p:sp>
      <p:grpSp>
        <p:nvGrpSpPr>
          <p:cNvPr id="2" name="Group 11"/>
          <p:cNvGrpSpPr>
            <a:grpSpLocks/>
          </p:cNvGrpSpPr>
          <p:nvPr/>
        </p:nvGrpSpPr>
        <p:grpSpPr bwMode="auto">
          <a:xfrm>
            <a:off x="2322513" y="1657350"/>
            <a:ext cx="5087937" cy="3324225"/>
            <a:chOff x="-1077" y="992"/>
            <a:chExt cx="3149" cy="2094"/>
          </a:xfrm>
        </p:grpSpPr>
        <p:sp>
          <p:nvSpPr>
            <p:cNvPr id="91148" name="Freeform 12"/>
            <p:cNvSpPr>
              <a:spLocks/>
            </p:cNvSpPr>
            <p:nvPr/>
          </p:nvSpPr>
          <p:spPr bwMode="auto">
            <a:xfrm>
              <a:off x="-1077" y="2560"/>
              <a:ext cx="3133" cy="526"/>
            </a:xfrm>
            <a:custGeom>
              <a:avLst/>
              <a:gdLst/>
              <a:ahLst/>
              <a:cxnLst>
                <a:cxn ang="0">
                  <a:pos x="0" y="526"/>
                </a:cxn>
                <a:cxn ang="0">
                  <a:pos x="2629" y="520"/>
                </a:cxn>
                <a:cxn ang="0">
                  <a:pos x="3133" y="8"/>
                </a:cxn>
                <a:cxn ang="0">
                  <a:pos x="573" y="0"/>
                </a:cxn>
                <a:cxn ang="0">
                  <a:pos x="0" y="509"/>
                </a:cxn>
              </a:cxnLst>
              <a:rect l="0" t="0" r="r" b="b"/>
              <a:pathLst>
                <a:path w="3133" h="526">
                  <a:moveTo>
                    <a:pt x="0" y="526"/>
                  </a:moveTo>
                  <a:lnTo>
                    <a:pt x="2629" y="520"/>
                  </a:lnTo>
                  <a:lnTo>
                    <a:pt x="3133" y="8"/>
                  </a:lnTo>
                  <a:lnTo>
                    <a:pt x="573" y="0"/>
                  </a:lnTo>
                  <a:lnTo>
                    <a:pt x="0" y="509"/>
                  </a:lnTo>
                </a:path>
              </a:pathLst>
            </a:custGeom>
            <a:gradFill rotWithShape="1">
              <a:gsLst>
                <a:gs pos="0">
                  <a:srgbClr val="CC99FF">
                    <a:gamma/>
                    <a:shade val="46275"/>
                    <a:invGamma/>
                  </a:srgbClr>
                </a:gs>
                <a:gs pos="100000">
                  <a:srgbClr val="CC99FF"/>
                </a:gs>
              </a:gsLst>
              <a:lin ang="5400000" scaled="1"/>
            </a:gradFill>
            <a:ln w="9525">
              <a:solidFill>
                <a:srgbClr val="FF3300"/>
              </a:solidFill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91149" name="AutoShape 13"/>
            <p:cNvSpPr>
              <a:spLocks noChangeArrowheads="1"/>
            </p:cNvSpPr>
            <p:nvPr/>
          </p:nvSpPr>
          <p:spPr bwMode="auto">
            <a:xfrm>
              <a:off x="-1064" y="1005"/>
              <a:ext cx="3127" cy="2065"/>
            </a:xfrm>
            <a:prstGeom prst="cube">
              <a:avLst>
                <a:gd name="adj" fmla="val 24213"/>
              </a:avLst>
            </a:prstGeom>
            <a:noFill/>
            <a:ln w="38100">
              <a:solidFill>
                <a:srgbClr val="FF33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1150" name="Freeform 14"/>
            <p:cNvSpPr>
              <a:spLocks/>
            </p:cNvSpPr>
            <p:nvPr/>
          </p:nvSpPr>
          <p:spPr bwMode="auto">
            <a:xfrm>
              <a:off x="1558" y="1000"/>
              <a:ext cx="514" cy="2067"/>
            </a:xfrm>
            <a:custGeom>
              <a:avLst/>
              <a:gdLst/>
              <a:ahLst/>
              <a:cxnLst>
                <a:cxn ang="0">
                  <a:pos x="0" y="500"/>
                </a:cxn>
                <a:cxn ang="0">
                  <a:pos x="506" y="0"/>
                </a:cxn>
                <a:cxn ang="0">
                  <a:pos x="514" y="1576"/>
                </a:cxn>
                <a:cxn ang="0">
                  <a:pos x="0" y="2067"/>
                </a:cxn>
                <a:cxn ang="0">
                  <a:pos x="7" y="490"/>
                </a:cxn>
              </a:cxnLst>
              <a:rect l="0" t="0" r="r" b="b"/>
              <a:pathLst>
                <a:path w="514" h="2067">
                  <a:moveTo>
                    <a:pt x="0" y="500"/>
                  </a:moveTo>
                  <a:lnTo>
                    <a:pt x="506" y="0"/>
                  </a:lnTo>
                  <a:lnTo>
                    <a:pt x="514" y="1576"/>
                  </a:lnTo>
                  <a:lnTo>
                    <a:pt x="0" y="2067"/>
                  </a:lnTo>
                  <a:lnTo>
                    <a:pt x="7" y="490"/>
                  </a:lnTo>
                </a:path>
              </a:pathLst>
            </a:custGeom>
            <a:gradFill rotWithShape="1">
              <a:gsLst>
                <a:gs pos="0">
                  <a:srgbClr val="FFFF99"/>
                </a:gs>
                <a:gs pos="100000">
                  <a:srgbClr val="FFFF99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9525">
              <a:solidFill>
                <a:srgbClr val="FF3300"/>
              </a:solidFill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91151" name="Rectangle 15"/>
            <p:cNvSpPr>
              <a:spLocks noChangeArrowheads="1"/>
            </p:cNvSpPr>
            <p:nvPr/>
          </p:nvSpPr>
          <p:spPr bwMode="auto">
            <a:xfrm>
              <a:off x="-1054" y="1494"/>
              <a:ext cx="2615" cy="1579"/>
            </a:xfrm>
            <a:prstGeom prst="rect">
              <a:avLst/>
            </a:prstGeom>
            <a:solidFill>
              <a:srgbClr val="FF99CC"/>
            </a:solidFill>
            <a:ln w="9525">
              <a:solidFill>
                <a:srgbClr val="FF33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1152" name="Freeform 16"/>
            <p:cNvSpPr>
              <a:spLocks/>
            </p:cNvSpPr>
            <p:nvPr/>
          </p:nvSpPr>
          <p:spPr bwMode="auto">
            <a:xfrm>
              <a:off x="-1040" y="992"/>
              <a:ext cx="3088" cy="499"/>
            </a:xfrm>
            <a:custGeom>
              <a:avLst/>
              <a:gdLst/>
              <a:ahLst/>
              <a:cxnLst>
                <a:cxn ang="0">
                  <a:pos x="0" y="499"/>
                </a:cxn>
                <a:cxn ang="0">
                  <a:pos x="2624" y="488"/>
                </a:cxn>
                <a:cxn ang="0">
                  <a:pos x="3088" y="0"/>
                </a:cxn>
                <a:cxn ang="0">
                  <a:pos x="488" y="0"/>
                </a:cxn>
                <a:cxn ang="0">
                  <a:pos x="0" y="482"/>
                </a:cxn>
              </a:cxnLst>
              <a:rect l="0" t="0" r="r" b="b"/>
              <a:pathLst>
                <a:path w="3088" h="499">
                  <a:moveTo>
                    <a:pt x="0" y="499"/>
                  </a:moveTo>
                  <a:lnTo>
                    <a:pt x="2624" y="488"/>
                  </a:lnTo>
                  <a:lnTo>
                    <a:pt x="3088" y="0"/>
                  </a:lnTo>
                  <a:lnTo>
                    <a:pt x="488" y="0"/>
                  </a:lnTo>
                  <a:lnTo>
                    <a:pt x="0" y="482"/>
                  </a:lnTo>
                </a:path>
              </a:pathLst>
            </a:custGeom>
            <a:gradFill rotWithShape="1">
              <a:gsLst>
                <a:gs pos="0">
                  <a:srgbClr val="CC99FF">
                    <a:gamma/>
                    <a:shade val="46275"/>
                    <a:invGamma/>
                  </a:srgbClr>
                </a:gs>
                <a:gs pos="100000">
                  <a:srgbClr val="CC99FF"/>
                </a:gs>
              </a:gsLst>
              <a:lin ang="5400000" scaled="1"/>
            </a:gradFill>
            <a:ln w="9525">
              <a:solidFill>
                <a:srgbClr val="FF3300"/>
              </a:solidFill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pic>
        <p:nvPicPr>
          <p:cNvPr id="91153" name="Picture 17" descr="2FF4A10BE8D543779575ADE7409EF7B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438275" cy="3435350"/>
          </a:xfrm>
          <a:prstGeom prst="rect">
            <a:avLst/>
          </a:prstGeom>
          <a:noFill/>
        </p:spPr>
      </p:pic>
      <p:pic>
        <p:nvPicPr>
          <p:cNvPr id="91154" name="Picture 18" descr="69D537EC41674A80AAA68CB93FBC129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034338" y="0"/>
            <a:ext cx="1109662" cy="32670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911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911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Oval 2"/>
          <p:cNvSpPr>
            <a:spLocks noChangeAspect="1" noChangeArrowheads="1"/>
          </p:cNvSpPr>
          <p:nvPr/>
        </p:nvSpPr>
        <p:spPr bwMode="auto">
          <a:xfrm>
            <a:off x="2603500" y="1282700"/>
            <a:ext cx="3894138" cy="3894138"/>
          </a:xfrm>
          <a:prstGeom prst="ellipse">
            <a:avLst/>
          </a:prstGeom>
          <a:gradFill rotWithShape="1">
            <a:gsLst>
              <a:gs pos="0">
                <a:srgbClr val="66FFFF"/>
              </a:gs>
              <a:gs pos="100000">
                <a:srgbClr val="66FFFF">
                  <a:gamma/>
                  <a:shade val="46275"/>
                  <a:invGamma/>
                </a:srgbClr>
              </a:gs>
            </a:gsLst>
            <a:lin ang="0" scaled="1"/>
          </a:gradFill>
          <a:ln w="25400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2" name="Group 3"/>
          <p:cNvGrpSpPr>
            <a:grpSpLocks/>
          </p:cNvGrpSpPr>
          <p:nvPr/>
        </p:nvGrpSpPr>
        <p:grpSpPr bwMode="auto">
          <a:xfrm flipH="1">
            <a:off x="2590800" y="1301750"/>
            <a:ext cx="3886200" cy="3879850"/>
            <a:chOff x="1584" y="812"/>
            <a:chExt cx="2256" cy="2444"/>
          </a:xfrm>
        </p:grpSpPr>
        <p:sp>
          <p:nvSpPr>
            <p:cNvPr id="104452" name="AutoShape 4"/>
            <p:cNvSpPr>
              <a:spLocks noChangeArrowheads="1"/>
            </p:cNvSpPr>
            <p:nvPr/>
          </p:nvSpPr>
          <p:spPr bwMode="auto">
            <a:xfrm>
              <a:off x="1584" y="820"/>
              <a:ext cx="1104" cy="2436"/>
            </a:xfrm>
            <a:prstGeom prst="moon">
              <a:avLst>
                <a:gd name="adj" fmla="val 4708"/>
              </a:avLst>
            </a:prstGeom>
            <a:solidFill>
              <a:schemeClr val="bg1">
                <a:alpha val="60001"/>
              </a:scheme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4453" name="AutoShape 5"/>
            <p:cNvSpPr>
              <a:spLocks noChangeArrowheads="1"/>
            </p:cNvSpPr>
            <p:nvPr/>
          </p:nvSpPr>
          <p:spPr bwMode="auto">
            <a:xfrm flipH="1">
              <a:off x="2688" y="820"/>
              <a:ext cx="1152" cy="2436"/>
            </a:xfrm>
            <a:prstGeom prst="moon">
              <a:avLst>
                <a:gd name="adj" fmla="val 4366"/>
              </a:avLst>
            </a:prstGeom>
            <a:solidFill>
              <a:schemeClr val="bg1">
                <a:alpha val="60001"/>
              </a:scheme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4454" name="AutoShape 6"/>
            <p:cNvSpPr>
              <a:spLocks noChangeArrowheads="1"/>
            </p:cNvSpPr>
            <p:nvPr/>
          </p:nvSpPr>
          <p:spPr bwMode="auto">
            <a:xfrm>
              <a:off x="1776" y="816"/>
              <a:ext cx="912" cy="2436"/>
            </a:xfrm>
            <a:prstGeom prst="moon">
              <a:avLst>
                <a:gd name="adj" fmla="val 5593"/>
              </a:avLst>
            </a:prstGeom>
            <a:solidFill>
              <a:schemeClr val="bg1">
                <a:alpha val="60001"/>
              </a:scheme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4455" name="AutoShape 7"/>
            <p:cNvSpPr>
              <a:spLocks noChangeArrowheads="1"/>
            </p:cNvSpPr>
            <p:nvPr/>
          </p:nvSpPr>
          <p:spPr bwMode="auto">
            <a:xfrm flipH="1">
              <a:off x="2700" y="816"/>
              <a:ext cx="948" cy="2436"/>
            </a:xfrm>
            <a:prstGeom prst="moon">
              <a:avLst>
                <a:gd name="adj" fmla="val 6009"/>
              </a:avLst>
            </a:prstGeom>
            <a:solidFill>
              <a:schemeClr val="bg1">
                <a:alpha val="60001"/>
              </a:scheme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4456" name="AutoShape 8"/>
            <p:cNvSpPr>
              <a:spLocks noChangeArrowheads="1"/>
            </p:cNvSpPr>
            <p:nvPr/>
          </p:nvSpPr>
          <p:spPr bwMode="auto">
            <a:xfrm>
              <a:off x="1968" y="816"/>
              <a:ext cx="760" cy="2436"/>
            </a:xfrm>
            <a:prstGeom prst="moon">
              <a:avLst>
                <a:gd name="adj" fmla="val 7894"/>
              </a:avLst>
            </a:prstGeom>
            <a:solidFill>
              <a:schemeClr val="bg1">
                <a:alpha val="60001"/>
              </a:scheme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4457" name="AutoShape 9"/>
            <p:cNvSpPr>
              <a:spLocks noChangeArrowheads="1"/>
            </p:cNvSpPr>
            <p:nvPr/>
          </p:nvSpPr>
          <p:spPr bwMode="auto">
            <a:xfrm flipH="1">
              <a:off x="2688" y="816"/>
              <a:ext cx="720" cy="2436"/>
            </a:xfrm>
            <a:prstGeom prst="moon">
              <a:avLst>
                <a:gd name="adj" fmla="val 7894"/>
              </a:avLst>
            </a:prstGeom>
            <a:solidFill>
              <a:schemeClr val="bg1">
                <a:alpha val="60001"/>
              </a:scheme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4458" name="AutoShape 10"/>
            <p:cNvSpPr>
              <a:spLocks noChangeArrowheads="1"/>
            </p:cNvSpPr>
            <p:nvPr/>
          </p:nvSpPr>
          <p:spPr bwMode="auto">
            <a:xfrm>
              <a:off x="2256" y="816"/>
              <a:ext cx="472" cy="2436"/>
            </a:xfrm>
            <a:prstGeom prst="moon">
              <a:avLst>
                <a:gd name="adj" fmla="val 17046"/>
              </a:avLst>
            </a:prstGeom>
            <a:solidFill>
              <a:schemeClr val="bg1">
                <a:alpha val="60001"/>
              </a:scheme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4459" name="AutoShape 11"/>
            <p:cNvSpPr>
              <a:spLocks noChangeArrowheads="1"/>
            </p:cNvSpPr>
            <p:nvPr/>
          </p:nvSpPr>
          <p:spPr bwMode="auto">
            <a:xfrm flipH="1">
              <a:off x="2720" y="812"/>
              <a:ext cx="336" cy="2436"/>
            </a:xfrm>
            <a:prstGeom prst="moon">
              <a:avLst>
                <a:gd name="adj" fmla="val 22917"/>
              </a:avLst>
            </a:prstGeom>
            <a:solidFill>
              <a:schemeClr val="bg1">
                <a:alpha val="60001"/>
              </a:scheme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4460" name="AutoShape 12"/>
            <p:cNvSpPr>
              <a:spLocks noChangeArrowheads="1"/>
            </p:cNvSpPr>
            <p:nvPr/>
          </p:nvSpPr>
          <p:spPr bwMode="auto">
            <a:xfrm>
              <a:off x="2624" y="812"/>
              <a:ext cx="96" cy="2436"/>
            </a:xfrm>
            <a:prstGeom prst="moon">
              <a:avLst>
                <a:gd name="adj" fmla="val 77083"/>
              </a:avLst>
            </a:prstGeom>
            <a:solidFill>
              <a:schemeClr val="bg1">
                <a:alpha val="60001"/>
              </a:scheme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04461" name="Oval 13"/>
          <p:cNvSpPr>
            <a:spLocks noChangeAspect="1" noChangeArrowheads="1"/>
          </p:cNvSpPr>
          <p:nvPr/>
        </p:nvSpPr>
        <p:spPr bwMode="auto">
          <a:xfrm>
            <a:off x="2644775" y="1295400"/>
            <a:ext cx="3875088" cy="3875088"/>
          </a:xfrm>
          <a:prstGeom prst="ellipse">
            <a:avLst/>
          </a:prstGeom>
          <a:gradFill rotWithShape="1">
            <a:gsLst>
              <a:gs pos="0">
                <a:srgbClr val="3399FF">
                  <a:gamma/>
                  <a:shade val="46275"/>
                  <a:invGamma/>
                  <a:alpha val="73000"/>
                </a:srgbClr>
              </a:gs>
              <a:gs pos="100000">
                <a:srgbClr val="3399FF">
                  <a:alpha val="73000"/>
                </a:srgbClr>
              </a:gs>
            </a:gsLst>
            <a:lin ang="0" scaled="1"/>
          </a:gradFill>
          <a:ln w="25400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4462" name="AutoShape 14"/>
          <p:cNvSpPr>
            <a:spLocks noChangeArrowheads="1"/>
          </p:cNvSpPr>
          <p:nvPr/>
        </p:nvSpPr>
        <p:spPr bwMode="auto">
          <a:xfrm rot="16200000">
            <a:off x="4406900" y="4076700"/>
            <a:ext cx="330200" cy="1816100"/>
          </a:xfrm>
          <a:prstGeom prst="moon">
            <a:avLst>
              <a:gd name="adj" fmla="val 49995"/>
            </a:avLst>
          </a:prstGeom>
          <a:gradFill rotWithShape="1">
            <a:gsLst>
              <a:gs pos="0">
                <a:schemeClr val="accent1">
                  <a:gamma/>
                  <a:shade val="46275"/>
                  <a:invGamma/>
                </a:schemeClr>
              </a:gs>
              <a:gs pos="100000">
                <a:schemeClr val="accent1">
                  <a:alpha val="0"/>
                </a:schemeClr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4463" name="Oval 15"/>
          <p:cNvSpPr>
            <a:spLocks noChangeAspect="1" noChangeArrowheads="1"/>
          </p:cNvSpPr>
          <p:nvPr/>
        </p:nvSpPr>
        <p:spPr bwMode="auto">
          <a:xfrm>
            <a:off x="2608263" y="1274763"/>
            <a:ext cx="3913187" cy="3913187"/>
          </a:xfrm>
          <a:prstGeom prst="ellipse">
            <a:avLst/>
          </a:prstGeom>
          <a:noFill/>
          <a:ln w="28575">
            <a:solidFill>
              <a:srgbClr val="CC99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3" name="Group 18"/>
          <p:cNvGrpSpPr>
            <a:grpSpLocks/>
          </p:cNvGrpSpPr>
          <p:nvPr/>
        </p:nvGrpSpPr>
        <p:grpSpPr bwMode="auto">
          <a:xfrm>
            <a:off x="2751138" y="1273175"/>
            <a:ext cx="3581400" cy="3879850"/>
            <a:chOff x="1584" y="812"/>
            <a:chExt cx="2256" cy="2444"/>
          </a:xfrm>
        </p:grpSpPr>
        <p:sp>
          <p:nvSpPr>
            <p:cNvPr id="104467" name="AutoShape 19"/>
            <p:cNvSpPr>
              <a:spLocks noChangeArrowheads="1"/>
            </p:cNvSpPr>
            <p:nvPr/>
          </p:nvSpPr>
          <p:spPr bwMode="auto">
            <a:xfrm>
              <a:off x="1584" y="820"/>
              <a:ext cx="1104" cy="2436"/>
            </a:xfrm>
            <a:prstGeom prst="moon">
              <a:avLst>
                <a:gd name="adj" fmla="val 4708"/>
              </a:avLst>
            </a:prstGeom>
            <a:solidFill>
              <a:schemeClr val="tx2">
                <a:alpha val="14999"/>
              </a:scheme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4468" name="AutoShape 20"/>
            <p:cNvSpPr>
              <a:spLocks noChangeArrowheads="1"/>
            </p:cNvSpPr>
            <p:nvPr/>
          </p:nvSpPr>
          <p:spPr bwMode="auto">
            <a:xfrm flipH="1">
              <a:off x="2688" y="820"/>
              <a:ext cx="1152" cy="2436"/>
            </a:xfrm>
            <a:prstGeom prst="moon">
              <a:avLst>
                <a:gd name="adj" fmla="val 4366"/>
              </a:avLst>
            </a:prstGeom>
            <a:solidFill>
              <a:schemeClr val="tx2">
                <a:alpha val="14999"/>
              </a:scheme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4469" name="AutoShape 21"/>
            <p:cNvSpPr>
              <a:spLocks noChangeArrowheads="1"/>
            </p:cNvSpPr>
            <p:nvPr/>
          </p:nvSpPr>
          <p:spPr bwMode="auto">
            <a:xfrm>
              <a:off x="1776" y="816"/>
              <a:ext cx="912" cy="2436"/>
            </a:xfrm>
            <a:prstGeom prst="moon">
              <a:avLst>
                <a:gd name="adj" fmla="val 5593"/>
              </a:avLst>
            </a:prstGeom>
            <a:solidFill>
              <a:schemeClr val="tx2">
                <a:alpha val="14999"/>
              </a:scheme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4470" name="AutoShape 22"/>
            <p:cNvSpPr>
              <a:spLocks noChangeArrowheads="1"/>
            </p:cNvSpPr>
            <p:nvPr/>
          </p:nvSpPr>
          <p:spPr bwMode="auto">
            <a:xfrm flipH="1">
              <a:off x="2700" y="816"/>
              <a:ext cx="948" cy="2436"/>
            </a:xfrm>
            <a:prstGeom prst="moon">
              <a:avLst>
                <a:gd name="adj" fmla="val 6009"/>
              </a:avLst>
            </a:prstGeom>
            <a:solidFill>
              <a:schemeClr val="tx2">
                <a:alpha val="14999"/>
              </a:scheme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4471" name="AutoShape 23"/>
            <p:cNvSpPr>
              <a:spLocks noChangeArrowheads="1"/>
            </p:cNvSpPr>
            <p:nvPr/>
          </p:nvSpPr>
          <p:spPr bwMode="auto">
            <a:xfrm>
              <a:off x="1968" y="816"/>
              <a:ext cx="760" cy="2436"/>
            </a:xfrm>
            <a:prstGeom prst="moon">
              <a:avLst>
                <a:gd name="adj" fmla="val 7894"/>
              </a:avLst>
            </a:prstGeom>
            <a:solidFill>
              <a:schemeClr val="tx2">
                <a:alpha val="14999"/>
              </a:scheme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4472" name="AutoShape 24"/>
            <p:cNvSpPr>
              <a:spLocks noChangeArrowheads="1"/>
            </p:cNvSpPr>
            <p:nvPr/>
          </p:nvSpPr>
          <p:spPr bwMode="auto">
            <a:xfrm flipH="1">
              <a:off x="2688" y="816"/>
              <a:ext cx="720" cy="2436"/>
            </a:xfrm>
            <a:prstGeom prst="moon">
              <a:avLst>
                <a:gd name="adj" fmla="val 7894"/>
              </a:avLst>
            </a:prstGeom>
            <a:solidFill>
              <a:schemeClr val="tx2">
                <a:alpha val="14999"/>
              </a:scheme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4473" name="AutoShape 25"/>
            <p:cNvSpPr>
              <a:spLocks noChangeArrowheads="1"/>
            </p:cNvSpPr>
            <p:nvPr/>
          </p:nvSpPr>
          <p:spPr bwMode="auto">
            <a:xfrm>
              <a:off x="2256" y="816"/>
              <a:ext cx="472" cy="2436"/>
            </a:xfrm>
            <a:prstGeom prst="moon">
              <a:avLst>
                <a:gd name="adj" fmla="val 17046"/>
              </a:avLst>
            </a:prstGeom>
            <a:solidFill>
              <a:schemeClr val="tx2">
                <a:alpha val="14999"/>
              </a:scheme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4474" name="AutoShape 26"/>
            <p:cNvSpPr>
              <a:spLocks noChangeArrowheads="1"/>
            </p:cNvSpPr>
            <p:nvPr/>
          </p:nvSpPr>
          <p:spPr bwMode="auto">
            <a:xfrm flipH="1">
              <a:off x="2720" y="812"/>
              <a:ext cx="336" cy="2436"/>
            </a:xfrm>
            <a:prstGeom prst="moon">
              <a:avLst>
                <a:gd name="adj" fmla="val 22917"/>
              </a:avLst>
            </a:prstGeom>
            <a:solidFill>
              <a:schemeClr val="tx2">
                <a:alpha val="14999"/>
              </a:scheme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4475" name="AutoShape 27"/>
            <p:cNvSpPr>
              <a:spLocks noChangeArrowheads="1"/>
            </p:cNvSpPr>
            <p:nvPr/>
          </p:nvSpPr>
          <p:spPr bwMode="auto">
            <a:xfrm>
              <a:off x="2624" y="812"/>
              <a:ext cx="96" cy="2436"/>
            </a:xfrm>
            <a:prstGeom prst="moon">
              <a:avLst>
                <a:gd name="adj" fmla="val 77083"/>
              </a:avLst>
            </a:prstGeom>
            <a:solidFill>
              <a:schemeClr val="tx2">
                <a:alpha val="14999"/>
              </a:scheme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04480" name="Rectangle 32"/>
          <p:cNvSpPr>
            <a:spLocks noChangeArrowheads="1"/>
          </p:cNvSpPr>
          <p:nvPr/>
        </p:nvSpPr>
        <p:spPr bwMode="auto">
          <a:xfrm>
            <a:off x="1241425" y="196850"/>
            <a:ext cx="7704138" cy="10064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6000" b="1"/>
              <a:t>Nhận biết khối cầu</a:t>
            </a:r>
          </a:p>
        </p:txBody>
      </p:sp>
      <p:pic>
        <p:nvPicPr>
          <p:cNvPr id="104481" name="Picture 33" descr="B61F922E038C4F38BF8B03DDF16A5670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1346200" cy="3451225"/>
          </a:xfrm>
          <a:prstGeom prst="rect">
            <a:avLst/>
          </a:prstGeom>
          <a:noFill/>
        </p:spPr>
      </p:pic>
      <p:pic>
        <p:nvPicPr>
          <p:cNvPr id="104482" name="Picture 34" descr="69D537EC41674A80AAA68CB93FBC129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034338" y="0"/>
            <a:ext cx="1109662" cy="3267075"/>
          </a:xfrm>
          <a:prstGeom prst="rect">
            <a:avLst/>
          </a:prstGeom>
          <a:noFill/>
        </p:spPr>
      </p:pic>
      <p:sp>
        <p:nvSpPr>
          <p:cNvPr id="104485" name="Text Box 37"/>
          <p:cNvSpPr txBox="1">
            <a:spLocks noChangeArrowheads="1"/>
          </p:cNvSpPr>
          <p:nvPr/>
        </p:nvSpPr>
        <p:spPr bwMode="auto">
          <a:xfrm>
            <a:off x="2365375" y="5545138"/>
            <a:ext cx="4876800" cy="10064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6000" b="1">
                <a:solidFill>
                  <a:srgbClr val="FF0000"/>
                </a:solidFill>
              </a:rPr>
              <a:t>   Khối cầu</a:t>
            </a:r>
          </a:p>
        </p:txBody>
      </p:sp>
    </p:spTree>
  </p:cSld>
  <p:clrMapOvr>
    <a:masterClrMapping/>
  </p:clrMapOvr>
  <p:transition advClick="0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044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1044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1044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8" dur="2000"/>
                                        <p:tgtEl>
                                          <p:spTgt spid="1044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2000"/>
                                        <p:tgtEl>
                                          <p:spTgt spid="1044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1044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000"/>
                            </p:stCondLst>
                            <p:childTnLst>
                              <p:par>
                                <p:cTn id="36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044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044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450" grpId="0" animBg="1"/>
      <p:bldP spid="104461" grpId="0" animBg="1"/>
      <p:bldP spid="104462" grpId="0" animBg="1"/>
      <p:bldP spid="104462" grpId="1" animBg="1"/>
      <p:bldP spid="104463" grpId="0" animBg="1"/>
      <p:bldP spid="104463" grpId="1" animBg="1"/>
      <p:bldP spid="104485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95" name="Picture 55" descr="69D537EC41674A80AAA68CB93FBC129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034338" y="3590925"/>
            <a:ext cx="1109662" cy="3267075"/>
          </a:xfrm>
          <a:prstGeom prst="rect">
            <a:avLst/>
          </a:prstGeom>
          <a:noFill/>
        </p:spPr>
      </p:pic>
      <p:sp>
        <p:nvSpPr>
          <p:cNvPr id="61442" name="Freeform 2"/>
          <p:cNvSpPr>
            <a:spLocks/>
          </p:cNvSpPr>
          <p:nvPr/>
        </p:nvSpPr>
        <p:spPr bwMode="auto">
          <a:xfrm>
            <a:off x="3846513" y="1044575"/>
            <a:ext cx="827087" cy="3114675"/>
          </a:xfrm>
          <a:custGeom>
            <a:avLst/>
            <a:gdLst/>
            <a:ahLst/>
            <a:cxnLst>
              <a:cxn ang="0">
                <a:pos x="9" y="462"/>
              </a:cxn>
              <a:cxn ang="0">
                <a:pos x="505" y="0"/>
              </a:cxn>
              <a:cxn ang="0">
                <a:pos x="497" y="1585"/>
              </a:cxn>
              <a:cxn ang="0">
                <a:pos x="0" y="2042"/>
              </a:cxn>
              <a:cxn ang="0">
                <a:pos x="8" y="465"/>
              </a:cxn>
            </a:cxnLst>
            <a:rect l="0" t="0" r="r" b="b"/>
            <a:pathLst>
              <a:path w="505" h="2042">
                <a:moveTo>
                  <a:pt x="9" y="462"/>
                </a:moveTo>
                <a:lnTo>
                  <a:pt x="505" y="0"/>
                </a:lnTo>
                <a:lnTo>
                  <a:pt x="497" y="1585"/>
                </a:lnTo>
                <a:lnTo>
                  <a:pt x="0" y="2042"/>
                </a:lnTo>
                <a:lnTo>
                  <a:pt x="8" y="465"/>
                </a:lnTo>
              </a:path>
            </a:pathLst>
          </a:custGeom>
          <a:gradFill rotWithShape="1">
            <a:gsLst>
              <a:gs pos="0">
                <a:srgbClr val="FFFF99"/>
              </a:gs>
              <a:gs pos="100000">
                <a:srgbClr val="FFFF99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61443" name="Rectangle 3"/>
          <p:cNvSpPr>
            <a:spLocks noChangeArrowheads="1"/>
          </p:cNvSpPr>
          <p:nvPr/>
        </p:nvSpPr>
        <p:spPr bwMode="auto">
          <a:xfrm>
            <a:off x="4679950" y="1054100"/>
            <a:ext cx="4127500" cy="2362200"/>
          </a:xfrm>
          <a:prstGeom prst="rect">
            <a:avLst/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33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1444" name="Freeform 4"/>
          <p:cNvSpPr>
            <a:spLocks/>
          </p:cNvSpPr>
          <p:nvPr/>
        </p:nvSpPr>
        <p:spPr bwMode="auto">
          <a:xfrm>
            <a:off x="3797300" y="3429000"/>
            <a:ext cx="4978400" cy="762000"/>
          </a:xfrm>
          <a:custGeom>
            <a:avLst/>
            <a:gdLst/>
            <a:ahLst/>
            <a:cxnLst>
              <a:cxn ang="0">
                <a:pos x="0" y="480"/>
              </a:cxn>
              <a:cxn ang="0">
                <a:pos x="2680" y="480"/>
              </a:cxn>
              <a:cxn ang="0">
                <a:pos x="3136" y="0"/>
              </a:cxn>
              <a:cxn ang="0">
                <a:pos x="520" y="0"/>
              </a:cxn>
              <a:cxn ang="0">
                <a:pos x="32" y="480"/>
              </a:cxn>
            </a:cxnLst>
            <a:rect l="0" t="0" r="r" b="b"/>
            <a:pathLst>
              <a:path w="3136" h="480">
                <a:moveTo>
                  <a:pt x="0" y="480"/>
                </a:moveTo>
                <a:lnTo>
                  <a:pt x="2680" y="480"/>
                </a:lnTo>
                <a:lnTo>
                  <a:pt x="3136" y="0"/>
                </a:lnTo>
                <a:lnTo>
                  <a:pt x="520" y="0"/>
                </a:lnTo>
                <a:lnTo>
                  <a:pt x="32" y="480"/>
                </a:lnTo>
              </a:path>
            </a:pathLst>
          </a:custGeom>
          <a:gradFill rotWithShape="1">
            <a:gsLst>
              <a:gs pos="0">
                <a:srgbClr val="CC99FF">
                  <a:gamma/>
                  <a:shade val="46275"/>
                  <a:invGamma/>
                </a:srgbClr>
              </a:gs>
              <a:gs pos="100000">
                <a:srgbClr val="CC99FF"/>
              </a:gs>
            </a:gsLst>
            <a:lin ang="5400000" scaled="1"/>
          </a:gradFill>
          <a:ln w="9525">
            <a:solidFill>
              <a:srgbClr val="FF3300"/>
            </a:solidFill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n-US"/>
          </a:p>
        </p:txBody>
      </p:sp>
      <p:grpSp>
        <p:nvGrpSpPr>
          <p:cNvPr id="2" name="Group 33"/>
          <p:cNvGrpSpPr>
            <a:grpSpLocks/>
          </p:cNvGrpSpPr>
          <p:nvPr/>
        </p:nvGrpSpPr>
        <p:grpSpPr bwMode="auto">
          <a:xfrm>
            <a:off x="3835400" y="1033463"/>
            <a:ext cx="5019675" cy="3182937"/>
            <a:chOff x="1200" y="1091"/>
            <a:chExt cx="3162" cy="2005"/>
          </a:xfrm>
        </p:grpSpPr>
        <p:sp>
          <p:nvSpPr>
            <p:cNvPr id="61446" name="AutoShape 6"/>
            <p:cNvSpPr>
              <a:spLocks noChangeArrowheads="1"/>
            </p:cNvSpPr>
            <p:nvPr/>
          </p:nvSpPr>
          <p:spPr bwMode="auto">
            <a:xfrm>
              <a:off x="1200" y="1091"/>
              <a:ext cx="3156" cy="2005"/>
            </a:xfrm>
            <a:prstGeom prst="cube">
              <a:avLst>
                <a:gd name="adj" fmla="val 25000"/>
              </a:avLst>
            </a:prstGeom>
            <a:noFill/>
            <a:ln w="38100">
              <a:solidFill>
                <a:srgbClr val="FF33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3" name="Group 32"/>
            <p:cNvGrpSpPr>
              <a:grpSpLocks/>
            </p:cNvGrpSpPr>
            <p:nvPr/>
          </p:nvGrpSpPr>
          <p:grpSpPr bwMode="auto">
            <a:xfrm>
              <a:off x="1224" y="1119"/>
              <a:ext cx="3138" cy="1962"/>
              <a:chOff x="1224" y="1119"/>
              <a:chExt cx="3138" cy="1962"/>
            </a:xfrm>
          </p:grpSpPr>
          <p:sp>
            <p:nvSpPr>
              <p:cNvPr id="61447" name="Line 7"/>
              <p:cNvSpPr>
                <a:spLocks noChangeShapeType="1"/>
              </p:cNvSpPr>
              <p:nvPr/>
            </p:nvSpPr>
            <p:spPr bwMode="auto">
              <a:xfrm flipV="1">
                <a:off x="1736" y="2582"/>
                <a:ext cx="2626" cy="0"/>
              </a:xfrm>
              <a:prstGeom prst="line">
                <a:avLst/>
              </a:prstGeom>
              <a:noFill/>
              <a:ln w="38100">
                <a:solidFill>
                  <a:srgbClr val="FF3300"/>
                </a:solidFill>
                <a:prstDash val="dash"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1448" name="Line 8"/>
              <p:cNvSpPr>
                <a:spLocks noChangeShapeType="1"/>
              </p:cNvSpPr>
              <p:nvPr/>
            </p:nvSpPr>
            <p:spPr bwMode="auto">
              <a:xfrm flipH="1">
                <a:off x="1224" y="2573"/>
                <a:ext cx="514" cy="508"/>
              </a:xfrm>
              <a:prstGeom prst="line">
                <a:avLst/>
              </a:prstGeom>
              <a:noFill/>
              <a:ln w="38100">
                <a:solidFill>
                  <a:srgbClr val="FF3300"/>
                </a:solidFill>
                <a:prstDash val="dash"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1449" name="Line 9"/>
              <p:cNvSpPr>
                <a:spLocks noChangeShapeType="1"/>
              </p:cNvSpPr>
              <p:nvPr/>
            </p:nvSpPr>
            <p:spPr bwMode="auto">
              <a:xfrm>
                <a:off x="1730" y="1119"/>
                <a:ext cx="0" cy="1503"/>
              </a:xfrm>
              <a:prstGeom prst="line">
                <a:avLst/>
              </a:prstGeom>
              <a:noFill/>
              <a:ln w="38100">
                <a:solidFill>
                  <a:srgbClr val="FF3300"/>
                </a:solidFill>
                <a:prstDash val="dash"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</p:grpSp>
      <p:sp>
        <p:nvSpPr>
          <p:cNvPr id="61450" name="Freeform 10"/>
          <p:cNvSpPr>
            <a:spLocks/>
          </p:cNvSpPr>
          <p:nvPr/>
        </p:nvSpPr>
        <p:spPr bwMode="auto">
          <a:xfrm>
            <a:off x="7991475" y="1079500"/>
            <a:ext cx="831850" cy="3209925"/>
          </a:xfrm>
          <a:custGeom>
            <a:avLst/>
            <a:gdLst/>
            <a:ahLst/>
            <a:cxnLst>
              <a:cxn ang="0">
                <a:pos x="12" y="474"/>
              </a:cxn>
              <a:cxn ang="0">
                <a:pos x="505" y="0"/>
              </a:cxn>
              <a:cxn ang="0">
                <a:pos x="508" y="1488"/>
              </a:cxn>
              <a:cxn ang="0">
                <a:pos x="0" y="2022"/>
              </a:cxn>
              <a:cxn ang="0">
                <a:pos x="8" y="461"/>
              </a:cxn>
            </a:cxnLst>
            <a:rect l="0" t="0" r="r" b="b"/>
            <a:pathLst>
              <a:path w="508" h="2022">
                <a:moveTo>
                  <a:pt x="12" y="474"/>
                </a:moveTo>
                <a:lnTo>
                  <a:pt x="505" y="0"/>
                </a:lnTo>
                <a:lnTo>
                  <a:pt x="508" y="1488"/>
                </a:lnTo>
                <a:lnTo>
                  <a:pt x="0" y="2022"/>
                </a:lnTo>
                <a:lnTo>
                  <a:pt x="8" y="461"/>
                </a:lnTo>
              </a:path>
            </a:pathLst>
          </a:custGeom>
          <a:gradFill rotWithShape="1">
            <a:gsLst>
              <a:gs pos="0">
                <a:srgbClr val="FFFF99"/>
              </a:gs>
              <a:gs pos="100000">
                <a:srgbClr val="FFFF99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3300"/>
            </a:solidFill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61451" name="Rectangle 11"/>
          <p:cNvSpPr>
            <a:spLocks noChangeArrowheads="1"/>
          </p:cNvSpPr>
          <p:nvPr/>
        </p:nvSpPr>
        <p:spPr bwMode="auto">
          <a:xfrm>
            <a:off x="3835400" y="1809750"/>
            <a:ext cx="4140200" cy="2413000"/>
          </a:xfrm>
          <a:prstGeom prst="rect">
            <a:avLst/>
          </a:prstGeom>
          <a:solidFill>
            <a:srgbClr val="FF99CC"/>
          </a:solidFill>
          <a:ln w="9525">
            <a:solidFill>
              <a:srgbClr val="FF33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1452" name="Freeform 12"/>
          <p:cNvSpPr>
            <a:spLocks/>
          </p:cNvSpPr>
          <p:nvPr/>
        </p:nvSpPr>
        <p:spPr bwMode="auto">
          <a:xfrm>
            <a:off x="3797300" y="1016000"/>
            <a:ext cx="4991100" cy="793750"/>
          </a:xfrm>
          <a:custGeom>
            <a:avLst/>
            <a:gdLst/>
            <a:ahLst/>
            <a:cxnLst>
              <a:cxn ang="0">
                <a:pos x="0" y="516"/>
              </a:cxn>
              <a:cxn ang="0">
                <a:pos x="2640" y="496"/>
              </a:cxn>
              <a:cxn ang="0">
                <a:pos x="3128" y="0"/>
              </a:cxn>
              <a:cxn ang="0">
                <a:pos x="488" y="8"/>
              </a:cxn>
              <a:cxn ang="0">
                <a:pos x="0" y="500"/>
              </a:cxn>
            </a:cxnLst>
            <a:rect l="0" t="0" r="r" b="b"/>
            <a:pathLst>
              <a:path w="3128" h="516">
                <a:moveTo>
                  <a:pt x="0" y="516"/>
                </a:moveTo>
                <a:lnTo>
                  <a:pt x="2640" y="496"/>
                </a:lnTo>
                <a:lnTo>
                  <a:pt x="3128" y="0"/>
                </a:lnTo>
                <a:lnTo>
                  <a:pt x="488" y="8"/>
                </a:lnTo>
                <a:lnTo>
                  <a:pt x="0" y="500"/>
                </a:lnTo>
              </a:path>
            </a:pathLst>
          </a:custGeom>
          <a:gradFill rotWithShape="1">
            <a:gsLst>
              <a:gs pos="0">
                <a:srgbClr val="CC99FF">
                  <a:gamma/>
                  <a:shade val="46275"/>
                  <a:invGamma/>
                </a:srgbClr>
              </a:gs>
              <a:gs pos="100000">
                <a:srgbClr val="CC99FF"/>
              </a:gs>
            </a:gsLst>
            <a:lin ang="5400000" scaled="1"/>
          </a:gradFill>
          <a:ln w="9525">
            <a:solidFill>
              <a:srgbClr val="FF3300"/>
            </a:solidFill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n-US"/>
          </a:p>
        </p:txBody>
      </p:sp>
      <p:grpSp>
        <p:nvGrpSpPr>
          <p:cNvPr id="4" name="Group 34"/>
          <p:cNvGrpSpPr>
            <a:grpSpLocks/>
          </p:cNvGrpSpPr>
          <p:nvPr/>
        </p:nvGrpSpPr>
        <p:grpSpPr bwMode="auto">
          <a:xfrm>
            <a:off x="3759200" y="1003300"/>
            <a:ext cx="5087938" cy="3324225"/>
            <a:chOff x="-1077" y="992"/>
            <a:chExt cx="3149" cy="2094"/>
          </a:xfrm>
        </p:grpSpPr>
        <p:sp>
          <p:nvSpPr>
            <p:cNvPr id="61454" name="Freeform 14"/>
            <p:cNvSpPr>
              <a:spLocks/>
            </p:cNvSpPr>
            <p:nvPr/>
          </p:nvSpPr>
          <p:spPr bwMode="auto">
            <a:xfrm>
              <a:off x="-1077" y="2560"/>
              <a:ext cx="3133" cy="526"/>
            </a:xfrm>
            <a:custGeom>
              <a:avLst/>
              <a:gdLst/>
              <a:ahLst/>
              <a:cxnLst>
                <a:cxn ang="0">
                  <a:pos x="0" y="526"/>
                </a:cxn>
                <a:cxn ang="0">
                  <a:pos x="2629" y="520"/>
                </a:cxn>
                <a:cxn ang="0">
                  <a:pos x="3133" y="8"/>
                </a:cxn>
                <a:cxn ang="0">
                  <a:pos x="573" y="0"/>
                </a:cxn>
                <a:cxn ang="0">
                  <a:pos x="0" y="509"/>
                </a:cxn>
              </a:cxnLst>
              <a:rect l="0" t="0" r="r" b="b"/>
              <a:pathLst>
                <a:path w="3133" h="526">
                  <a:moveTo>
                    <a:pt x="0" y="526"/>
                  </a:moveTo>
                  <a:lnTo>
                    <a:pt x="2629" y="520"/>
                  </a:lnTo>
                  <a:lnTo>
                    <a:pt x="3133" y="8"/>
                  </a:lnTo>
                  <a:lnTo>
                    <a:pt x="573" y="0"/>
                  </a:lnTo>
                  <a:lnTo>
                    <a:pt x="0" y="509"/>
                  </a:lnTo>
                </a:path>
              </a:pathLst>
            </a:custGeom>
            <a:gradFill rotWithShape="1">
              <a:gsLst>
                <a:gs pos="0">
                  <a:srgbClr val="CC99FF">
                    <a:gamma/>
                    <a:shade val="46275"/>
                    <a:invGamma/>
                  </a:srgbClr>
                </a:gs>
                <a:gs pos="100000">
                  <a:srgbClr val="CC99FF"/>
                </a:gs>
              </a:gsLst>
              <a:lin ang="5400000" scaled="1"/>
            </a:gradFill>
            <a:ln w="9525">
              <a:solidFill>
                <a:srgbClr val="FF3300"/>
              </a:solidFill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61455" name="AutoShape 15"/>
            <p:cNvSpPr>
              <a:spLocks noChangeArrowheads="1"/>
            </p:cNvSpPr>
            <p:nvPr/>
          </p:nvSpPr>
          <p:spPr bwMode="auto">
            <a:xfrm>
              <a:off x="-1064" y="1005"/>
              <a:ext cx="3127" cy="2065"/>
            </a:xfrm>
            <a:prstGeom prst="cube">
              <a:avLst>
                <a:gd name="adj" fmla="val 24213"/>
              </a:avLst>
            </a:prstGeom>
            <a:noFill/>
            <a:ln w="38100">
              <a:solidFill>
                <a:srgbClr val="FF33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1456" name="Freeform 16"/>
            <p:cNvSpPr>
              <a:spLocks/>
            </p:cNvSpPr>
            <p:nvPr/>
          </p:nvSpPr>
          <p:spPr bwMode="auto">
            <a:xfrm>
              <a:off x="1558" y="1000"/>
              <a:ext cx="514" cy="2067"/>
            </a:xfrm>
            <a:custGeom>
              <a:avLst/>
              <a:gdLst/>
              <a:ahLst/>
              <a:cxnLst>
                <a:cxn ang="0">
                  <a:pos x="0" y="500"/>
                </a:cxn>
                <a:cxn ang="0">
                  <a:pos x="506" y="0"/>
                </a:cxn>
                <a:cxn ang="0">
                  <a:pos x="514" y="1576"/>
                </a:cxn>
                <a:cxn ang="0">
                  <a:pos x="0" y="2067"/>
                </a:cxn>
                <a:cxn ang="0">
                  <a:pos x="7" y="490"/>
                </a:cxn>
              </a:cxnLst>
              <a:rect l="0" t="0" r="r" b="b"/>
              <a:pathLst>
                <a:path w="514" h="2067">
                  <a:moveTo>
                    <a:pt x="0" y="500"/>
                  </a:moveTo>
                  <a:lnTo>
                    <a:pt x="506" y="0"/>
                  </a:lnTo>
                  <a:lnTo>
                    <a:pt x="514" y="1576"/>
                  </a:lnTo>
                  <a:lnTo>
                    <a:pt x="0" y="2067"/>
                  </a:lnTo>
                  <a:lnTo>
                    <a:pt x="7" y="490"/>
                  </a:lnTo>
                </a:path>
              </a:pathLst>
            </a:custGeom>
            <a:gradFill rotWithShape="1">
              <a:gsLst>
                <a:gs pos="0">
                  <a:srgbClr val="FFFF99"/>
                </a:gs>
                <a:gs pos="100000">
                  <a:srgbClr val="FFFF99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9525">
              <a:solidFill>
                <a:srgbClr val="FF3300"/>
              </a:solidFill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61457" name="Rectangle 17"/>
            <p:cNvSpPr>
              <a:spLocks noChangeArrowheads="1"/>
            </p:cNvSpPr>
            <p:nvPr/>
          </p:nvSpPr>
          <p:spPr bwMode="auto">
            <a:xfrm>
              <a:off x="-1054" y="1494"/>
              <a:ext cx="2615" cy="1579"/>
            </a:xfrm>
            <a:prstGeom prst="rect">
              <a:avLst/>
            </a:prstGeom>
            <a:solidFill>
              <a:srgbClr val="FF99CC"/>
            </a:solidFill>
            <a:ln w="9525">
              <a:solidFill>
                <a:srgbClr val="FF33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1458" name="Freeform 18"/>
            <p:cNvSpPr>
              <a:spLocks/>
            </p:cNvSpPr>
            <p:nvPr/>
          </p:nvSpPr>
          <p:spPr bwMode="auto">
            <a:xfrm>
              <a:off x="-1040" y="992"/>
              <a:ext cx="3088" cy="499"/>
            </a:xfrm>
            <a:custGeom>
              <a:avLst/>
              <a:gdLst/>
              <a:ahLst/>
              <a:cxnLst>
                <a:cxn ang="0">
                  <a:pos x="0" y="499"/>
                </a:cxn>
                <a:cxn ang="0">
                  <a:pos x="2624" y="488"/>
                </a:cxn>
                <a:cxn ang="0">
                  <a:pos x="3088" y="0"/>
                </a:cxn>
                <a:cxn ang="0">
                  <a:pos x="488" y="0"/>
                </a:cxn>
                <a:cxn ang="0">
                  <a:pos x="0" y="482"/>
                </a:cxn>
              </a:cxnLst>
              <a:rect l="0" t="0" r="r" b="b"/>
              <a:pathLst>
                <a:path w="3088" h="499">
                  <a:moveTo>
                    <a:pt x="0" y="499"/>
                  </a:moveTo>
                  <a:lnTo>
                    <a:pt x="2624" y="488"/>
                  </a:lnTo>
                  <a:lnTo>
                    <a:pt x="3088" y="0"/>
                  </a:lnTo>
                  <a:lnTo>
                    <a:pt x="488" y="0"/>
                  </a:lnTo>
                  <a:lnTo>
                    <a:pt x="0" y="482"/>
                  </a:lnTo>
                </a:path>
              </a:pathLst>
            </a:custGeom>
            <a:gradFill rotWithShape="1">
              <a:gsLst>
                <a:gs pos="0">
                  <a:srgbClr val="CC99FF">
                    <a:gamma/>
                    <a:shade val="46275"/>
                    <a:invGamma/>
                  </a:srgbClr>
                </a:gs>
                <a:gs pos="100000">
                  <a:srgbClr val="CC99FF"/>
                </a:gs>
              </a:gsLst>
              <a:lin ang="5400000" scaled="1"/>
            </a:gradFill>
            <a:ln w="9525">
              <a:solidFill>
                <a:srgbClr val="FF3300"/>
              </a:solidFill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61460" name="Text Box 20"/>
          <p:cNvSpPr txBox="1">
            <a:spLocks noChangeArrowheads="1"/>
          </p:cNvSpPr>
          <p:nvPr/>
        </p:nvSpPr>
        <p:spPr bwMode="auto">
          <a:xfrm>
            <a:off x="0" y="5899150"/>
            <a:ext cx="3157538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rPr>
              <a:t>Khung của khối chữ nhật.</a:t>
            </a:r>
          </a:p>
        </p:txBody>
      </p:sp>
      <p:sp>
        <p:nvSpPr>
          <p:cNvPr id="61461" name="Text Box 21"/>
          <p:cNvSpPr txBox="1">
            <a:spLocks noChangeArrowheads="1"/>
          </p:cNvSpPr>
          <p:nvPr/>
        </p:nvSpPr>
        <p:spPr bwMode="auto">
          <a:xfrm>
            <a:off x="3079750" y="5899150"/>
            <a:ext cx="2794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rPr>
              <a:t>1. Mặt trên và mặt đáy.</a:t>
            </a:r>
          </a:p>
        </p:txBody>
      </p:sp>
      <p:sp>
        <p:nvSpPr>
          <p:cNvPr id="61462" name="Text Box 22"/>
          <p:cNvSpPr txBox="1">
            <a:spLocks noChangeArrowheads="1"/>
          </p:cNvSpPr>
          <p:nvPr/>
        </p:nvSpPr>
        <p:spPr bwMode="auto">
          <a:xfrm>
            <a:off x="6248400" y="5945188"/>
            <a:ext cx="2497138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rPr>
              <a:t>2. Hai mặt hai bên.</a:t>
            </a:r>
          </a:p>
        </p:txBody>
      </p:sp>
      <p:sp>
        <p:nvSpPr>
          <p:cNvPr id="61463" name="Text Box 23"/>
          <p:cNvSpPr txBox="1">
            <a:spLocks noChangeArrowheads="1"/>
          </p:cNvSpPr>
          <p:nvPr/>
        </p:nvSpPr>
        <p:spPr bwMode="auto">
          <a:xfrm>
            <a:off x="0" y="6313488"/>
            <a:ext cx="2979738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rPr>
              <a:t>3</a:t>
            </a:r>
            <a:r>
              <a:rPr lang="en-US" b="1"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rPr>
              <a:t>. Mặt sau và mặt trước.</a:t>
            </a:r>
          </a:p>
        </p:txBody>
      </p:sp>
      <p:sp>
        <p:nvSpPr>
          <p:cNvPr id="61464" name="Text Box 24"/>
          <p:cNvSpPr txBox="1">
            <a:spLocks noChangeArrowheads="1"/>
          </p:cNvSpPr>
          <p:nvPr/>
        </p:nvSpPr>
        <p:spPr bwMode="auto">
          <a:xfrm>
            <a:off x="2630488" y="6284913"/>
            <a:ext cx="31242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rPr>
              <a:t>4. Khối chữ nhật có thể lật.</a:t>
            </a:r>
          </a:p>
        </p:txBody>
      </p:sp>
      <p:sp>
        <p:nvSpPr>
          <p:cNvPr id="61465" name="Text Box 25"/>
          <p:cNvSpPr txBox="1">
            <a:spLocks noChangeArrowheads="1"/>
          </p:cNvSpPr>
          <p:nvPr/>
        </p:nvSpPr>
        <p:spPr bwMode="auto">
          <a:xfrm>
            <a:off x="5537200" y="6313488"/>
            <a:ext cx="36068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rPr>
              <a:t> </a:t>
            </a:r>
            <a:r>
              <a:rPr lang="en-US" b="1"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rPr>
              <a:t>5. Khối chữ nhật có thể trượt.</a:t>
            </a:r>
          </a:p>
        </p:txBody>
      </p:sp>
      <p:sp>
        <p:nvSpPr>
          <p:cNvPr id="61466" name="AutoShape 26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3492500" y="5334000"/>
            <a:ext cx="762000" cy="533400"/>
          </a:xfrm>
          <a:prstGeom prst="actionButtonBlank">
            <a:avLst/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2400">
                <a:solidFill>
                  <a:schemeClr val="bg1"/>
                </a:solidFill>
                <a:latin typeface="Arial" charset="0"/>
              </a:rPr>
              <a:t>1</a:t>
            </a:r>
          </a:p>
        </p:txBody>
      </p:sp>
      <p:sp>
        <p:nvSpPr>
          <p:cNvPr id="61467" name="AutoShape 27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4330700" y="5334000"/>
            <a:ext cx="762000" cy="533400"/>
          </a:xfrm>
          <a:prstGeom prst="actionButtonBlank">
            <a:avLst/>
          </a:prstGeom>
          <a:gradFill rotWithShape="1">
            <a:gsLst>
              <a:gs pos="0">
                <a:schemeClr val="hlink"/>
              </a:gs>
              <a:gs pos="100000">
                <a:schemeClr val="hlink">
                  <a:gamma/>
                  <a:shade val="46275"/>
                  <a:invGamma/>
                </a:scheme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2400">
                <a:solidFill>
                  <a:schemeClr val="bg1"/>
                </a:solidFill>
                <a:latin typeface="Arial" charset="0"/>
              </a:rPr>
              <a:t>2</a:t>
            </a:r>
          </a:p>
        </p:txBody>
      </p:sp>
      <p:sp>
        <p:nvSpPr>
          <p:cNvPr id="61468" name="AutoShape 28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1651000" y="5321300"/>
            <a:ext cx="1701800" cy="546100"/>
          </a:xfrm>
          <a:prstGeom prst="actionButtonBlank">
            <a:avLst/>
          </a:prstGeom>
          <a:solidFill>
            <a:srgbClr val="FF330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2000">
                <a:solidFill>
                  <a:schemeClr val="bg1"/>
                </a:solidFill>
                <a:latin typeface="Arial" charset="0"/>
              </a:rPr>
              <a:t>Khối ch</a:t>
            </a:r>
            <a:r>
              <a:rPr lang="en-US">
                <a:solidFill>
                  <a:schemeClr val="bg1"/>
                </a:solidFill>
                <a:latin typeface="Arial" charset="0"/>
              </a:rPr>
              <a:t>ữ nhật</a:t>
            </a:r>
          </a:p>
        </p:txBody>
      </p:sp>
      <p:sp>
        <p:nvSpPr>
          <p:cNvPr id="61469" name="AutoShape 29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6858000" y="5334000"/>
            <a:ext cx="762000" cy="533400"/>
          </a:xfrm>
          <a:prstGeom prst="actionButtonBlank">
            <a:avLst/>
          </a:prstGeom>
          <a:gradFill rotWithShape="1">
            <a:gsLst>
              <a:gs pos="0">
                <a:schemeClr val="hlink"/>
              </a:gs>
              <a:gs pos="100000">
                <a:schemeClr val="hlink">
                  <a:gamma/>
                  <a:shade val="46275"/>
                  <a:invGamma/>
                </a:scheme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2400">
                <a:solidFill>
                  <a:schemeClr val="bg1"/>
                </a:solidFill>
                <a:latin typeface="Arial" charset="0"/>
              </a:rPr>
              <a:t>5</a:t>
            </a:r>
          </a:p>
        </p:txBody>
      </p:sp>
      <p:sp>
        <p:nvSpPr>
          <p:cNvPr id="61470" name="AutoShape 30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6007100" y="5334000"/>
            <a:ext cx="762000" cy="533400"/>
          </a:xfrm>
          <a:prstGeom prst="actionButtonBlank">
            <a:avLst/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2400">
                <a:solidFill>
                  <a:schemeClr val="bg1"/>
                </a:solidFill>
                <a:latin typeface="Arial" charset="0"/>
              </a:rPr>
              <a:t>4</a:t>
            </a:r>
          </a:p>
        </p:txBody>
      </p:sp>
      <p:sp>
        <p:nvSpPr>
          <p:cNvPr id="61471" name="AutoShape 31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5168900" y="5334000"/>
            <a:ext cx="762000" cy="533400"/>
          </a:xfrm>
          <a:prstGeom prst="actionButtonBlank">
            <a:avLst/>
          </a:prstGeom>
          <a:gradFill rotWithShape="1">
            <a:gsLst>
              <a:gs pos="0">
                <a:schemeClr val="folHlink"/>
              </a:gs>
              <a:gs pos="100000">
                <a:schemeClr val="folHlink">
                  <a:gamma/>
                  <a:shade val="46275"/>
                  <a:invGamma/>
                </a:scheme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2400">
                <a:solidFill>
                  <a:schemeClr val="bg1"/>
                </a:solidFill>
                <a:latin typeface="Arial" charset="0"/>
              </a:rPr>
              <a:t>3</a:t>
            </a:r>
          </a:p>
        </p:txBody>
      </p:sp>
      <p:sp>
        <p:nvSpPr>
          <p:cNvPr id="61484" name="Rectangle 44"/>
          <p:cNvSpPr>
            <a:spLocks noChangeArrowheads="1"/>
          </p:cNvSpPr>
          <p:nvPr/>
        </p:nvSpPr>
        <p:spPr bwMode="auto">
          <a:xfrm>
            <a:off x="1531938" y="384175"/>
            <a:ext cx="7354887" cy="6413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3600" b="1">
                <a:solidFill>
                  <a:srgbClr val="00009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Khối chữ nhật có thể chồng lên nhau</a:t>
            </a:r>
          </a:p>
        </p:txBody>
      </p:sp>
      <p:pic>
        <p:nvPicPr>
          <p:cNvPr id="61494" name="Picture 54" descr="2FF4A10BE8D543779575ADE7409EF7B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1438275" cy="3435350"/>
          </a:xfrm>
          <a:prstGeom prst="rect">
            <a:avLst/>
          </a:prstGeom>
          <a:noFill/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14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14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6146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14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14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1468"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6146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614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614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9" dur="2000"/>
                                        <p:tgtEl>
                                          <p:spTgt spid="614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500"/>
                            </p:stCondLst>
                            <p:childTnLst>
                              <p:par>
                                <p:cTn id="31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3" dur="2000"/>
                                        <p:tgtEl>
                                          <p:spTgt spid="614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1467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6146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614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614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"/>
                            </p:stCondLst>
                            <p:childTnLst>
                              <p:par>
                                <p:cTn id="42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4" dur="2000"/>
                                        <p:tgtEl>
                                          <p:spTgt spid="614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2500"/>
                            </p:stCondLst>
                            <p:childTnLst>
                              <p:par>
                                <p:cTn id="46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8" dur="2000"/>
                                        <p:tgtEl>
                                          <p:spTgt spid="614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1466"/>
                  </p:tgtEl>
                </p:cond>
              </p:nextCondLst>
            </p:seq>
            <p:seq concurrent="1" nextAc="seek">
              <p:cTn id="49" restart="whenNotActive" fill="hold" evtFilter="cancelBubble" nodeType="interactiveSeq">
                <p:stCondLst>
                  <p:cond evt="onClick" delay="0">
                    <p:tgtEl>
                      <p:spTgt spid="6147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0" fill="hold">
                      <p:stCondLst>
                        <p:cond delay="0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614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614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500"/>
                            </p:stCondLst>
                            <p:childTnLst>
                              <p:par>
                                <p:cTn id="57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9" dur="2000"/>
                                        <p:tgtEl>
                                          <p:spTgt spid="614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2500"/>
                            </p:stCondLst>
                            <p:childTnLst>
                              <p:par>
                                <p:cTn id="61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3" dur="500"/>
                                        <p:tgtEl>
                                          <p:spTgt spid="614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3000"/>
                            </p:stCondLst>
                            <p:childTnLst>
                              <p:par>
                                <p:cTn id="65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500"/>
                                        <p:tgtEl>
                                          <p:spTgt spid="614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" dur="500"/>
                                        <p:tgtEl>
                                          <p:spTgt spid="614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4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2" dur="500"/>
                                        <p:tgtEl>
                                          <p:spTgt spid="614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4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5" dur="500"/>
                                        <p:tgtEl>
                                          <p:spTgt spid="614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4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500"/>
                                        <p:tgtEl>
                                          <p:spTgt spid="614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4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1" dur="500"/>
                                        <p:tgtEl>
                                          <p:spTgt spid="614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4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4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8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1471"/>
                  </p:tgtEl>
                </p:cond>
              </p:nextCondLst>
            </p:seq>
            <p:seq concurrent="1" nextAc="seek">
              <p:cTn id="89" restart="whenNotActive" fill="hold" evtFilter="cancelBubble" nodeType="interactiveSeq">
                <p:stCondLst>
                  <p:cond evt="onClick" delay="0">
                    <p:tgtEl>
                      <p:spTgt spid="6146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0" fill="hold">
                      <p:stCondLst>
                        <p:cond delay="0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614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614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6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05556E-6 -3.7037E-7 L -0.25417 -3.7037E-7 " pathEditMode="relative" ptsTypes="AA">
                                      <p:cBhvr>
                                        <p:cTn id="9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1469"/>
                  </p:tgtEl>
                </p:cond>
              </p:nextCondLst>
            </p:seq>
            <p:seq concurrent="1" nextAc="seek">
              <p:cTn id="98" restart="whenNotActive" fill="hold" evtFilter="cancelBubble" nodeType="interactiveSeq">
                <p:stCondLst>
                  <p:cond evt="onClick" delay="0">
                    <p:tgtEl>
                      <p:spTgt spid="6147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9" fill="hold">
                      <p:stCondLst>
                        <p:cond delay="0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614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614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5400000">
                                      <p:cBhvr>
                                        <p:cTn id="10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1470"/>
                  </p:tgtEl>
                </p:cond>
              </p:nextCondLst>
            </p:seq>
          </p:childTnLst>
        </p:cTn>
      </p:par>
    </p:tnLst>
    <p:bldLst>
      <p:bldP spid="61442" grpId="0" animBg="1"/>
      <p:bldP spid="61442" grpId="1" animBg="1"/>
      <p:bldP spid="61443" grpId="0" animBg="1"/>
      <p:bldP spid="61443" grpId="1" animBg="1"/>
      <p:bldP spid="61444" grpId="0" animBg="1"/>
      <p:bldP spid="61444" grpId="1" animBg="1"/>
      <p:bldP spid="61450" grpId="0" animBg="1"/>
      <p:bldP spid="61450" grpId="1" animBg="1"/>
      <p:bldP spid="61451" grpId="0" animBg="1"/>
      <p:bldP spid="61451" grpId="1" animBg="1"/>
      <p:bldP spid="61452" grpId="0" animBg="1"/>
      <p:bldP spid="61452" grpId="1" animBg="1"/>
      <p:bldP spid="61460" grpId="0"/>
      <p:bldP spid="61461" grpId="0"/>
      <p:bldP spid="61462" grpId="0"/>
      <p:bldP spid="61463" grpId="0"/>
      <p:bldP spid="61464" grpId="0"/>
      <p:bldP spid="61465" grpId="0"/>
      <p:bldP spid="61484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7328" name="Picture 48" descr="2FF4A10BE8D543779575ADE7409EF7B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705725" y="3422650"/>
            <a:ext cx="1438275" cy="3435350"/>
          </a:xfrm>
          <a:prstGeom prst="rect">
            <a:avLst/>
          </a:prstGeom>
          <a:noFill/>
        </p:spPr>
      </p:pic>
      <p:sp>
        <p:nvSpPr>
          <p:cNvPr id="97312" name="Rectangle 32"/>
          <p:cNvSpPr>
            <a:spLocks noChangeArrowheads="1"/>
          </p:cNvSpPr>
          <p:nvPr/>
        </p:nvSpPr>
        <p:spPr bwMode="auto">
          <a:xfrm>
            <a:off x="1531938" y="384175"/>
            <a:ext cx="7354887" cy="6413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3600" b="1">
                <a:solidFill>
                  <a:srgbClr val="00009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Khối chữ nhật có thể chồng lên nhau</a:t>
            </a:r>
          </a:p>
        </p:txBody>
      </p:sp>
      <p:sp>
        <p:nvSpPr>
          <p:cNvPr id="97313" name="AutoShape 33"/>
          <p:cNvSpPr>
            <a:spLocks noChangeArrowheads="1"/>
          </p:cNvSpPr>
          <p:nvPr/>
        </p:nvSpPr>
        <p:spPr bwMode="auto">
          <a:xfrm>
            <a:off x="5878513" y="3744913"/>
            <a:ext cx="1741487" cy="827087"/>
          </a:xfrm>
          <a:prstGeom prst="cube">
            <a:avLst>
              <a:gd name="adj" fmla="val 25000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7314" name="AutoShape 34"/>
          <p:cNvSpPr>
            <a:spLocks noChangeArrowheads="1"/>
          </p:cNvSpPr>
          <p:nvPr/>
        </p:nvSpPr>
        <p:spPr bwMode="auto">
          <a:xfrm>
            <a:off x="5892800" y="3048000"/>
            <a:ext cx="1741488" cy="885825"/>
          </a:xfrm>
          <a:prstGeom prst="cube">
            <a:avLst>
              <a:gd name="adj" fmla="val 25000"/>
            </a:avLst>
          </a:prstGeom>
          <a:solidFill>
            <a:srgbClr val="0000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>
              <a:solidFill>
                <a:srgbClr val="0000FF"/>
              </a:solidFill>
              <a:latin typeface="Arial" charset="0"/>
            </a:endParaRPr>
          </a:p>
        </p:txBody>
      </p:sp>
      <p:sp>
        <p:nvSpPr>
          <p:cNvPr id="97315" name="AutoShape 35"/>
          <p:cNvSpPr>
            <a:spLocks noChangeArrowheads="1"/>
          </p:cNvSpPr>
          <p:nvPr/>
        </p:nvSpPr>
        <p:spPr bwMode="auto">
          <a:xfrm>
            <a:off x="5922963" y="2379663"/>
            <a:ext cx="1741487" cy="885825"/>
          </a:xfrm>
          <a:prstGeom prst="cube">
            <a:avLst>
              <a:gd name="adj" fmla="val 25000"/>
            </a:avLst>
          </a:prstGeom>
          <a:solidFill>
            <a:srgbClr val="009900"/>
          </a:solidFill>
          <a:ln w="9525">
            <a:solidFill>
              <a:srgbClr val="0099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>
              <a:solidFill>
                <a:srgbClr val="0000FF"/>
              </a:solidFill>
              <a:latin typeface="Arial" charset="0"/>
            </a:endParaRPr>
          </a:p>
        </p:txBody>
      </p:sp>
      <p:sp>
        <p:nvSpPr>
          <p:cNvPr id="97322" name="AutoShape 42"/>
          <p:cNvSpPr>
            <a:spLocks noChangeArrowheads="1"/>
          </p:cNvSpPr>
          <p:nvPr/>
        </p:nvSpPr>
        <p:spPr bwMode="auto">
          <a:xfrm>
            <a:off x="376238" y="2424113"/>
            <a:ext cx="2103437" cy="828675"/>
          </a:xfrm>
          <a:prstGeom prst="flowChartProcess">
            <a:avLst/>
          </a:prstGeom>
          <a:solidFill>
            <a:srgbClr val="00FF00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7323" name="AutoShape 43"/>
          <p:cNvSpPr>
            <a:spLocks noChangeArrowheads="1"/>
          </p:cNvSpPr>
          <p:nvPr/>
        </p:nvSpPr>
        <p:spPr bwMode="auto">
          <a:xfrm>
            <a:off x="2770188" y="2397125"/>
            <a:ext cx="2103437" cy="828675"/>
          </a:xfrm>
          <a:prstGeom prst="flowChartProcess">
            <a:avLst/>
          </a:prstGeom>
          <a:solidFill>
            <a:srgbClr val="00FF00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7324" name="AutoShape 44"/>
          <p:cNvSpPr>
            <a:spLocks noChangeArrowheads="1"/>
          </p:cNvSpPr>
          <p:nvPr/>
        </p:nvSpPr>
        <p:spPr bwMode="auto">
          <a:xfrm>
            <a:off x="2827338" y="3498850"/>
            <a:ext cx="2103437" cy="828675"/>
          </a:xfrm>
          <a:prstGeom prst="flowChartProcess">
            <a:avLst/>
          </a:prstGeom>
          <a:solidFill>
            <a:srgbClr val="00FF00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7325" name="AutoShape 45"/>
          <p:cNvSpPr>
            <a:spLocks noChangeArrowheads="1"/>
          </p:cNvSpPr>
          <p:nvPr/>
        </p:nvSpPr>
        <p:spPr bwMode="auto">
          <a:xfrm>
            <a:off x="390525" y="3554413"/>
            <a:ext cx="2103438" cy="828675"/>
          </a:xfrm>
          <a:prstGeom prst="flowChartProcess">
            <a:avLst/>
          </a:prstGeom>
          <a:solidFill>
            <a:srgbClr val="00FF00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7326" name="AutoShape 46"/>
          <p:cNvSpPr>
            <a:spLocks noChangeArrowheads="1"/>
          </p:cNvSpPr>
          <p:nvPr/>
        </p:nvSpPr>
        <p:spPr bwMode="auto">
          <a:xfrm>
            <a:off x="419100" y="4675188"/>
            <a:ext cx="2103438" cy="828675"/>
          </a:xfrm>
          <a:prstGeom prst="flowChartProcess">
            <a:avLst/>
          </a:prstGeom>
          <a:solidFill>
            <a:srgbClr val="00FF00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7327" name="AutoShape 47"/>
          <p:cNvSpPr>
            <a:spLocks noChangeArrowheads="1"/>
          </p:cNvSpPr>
          <p:nvPr/>
        </p:nvSpPr>
        <p:spPr bwMode="auto">
          <a:xfrm>
            <a:off x="2917825" y="4660900"/>
            <a:ext cx="2103438" cy="828675"/>
          </a:xfrm>
          <a:prstGeom prst="flowChartProcess">
            <a:avLst/>
          </a:prstGeom>
          <a:solidFill>
            <a:srgbClr val="00FF00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pic>
        <p:nvPicPr>
          <p:cNvPr id="97329" name="Picture 49" descr="69D537EC41674A80AAA68CB93FBC129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377825"/>
            <a:ext cx="920750" cy="2000250"/>
          </a:xfrm>
          <a:prstGeom prst="rect">
            <a:avLst/>
          </a:prstGeom>
          <a:noFill/>
        </p:spPr>
      </p:pic>
    </p:spTree>
  </p:cSld>
  <p:clrMapOvr>
    <a:masterClrMapping/>
  </p:clrMapOvr>
  <p:transition advClick="0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3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73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73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1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3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973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500"/>
                            </p:stCondLst>
                            <p:childTnLst>
                              <p:par>
                                <p:cTn id="1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2000" fill="hold"/>
                                        <p:tgtEl>
                                          <p:spTgt spid="973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973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4500"/>
                            </p:stCondLst>
                            <p:childTnLst>
                              <p:par>
                                <p:cTn id="1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2000" fill="hold"/>
                                        <p:tgtEl>
                                          <p:spTgt spid="973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2000" fill="hold"/>
                                        <p:tgtEl>
                                          <p:spTgt spid="973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973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0" dur="500"/>
                                        <p:tgtEl>
                                          <p:spTgt spid="973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3" dur="500"/>
                                        <p:tgtEl>
                                          <p:spTgt spid="973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6" dur="500"/>
                                        <p:tgtEl>
                                          <p:spTgt spid="973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3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9" dur="500"/>
                                        <p:tgtEl>
                                          <p:spTgt spid="973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3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2" dur="500"/>
                                        <p:tgtEl>
                                          <p:spTgt spid="973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312" grpId="0"/>
      <p:bldP spid="97313" grpId="0" animBg="1"/>
      <p:bldP spid="97314" grpId="0" animBg="1"/>
      <p:bldP spid="97315" grpId="0" animBg="1"/>
      <p:bldP spid="97322" grpId="0" animBg="1"/>
      <p:bldP spid="97323" grpId="0" animBg="1"/>
      <p:bldP spid="97324" grpId="0" animBg="1"/>
      <p:bldP spid="97325" grpId="0" animBg="1"/>
      <p:bldP spid="97326" grpId="0" animBg="1"/>
      <p:bldP spid="97327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Content Placeholder 5" descr="314679771_1254659758718329_74554323503267114_n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85800" y="1066800"/>
            <a:ext cx="6934200" cy="4876800"/>
          </a:xfr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 dirty="0" smtClean="0"/>
              <a:t>SO SÁNH</a:t>
            </a:r>
            <a:endParaRPr lang="en-US" dirty="0"/>
          </a:p>
        </p:txBody>
      </p:sp>
      <p:pic>
        <p:nvPicPr>
          <p:cNvPr id="6" name="Content Placeholder 5" descr="314494389_940104780300780_68969066319704513_n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14400" y="1828800"/>
            <a:ext cx="7162800" cy="4495800"/>
          </a:xfrm>
        </p:spPr>
      </p:pic>
    </p:spTree>
  </p:cSld>
  <p:clrMapOvr>
    <a:masterClrMapping/>
  </p:clrMapOvr>
  <p:transition>
    <p:dissolve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83" name="Rectangle 15"/>
          <p:cNvSpPr>
            <a:spLocks noChangeArrowheads="1"/>
          </p:cNvSpPr>
          <p:nvPr/>
        </p:nvSpPr>
        <p:spPr bwMode="auto">
          <a:xfrm>
            <a:off x="420688" y="3398838"/>
            <a:ext cx="1089025" cy="985837"/>
          </a:xfrm>
          <a:prstGeom prst="rect">
            <a:avLst/>
          </a:prstGeom>
          <a:solidFill>
            <a:srgbClr val="FF00FF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83984" name="Rectangle 16"/>
          <p:cNvSpPr>
            <a:spLocks noChangeArrowheads="1"/>
          </p:cNvSpPr>
          <p:nvPr/>
        </p:nvSpPr>
        <p:spPr bwMode="auto">
          <a:xfrm>
            <a:off x="2122488" y="3443288"/>
            <a:ext cx="1130300" cy="973137"/>
          </a:xfrm>
          <a:prstGeom prst="rect">
            <a:avLst/>
          </a:prstGeom>
          <a:solidFill>
            <a:srgbClr val="FF00FF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84008" name="AutoShape 40"/>
          <p:cNvSpPr>
            <a:spLocks noChangeArrowheads="1"/>
          </p:cNvSpPr>
          <p:nvPr/>
        </p:nvSpPr>
        <p:spPr bwMode="auto">
          <a:xfrm>
            <a:off x="174625" y="2163763"/>
            <a:ext cx="1243013" cy="1133475"/>
          </a:xfrm>
          <a:prstGeom prst="cube">
            <a:avLst>
              <a:gd name="adj" fmla="val 25000"/>
            </a:avLst>
          </a:prstGeom>
          <a:solidFill>
            <a:srgbClr val="FF00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>
              <a:solidFill>
                <a:srgbClr val="00FF00"/>
              </a:solidFill>
              <a:latin typeface="Arial" charset="0"/>
            </a:endParaRPr>
          </a:p>
        </p:txBody>
      </p:sp>
      <p:sp>
        <p:nvSpPr>
          <p:cNvPr id="84009" name="Rectangle 41"/>
          <p:cNvSpPr>
            <a:spLocks noChangeArrowheads="1"/>
          </p:cNvSpPr>
          <p:nvPr/>
        </p:nvSpPr>
        <p:spPr bwMode="auto">
          <a:xfrm>
            <a:off x="436563" y="4548188"/>
            <a:ext cx="1089025" cy="985837"/>
          </a:xfrm>
          <a:prstGeom prst="rect">
            <a:avLst/>
          </a:prstGeom>
          <a:solidFill>
            <a:srgbClr val="FF00FF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84010" name="Rectangle 42"/>
          <p:cNvSpPr>
            <a:spLocks noChangeArrowheads="1"/>
          </p:cNvSpPr>
          <p:nvPr/>
        </p:nvSpPr>
        <p:spPr bwMode="auto">
          <a:xfrm>
            <a:off x="2105025" y="4560888"/>
            <a:ext cx="1130300" cy="973137"/>
          </a:xfrm>
          <a:prstGeom prst="rect">
            <a:avLst/>
          </a:prstGeom>
          <a:solidFill>
            <a:srgbClr val="FF00FF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84011" name="Rectangle 43"/>
          <p:cNvSpPr>
            <a:spLocks noChangeArrowheads="1"/>
          </p:cNvSpPr>
          <p:nvPr/>
        </p:nvSpPr>
        <p:spPr bwMode="auto">
          <a:xfrm>
            <a:off x="423863" y="5668963"/>
            <a:ext cx="1089025" cy="985837"/>
          </a:xfrm>
          <a:prstGeom prst="rect">
            <a:avLst/>
          </a:prstGeom>
          <a:solidFill>
            <a:srgbClr val="FF00FF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84012" name="Rectangle 44"/>
          <p:cNvSpPr>
            <a:spLocks noChangeArrowheads="1"/>
          </p:cNvSpPr>
          <p:nvPr/>
        </p:nvSpPr>
        <p:spPr bwMode="auto">
          <a:xfrm>
            <a:off x="2120900" y="5707063"/>
            <a:ext cx="1130300" cy="973137"/>
          </a:xfrm>
          <a:prstGeom prst="rect">
            <a:avLst/>
          </a:prstGeom>
          <a:solidFill>
            <a:srgbClr val="FF00FF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84014" name="AutoShape 46"/>
          <p:cNvSpPr>
            <a:spLocks noChangeArrowheads="1"/>
          </p:cNvSpPr>
          <p:nvPr/>
        </p:nvSpPr>
        <p:spPr bwMode="auto">
          <a:xfrm>
            <a:off x="3975100" y="2003425"/>
            <a:ext cx="2424113" cy="1233488"/>
          </a:xfrm>
          <a:prstGeom prst="cube">
            <a:avLst>
              <a:gd name="adj" fmla="val 25000"/>
            </a:avLst>
          </a:prstGeom>
          <a:solidFill>
            <a:srgbClr val="00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84015" name="AutoShape 47"/>
          <p:cNvSpPr>
            <a:spLocks noChangeArrowheads="1"/>
          </p:cNvSpPr>
          <p:nvPr/>
        </p:nvSpPr>
        <p:spPr bwMode="auto">
          <a:xfrm>
            <a:off x="4294188" y="3468688"/>
            <a:ext cx="2103437" cy="828675"/>
          </a:xfrm>
          <a:prstGeom prst="flowChartProcess">
            <a:avLst/>
          </a:prstGeom>
          <a:solidFill>
            <a:srgbClr val="00FF00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84016" name="AutoShape 48"/>
          <p:cNvSpPr>
            <a:spLocks noChangeArrowheads="1"/>
          </p:cNvSpPr>
          <p:nvPr/>
        </p:nvSpPr>
        <p:spPr bwMode="auto">
          <a:xfrm>
            <a:off x="6688138" y="3441700"/>
            <a:ext cx="2103437" cy="828675"/>
          </a:xfrm>
          <a:prstGeom prst="flowChartProcess">
            <a:avLst/>
          </a:prstGeom>
          <a:solidFill>
            <a:srgbClr val="00FF00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84017" name="AutoShape 49"/>
          <p:cNvSpPr>
            <a:spLocks noChangeArrowheads="1"/>
          </p:cNvSpPr>
          <p:nvPr/>
        </p:nvSpPr>
        <p:spPr bwMode="auto">
          <a:xfrm>
            <a:off x="6745288" y="4543425"/>
            <a:ext cx="2103437" cy="828675"/>
          </a:xfrm>
          <a:prstGeom prst="flowChartProcess">
            <a:avLst/>
          </a:prstGeom>
          <a:solidFill>
            <a:srgbClr val="00FF00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84018" name="AutoShape 50"/>
          <p:cNvSpPr>
            <a:spLocks noChangeArrowheads="1"/>
          </p:cNvSpPr>
          <p:nvPr/>
        </p:nvSpPr>
        <p:spPr bwMode="auto">
          <a:xfrm>
            <a:off x="4308475" y="4598988"/>
            <a:ext cx="2103438" cy="828675"/>
          </a:xfrm>
          <a:prstGeom prst="flowChartProcess">
            <a:avLst/>
          </a:prstGeom>
          <a:solidFill>
            <a:srgbClr val="00FF00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84019" name="AutoShape 51"/>
          <p:cNvSpPr>
            <a:spLocks noChangeArrowheads="1"/>
          </p:cNvSpPr>
          <p:nvPr/>
        </p:nvSpPr>
        <p:spPr bwMode="auto">
          <a:xfrm>
            <a:off x="4337050" y="5719763"/>
            <a:ext cx="2103438" cy="828675"/>
          </a:xfrm>
          <a:prstGeom prst="flowChartProcess">
            <a:avLst/>
          </a:prstGeom>
          <a:solidFill>
            <a:srgbClr val="00FF00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84020" name="AutoShape 52"/>
          <p:cNvSpPr>
            <a:spLocks noChangeArrowheads="1"/>
          </p:cNvSpPr>
          <p:nvPr/>
        </p:nvSpPr>
        <p:spPr bwMode="auto">
          <a:xfrm>
            <a:off x="6835775" y="5705475"/>
            <a:ext cx="2103438" cy="828675"/>
          </a:xfrm>
          <a:prstGeom prst="flowChartProcess">
            <a:avLst/>
          </a:prstGeom>
          <a:solidFill>
            <a:srgbClr val="00FF00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84033" name="AutoShape 65"/>
          <p:cNvSpPr>
            <a:spLocks noChangeArrowheads="1"/>
          </p:cNvSpPr>
          <p:nvPr/>
        </p:nvSpPr>
        <p:spPr bwMode="auto">
          <a:xfrm>
            <a:off x="265113" y="1058863"/>
            <a:ext cx="1058862" cy="987425"/>
          </a:xfrm>
          <a:prstGeom prst="cube">
            <a:avLst>
              <a:gd name="adj" fmla="val 25000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84034" name="AutoShape 66"/>
          <p:cNvSpPr>
            <a:spLocks noChangeArrowheads="1"/>
          </p:cNvSpPr>
          <p:nvPr/>
        </p:nvSpPr>
        <p:spPr bwMode="auto">
          <a:xfrm>
            <a:off x="292100" y="233363"/>
            <a:ext cx="1058863" cy="1060450"/>
          </a:xfrm>
          <a:prstGeom prst="cube">
            <a:avLst>
              <a:gd name="adj" fmla="val 25000"/>
            </a:avLst>
          </a:prstGeom>
          <a:solidFill>
            <a:srgbClr val="0000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84036" name="AutoShape 68"/>
          <p:cNvSpPr>
            <a:spLocks noChangeArrowheads="1"/>
          </p:cNvSpPr>
          <p:nvPr/>
        </p:nvSpPr>
        <p:spPr bwMode="auto">
          <a:xfrm>
            <a:off x="6445250" y="971550"/>
            <a:ext cx="1741488" cy="827088"/>
          </a:xfrm>
          <a:prstGeom prst="cube">
            <a:avLst>
              <a:gd name="adj" fmla="val 25000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84037" name="AutoShape 69"/>
          <p:cNvSpPr>
            <a:spLocks noChangeArrowheads="1"/>
          </p:cNvSpPr>
          <p:nvPr/>
        </p:nvSpPr>
        <p:spPr bwMode="auto">
          <a:xfrm>
            <a:off x="6459538" y="304800"/>
            <a:ext cx="1741487" cy="885825"/>
          </a:xfrm>
          <a:prstGeom prst="cube">
            <a:avLst>
              <a:gd name="adj" fmla="val 25000"/>
            </a:avLst>
          </a:prstGeom>
          <a:solidFill>
            <a:srgbClr val="0000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>
              <a:solidFill>
                <a:srgbClr val="0000FF"/>
              </a:solidFill>
              <a:latin typeface="Arial" charset="0"/>
            </a:endParaRPr>
          </a:p>
        </p:txBody>
      </p:sp>
      <p:sp>
        <p:nvSpPr>
          <p:cNvPr id="84039" name="Text Box 71"/>
          <p:cNvSpPr txBox="1">
            <a:spLocks noChangeArrowheads="1"/>
          </p:cNvSpPr>
          <p:nvPr/>
        </p:nvSpPr>
        <p:spPr bwMode="auto">
          <a:xfrm>
            <a:off x="2147888" y="479425"/>
            <a:ext cx="4065587" cy="10064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6000" b="1">
                <a:latin typeface=".VnTime" pitchFamily="34" charset="0"/>
              </a:rPr>
              <a:t>Gièng nhau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0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40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40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0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840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0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500"/>
                                        <p:tgtEl>
                                          <p:spTgt spid="840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1" dur="500"/>
                                        <p:tgtEl>
                                          <p:spTgt spid="839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4" dur="500"/>
                                        <p:tgtEl>
                                          <p:spTgt spid="839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0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840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0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0" dur="500"/>
                                        <p:tgtEl>
                                          <p:spTgt spid="840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0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3" dur="500"/>
                                        <p:tgtEl>
                                          <p:spTgt spid="840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0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6" dur="500"/>
                                        <p:tgtEl>
                                          <p:spTgt spid="840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0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9" dur="500"/>
                                        <p:tgtEl>
                                          <p:spTgt spid="840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0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2" dur="500"/>
                                        <p:tgtEl>
                                          <p:spTgt spid="840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0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5" dur="500"/>
                                        <p:tgtEl>
                                          <p:spTgt spid="840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0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8" dur="500"/>
                                        <p:tgtEl>
                                          <p:spTgt spid="840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0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1" dur="500"/>
                                        <p:tgtEl>
                                          <p:spTgt spid="840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0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4" dur="500"/>
                                        <p:tgtEl>
                                          <p:spTgt spid="840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8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58" dur="2000" fill="hold"/>
                                        <p:tgtEl>
                                          <p:spTgt spid="8400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9" presetID="8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0" dur="2000" fill="hold"/>
                                        <p:tgtEl>
                                          <p:spTgt spid="840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63" presetClass="path" presetSubtype="0" accel="50000" decel="5000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.25 0  E" pathEditMode="relative" ptsTypes="">
                                      <p:cBhvr>
                                        <p:cTn id="64" dur="2000" fill="hold"/>
                                        <p:tgtEl>
                                          <p:spTgt spid="8400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65" presetID="63" presetClass="path" presetSubtype="0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.25 0  E" pathEditMode="relative" ptsTypes="">
                                      <p:cBhvr>
                                        <p:cTn id="66" dur="2000" fill="hold"/>
                                        <p:tgtEl>
                                          <p:spTgt spid="840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1" dur="2000"/>
                                        <p:tgtEl>
                                          <p:spTgt spid="840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840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840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82" dur="2000"/>
                                        <p:tgtEl>
                                          <p:spTgt spid="840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0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840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840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3983" grpId="0" animBg="1"/>
      <p:bldP spid="83984" grpId="0" animBg="1"/>
      <p:bldP spid="84008" grpId="0" animBg="1"/>
      <p:bldP spid="84008" grpId="1" animBg="1"/>
      <p:bldP spid="84008" grpId="2" animBg="1"/>
      <p:bldP spid="84009" grpId="0" animBg="1"/>
      <p:bldP spid="84010" grpId="0" animBg="1"/>
      <p:bldP spid="84011" grpId="0" animBg="1"/>
      <p:bldP spid="84012" grpId="0" animBg="1"/>
      <p:bldP spid="84014" grpId="0" animBg="1"/>
      <p:bldP spid="84014" grpId="1" animBg="1"/>
      <p:bldP spid="84014" grpId="2" animBg="1"/>
      <p:bldP spid="84015" grpId="0" animBg="1"/>
      <p:bldP spid="84016" grpId="0" animBg="1"/>
      <p:bldP spid="84017" grpId="0" animBg="1"/>
      <p:bldP spid="84018" grpId="0" animBg="1"/>
      <p:bldP spid="84019" grpId="0" animBg="1"/>
      <p:bldP spid="84020" grpId="0" animBg="1"/>
      <p:bldP spid="84033" grpId="0" animBg="1"/>
      <p:bldP spid="84034" grpId="0" animBg="1"/>
      <p:bldP spid="84036" grpId="0" animBg="1"/>
      <p:bldP spid="84037" grpId="0" animBg="1"/>
      <p:bldP spid="84039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20" name="Text Box 4"/>
          <p:cNvSpPr txBox="1">
            <a:spLocks noChangeArrowheads="1"/>
          </p:cNvSpPr>
          <p:nvPr/>
        </p:nvSpPr>
        <p:spPr bwMode="auto">
          <a:xfrm>
            <a:off x="1858963" y="0"/>
            <a:ext cx="6297612" cy="10064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6000" b="1">
                <a:solidFill>
                  <a:srgbClr val="FF0000"/>
                </a:solidFill>
                <a:latin typeface=".VnTime" pitchFamily="34" charset="0"/>
              </a:rPr>
              <a:t>Kh¸c nhau</a:t>
            </a:r>
          </a:p>
        </p:txBody>
      </p:sp>
      <p:sp>
        <p:nvSpPr>
          <p:cNvPr id="86021" name="Rectangle 5"/>
          <p:cNvSpPr>
            <a:spLocks noChangeArrowheads="1"/>
          </p:cNvSpPr>
          <p:nvPr/>
        </p:nvSpPr>
        <p:spPr bwMode="auto">
          <a:xfrm>
            <a:off x="4951413" y="3714750"/>
            <a:ext cx="1827212" cy="814388"/>
          </a:xfrm>
          <a:prstGeom prst="rect">
            <a:avLst/>
          </a:prstGeom>
          <a:solidFill>
            <a:srgbClr val="00FF00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86022" name="Rectangle 6"/>
          <p:cNvSpPr>
            <a:spLocks noChangeArrowheads="1"/>
          </p:cNvSpPr>
          <p:nvPr/>
        </p:nvSpPr>
        <p:spPr bwMode="auto">
          <a:xfrm>
            <a:off x="4992688" y="4803775"/>
            <a:ext cx="1800225" cy="828675"/>
          </a:xfrm>
          <a:prstGeom prst="rect">
            <a:avLst/>
          </a:prstGeom>
          <a:solidFill>
            <a:srgbClr val="00FF00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86023" name="Rectangle 7"/>
          <p:cNvSpPr>
            <a:spLocks noChangeArrowheads="1"/>
          </p:cNvSpPr>
          <p:nvPr/>
        </p:nvSpPr>
        <p:spPr bwMode="auto">
          <a:xfrm>
            <a:off x="7081838" y="4818063"/>
            <a:ext cx="1841500" cy="784225"/>
          </a:xfrm>
          <a:prstGeom prst="rect">
            <a:avLst/>
          </a:prstGeom>
          <a:solidFill>
            <a:srgbClr val="00FF00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86024" name="Rectangle 8"/>
          <p:cNvSpPr>
            <a:spLocks noChangeArrowheads="1"/>
          </p:cNvSpPr>
          <p:nvPr/>
        </p:nvSpPr>
        <p:spPr bwMode="auto">
          <a:xfrm>
            <a:off x="7140575" y="5891213"/>
            <a:ext cx="1828800" cy="769937"/>
          </a:xfrm>
          <a:prstGeom prst="rect">
            <a:avLst/>
          </a:prstGeom>
          <a:solidFill>
            <a:srgbClr val="00FF00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86027" name="Rectangle 11"/>
          <p:cNvSpPr>
            <a:spLocks noChangeArrowheads="1"/>
          </p:cNvSpPr>
          <p:nvPr/>
        </p:nvSpPr>
        <p:spPr bwMode="auto">
          <a:xfrm>
            <a:off x="5003800" y="5870575"/>
            <a:ext cx="1844675" cy="798513"/>
          </a:xfrm>
          <a:prstGeom prst="rect">
            <a:avLst/>
          </a:prstGeom>
          <a:solidFill>
            <a:srgbClr val="00FF00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86030" name="Rectangle 14"/>
          <p:cNvSpPr>
            <a:spLocks noChangeArrowheads="1"/>
          </p:cNvSpPr>
          <p:nvPr/>
        </p:nvSpPr>
        <p:spPr bwMode="auto">
          <a:xfrm>
            <a:off x="7067550" y="3759200"/>
            <a:ext cx="1828800" cy="727075"/>
          </a:xfrm>
          <a:prstGeom prst="rect">
            <a:avLst/>
          </a:prstGeom>
          <a:solidFill>
            <a:srgbClr val="00FF00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>
              <a:solidFill>
                <a:srgbClr val="00FF00"/>
              </a:solidFill>
              <a:latin typeface="Arial" charset="0"/>
            </a:endParaRPr>
          </a:p>
        </p:txBody>
      </p:sp>
      <p:sp>
        <p:nvSpPr>
          <p:cNvPr id="86031" name="Rectangle 15"/>
          <p:cNvSpPr>
            <a:spLocks noChangeArrowheads="1"/>
          </p:cNvSpPr>
          <p:nvPr/>
        </p:nvSpPr>
        <p:spPr bwMode="auto">
          <a:xfrm>
            <a:off x="565150" y="4092575"/>
            <a:ext cx="1335088" cy="1147763"/>
          </a:xfrm>
          <a:prstGeom prst="rect">
            <a:avLst/>
          </a:prstGeom>
          <a:solidFill>
            <a:srgbClr val="FF00FF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86032" name="Rectangle 16"/>
          <p:cNvSpPr>
            <a:spLocks noChangeArrowheads="1"/>
          </p:cNvSpPr>
          <p:nvPr/>
        </p:nvSpPr>
        <p:spPr bwMode="auto">
          <a:xfrm>
            <a:off x="552450" y="5473700"/>
            <a:ext cx="1335088" cy="1147763"/>
          </a:xfrm>
          <a:prstGeom prst="rect">
            <a:avLst/>
          </a:prstGeom>
          <a:solidFill>
            <a:srgbClr val="FF00FF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86033" name="Rectangle 17"/>
          <p:cNvSpPr>
            <a:spLocks noChangeArrowheads="1"/>
          </p:cNvSpPr>
          <p:nvPr/>
        </p:nvSpPr>
        <p:spPr bwMode="auto">
          <a:xfrm>
            <a:off x="547688" y="2671763"/>
            <a:ext cx="1335087" cy="1147762"/>
          </a:xfrm>
          <a:prstGeom prst="rect">
            <a:avLst/>
          </a:prstGeom>
          <a:solidFill>
            <a:srgbClr val="FF00FF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86034" name="Rectangle 18"/>
          <p:cNvSpPr>
            <a:spLocks noChangeArrowheads="1"/>
          </p:cNvSpPr>
          <p:nvPr/>
        </p:nvSpPr>
        <p:spPr bwMode="auto">
          <a:xfrm>
            <a:off x="2351088" y="4076700"/>
            <a:ext cx="1335087" cy="1147763"/>
          </a:xfrm>
          <a:prstGeom prst="rect">
            <a:avLst/>
          </a:prstGeom>
          <a:solidFill>
            <a:srgbClr val="FF00FF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86035" name="Rectangle 19"/>
          <p:cNvSpPr>
            <a:spLocks noChangeArrowheads="1"/>
          </p:cNvSpPr>
          <p:nvPr/>
        </p:nvSpPr>
        <p:spPr bwMode="auto">
          <a:xfrm>
            <a:off x="2335213" y="2700338"/>
            <a:ext cx="1335087" cy="1147762"/>
          </a:xfrm>
          <a:prstGeom prst="rect">
            <a:avLst/>
          </a:prstGeom>
          <a:solidFill>
            <a:srgbClr val="FF00FF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86038" name="Rectangle 22"/>
          <p:cNvSpPr>
            <a:spLocks noChangeArrowheads="1"/>
          </p:cNvSpPr>
          <p:nvPr/>
        </p:nvSpPr>
        <p:spPr bwMode="auto">
          <a:xfrm>
            <a:off x="2393950" y="5456238"/>
            <a:ext cx="1335088" cy="1147762"/>
          </a:xfrm>
          <a:prstGeom prst="rect">
            <a:avLst/>
          </a:prstGeom>
          <a:solidFill>
            <a:srgbClr val="FF00FF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86043" name="Line 27"/>
          <p:cNvSpPr>
            <a:spLocks noChangeShapeType="1"/>
          </p:cNvSpPr>
          <p:nvPr/>
        </p:nvSpPr>
        <p:spPr bwMode="auto">
          <a:xfrm>
            <a:off x="4746625" y="1306513"/>
            <a:ext cx="0" cy="5551487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86044" name="AutoShape 28"/>
          <p:cNvSpPr>
            <a:spLocks noChangeArrowheads="1"/>
          </p:cNvSpPr>
          <p:nvPr/>
        </p:nvSpPr>
        <p:spPr bwMode="auto">
          <a:xfrm>
            <a:off x="1349375" y="827088"/>
            <a:ext cx="1597025" cy="1481137"/>
          </a:xfrm>
          <a:prstGeom prst="cube">
            <a:avLst>
              <a:gd name="adj" fmla="val 25000"/>
            </a:avLst>
          </a:prstGeom>
          <a:solidFill>
            <a:srgbClr val="FF00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86045" name="AutoShape 29"/>
          <p:cNvSpPr>
            <a:spLocks noChangeArrowheads="1"/>
          </p:cNvSpPr>
          <p:nvPr/>
        </p:nvSpPr>
        <p:spPr bwMode="auto">
          <a:xfrm>
            <a:off x="5732463" y="1481138"/>
            <a:ext cx="2251075" cy="1030287"/>
          </a:xfrm>
          <a:prstGeom prst="cube">
            <a:avLst>
              <a:gd name="adj" fmla="val 25000"/>
            </a:avLst>
          </a:prstGeom>
          <a:solidFill>
            <a:srgbClr val="00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60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860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7" dur="2000"/>
                                        <p:tgtEl>
                                          <p:spTgt spid="860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0" dur="2000"/>
                                        <p:tgtEl>
                                          <p:spTgt spid="86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3" dur="2000"/>
                                        <p:tgtEl>
                                          <p:spTgt spid="860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6" dur="2000"/>
                                        <p:tgtEl>
                                          <p:spTgt spid="860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9" dur="2000"/>
                                        <p:tgtEl>
                                          <p:spTgt spid="860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2" dur="2000"/>
                                        <p:tgtEl>
                                          <p:spTgt spid="860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860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860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3" dur="2000"/>
                                        <p:tgtEl>
                                          <p:spTgt spid="860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6" dur="2000"/>
                                        <p:tgtEl>
                                          <p:spTgt spid="860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9" dur="2000"/>
                                        <p:tgtEl>
                                          <p:spTgt spid="860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2" dur="2000"/>
                                        <p:tgtEl>
                                          <p:spTgt spid="860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5" dur="2000"/>
                                        <p:tgtEl>
                                          <p:spTgt spid="86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8" dur="2000"/>
                                        <p:tgtEl>
                                          <p:spTgt spid="86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6020" grpId="0"/>
      <p:bldP spid="86021" grpId="0" animBg="1"/>
      <p:bldP spid="86022" grpId="0" animBg="1"/>
      <p:bldP spid="86023" grpId="0" animBg="1"/>
      <p:bldP spid="86024" grpId="0" animBg="1"/>
      <p:bldP spid="86027" grpId="0" animBg="1"/>
      <p:bldP spid="86030" grpId="0" animBg="1"/>
      <p:bldP spid="86031" grpId="0" animBg="1"/>
      <p:bldP spid="86032" grpId="0" animBg="1"/>
      <p:bldP spid="86033" grpId="0" animBg="1"/>
      <p:bldP spid="86034" grpId="0" animBg="1"/>
      <p:bldP spid="86035" grpId="0" animBg="1"/>
      <p:bldP spid="86038" grpId="0" animBg="1"/>
      <p:bldP spid="86044" grpId="0" animBg="1"/>
      <p:bldP spid="86045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WordArt 6"/>
          <p:cNvSpPr>
            <a:spLocks noChangeArrowheads="1" noChangeShapeType="1" noTextEdit="1"/>
          </p:cNvSpPr>
          <p:nvPr/>
        </p:nvSpPr>
        <p:spPr bwMode="auto">
          <a:xfrm>
            <a:off x="3952875" y="3078163"/>
            <a:ext cx="1238250" cy="708025"/>
          </a:xfrm>
          <a:prstGeom prst="rect">
            <a:avLst/>
          </a:prstGeom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</a:bodyPr>
          <a:lstStyle/>
          <a:p>
            <a:pPr algn="ctr"/>
            <a:r>
              <a:rPr lang="en-US" sz="3600" b="1" kern="10">
                <a:ln w="9525">
                  <a:noFill/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Phần 1</a:t>
            </a:r>
          </a:p>
        </p:txBody>
      </p:sp>
      <p:pic>
        <p:nvPicPr>
          <p:cNvPr id="41987" name="Picture 7" descr="Picture2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988" name="WordArt 9"/>
          <p:cNvSpPr>
            <a:spLocks noChangeArrowheads="1" noChangeShapeType="1" noTextEdit="1"/>
          </p:cNvSpPr>
          <p:nvPr/>
        </p:nvSpPr>
        <p:spPr bwMode="auto">
          <a:xfrm>
            <a:off x="2286000" y="685800"/>
            <a:ext cx="2819400" cy="1066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endParaRPr lang="en-US" sz="3600" b="1" kern="10">
              <a:ln w="19050">
                <a:solidFill>
                  <a:srgbClr val="99CCFF"/>
                </a:solidFill>
                <a:round/>
                <a:headEnd/>
                <a:tailEnd/>
              </a:ln>
              <a:solidFill>
                <a:srgbClr val="0066CC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41989" name="WordArt 10"/>
          <p:cNvSpPr>
            <a:spLocks noChangeArrowheads="1" noChangeShapeType="1" noTextEdit="1"/>
          </p:cNvSpPr>
          <p:nvPr/>
        </p:nvSpPr>
        <p:spPr bwMode="auto">
          <a:xfrm>
            <a:off x="685800" y="3505200"/>
            <a:ext cx="5867400" cy="1752600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32056"/>
              </a:avLst>
            </a:prstTxWarp>
          </a:bodyPr>
          <a:lstStyle/>
          <a:p>
            <a:pPr algn="ctr"/>
            <a:r>
              <a:rPr lang="en-US" sz="3600" b="1" kern="10" dirty="0" err="1" smtClean="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Bé</a:t>
            </a:r>
            <a:r>
              <a:rPr lang="en-US" sz="3600" b="1" kern="10" dirty="0" smtClean="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3600" b="1" kern="10" dirty="0" err="1" smtClean="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cảm</a:t>
            </a:r>
            <a:r>
              <a:rPr lang="en-US" sz="3600" b="1" kern="10" dirty="0" smtClean="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3600" b="1" kern="10" dirty="0" err="1" smtClean="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nhận</a:t>
            </a:r>
            <a:endParaRPr lang="en-US" sz="3600" b="1" kern="10" dirty="0">
              <a:ln w="9525">
                <a:solidFill>
                  <a:srgbClr val="CC99FF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6600CC"/>
                  </a:gs>
                  <a:gs pos="100000">
                    <a:srgbClr val="CC00CC"/>
                  </a:gs>
                </a:gsLst>
                <a:lin ang="5400000" scaled="1"/>
              </a:gradFill>
              <a:effectLst>
                <a:outerShdw dist="53882" dir="2700000" algn="ctr" rotWithShape="0">
                  <a:srgbClr val="9999FF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981200" y="838200"/>
            <a:ext cx="3733800" cy="1107996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600" b="1" kern="10" dirty="0" err="1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Trò</a:t>
            </a:r>
            <a:r>
              <a:rPr lang="en-US" sz="6600" b="1" kern="10" dirty="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6600" b="1" kern="10" dirty="0" err="1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chơi</a:t>
            </a:r>
            <a:endParaRPr lang="en-US" sz="6600" dirty="0">
              <a:solidFill>
                <a:prstClr val="black"/>
              </a:solidFill>
              <a:latin typeface="Arial" pitchFamily="34" charset="0"/>
              <a:cs typeface="+mn-cs"/>
            </a:endParaRPr>
          </a:p>
        </p:txBody>
      </p:sp>
      <p:pic>
        <p:nvPicPr>
          <p:cNvPr id="41991" name="Picture 34" descr="cuctinhyeu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19800" y="5410200"/>
            <a:ext cx="8382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992" name="Picture 34" descr="cuctinhyeu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09800" y="5410200"/>
            <a:ext cx="8382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993" name="Picture 34" descr="cuctinhyeu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" y="5486400"/>
            <a:ext cx="8382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994" name="Picture 34" descr="cuctinhyeu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191000" y="5486400"/>
            <a:ext cx="8382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995" name="Picture 35" descr="Picture1chimcanh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flipH="1">
            <a:off x="7086600" y="0"/>
            <a:ext cx="2057400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996" name="Picture 5" descr="FC393A0D6B0F44E2BDCF0A912FDC3DC5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flipH="1">
            <a:off x="381000" y="2209800"/>
            <a:ext cx="1279525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997" name="Picture 5" descr="FC393A0D6B0F44E2BDCF0A912FDC3DC5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flipH="1">
            <a:off x="5562600" y="2209800"/>
            <a:ext cx="1279525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WordArt 6"/>
          <p:cNvSpPr>
            <a:spLocks noChangeArrowheads="1" noChangeShapeType="1" noTextEdit="1"/>
          </p:cNvSpPr>
          <p:nvPr/>
        </p:nvSpPr>
        <p:spPr bwMode="auto">
          <a:xfrm>
            <a:off x="3952875" y="3078163"/>
            <a:ext cx="1238250" cy="708025"/>
          </a:xfrm>
          <a:prstGeom prst="rect">
            <a:avLst/>
          </a:prstGeom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</a:bodyPr>
          <a:lstStyle/>
          <a:p>
            <a:pPr algn="ctr"/>
            <a:r>
              <a:rPr lang="en-US" sz="3600" b="1" kern="10">
                <a:ln w="9525">
                  <a:noFill/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Phần 1</a:t>
            </a:r>
          </a:p>
        </p:txBody>
      </p:sp>
      <p:pic>
        <p:nvPicPr>
          <p:cNvPr id="46083" name="Picture 7" descr="Picture2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6084" name="WordArt 9"/>
          <p:cNvSpPr>
            <a:spLocks noChangeArrowheads="1" noChangeShapeType="1" noTextEdit="1"/>
          </p:cNvSpPr>
          <p:nvPr/>
        </p:nvSpPr>
        <p:spPr bwMode="auto">
          <a:xfrm>
            <a:off x="2286000" y="685800"/>
            <a:ext cx="2819400" cy="1066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endParaRPr lang="en-US" sz="3600" b="1" kern="10">
              <a:ln w="19050">
                <a:solidFill>
                  <a:srgbClr val="99CCFF"/>
                </a:solidFill>
                <a:round/>
                <a:headEnd/>
                <a:tailEnd/>
              </a:ln>
              <a:solidFill>
                <a:srgbClr val="0066CC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46085" name="WordArt 10"/>
          <p:cNvSpPr>
            <a:spLocks noChangeArrowheads="1" noChangeShapeType="1" noTextEdit="1"/>
          </p:cNvSpPr>
          <p:nvPr/>
        </p:nvSpPr>
        <p:spPr bwMode="auto">
          <a:xfrm>
            <a:off x="685800" y="3505200"/>
            <a:ext cx="5867400" cy="1752600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32056"/>
              </a:avLst>
            </a:prstTxWarp>
          </a:bodyPr>
          <a:lstStyle/>
          <a:p>
            <a:pPr algn="ctr"/>
            <a:r>
              <a:rPr lang="en-US" sz="3600" b="1" kern="10" dirty="0" err="1" smtClean="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Thi</a:t>
            </a:r>
            <a:r>
              <a:rPr lang="en-US" sz="3600" b="1" kern="10" dirty="0" smtClean="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3600" b="1" kern="10" dirty="0" err="1" smtClean="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đội</a:t>
            </a:r>
            <a:r>
              <a:rPr lang="en-US" sz="3600" b="1" kern="10" dirty="0" smtClean="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3600" b="1" kern="10" dirty="0" err="1" smtClean="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nào</a:t>
            </a:r>
            <a:r>
              <a:rPr lang="en-US" sz="3600" b="1" kern="10" dirty="0" smtClean="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3600" b="1" kern="10" dirty="0" err="1" smtClean="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nhanh</a:t>
            </a:r>
            <a:endParaRPr lang="en-US" sz="3600" b="1" kern="10" dirty="0">
              <a:ln w="9525">
                <a:solidFill>
                  <a:srgbClr val="CC99FF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6600CC"/>
                  </a:gs>
                  <a:gs pos="100000">
                    <a:srgbClr val="CC00CC"/>
                  </a:gs>
                </a:gsLst>
                <a:lin ang="5400000" scaled="1"/>
              </a:gradFill>
              <a:effectLst>
                <a:outerShdw dist="53882" dir="2700000" algn="ctr" rotWithShape="0">
                  <a:srgbClr val="9999FF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981200" y="838200"/>
            <a:ext cx="3733800" cy="1107996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600" b="1" kern="10" dirty="0" err="1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Trò</a:t>
            </a:r>
            <a:r>
              <a:rPr lang="en-US" sz="6600" b="1" kern="10" dirty="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6600" b="1" kern="10" dirty="0" err="1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chơi</a:t>
            </a:r>
            <a:endParaRPr lang="en-US" sz="6600" dirty="0">
              <a:solidFill>
                <a:prstClr val="black"/>
              </a:solidFill>
              <a:latin typeface="Arial" pitchFamily="34" charset="0"/>
              <a:cs typeface="+mn-cs"/>
            </a:endParaRPr>
          </a:p>
        </p:txBody>
      </p:sp>
      <p:pic>
        <p:nvPicPr>
          <p:cNvPr id="46087" name="Picture 34" descr="cuctinhyeu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19800" y="5410200"/>
            <a:ext cx="8382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6088" name="Picture 34" descr="cuctinhyeu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09800" y="5410200"/>
            <a:ext cx="8382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6089" name="Picture 34" descr="cuctinhyeu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" y="5486400"/>
            <a:ext cx="8382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6090" name="Picture 34" descr="cuctinhyeu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191000" y="5486400"/>
            <a:ext cx="8382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6091" name="Picture 35" descr="Picture1chimcanh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flipH="1">
            <a:off x="7086600" y="0"/>
            <a:ext cx="2057400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6092" name="Picture 5" descr="FC393A0D6B0F44E2BDCF0A912FDC3DC5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flipH="1">
            <a:off x="381000" y="2209800"/>
            <a:ext cx="1279525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6093" name="Picture 5" descr="FC393A0D6B0F44E2BDCF0A912FDC3DC5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flipH="1">
            <a:off x="5562600" y="2209800"/>
            <a:ext cx="1279525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41"/>
          <p:cNvGrpSpPr>
            <a:grpSpLocks/>
          </p:cNvGrpSpPr>
          <p:nvPr/>
        </p:nvGrpSpPr>
        <p:grpSpPr bwMode="auto">
          <a:xfrm>
            <a:off x="4810125" y="3397250"/>
            <a:ext cx="3622675" cy="3460750"/>
            <a:chOff x="3432" y="1000"/>
            <a:chExt cx="2328" cy="2308"/>
          </a:xfrm>
        </p:grpSpPr>
        <p:sp>
          <p:nvSpPr>
            <p:cNvPr id="2059" name="AutoShape 11"/>
            <p:cNvSpPr>
              <a:spLocks noChangeArrowheads="1"/>
            </p:cNvSpPr>
            <p:nvPr/>
          </p:nvSpPr>
          <p:spPr bwMode="auto">
            <a:xfrm rot="16200000" flipH="1">
              <a:off x="4333" y="1881"/>
              <a:ext cx="2304" cy="550"/>
            </a:xfrm>
            <a:prstGeom prst="parallelogram">
              <a:avLst>
                <a:gd name="adj" fmla="val 104902"/>
              </a:avLst>
            </a:prstGeom>
            <a:gradFill rotWithShape="1">
              <a:gsLst>
                <a:gs pos="0">
                  <a:schemeClr val="accent1"/>
                </a:gs>
                <a:gs pos="100000">
                  <a:schemeClr val="accent1">
                    <a:gamma/>
                    <a:shade val="66275"/>
                    <a:invGamma/>
                  </a:schemeClr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61" name="AutoShape 13"/>
            <p:cNvSpPr>
              <a:spLocks noChangeArrowheads="1"/>
            </p:cNvSpPr>
            <p:nvPr/>
          </p:nvSpPr>
          <p:spPr bwMode="auto">
            <a:xfrm>
              <a:off x="3432" y="1000"/>
              <a:ext cx="2304" cy="576"/>
            </a:xfrm>
            <a:prstGeom prst="parallelogram">
              <a:avLst>
                <a:gd name="adj" fmla="val 97926"/>
              </a:avLst>
            </a:prstGeom>
            <a:gradFill rotWithShape="1">
              <a:gsLst>
                <a:gs pos="0">
                  <a:schemeClr val="accent1"/>
                </a:gs>
                <a:gs pos="100000">
                  <a:schemeClr val="accent1">
                    <a:gamma/>
                    <a:shade val="66275"/>
                    <a:invGamma/>
                  </a:schemeClr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2062" name="Rectangle 14"/>
          <p:cNvSpPr>
            <a:spLocks noChangeArrowheads="1"/>
          </p:cNvSpPr>
          <p:nvPr/>
        </p:nvSpPr>
        <p:spPr bwMode="auto">
          <a:xfrm>
            <a:off x="4854575" y="4259263"/>
            <a:ext cx="2701925" cy="2598737"/>
          </a:xfrm>
          <a:prstGeom prst="rect">
            <a:avLst/>
          </a:prstGeom>
          <a:solidFill>
            <a:schemeClr val="folHlink"/>
          </a:solidFill>
          <a:ln w="9525">
            <a:solidFill>
              <a:srgbClr val="FF33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3" name="Group 48"/>
          <p:cNvGrpSpPr>
            <a:grpSpLocks/>
          </p:cNvGrpSpPr>
          <p:nvPr/>
        </p:nvGrpSpPr>
        <p:grpSpPr bwMode="auto">
          <a:xfrm>
            <a:off x="442913" y="4311650"/>
            <a:ext cx="4025900" cy="2546350"/>
            <a:chOff x="-1077" y="992"/>
            <a:chExt cx="3149" cy="2094"/>
          </a:xfrm>
        </p:grpSpPr>
        <p:sp>
          <p:nvSpPr>
            <p:cNvPr id="2097" name="Freeform 49"/>
            <p:cNvSpPr>
              <a:spLocks/>
            </p:cNvSpPr>
            <p:nvPr/>
          </p:nvSpPr>
          <p:spPr bwMode="auto">
            <a:xfrm>
              <a:off x="-1077" y="2560"/>
              <a:ext cx="3133" cy="526"/>
            </a:xfrm>
            <a:custGeom>
              <a:avLst/>
              <a:gdLst/>
              <a:ahLst/>
              <a:cxnLst>
                <a:cxn ang="0">
                  <a:pos x="0" y="526"/>
                </a:cxn>
                <a:cxn ang="0">
                  <a:pos x="2629" y="520"/>
                </a:cxn>
                <a:cxn ang="0">
                  <a:pos x="3133" y="8"/>
                </a:cxn>
                <a:cxn ang="0">
                  <a:pos x="573" y="0"/>
                </a:cxn>
                <a:cxn ang="0">
                  <a:pos x="0" y="509"/>
                </a:cxn>
              </a:cxnLst>
              <a:rect l="0" t="0" r="r" b="b"/>
              <a:pathLst>
                <a:path w="3133" h="526">
                  <a:moveTo>
                    <a:pt x="0" y="526"/>
                  </a:moveTo>
                  <a:lnTo>
                    <a:pt x="2629" y="520"/>
                  </a:lnTo>
                  <a:lnTo>
                    <a:pt x="3133" y="8"/>
                  </a:lnTo>
                  <a:lnTo>
                    <a:pt x="573" y="0"/>
                  </a:lnTo>
                  <a:lnTo>
                    <a:pt x="0" y="509"/>
                  </a:lnTo>
                </a:path>
              </a:pathLst>
            </a:custGeom>
            <a:gradFill rotWithShape="1">
              <a:gsLst>
                <a:gs pos="0">
                  <a:srgbClr val="CC99FF">
                    <a:gamma/>
                    <a:shade val="46275"/>
                    <a:invGamma/>
                  </a:srgbClr>
                </a:gs>
                <a:gs pos="100000">
                  <a:srgbClr val="CC99FF"/>
                </a:gs>
              </a:gsLst>
              <a:lin ang="5400000" scaled="1"/>
            </a:gradFill>
            <a:ln w="9525">
              <a:solidFill>
                <a:srgbClr val="FF3300"/>
              </a:solidFill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098" name="AutoShape 50"/>
            <p:cNvSpPr>
              <a:spLocks noChangeArrowheads="1"/>
            </p:cNvSpPr>
            <p:nvPr/>
          </p:nvSpPr>
          <p:spPr bwMode="auto">
            <a:xfrm>
              <a:off x="-1064" y="1005"/>
              <a:ext cx="3127" cy="2065"/>
            </a:xfrm>
            <a:prstGeom prst="cube">
              <a:avLst>
                <a:gd name="adj" fmla="val 24213"/>
              </a:avLst>
            </a:prstGeom>
            <a:noFill/>
            <a:ln w="38100">
              <a:solidFill>
                <a:srgbClr val="FF33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99" name="Freeform 51"/>
            <p:cNvSpPr>
              <a:spLocks/>
            </p:cNvSpPr>
            <p:nvPr/>
          </p:nvSpPr>
          <p:spPr bwMode="auto">
            <a:xfrm>
              <a:off x="1558" y="1000"/>
              <a:ext cx="514" cy="2067"/>
            </a:xfrm>
            <a:custGeom>
              <a:avLst/>
              <a:gdLst/>
              <a:ahLst/>
              <a:cxnLst>
                <a:cxn ang="0">
                  <a:pos x="0" y="500"/>
                </a:cxn>
                <a:cxn ang="0">
                  <a:pos x="506" y="0"/>
                </a:cxn>
                <a:cxn ang="0">
                  <a:pos x="514" y="1576"/>
                </a:cxn>
                <a:cxn ang="0">
                  <a:pos x="0" y="2067"/>
                </a:cxn>
                <a:cxn ang="0">
                  <a:pos x="7" y="490"/>
                </a:cxn>
              </a:cxnLst>
              <a:rect l="0" t="0" r="r" b="b"/>
              <a:pathLst>
                <a:path w="514" h="2067">
                  <a:moveTo>
                    <a:pt x="0" y="500"/>
                  </a:moveTo>
                  <a:lnTo>
                    <a:pt x="506" y="0"/>
                  </a:lnTo>
                  <a:lnTo>
                    <a:pt x="514" y="1576"/>
                  </a:lnTo>
                  <a:lnTo>
                    <a:pt x="0" y="2067"/>
                  </a:lnTo>
                  <a:lnTo>
                    <a:pt x="7" y="490"/>
                  </a:lnTo>
                </a:path>
              </a:pathLst>
            </a:custGeom>
            <a:gradFill rotWithShape="1">
              <a:gsLst>
                <a:gs pos="0">
                  <a:srgbClr val="FFFF99"/>
                </a:gs>
                <a:gs pos="100000">
                  <a:srgbClr val="FFFF99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9525">
              <a:solidFill>
                <a:srgbClr val="FF3300"/>
              </a:solidFill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100" name="Rectangle 52"/>
            <p:cNvSpPr>
              <a:spLocks noChangeArrowheads="1"/>
            </p:cNvSpPr>
            <p:nvPr/>
          </p:nvSpPr>
          <p:spPr bwMode="auto">
            <a:xfrm>
              <a:off x="-1054" y="1494"/>
              <a:ext cx="2615" cy="1579"/>
            </a:xfrm>
            <a:prstGeom prst="rect">
              <a:avLst/>
            </a:prstGeom>
            <a:solidFill>
              <a:srgbClr val="FF99CC"/>
            </a:solidFill>
            <a:ln w="9525">
              <a:solidFill>
                <a:srgbClr val="FF33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01" name="Freeform 53"/>
            <p:cNvSpPr>
              <a:spLocks/>
            </p:cNvSpPr>
            <p:nvPr/>
          </p:nvSpPr>
          <p:spPr bwMode="auto">
            <a:xfrm>
              <a:off x="-1040" y="992"/>
              <a:ext cx="3088" cy="499"/>
            </a:xfrm>
            <a:custGeom>
              <a:avLst/>
              <a:gdLst/>
              <a:ahLst/>
              <a:cxnLst>
                <a:cxn ang="0">
                  <a:pos x="0" y="499"/>
                </a:cxn>
                <a:cxn ang="0">
                  <a:pos x="2624" y="488"/>
                </a:cxn>
                <a:cxn ang="0">
                  <a:pos x="3088" y="0"/>
                </a:cxn>
                <a:cxn ang="0">
                  <a:pos x="488" y="0"/>
                </a:cxn>
                <a:cxn ang="0">
                  <a:pos x="0" y="482"/>
                </a:cxn>
              </a:cxnLst>
              <a:rect l="0" t="0" r="r" b="b"/>
              <a:pathLst>
                <a:path w="3088" h="499">
                  <a:moveTo>
                    <a:pt x="0" y="499"/>
                  </a:moveTo>
                  <a:lnTo>
                    <a:pt x="2624" y="488"/>
                  </a:lnTo>
                  <a:lnTo>
                    <a:pt x="3088" y="0"/>
                  </a:lnTo>
                  <a:lnTo>
                    <a:pt x="488" y="0"/>
                  </a:lnTo>
                  <a:lnTo>
                    <a:pt x="0" y="482"/>
                  </a:lnTo>
                </a:path>
              </a:pathLst>
            </a:custGeom>
            <a:gradFill rotWithShape="1">
              <a:gsLst>
                <a:gs pos="0">
                  <a:srgbClr val="CC99FF">
                    <a:gamma/>
                    <a:shade val="46275"/>
                    <a:invGamma/>
                  </a:srgbClr>
                </a:gs>
                <a:gs pos="100000">
                  <a:srgbClr val="CC99FF"/>
                </a:gs>
              </a:gsLst>
              <a:lin ang="5400000" scaled="1"/>
            </a:gradFill>
            <a:ln w="9525">
              <a:solidFill>
                <a:srgbClr val="FF3300"/>
              </a:solidFill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071" name="Rectangle 23"/>
          <p:cNvSpPr>
            <a:spLocks noChangeArrowheads="1"/>
          </p:cNvSpPr>
          <p:nvPr/>
        </p:nvSpPr>
        <p:spPr bwMode="auto">
          <a:xfrm>
            <a:off x="1512888" y="4384675"/>
            <a:ext cx="6802437" cy="1069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ctr">
              <a:spcBef>
                <a:spcPct val="20000"/>
              </a:spcBef>
            </a:pPr>
            <a:endParaRPr lang="en-US" sz="3200" b="1" dirty="0">
              <a:solidFill>
                <a:srgbClr val="FF00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  <a:p>
            <a:pPr algn="ctr">
              <a:spcBef>
                <a:spcPct val="20000"/>
              </a:spcBef>
            </a:pPr>
            <a:endParaRPr lang="en-US" sz="3200" b="1" dirty="0">
              <a:solidFill>
                <a:srgbClr val="FF00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</p:txBody>
      </p:sp>
      <p:grpSp>
        <p:nvGrpSpPr>
          <p:cNvPr id="4" name="Group 58"/>
          <p:cNvGrpSpPr>
            <a:grpSpLocks/>
          </p:cNvGrpSpPr>
          <p:nvPr/>
        </p:nvGrpSpPr>
        <p:grpSpPr bwMode="auto">
          <a:xfrm>
            <a:off x="673100" y="0"/>
            <a:ext cx="2476500" cy="3733800"/>
            <a:chOff x="1872" y="480"/>
            <a:chExt cx="2016" cy="2880"/>
          </a:xfrm>
        </p:grpSpPr>
        <p:sp>
          <p:nvSpPr>
            <p:cNvPr id="2107" name="Oval 59"/>
            <p:cNvSpPr>
              <a:spLocks noChangeArrowheads="1"/>
            </p:cNvSpPr>
            <p:nvPr/>
          </p:nvSpPr>
          <p:spPr bwMode="auto">
            <a:xfrm>
              <a:off x="1872" y="480"/>
              <a:ext cx="2016" cy="768"/>
            </a:xfrm>
            <a:prstGeom prst="ellipse">
              <a:avLst/>
            </a:prstGeom>
            <a:gradFill rotWithShape="1">
              <a:gsLst>
                <a:gs pos="0">
                  <a:schemeClr val="accent1">
                    <a:alpha val="97000"/>
                  </a:schemeClr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 w="22225">
              <a:solidFill>
                <a:schemeClr val="folHlink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08" name="Line 60"/>
            <p:cNvSpPr>
              <a:spLocks noChangeShapeType="1"/>
            </p:cNvSpPr>
            <p:nvPr/>
          </p:nvSpPr>
          <p:spPr bwMode="auto">
            <a:xfrm>
              <a:off x="1872" y="864"/>
              <a:ext cx="0" cy="2112"/>
            </a:xfrm>
            <a:prstGeom prst="line">
              <a:avLst/>
            </a:prstGeom>
            <a:noFill/>
            <a:ln w="22225">
              <a:solidFill>
                <a:schemeClr val="folHlink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109" name="Line 61"/>
            <p:cNvSpPr>
              <a:spLocks noChangeShapeType="1"/>
            </p:cNvSpPr>
            <p:nvPr/>
          </p:nvSpPr>
          <p:spPr bwMode="auto">
            <a:xfrm>
              <a:off x="3888" y="864"/>
              <a:ext cx="0" cy="2112"/>
            </a:xfrm>
            <a:prstGeom prst="line">
              <a:avLst/>
            </a:prstGeom>
            <a:noFill/>
            <a:ln w="22225">
              <a:solidFill>
                <a:schemeClr val="folHlink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110" name="Oval 62"/>
            <p:cNvSpPr>
              <a:spLocks noChangeArrowheads="1"/>
            </p:cNvSpPr>
            <p:nvPr/>
          </p:nvSpPr>
          <p:spPr bwMode="auto">
            <a:xfrm>
              <a:off x="1872" y="2592"/>
              <a:ext cx="2016" cy="768"/>
            </a:xfrm>
            <a:prstGeom prst="ellipse">
              <a:avLst/>
            </a:prstGeom>
            <a:gradFill rotWithShape="1">
              <a:gsLst>
                <a:gs pos="0">
                  <a:schemeClr val="accent1">
                    <a:alpha val="97000"/>
                  </a:schemeClr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 w="22225">
              <a:solidFill>
                <a:schemeClr val="folHlink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2111" name="Picture 63" descr="khoi tru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1879" y="897"/>
              <a:ext cx="2004" cy="24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5" name="Group 64"/>
          <p:cNvGrpSpPr>
            <a:grpSpLocks/>
          </p:cNvGrpSpPr>
          <p:nvPr/>
        </p:nvGrpSpPr>
        <p:grpSpPr bwMode="auto">
          <a:xfrm>
            <a:off x="5029200" y="228600"/>
            <a:ext cx="2935287" cy="3003550"/>
            <a:chOff x="1979" y="1715"/>
            <a:chExt cx="1849" cy="1892"/>
          </a:xfrm>
        </p:grpSpPr>
        <p:grpSp>
          <p:nvGrpSpPr>
            <p:cNvPr id="6" name="Group 65"/>
            <p:cNvGrpSpPr>
              <a:grpSpLocks/>
            </p:cNvGrpSpPr>
            <p:nvPr/>
          </p:nvGrpSpPr>
          <p:grpSpPr bwMode="auto">
            <a:xfrm>
              <a:off x="1979" y="1715"/>
              <a:ext cx="1849" cy="1889"/>
              <a:chOff x="1955" y="1731"/>
              <a:chExt cx="1849" cy="1889"/>
            </a:xfrm>
          </p:grpSpPr>
          <p:sp>
            <p:nvSpPr>
              <p:cNvPr id="2114" name="AutoShape 66"/>
              <p:cNvSpPr>
                <a:spLocks noChangeArrowheads="1"/>
              </p:cNvSpPr>
              <p:nvPr/>
            </p:nvSpPr>
            <p:spPr bwMode="auto">
              <a:xfrm rot="16200000">
                <a:off x="2803" y="3093"/>
                <a:ext cx="160" cy="857"/>
              </a:xfrm>
              <a:prstGeom prst="moon">
                <a:avLst>
                  <a:gd name="adj" fmla="val 49995"/>
                </a:avLst>
              </a:prstGeom>
              <a:gradFill rotWithShape="1">
                <a:gsLst>
                  <a:gs pos="0">
                    <a:schemeClr val="accent1">
                      <a:gamma/>
                      <a:shade val="46275"/>
                      <a:invGamma/>
                    </a:schemeClr>
                  </a:gs>
                  <a:gs pos="100000">
                    <a:schemeClr val="accent1">
                      <a:alpha val="0"/>
                    </a:schemeClr>
                  </a:gs>
                </a:gsLst>
                <a:lin ang="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7" name="Group 67"/>
              <p:cNvGrpSpPr>
                <a:grpSpLocks/>
              </p:cNvGrpSpPr>
              <p:nvPr/>
            </p:nvGrpSpPr>
            <p:grpSpPr bwMode="auto">
              <a:xfrm>
                <a:off x="1955" y="1731"/>
                <a:ext cx="1849" cy="1889"/>
                <a:chOff x="1955" y="1731"/>
                <a:chExt cx="1849" cy="1889"/>
              </a:xfrm>
            </p:grpSpPr>
            <p:sp>
              <p:nvSpPr>
                <p:cNvPr id="2116" name="Oval 68"/>
                <p:cNvSpPr>
                  <a:spLocks noChangeAspect="1" noChangeArrowheads="1"/>
                </p:cNvSpPr>
                <p:nvPr/>
              </p:nvSpPr>
              <p:spPr bwMode="auto">
                <a:xfrm>
                  <a:off x="1965" y="1741"/>
                  <a:ext cx="1831" cy="1871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3399FF">
                        <a:gamma/>
                        <a:shade val="46275"/>
                        <a:invGamma/>
                        <a:alpha val="73000"/>
                      </a:srgbClr>
                    </a:gs>
                    <a:gs pos="100000">
                      <a:srgbClr val="3399FF">
                        <a:alpha val="73000"/>
                      </a:srgbClr>
                    </a:gs>
                  </a:gsLst>
                  <a:lin ang="0" scaled="1"/>
                </a:gradFill>
                <a:ln w="25400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117" name="Oval 69"/>
                <p:cNvSpPr>
                  <a:spLocks noChangeAspect="1" noChangeArrowheads="1"/>
                </p:cNvSpPr>
                <p:nvPr/>
              </p:nvSpPr>
              <p:spPr bwMode="auto">
                <a:xfrm>
                  <a:off x="1955" y="1731"/>
                  <a:ext cx="1849" cy="1889"/>
                </a:xfrm>
                <a:prstGeom prst="ellipse">
                  <a:avLst/>
                </a:prstGeom>
                <a:noFill/>
                <a:ln w="28575">
                  <a:solidFill>
                    <a:srgbClr val="CC9900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118" name="AutoShape 70"/>
                <p:cNvSpPr>
                  <a:spLocks noChangeArrowheads="1"/>
                </p:cNvSpPr>
                <p:nvPr/>
              </p:nvSpPr>
              <p:spPr bwMode="auto">
                <a:xfrm rot="16200000">
                  <a:off x="2696" y="1864"/>
                  <a:ext cx="355" cy="1812"/>
                </a:xfrm>
                <a:prstGeom prst="moon">
                  <a:avLst>
                    <a:gd name="adj" fmla="val 17046"/>
                  </a:avLst>
                </a:prstGeom>
                <a:solidFill>
                  <a:schemeClr val="tx2">
                    <a:alpha val="14999"/>
                  </a:scheme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</p:grpSp>
        <p:grpSp>
          <p:nvGrpSpPr>
            <p:cNvPr id="8" name="Group 71"/>
            <p:cNvGrpSpPr>
              <a:grpSpLocks/>
            </p:cNvGrpSpPr>
            <p:nvPr/>
          </p:nvGrpSpPr>
          <p:grpSpPr bwMode="auto">
            <a:xfrm>
              <a:off x="2213" y="1738"/>
              <a:ext cx="1405" cy="1869"/>
              <a:chOff x="2213" y="1738"/>
              <a:chExt cx="1405" cy="1869"/>
            </a:xfrm>
          </p:grpSpPr>
          <p:sp>
            <p:nvSpPr>
              <p:cNvPr id="2120" name="AutoShape 72"/>
              <p:cNvSpPr>
                <a:spLocks noChangeArrowheads="1"/>
              </p:cNvSpPr>
              <p:nvPr/>
            </p:nvSpPr>
            <p:spPr bwMode="auto">
              <a:xfrm>
                <a:off x="2213" y="1741"/>
                <a:ext cx="684" cy="1866"/>
              </a:xfrm>
              <a:prstGeom prst="moon">
                <a:avLst>
                  <a:gd name="adj" fmla="val 5593"/>
                </a:avLst>
              </a:prstGeom>
              <a:solidFill>
                <a:schemeClr val="tx2">
                  <a:alpha val="14999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121" name="AutoShape 73"/>
              <p:cNvSpPr>
                <a:spLocks noChangeArrowheads="1"/>
              </p:cNvSpPr>
              <p:nvPr/>
            </p:nvSpPr>
            <p:spPr bwMode="auto">
              <a:xfrm flipH="1">
                <a:off x="2906" y="1741"/>
                <a:ext cx="712" cy="1866"/>
              </a:xfrm>
              <a:prstGeom prst="moon">
                <a:avLst>
                  <a:gd name="adj" fmla="val 6009"/>
                </a:avLst>
              </a:prstGeom>
              <a:solidFill>
                <a:schemeClr val="tx2">
                  <a:alpha val="14999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122" name="AutoShape 74"/>
              <p:cNvSpPr>
                <a:spLocks noChangeArrowheads="1"/>
              </p:cNvSpPr>
              <p:nvPr/>
            </p:nvSpPr>
            <p:spPr bwMode="auto">
              <a:xfrm>
                <a:off x="2573" y="1741"/>
                <a:ext cx="355" cy="1866"/>
              </a:xfrm>
              <a:prstGeom prst="moon">
                <a:avLst>
                  <a:gd name="adj" fmla="val 17046"/>
                </a:avLst>
              </a:prstGeom>
              <a:solidFill>
                <a:schemeClr val="tx2">
                  <a:alpha val="14999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123" name="AutoShape 75"/>
              <p:cNvSpPr>
                <a:spLocks noChangeArrowheads="1"/>
              </p:cNvSpPr>
              <p:nvPr/>
            </p:nvSpPr>
            <p:spPr bwMode="auto">
              <a:xfrm flipH="1">
                <a:off x="2922" y="1738"/>
                <a:ext cx="252" cy="1866"/>
              </a:xfrm>
              <a:prstGeom prst="moon">
                <a:avLst>
                  <a:gd name="adj" fmla="val 22917"/>
                </a:avLst>
              </a:prstGeom>
              <a:solidFill>
                <a:schemeClr val="tx2">
                  <a:alpha val="14999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0"/>
            <a:ext cx="9042400" cy="6858000"/>
          </a:xfrm>
          <a:noFill/>
          <a:ln/>
        </p:spPr>
        <p:txBody>
          <a:bodyPr>
            <a:normAutofit/>
          </a:bodyPr>
          <a:lstStyle/>
          <a:p>
            <a:r>
              <a:rPr lang="en-US" sz="3600" b="1" dirty="0" err="1" smtClean="0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Bài</a:t>
            </a:r>
            <a:r>
              <a:rPr lang="en-US" sz="3600" b="1" dirty="0" smtClean="0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sz="3600" b="1" dirty="0" err="1" smtClean="0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học</a:t>
            </a:r>
            <a:r>
              <a:rPr lang="en-US" sz="3600" b="1" dirty="0" smtClean="0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sz="3600" b="1" dirty="0" err="1" smtClean="0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đến</a:t>
            </a:r>
            <a:r>
              <a:rPr lang="en-US" sz="3600" b="1" dirty="0" smtClean="0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sz="3600" b="1" dirty="0" err="1" smtClean="0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đây</a:t>
            </a:r>
            <a:r>
              <a:rPr lang="en-US" sz="3600" b="1" dirty="0" smtClean="0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sz="3600" b="1" dirty="0" err="1" smtClean="0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là</a:t>
            </a:r>
            <a:r>
              <a:rPr lang="en-US" sz="3600" b="1" dirty="0" smtClean="0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sz="3600" b="1" dirty="0" err="1" smtClean="0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kết</a:t>
            </a:r>
            <a:r>
              <a:rPr lang="en-US" sz="3600" b="1" dirty="0" smtClean="0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sz="3600" b="1" dirty="0" err="1" smtClean="0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thúc</a:t>
            </a:r>
            <a:r>
              <a:rPr lang="en-US" sz="3600" b="1" dirty="0" smtClean="0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br>
              <a:rPr lang="en-US" sz="3600" b="1" dirty="0" smtClean="0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en-US" sz="3600" b="1" dirty="0" err="1" smtClean="0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Chúc</a:t>
            </a:r>
            <a:r>
              <a:rPr lang="en-US" sz="3600" b="1" dirty="0" smtClean="0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sz="3600" b="1" dirty="0" err="1" smtClean="0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các</a:t>
            </a:r>
            <a:r>
              <a:rPr lang="en-US" sz="3600" b="1" dirty="0" smtClean="0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sz="3600" b="1" dirty="0" err="1" smtClean="0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cô</a:t>
            </a:r>
            <a:r>
              <a:rPr lang="en-US" sz="3600" b="1" dirty="0" smtClean="0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sz="3600" b="1" dirty="0" err="1" smtClean="0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luôn</a:t>
            </a:r>
            <a:r>
              <a:rPr lang="en-US" sz="3600" b="1" dirty="0" smtClean="0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sz="3600" b="1" dirty="0" err="1" smtClean="0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mạnh</a:t>
            </a:r>
            <a:r>
              <a:rPr lang="en-US" sz="3600" b="1" dirty="0" smtClean="0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sz="3600" b="1" dirty="0" err="1" smtClean="0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khỏe,công</a:t>
            </a:r>
            <a:r>
              <a:rPr lang="en-US" sz="3600" b="1" dirty="0" smtClean="0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sz="3600" b="1" dirty="0" err="1" smtClean="0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tác</a:t>
            </a:r>
            <a:r>
              <a:rPr lang="en-US" sz="3600" b="1" dirty="0" smtClean="0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sz="3600" b="1" dirty="0" err="1" smtClean="0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tốt</a:t>
            </a:r>
            <a:r>
              <a:rPr lang="en-US" sz="3600" b="1" dirty="0" smtClean="0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/>
            </a:r>
            <a:br>
              <a:rPr lang="en-US" sz="3600" b="1" dirty="0" smtClean="0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en-US" sz="3600" b="1" dirty="0" err="1" smtClean="0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Chúc</a:t>
            </a:r>
            <a:r>
              <a:rPr lang="en-US" sz="3600" b="1" dirty="0" smtClean="0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sz="3600" b="1" dirty="0" err="1" smtClean="0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các</a:t>
            </a:r>
            <a:r>
              <a:rPr lang="en-US" sz="3600" b="1" dirty="0" smtClean="0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sz="3600" b="1" dirty="0" err="1" smtClean="0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cháu</a:t>
            </a:r>
            <a:r>
              <a:rPr lang="en-US" sz="3600" b="1" dirty="0" smtClean="0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sz="3600" b="1" dirty="0" err="1" smtClean="0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chăm</a:t>
            </a:r>
            <a:r>
              <a:rPr lang="en-US" sz="3600" b="1" dirty="0" smtClean="0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sz="3600" b="1" dirty="0" err="1" smtClean="0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ngoan</a:t>
            </a:r>
            <a:r>
              <a:rPr lang="en-US" sz="3600" b="1" dirty="0" smtClean="0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, </a:t>
            </a:r>
            <a:r>
              <a:rPr lang="en-US" sz="3600" b="1" dirty="0" err="1" smtClean="0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học</a:t>
            </a:r>
            <a:r>
              <a:rPr lang="en-US" sz="3600" b="1" dirty="0" smtClean="0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sz="3600" b="1" dirty="0" err="1" smtClean="0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giỏi</a:t>
            </a:r>
            <a:r>
              <a:rPr lang="en-US" sz="3600" b="1" dirty="0" smtClean="0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!</a:t>
            </a:r>
            <a:br>
              <a:rPr lang="en-US" sz="3600" b="1" dirty="0" smtClean="0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en-US" sz="3600" b="1" dirty="0" err="1" smtClean="0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Xin</a:t>
            </a:r>
            <a:r>
              <a:rPr lang="en-US" sz="3600" b="1" dirty="0" smtClean="0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sz="3600" b="1" dirty="0" err="1" smtClean="0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chào</a:t>
            </a:r>
            <a:r>
              <a:rPr lang="en-US" sz="3600" b="1" dirty="0" smtClean="0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sz="3600" b="1" dirty="0" err="1" smtClean="0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tạm</a:t>
            </a:r>
            <a:r>
              <a:rPr lang="en-US" sz="3600" b="1" dirty="0" smtClean="0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sz="3600" b="1" dirty="0" err="1" smtClean="0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biệt</a:t>
            </a:r>
            <a:r>
              <a:rPr lang="en-US" sz="3600" b="1" dirty="0" smtClean="0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sz="3600" b="1" dirty="0" err="1" smtClean="0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và</a:t>
            </a:r>
            <a:r>
              <a:rPr lang="en-US" sz="3600" b="1" dirty="0" smtClean="0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sz="3600" b="1" dirty="0" err="1" smtClean="0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hẹn</a:t>
            </a:r>
            <a:r>
              <a:rPr lang="en-US" sz="3600" b="1" dirty="0" smtClean="0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sz="3600" b="1" dirty="0" err="1" smtClean="0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gặp</a:t>
            </a:r>
            <a:r>
              <a:rPr lang="en-US" sz="3600" b="1" dirty="0" smtClean="0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sz="3600" b="1" dirty="0" err="1" smtClean="0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lại</a:t>
            </a:r>
            <a:r>
              <a:rPr lang="en-US" sz="3600" b="1" dirty="0" smtClean="0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!</a:t>
            </a:r>
            <a:endParaRPr lang="en-US" sz="3600" b="1" dirty="0">
              <a:solidFill>
                <a:srgbClr val="FF33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2105" name="WordArt 57"/>
          <p:cNvSpPr>
            <a:spLocks noChangeArrowheads="1" noChangeShapeType="1" noTextEdit="1"/>
          </p:cNvSpPr>
          <p:nvPr/>
        </p:nvSpPr>
        <p:spPr bwMode="auto">
          <a:xfrm>
            <a:off x="449263" y="1600200"/>
            <a:ext cx="8374062" cy="22923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endParaRPr lang="en-US" sz="4000" b="1" kern="10" dirty="0">
              <a:ln w="9525">
                <a:solidFill>
                  <a:srgbClr val="0000FF"/>
                </a:solidFill>
                <a:round/>
                <a:headEnd/>
                <a:tailEnd/>
              </a:ln>
              <a:effectLst>
                <a:outerShdw dist="35921" dir="2700000" algn="ctr" rotWithShape="0">
                  <a:srgbClr val="808080">
                    <a:alpha val="80000"/>
                  </a:srgbClr>
                </a:outerShdw>
              </a:effectLst>
              <a:latin typeface="Times New Roman"/>
              <a:cs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0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0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0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0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3" dur="2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4" dur="2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000"/>
                            </p:stCondLst>
                            <p:childTnLst>
                              <p:par>
                                <p:cTn id="27" presetID="22" presetClass="entr" presetSubtype="4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7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1000"/>
                                        <p:tgtEl>
                                          <p:spTgt spid="20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3" presetClass="entr" presetSubtype="16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30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21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21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0"/>
                            </p:stCondLst>
                            <p:childTnLst>
                              <p:par>
                                <p:cTn id="35" presetID="16" presetClass="entr" presetSubtype="2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3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500"/>
                            </p:stCondLst>
                            <p:childTnLst>
                              <p:par>
                                <p:cTn id="39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62" grpId="0" animBg="1"/>
      <p:bldP spid="2071" grpId="0"/>
      <p:bldP spid="2050" grpId="0" animBg="1"/>
      <p:bldP spid="210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2" name="Oval 2"/>
          <p:cNvSpPr>
            <a:spLocks noChangeAspect="1" noChangeArrowheads="1"/>
          </p:cNvSpPr>
          <p:nvPr/>
        </p:nvSpPr>
        <p:spPr bwMode="auto">
          <a:xfrm>
            <a:off x="2603500" y="1282700"/>
            <a:ext cx="3894138" cy="3894138"/>
          </a:xfrm>
          <a:prstGeom prst="ellipse">
            <a:avLst/>
          </a:prstGeom>
          <a:gradFill rotWithShape="1">
            <a:gsLst>
              <a:gs pos="0">
                <a:srgbClr val="66FFFF"/>
              </a:gs>
              <a:gs pos="100000">
                <a:srgbClr val="66FFFF">
                  <a:gamma/>
                  <a:shade val="46275"/>
                  <a:invGamma/>
                </a:srgbClr>
              </a:gs>
            </a:gsLst>
            <a:lin ang="0" scaled="1"/>
          </a:gradFill>
          <a:ln w="25400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2" name="Group 3"/>
          <p:cNvGrpSpPr>
            <a:grpSpLocks/>
          </p:cNvGrpSpPr>
          <p:nvPr/>
        </p:nvGrpSpPr>
        <p:grpSpPr bwMode="auto">
          <a:xfrm flipH="1">
            <a:off x="2590800" y="1301750"/>
            <a:ext cx="3886200" cy="3879850"/>
            <a:chOff x="1584" y="812"/>
            <a:chExt cx="2256" cy="2444"/>
          </a:xfrm>
        </p:grpSpPr>
        <p:sp>
          <p:nvSpPr>
            <p:cNvPr id="122884" name="AutoShape 4"/>
            <p:cNvSpPr>
              <a:spLocks noChangeArrowheads="1"/>
            </p:cNvSpPr>
            <p:nvPr/>
          </p:nvSpPr>
          <p:spPr bwMode="auto">
            <a:xfrm>
              <a:off x="1584" y="820"/>
              <a:ext cx="1104" cy="2436"/>
            </a:xfrm>
            <a:prstGeom prst="moon">
              <a:avLst>
                <a:gd name="adj" fmla="val 4708"/>
              </a:avLst>
            </a:prstGeom>
            <a:solidFill>
              <a:schemeClr val="bg1">
                <a:alpha val="60001"/>
              </a:scheme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2885" name="AutoShape 5"/>
            <p:cNvSpPr>
              <a:spLocks noChangeArrowheads="1"/>
            </p:cNvSpPr>
            <p:nvPr/>
          </p:nvSpPr>
          <p:spPr bwMode="auto">
            <a:xfrm flipH="1">
              <a:off x="2688" y="820"/>
              <a:ext cx="1152" cy="2436"/>
            </a:xfrm>
            <a:prstGeom prst="moon">
              <a:avLst>
                <a:gd name="adj" fmla="val 4366"/>
              </a:avLst>
            </a:prstGeom>
            <a:solidFill>
              <a:schemeClr val="bg1">
                <a:alpha val="60001"/>
              </a:scheme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2886" name="AutoShape 6"/>
            <p:cNvSpPr>
              <a:spLocks noChangeArrowheads="1"/>
            </p:cNvSpPr>
            <p:nvPr/>
          </p:nvSpPr>
          <p:spPr bwMode="auto">
            <a:xfrm>
              <a:off x="1776" y="816"/>
              <a:ext cx="912" cy="2436"/>
            </a:xfrm>
            <a:prstGeom prst="moon">
              <a:avLst>
                <a:gd name="adj" fmla="val 5593"/>
              </a:avLst>
            </a:prstGeom>
            <a:solidFill>
              <a:schemeClr val="bg1">
                <a:alpha val="60001"/>
              </a:scheme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2887" name="AutoShape 7"/>
            <p:cNvSpPr>
              <a:spLocks noChangeArrowheads="1"/>
            </p:cNvSpPr>
            <p:nvPr/>
          </p:nvSpPr>
          <p:spPr bwMode="auto">
            <a:xfrm flipH="1">
              <a:off x="2700" y="816"/>
              <a:ext cx="948" cy="2436"/>
            </a:xfrm>
            <a:prstGeom prst="moon">
              <a:avLst>
                <a:gd name="adj" fmla="val 6009"/>
              </a:avLst>
            </a:prstGeom>
            <a:solidFill>
              <a:schemeClr val="bg1">
                <a:alpha val="60001"/>
              </a:scheme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2888" name="AutoShape 8"/>
            <p:cNvSpPr>
              <a:spLocks noChangeArrowheads="1"/>
            </p:cNvSpPr>
            <p:nvPr/>
          </p:nvSpPr>
          <p:spPr bwMode="auto">
            <a:xfrm>
              <a:off x="1968" y="816"/>
              <a:ext cx="760" cy="2436"/>
            </a:xfrm>
            <a:prstGeom prst="moon">
              <a:avLst>
                <a:gd name="adj" fmla="val 7894"/>
              </a:avLst>
            </a:prstGeom>
            <a:solidFill>
              <a:schemeClr val="bg1">
                <a:alpha val="60001"/>
              </a:scheme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2889" name="AutoShape 9"/>
            <p:cNvSpPr>
              <a:spLocks noChangeArrowheads="1"/>
            </p:cNvSpPr>
            <p:nvPr/>
          </p:nvSpPr>
          <p:spPr bwMode="auto">
            <a:xfrm flipH="1">
              <a:off x="2688" y="816"/>
              <a:ext cx="720" cy="2436"/>
            </a:xfrm>
            <a:prstGeom prst="moon">
              <a:avLst>
                <a:gd name="adj" fmla="val 7894"/>
              </a:avLst>
            </a:prstGeom>
            <a:solidFill>
              <a:schemeClr val="bg1">
                <a:alpha val="60001"/>
              </a:scheme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2890" name="AutoShape 10"/>
            <p:cNvSpPr>
              <a:spLocks noChangeArrowheads="1"/>
            </p:cNvSpPr>
            <p:nvPr/>
          </p:nvSpPr>
          <p:spPr bwMode="auto">
            <a:xfrm>
              <a:off x="2256" y="816"/>
              <a:ext cx="472" cy="2436"/>
            </a:xfrm>
            <a:prstGeom prst="moon">
              <a:avLst>
                <a:gd name="adj" fmla="val 17046"/>
              </a:avLst>
            </a:prstGeom>
            <a:solidFill>
              <a:schemeClr val="bg1">
                <a:alpha val="60001"/>
              </a:scheme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2891" name="AutoShape 11"/>
            <p:cNvSpPr>
              <a:spLocks noChangeArrowheads="1"/>
            </p:cNvSpPr>
            <p:nvPr/>
          </p:nvSpPr>
          <p:spPr bwMode="auto">
            <a:xfrm flipH="1">
              <a:off x="2720" y="812"/>
              <a:ext cx="336" cy="2436"/>
            </a:xfrm>
            <a:prstGeom prst="moon">
              <a:avLst>
                <a:gd name="adj" fmla="val 22917"/>
              </a:avLst>
            </a:prstGeom>
            <a:solidFill>
              <a:schemeClr val="bg1">
                <a:alpha val="60001"/>
              </a:scheme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2892" name="AutoShape 12"/>
            <p:cNvSpPr>
              <a:spLocks noChangeArrowheads="1"/>
            </p:cNvSpPr>
            <p:nvPr/>
          </p:nvSpPr>
          <p:spPr bwMode="auto">
            <a:xfrm>
              <a:off x="2624" y="812"/>
              <a:ext cx="96" cy="2436"/>
            </a:xfrm>
            <a:prstGeom prst="moon">
              <a:avLst>
                <a:gd name="adj" fmla="val 77083"/>
              </a:avLst>
            </a:prstGeom>
            <a:solidFill>
              <a:schemeClr val="bg1">
                <a:alpha val="60001"/>
              </a:scheme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22893" name="Oval 13"/>
          <p:cNvSpPr>
            <a:spLocks noChangeAspect="1" noChangeArrowheads="1"/>
          </p:cNvSpPr>
          <p:nvPr/>
        </p:nvSpPr>
        <p:spPr bwMode="auto">
          <a:xfrm>
            <a:off x="2644775" y="1295400"/>
            <a:ext cx="3875088" cy="3875088"/>
          </a:xfrm>
          <a:prstGeom prst="ellipse">
            <a:avLst/>
          </a:prstGeom>
          <a:gradFill rotWithShape="1">
            <a:gsLst>
              <a:gs pos="0">
                <a:srgbClr val="3399FF">
                  <a:gamma/>
                  <a:shade val="46275"/>
                  <a:invGamma/>
                  <a:alpha val="73000"/>
                </a:srgbClr>
              </a:gs>
              <a:gs pos="100000">
                <a:srgbClr val="3399FF">
                  <a:alpha val="73000"/>
                </a:srgbClr>
              </a:gs>
            </a:gsLst>
            <a:lin ang="0" scaled="1"/>
          </a:gradFill>
          <a:ln w="25400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22894" name="AutoShape 14"/>
          <p:cNvSpPr>
            <a:spLocks noChangeArrowheads="1"/>
          </p:cNvSpPr>
          <p:nvPr/>
        </p:nvSpPr>
        <p:spPr bwMode="auto">
          <a:xfrm rot="16200000">
            <a:off x="4406900" y="4076700"/>
            <a:ext cx="330200" cy="1816100"/>
          </a:xfrm>
          <a:prstGeom prst="moon">
            <a:avLst>
              <a:gd name="adj" fmla="val 49995"/>
            </a:avLst>
          </a:prstGeom>
          <a:gradFill rotWithShape="1">
            <a:gsLst>
              <a:gs pos="0">
                <a:schemeClr val="accent1">
                  <a:gamma/>
                  <a:shade val="46275"/>
                  <a:invGamma/>
                </a:schemeClr>
              </a:gs>
              <a:gs pos="100000">
                <a:schemeClr val="accent1">
                  <a:alpha val="0"/>
                </a:schemeClr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22895" name="Oval 15"/>
          <p:cNvSpPr>
            <a:spLocks noChangeAspect="1" noChangeArrowheads="1"/>
          </p:cNvSpPr>
          <p:nvPr/>
        </p:nvSpPr>
        <p:spPr bwMode="auto">
          <a:xfrm>
            <a:off x="2608263" y="1274763"/>
            <a:ext cx="3913187" cy="3913187"/>
          </a:xfrm>
          <a:prstGeom prst="ellipse">
            <a:avLst/>
          </a:prstGeom>
          <a:noFill/>
          <a:ln w="28575">
            <a:solidFill>
              <a:srgbClr val="CC99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22896" name="AutoShape 16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4267200" y="5562600"/>
            <a:ext cx="762000" cy="533400"/>
          </a:xfrm>
          <a:prstGeom prst="actionButtonBlank">
            <a:avLst/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2400">
                <a:solidFill>
                  <a:schemeClr val="bg1"/>
                </a:solidFill>
                <a:latin typeface="Arial" charset="0"/>
              </a:rPr>
              <a:t>1</a:t>
            </a:r>
          </a:p>
        </p:txBody>
      </p:sp>
      <p:sp>
        <p:nvSpPr>
          <p:cNvPr id="122897" name="AutoShape 17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5105400" y="5562600"/>
            <a:ext cx="762000" cy="533400"/>
          </a:xfrm>
          <a:prstGeom prst="actionButtonBlank">
            <a:avLst/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2400">
                <a:solidFill>
                  <a:schemeClr val="bg1"/>
                </a:solidFill>
                <a:latin typeface="Arial" charset="0"/>
              </a:rPr>
              <a:t>2</a:t>
            </a:r>
          </a:p>
        </p:txBody>
      </p:sp>
      <p:grpSp>
        <p:nvGrpSpPr>
          <p:cNvPr id="3" name="Group 18"/>
          <p:cNvGrpSpPr>
            <a:grpSpLocks/>
          </p:cNvGrpSpPr>
          <p:nvPr/>
        </p:nvGrpSpPr>
        <p:grpSpPr bwMode="auto">
          <a:xfrm>
            <a:off x="2751138" y="1273175"/>
            <a:ext cx="3581400" cy="3879850"/>
            <a:chOff x="1584" y="812"/>
            <a:chExt cx="2256" cy="2444"/>
          </a:xfrm>
        </p:grpSpPr>
        <p:sp>
          <p:nvSpPr>
            <p:cNvPr id="122899" name="AutoShape 19"/>
            <p:cNvSpPr>
              <a:spLocks noChangeArrowheads="1"/>
            </p:cNvSpPr>
            <p:nvPr/>
          </p:nvSpPr>
          <p:spPr bwMode="auto">
            <a:xfrm>
              <a:off x="1584" y="820"/>
              <a:ext cx="1104" cy="2436"/>
            </a:xfrm>
            <a:prstGeom prst="moon">
              <a:avLst>
                <a:gd name="adj" fmla="val 4708"/>
              </a:avLst>
            </a:prstGeom>
            <a:solidFill>
              <a:schemeClr val="tx2">
                <a:alpha val="14999"/>
              </a:scheme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2900" name="AutoShape 20"/>
            <p:cNvSpPr>
              <a:spLocks noChangeArrowheads="1"/>
            </p:cNvSpPr>
            <p:nvPr/>
          </p:nvSpPr>
          <p:spPr bwMode="auto">
            <a:xfrm flipH="1">
              <a:off x="2688" y="820"/>
              <a:ext cx="1152" cy="2436"/>
            </a:xfrm>
            <a:prstGeom prst="moon">
              <a:avLst>
                <a:gd name="adj" fmla="val 4366"/>
              </a:avLst>
            </a:prstGeom>
            <a:solidFill>
              <a:schemeClr val="tx2">
                <a:alpha val="14999"/>
              </a:scheme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2901" name="AutoShape 21"/>
            <p:cNvSpPr>
              <a:spLocks noChangeArrowheads="1"/>
            </p:cNvSpPr>
            <p:nvPr/>
          </p:nvSpPr>
          <p:spPr bwMode="auto">
            <a:xfrm>
              <a:off x="1776" y="816"/>
              <a:ext cx="912" cy="2436"/>
            </a:xfrm>
            <a:prstGeom prst="moon">
              <a:avLst>
                <a:gd name="adj" fmla="val 5593"/>
              </a:avLst>
            </a:prstGeom>
            <a:solidFill>
              <a:schemeClr val="tx2">
                <a:alpha val="14999"/>
              </a:scheme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2902" name="AutoShape 22"/>
            <p:cNvSpPr>
              <a:spLocks noChangeArrowheads="1"/>
            </p:cNvSpPr>
            <p:nvPr/>
          </p:nvSpPr>
          <p:spPr bwMode="auto">
            <a:xfrm flipH="1">
              <a:off x="2700" y="816"/>
              <a:ext cx="948" cy="2436"/>
            </a:xfrm>
            <a:prstGeom prst="moon">
              <a:avLst>
                <a:gd name="adj" fmla="val 6009"/>
              </a:avLst>
            </a:prstGeom>
            <a:solidFill>
              <a:schemeClr val="tx2">
                <a:alpha val="14999"/>
              </a:scheme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2903" name="AutoShape 23"/>
            <p:cNvSpPr>
              <a:spLocks noChangeArrowheads="1"/>
            </p:cNvSpPr>
            <p:nvPr/>
          </p:nvSpPr>
          <p:spPr bwMode="auto">
            <a:xfrm>
              <a:off x="1968" y="816"/>
              <a:ext cx="760" cy="2436"/>
            </a:xfrm>
            <a:prstGeom prst="moon">
              <a:avLst>
                <a:gd name="adj" fmla="val 7894"/>
              </a:avLst>
            </a:prstGeom>
            <a:solidFill>
              <a:schemeClr val="tx2">
                <a:alpha val="14999"/>
              </a:scheme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2904" name="AutoShape 24"/>
            <p:cNvSpPr>
              <a:spLocks noChangeArrowheads="1"/>
            </p:cNvSpPr>
            <p:nvPr/>
          </p:nvSpPr>
          <p:spPr bwMode="auto">
            <a:xfrm flipH="1">
              <a:off x="2688" y="816"/>
              <a:ext cx="720" cy="2436"/>
            </a:xfrm>
            <a:prstGeom prst="moon">
              <a:avLst>
                <a:gd name="adj" fmla="val 7894"/>
              </a:avLst>
            </a:prstGeom>
            <a:solidFill>
              <a:schemeClr val="tx2">
                <a:alpha val="14999"/>
              </a:scheme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2905" name="AutoShape 25"/>
            <p:cNvSpPr>
              <a:spLocks noChangeArrowheads="1"/>
            </p:cNvSpPr>
            <p:nvPr/>
          </p:nvSpPr>
          <p:spPr bwMode="auto">
            <a:xfrm>
              <a:off x="2256" y="816"/>
              <a:ext cx="472" cy="2436"/>
            </a:xfrm>
            <a:prstGeom prst="moon">
              <a:avLst>
                <a:gd name="adj" fmla="val 17046"/>
              </a:avLst>
            </a:prstGeom>
            <a:solidFill>
              <a:schemeClr val="tx2">
                <a:alpha val="14999"/>
              </a:scheme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2906" name="AutoShape 26"/>
            <p:cNvSpPr>
              <a:spLocks noChangeArrowheads="1"/>
            </p:cNvSpPr>
            <p:nvPr/>
          </p:nvSpPr>
          <p:spPr bwMode="auto">
            <a:xfrm flipH="1">
              <a:off x="2720" y="812"/>
              <a:ext cx="336" cy="2436"/>
            </a:xfrm>
            <a:prstGeom prst="moon">
              <a:avLst>
                <a:gd name="adj" fmla="val 22917"/>
              </a:avLst>
            </a:prstGeom>
            <a:solidFill>
              <a:schemeClr val="tx2">
                <a:alpha val="14999"/>
              </a:scheme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2907" name="AutoShape 27"/>
            <p:cNvSpPr>
              <a:spLocks noChangeArrowheads="1"/>
            </p:cNvSpPr>
            <p:nvPr/>
          </p:nvSpPr>
          <p:spPr bwMode="auto">
            <a:xfrm>
              <a:off x="2624" y="812"/>
              <a:ext cx="96" cy="2436"/>
            </a:xfrm>
            <a:prstGeom prst="moon">
              <a:avLst>
                <a:gd name="adj" fmla="val 77083"/>
              </a:avLst>
            </a:prstGeom>
            <a:solidFill>
              <a:schemeClr val="tx2">
                <a:alpha val="14999"/>
              </a:scheme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22908" name="AutoShape 28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2362200" y="5562600"/>
            <a:ext cx="1676400" cy="533400"/>
          </a:xfrm>
          <a:prstGeom prst="actionButtonBlank">
            <a:avLst/>
          </a:prstGeom>
          <a:solidFill>
            <a:srgbClr val="FF330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2000">
                <a:solidFill>
                  <a:schemeClr val="bg1"/>
                </a:solidFill>
                <a:latin typeface="Arial" charset="0"/>
              </a:rPr>
              <a:t>Khối cầu</a:t>
            </a:r>
          </a:p>
        </p:txBody>
      </p:sp>
      <p:sp>
        <p:nvSpPr>
          <p:cNvPr id="122909" name="Text Box 29"/>
          <p:cNvSpPr txBox="1">
            <a:spLocks noChangeArrowheads="1"/>
          </p:cNvSpPr>
          <p:nvPr/>
        </p:nvSpPr>
        <p:spPr bwMode="auto">
          <a:xfrm>
            <a:off x="184150" y="6096000"/>
            <a:ext cx="272256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rPr>
              <a:t>Khung của khối cầu.</a:t>
            </a:r>
          </a:p>
        </p:txBody>
      </p:sp>
      <p:sp>
        <p:nvSpPr>
          <p:cNvPr id="122910" name="Text Box 30"/>
          <p:cNvSpPr txBox="1">
            <a:spLocks noChangeArrowheads="1"/>
          </p:cNvSpPr>
          <p:nvPr/>
        </p:nvSpPr>
        <p:spPr bwMode="auto">
          <a:xfrm>
            <a:off x="2914650" y="6096000"/>
            <a:ext cx="30543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rPr>
              <a:t>1. Mặt tròn bao quanh</a:t>
            </a:r>
            <a:r>
              <a:rPr lang="en-US"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rPr>
              <a:t>.</a:t>
            </a:r>
          </a:p>
        </p:txBody>
      </p:sp>
      <p:sp>
        <p:nvSpPr>
          <p:cNvPr id="122911" name="Text Box 31"/>
          <p:cNvSpPr txBox="1">
            <a:spLocks noChangeArrowheads="1"/>
          </p:cNvSpPr>
          <p:nvPr/>
        </p:nvSpPr>
        <p:spPr bwMode="auto">
          <a:xfrm>
            <a:off x="6019800" y="6096000"/>
            <a:ext cx="31242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rPr>
              <a:t>2. Khối cầu có thể lăn.</a:t>
            </a:r>
          </a:p>
        </p:txBody>
      </p:sp>
      <p:pic>
        <p:nvPicPr>
          <p:cNvPr id="122913" name="Picture 33" descr="B61F922E038C4F38BF8B03DDF16A5670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1346200" cy="3451225"/>
          </a:xfrm>
          <a:prstGeom prst="rect">
            <a:avLst/>
          </a:prstGeom>
          <a:noFill/>
        </p:spPr>
      </p:pic>
      <p:pic>
        <p:nvPicPr>
          <p:cNvPr id="122914" name="Picture 34" descr="69D537EC41674A80AAA68CB93FBC129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034338" y="0"/>
            <a:ext cx="1109662" cy="3267075"/>
          </a:xfrm>
          <a:prstGeom prst="rect">
            <a:avLst/>
          </a:prstGeom>
          <a:noFill/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228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1228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2289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1229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5" dur="2000"/>
                                        <p:tgtEl>
                                          <p:spTgt spid="1228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2000"/>
                                        <p:tgtEl>
                                          <p:spTgt spid="1228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1228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4000"/>
                            </p:stCondLst>
                            <p:childTnLst>
                              <p:par>
                                <p:cTn id="34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1000"/>
                                        <p:tgtEl>
                                          <p:spTgt spid="12288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28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2896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12289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1229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63" presetClass="path" presetSubtype="0" accel="50000" decel="50000" autoRev="1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.25 0  E" pathEditMode="relative" ptsTypes="">
                                      <p:cBhvr>
                                        <p:cTn id="44" dur="3000" fill="hold"/>
                                        <p:tgtEl>
                                          <p:spTgt spid="12289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45" presetID="63" presetClass="path" presetSubtype="0" accel="50000" decel="50000" autoRev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.25 0  E" pathEditMode="relative" ptsTypes="">
                                      <p:cBhvr>
                                        <p:cTn id="46" dur="3000" fill="hold"/>
                                        <p:tgtEl>
                                          <p:spTgt spid="12289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47" presetID="63" presetClass="path" presetSubtype="0" accel="50000" decel="50000" autoRev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1.44509E-6 L 0.25 -1.44509E-6 " pathEditMode="relative" rAng="0" ptsTypes="AA">
                                      <p:cBhvr>
                                        <p:cTn id="48" dur="3000" spd="-100000" fill="hold"/>
                                        <p:tgtEl>
                                          <p:spTgt spid="12289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" y="0"/>
                                    </p:animMotion>
                                  </p:childTnLst>
                                </p:cTn>
                              </p:par>
                              <p:par>
                                <p:cTn id="4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8" presetClass="emph" presetSubtype="0" autoRev="1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53" dur="3000" fill="hold"/>
                                        <p:tgtEl>
                                          <p:spTgt spid="12289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4" presetID="63" presetClass="path" presetSubtype="0" accel="50000" decel="5000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56 0.02312 L 0.25156 0.02312 " pathEditMode="relative" rAng="0" ptsTypes="AA">
                                      <p:cBhvr>
                                        <p:cTn id="55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" y="0"/>
                                    </p:animMotion>
                                  </p:childTnLst>
                                </p:cTn>
                              </p:par>
                              <p:par>
                                <p:cTn id="56" presetID="8" presetClass="emph" presetSubtype="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0800000">
                                      <p:cBhvr>
                                        <p:cTn id="57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2897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12290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2000"/>
                                        <p:tgtEl>
                                          <p:spTgt spid="1229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2000"/>
                                        <p:tgtEl>
                                          <p:spTgt spid="1228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2000"/>
                            </p:stCondLst>
                            <p:childTnLst>
                              <p:par>
                                <p:cTn id="6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2908"/>
                  </p:tgtEl>
                </p:cond>
              </p:nextCondLst>
            </p:seq>
          </p:childTnLst>
        </p:cTn>
      </p:par>
    </p:tnLst>
    <p:bldLst>
      <p:bldP spid="122882" grpId="0" animBg="1"/>
      <p:bldP spid="122882" grpId="1" animBg="1"/>
      <p:bldP spid="122893" grpId="0" animBg="1"/>
      <p:bldP spid="122893" grpId="1" animBg="1"/>
      <p:bldP spid="122893" grpId="2" animBg="1"/>
      <p:bldP spid="122894" grpId="0" animBg="1"/>
      <p:bldP spid="122894" grpId="1" animBg="1"/>
      <p:bldP spid="122894" grpId="2" animBg="1"/>
      <p:bldP spid="122895" grpId="0" animBg="1"/>
      <p:bldP spid="122895" grpId="1" animBg="1"/>
      <p:bldP spid="122895" grpId="2" animBg="1"/>
      <p:bldP spid="122909" grpId="0"/>
      <p:bldP spid="122910" grpId="0"/>
      <p:bldP spid="12291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314066541_1218848278986587_4941955804219746630_n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" y="0"/>
            <a:ext cx="9143999" cy="6858000"/>
          </a:xfrm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6498" name="Picture 2" descr="khoi tru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924175" y="762000"/>
            <a:ext cx="3324225" cy="4724400"/>
          </a:xfrm>
          <a:prstGeom prst="rect">
            <a:avLst/>
          </a:prstGeom>
          <a:noFill/>
        </p:spPr>
      </p:pic>
      <p:sp>
        <p:nvSpPr>
          <p:cNvPr id="106499" name="AutoShape 3"/>
          <p:cNvSpPr>
            <a:spLocks noChangeArrowheads="1"/>
          </p:cNvSpPr>
          <p:nvPr/>
        </p:nvSpPr>
        <p:spPr bwMode="auto">
          <a:xfrm>
            <a:off x="2971800" y="1498600"/>
            <a:ext cx="3235325" cy="3200400"/>
          </a:xfrm>
          <a:custGeom>
            <a:avLst/>
            <a:gdLst>
              <a:gd name="G0" fmla="+- 233 0 0"/>
              <a:gd name="G1" fmla="+- 21600 0 233"/>
              <a:gd name="G2" fmla="*/ 233 1 2"/>
              <a:gd name="G3" fmla="+- 21600 0 G2"/>
              <a:gd name="G4" fmla="+/ 233 21600 2"/>
              <a:gd name="G5" fmla="+/ G1 0 2"/>
              <a:gd name="G6" fmla="*/ 21600 21600 233"/>
              <a:gd name="G7" fmla="*/ G6 1 2"/>
              <a:gd name="G8" fmla="+- 21600 0 G7"/>
              <a:gd name="G9" fmla="*/ 21600 1 2"/>
              <a:gd name="G10" fmla="+- 233 0 G9"/>
              <a:gd name="G11" fmla="?: G10 G8 0"/>
              <a:gd name="G12" fmla="?: G10 G7 21600"/>
              <a:gd name="T0" fmla="*/ 21483 w 21600"/>
              <a:gd name="T1" fmla="*/ 10800 h 21600"/>
              <a:gd name="T2" fmla="*/ 10800 w 21600"/>
              <a:gd name="T3" fmla="*/ 21600 h 21600"/>
              <a:gd name="T4" fmla="*/ 117 w 21600"/>
              <a:gd name="T5" fmla="*/ 10800 h 21600"/>
              <a:gd name="T6" fmla="*/ 10800 w 21600"/>
              <a:gd name="T7" fmla="*/ 0 h 21600"/>
              <a:gd name="T8" fmla="*/ 1917 w 21600"/>
              <a:gd name="T9" fmla="*/ 1917 h 21600"/>
              <a:gd name="T10" fmla="*/ 19683 w 21600"/>
              <a:gd name="T11" fmla="*/ 19683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>
                <a:moveTo>
                  <a:pt x="0" y="0"/>
                </a:moveTo>
                <a:lnTo>
                  <a:pt x="233" y="21600"/>
                </a:lnTo>
                <a:lnTo>
                  <a:pt x="21367" y="21600"/>
                </a:lnTo>
                <a:lnTo>
                  <a:pt x="21600" y="0"/>
                </a:lnTo>
                <a:close/>
              </a:path>
            </a:pathLst>
          </a:custGeom>
          <a:gradFill rotWithShape="1">
            <a:gsLst>
              <a:gs pos="0">
                <a:schemeClr val="bg2">
                  <a:alpha val="10001"/>
                </a:schemeClr>
              </a:gs>
              <a:gs pos="100000">
                <a:schemeClr val="bg2">
                  <a:gamma/>
                  <a:shade val="0"/>
                  <a:invGamma/>
                </a:schemeClr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6500" name="Oval 4"/>
          <p:cNvSpPr>
            <a:spLocks noChangeArrowheads="1"/>
          </p:cNvSpPr>
          <p:nvPr/>
        </p:nvSpPr>
        <p:spPr bwMode="auto">
          <a:xfrm>
            <a:off x="2978150" y="4165600"/>
            <a:ext cx="3200400" cy="1143000"/>
          </a:xfrm>
          <a:prstGeom prst="ellipse">
            <a:avLst/>
          </a:prstGeom>
          <a:gradFill rotWithShape="1">
            <a:gsLst>
              <a:gs pos="0">
                <a:schemeClr val="accent1">
                  <a:gamma/>
                  <a:shade val="46275"/>
                  <a:invGamma/>
                </a:schemeClr>
              </a:gs>
              <a:gs pos="100000">
                <a:schemeClr val="accent1">
                  <a:alpha val="97000"/>
                </a:schemeClr>
              </a:gs>
            </a:gsLst>
            <a:lin ang="5400000" scaled="1"/>
          </a:gradFill>
          <a:ln w="222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2" name="Group 5"/>
          <p:cNvGrpSpPr>
            <a:grpSpLocks/>
          </p:cNvGrpSpPr>
          <p:nvPr/>
        </p:nvGrpSpPr>
        <p:grpSpPr bwMode="auto">
          <a:xfrm>
            <a:off x="2955925" y="1498600"/>
            <a:ext cx="3254375" cy="3810000"/>
            <a:chOff x="-384" y="936"/>
            <a:chExt cx="2050" cy="2400"/>
          </a:xfrm>
        </p:grpSpPr>
        <p:sp>
          <p:nvSpPr>
            <p:cNvPr id="106502" name="Oval 6"/>
            <p:cNvSpPr>
              <a:spLocks noChangeArrowheads="1"/>
            </p:cNvSpPr>
            <p:nvPr/>
          </p:nvSpPr>
          <p:spPr bwMode="auto">
            <a:xfrm>
              <a:off x="-368" y="2568"/>
              <a:ext cx="2016" cy="768"/>
            </a:xfrm>
            <a:prstGeom prst="ellipse">
              <a:avLst/>
            </a:prstGeom>
            <a:gradFill rotWithShape="1">
              <a:gsLst>
                <a:gs pos="0">
                  <a:srgbClr val="3399FF">
                    <a:gamma/>
                    <a:shade val="60392"/>
                    <a:invGamma/>
                  </a:srgbClr>
                </a:gs>
                <a:gs pos="100000">
                  <a:srgbClr val="3399FF"/>
                </a:gs>
              </a:gsLst>
              <a:lin ang="0" scaled="1"/>
            </a:gradFill>
            <a:ln w="222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6503" name="AutoShape 7"/>
            <p:cNvSpPr>
              <a:spLocks noChangeArrowheads="1"/>
            </p:cNvSpPr>
            <p:nvPr/>
          </p:nvSpPr>
          <p:spPr bwMode="auto">
            <a:xfrm>
              <a:off x="-384" y="936"/>
              <a:ext cx="2050" cy="2016"/>
            </a:xfrm>
            <a:custGeom>
              <a:avLst/>
              <a:gdLst>
                <a:gd name="G0" fmla="+- 233 0 0"/>
                <a:gd name="G1" fmla="+- 21600 0 233"/>
                <a:gd name="G2" fmla="*/ 233 1 2"/>
                <a:gd name="G3" fmla="+- 21600 0 G2"/>
                <a:gd name="G4" fmla="+/ 233 21600 2"/>
                <a:gd name="G5" fmla="+/ G1 0 2"/>
                <a:gd name="G6" fmla="*/ 21600 21600 233"/>
                <a:gd name="G7" fmla="*/ G6 1 2"/>
                <a:gd name="G8" fmla="+- 21600 0 G7"/>
                <a:gd name="G9" fmla="*/ 21600 1 2"/>
                <a:gd name="G10" fmla="+- 233 0 G9"/>
                <a:gd name="G11" fmla="?: G10 G8 0"/>
                <a:gd name="G12" fmla="?: G10 G7 21600"/>
                <a:gd name="T0" fmla="*/ 21483 w 21600"/>
                <a:gd name="T1" fmla="*/ 10800 h 21600"/>
                <a:gd name="T2" fmla="*/ 10800 w 21600"/>
                <a:gd name="T3" fmla="*/ 21600 h 21600"/>
                <a:gd name="T4" fmla="*/ 117 w 21600"/>
                <a:gd name="T5" fmla="*/ 10800 h 21600"/>
                <a:gd name="T6" fmla="*/ 10800 w 21600"/>
                <a:gd name="T7" fmla="*/ 0 h 21600"/>
                <a:gd name="T8" fmla="*/ 1917 w 21600"/>
                <a:gd name="T9" fmla="*/ 1917 h 21600"/>
                <a:gd name="T10" fmla="*/ 19683 w 21600"/>
                <a:gd name="T11" fmla="*/ 19683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600" h="21600">
                  <a:moveTo>
                    <a:pt x="0" y="0"/>
                  </a:moveTo>
                  <a:lnTo>
                    <a:pt x="233" y="21600"/>
                  </a:lnTo>
                  <a:lnTo>
                    <a:pt x="21367" y="21600"/>
                  </a:lnTo>
                  <a:lnTo>
                    <a:pt x="21600" y="0"/>
                  </a:lnTo>
                  <a:close/>
                </a:path>
              </a:pathLst>
            </a:custGeom>
            <a:gradFill rotWithShape="1">
              <a:gsLst>
                <a:gs pos="0">
                  <a:srgbClr val="3399FF">
                    <a:gamma/>
                    <a:shade val="57255"/>
                    <a:invGamma/>
                  </a:srgbClr>
                </a:gs>
                <a:gs pos="100000">
                  <a:srgbClr val="3399FF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06504" name="Oval 8"/>
          <p:cNvSpPr>
            <a:spLocks noChangeArrowheads="1"/>
          </p:cNvSpPr>
          <p:nvPr/>
        </p:nvSpPr>
        <p:spPr bwMode="auto">
          <a:xfrm>
            <a:off x="2955925" y="790575"/>
            <a:ext cx="3254375" cy="1233488"/>
          </a:xfrm>
          <a:prstGeom prst="ellipse">
            <a:avLst/>
          </a:prstGeom>
          <a:gradFill rotWithShape="1">
            <a:gsLst>
              <a:gs pos="0">
                <a:schemeClr val="accent1">
                  <a:gamma/>
                  <a:shade val="46275"/>
                  <a:invGamma/>
                </a:schemeClr>
              </a:gs>
              <a:gs pos="100000">
                <a:schemeClr val="accent1">
                  <a:alpha val="97000"/>
                </a:schemeClr>
              </a:gs>
            </a:gsLst>
            <a:lin ang="5400000" scaled="1"/>
          </a:gradFill>
          <a:ln w="222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3" name="Group 9"/>
          <p:cNvGrpSpPr>
            <a:grpSpLocks/>
          </p:cNvGrpSpPr>
          <p:nvPr/>
        </p:nvGrpSpPr>
        <p:grpSpPr bwMode="auto">
          <a:xfrm>
            <a:off x="2895600" y="762000"/>
            <a:ext cx="6629400" cy="8763000"/>
            <a:chOff x="-336" y="480"/>
            <a:chExt cx="4176" cy="5520"/>
          </a:xfrm>
        </p:grpSpPr>
        <p:sp>
          <p:nvSpPr>
            <p:cNvPr id="106506" name="Line 10"/>
            <p:cNvSpPr>
              <a:spLocks noChangeShapeType="1"/>
            </p:cNvSpPr>
            <p:nvPr/>
          </p:nvSpPr>
          <p:spPr bwMode="auto">
            <a:xfrm>
              <a:off x="1728" y="3024"/>
              <a:ext cx="2112" cy="2976"/>
            </a:xfrm>
            <a:prstGeom prst="line">
              <a:avLst/>
            </a:prstGeom>
            <a:noFill/>
            <a:ln w="9525">
              <a:solidFill>
                <a:srgbClr val="66FF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grpSp>
          <p:nvGrpSpPr>
            <p:cNvPr id="4" name="Group 11"/>
            <p:cNvGrpSpPr>
              <a:grpSpLocks/>
            </p:cNvGrpSpPr>
            <p:nvPr/>
          </p:nvGrpSpPr>
          <p:grpSpPr bwMode="auto">
            <a:xfrm>
              <a:off x="-336" y="480"/>
              <a:ext cx="2094" cy="2976"/>
              <a:chOff x="1842" y="480"/>
              <a:chExt cx="2094" cy="2976"/>
            </a:xfrm>
          </p:grpSpPr>
          <p:pic>
            <p:nvPicPr>
              <p:cNvPr id="106508" name="Picture 12" descr="khoi tru"/>
              <p:cNvPicPr>
                <a:picLocks noChangeAspect="1" noChangeArrowheads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 bwMode="auto">
              <a:xfrm>
                <a:off x="1842" y="480"/>
                <a:ext cx="2094" cy="2976"/>
              </a:xfrm>
              <a:prstGeom prst="rect">
                <a:avLst/>
              </a:prstGeom>
              <a:noFill/>
            </p:spPr>
          </p:pic>
          <p:grpSp>
            <p:nvGrpSpPr>
              <p:cNvPr id="5" name="Group 13"/>
              <p:cNvGrpSpPr>
                <a:grpSpLocks/>
              </p:cNvGrpSpPr>
              <p:nvPr/>
            </p:nvGrpSpPr>
            <p:grpSpPr bwMode="auto">
              <a:xfrm>
                <a:off x="1862" y="952"/>
                <a:ext cx="2050" cy="2400"/>
                <a:chOff x="-384" y="936"/>
                <a:chExt cx="2050" cy="2400"/>
              </a:xfrm>
            </p:grpSpPr>
            <p:sp>
              <p:nvSpPr>
                <p:cNvPr id="106510" name="Oval 14"/>
                <p:cNvSpPr>
                  <a:spLocks noChangeArrowheads="1"/>
                </p:cNvSpPr>
                <p:nvPr/>
              </p:nvSpPr>
              <p:spPr bwMode="auto">
                <a:xfrm>
                  <a:off x="-368" y="2568"/>
                  <a:ext cx="2016" cy="768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3399FF">
                        <a:gamma/>
                        <a:shade val="60392"/>
                        <a:invGamma/>
                      </a:srgbClr>
                    </a:gs>
                    <a:gs pos="100000">
                      <a:srgbClr val="3399FF"/>
                    </a:gs>
                  </a:gsLst>
                  <a:lin ang="0" scaled="1"/>
                </a:gradFill>
                <a:ln w="222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06511" name="AutoShape 15"/>
                <p:cNvSpPr>
                  <a:spLocks noChangeArrowheads="1"/>
                </p:cNvSpPr>
                <p:nvPr/>
              </p:nvSpPr>
              <p:spPr bwMode="auto">
                <a:xfrm>
                  <a:off x="-384" y="936"/>
                  <a:ext cx="2050" cy="2016"/>
                </a:xfrm>
                <a:custGeom>
                  <a:avLst/>
                  <a:gdLst>
                    <a:gd name="G0" fmla="+- 233 0 0"/>
                    <a:gd name="G1" fmla="+- 21600 0 233"/>
                    <a:gd name="G2" fmla="*/ 233 1 2"/>
                    <a:gd name="G3" fmla="+- 21600 0 G2"/>
                    <a:gd name="G4" fmla="+/ 233 21600 2"/>
                    <a:gd name="G5" fmla="+/ G1 0 2"/>
                    <a:gd name="G6" fmla="*/ 21600 21600 233"/>
                    <a:gd name="G7" fmla="*/ G6 1 2"/>
                    <a:gd name="G8" fmla="+- 21600 0 G7"/>
                    <a:gd name="G9" fmla="*/ 21600 1 2"/>
                    <a:gd name="G10" fmla="+- 233 0 G9"/>
                    <a:gd name="G11" fmla="?: G10 G8 0"/>
                    <a:gd name="G12" fmla="?: G10 G7 21600"/>
                    <a:gd name="T0" fmla="*/ 21483 w 21600"/>
                    <a:gd name="T1" fmla="*/ 10800 h 21600"/>
                    <a:gd name="T2" fmla="*/ 10800 w 21600"/>
                    <a:gd name="T3" fmla="*/ 21600 h 21600"/>
                    <a:gd name="T4" fmla="*/ 117 w 21600"/>
                    <a:gd name="T5" fmla="*/ 10800 h 21600"/>
                    <a:gd name="T6" fmla="*/ 10800 w 21600"/>
                    <a:gd name="T7" fmla="*/ 0 h 21600"/>
                    <a:gd name="T8" fmla="*/ 1917 w 21600"/>
                    <a:gd name="T9" fmla="*/ 1917 h 21600"/>
                    <a:gd name="T10" fmla="*/ 19683 w 21600"/>
                    <a:gd name="T11" fmla="*/ 19683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T8" t="T9" r="T10" b="T11"/>
                  <a:pathLst>
                    <a:path w="21600" h="21600">
                      <a:moveTo>
                        <a:pt x="0" y="0"/>
                      </a:moveTo>
                      <a:lnTo>
                        <a:pt x="233" y="21600"/>
                      </a:lnTo>
                      <a:lnTo>
                        <a:pt x="21367" y="21600"/>
                      </a:lnTo>
                      <a:lnTo>
                        <a:pt x="21600" y="0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3399FF">
                        <a:gamma/>
                        <a:shade val="57255"/>
                        <a:invGamma/>
                      </a:srgbClr>
                    </a:gs>
                    <a:gs pos="100000">
                      <a:srgbClr val="3399FF"/>
                    </a:gs>
                  </a:gsLst>
                  <a:lin ang="0" scaled="1"/>
                </a:gra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106512" name="Oval 16"/>
              <p:cNvSpPr>
                <a:spLocks noChangeArrowheads="1"/>
              </p:cNvSpPr>
              <p:nvPr/>
            </p:nvSpPr>
            <p:spPr bwMode="auto">
              <a:xfrm>
                <a:off x="1862" y="498"/>
                <a:ext cx="2050" cy="777"/>
              </a:xfrm>
              <a:prstGeom prst="ellipse">
                <a:avLst/>
              </a:prstGeom>
              <a:gradFill rotWithShape="1">
                <a:gsLst>
                  <a:gs pos="0">
                    <a:schemeClr val="accent1">
                      <a:gamma/>
                      <a:shade val="46275"/>
                      <a:invGamma/>
                    </a:schemeClr>
                  </a:gs>
                  <a:gs pos="100000">
                    <a:schemeClr val="accent1">
                      <a:alpha val="97000"/>
                    </a:schemeClr>
                  </a:gs>
                </a:gsLst>
                <a:lin ang="5400000" scaled="1"/>
              </a:gradFill>
              <a:ln w="222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pic>
        <p:nvPicPr>
          <p:cNvPr id="106523" name="Picture 27" descr="2FF4A10BE8D543779575ADE7409EF7B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1438275" cy="3435350"/>
          </a:xfrm>
          <a:prstGeom prst="rect">
            <a:avLst/>
          </a:prstGeom>
          <a:noFill/>
        </p:spPr>
      </p:pic>
      <p:pic>
        <p:nvPicPr>
          <p:cNvPr id="106524" name="Picture 28" descr="69D537EC41674A80AAA68CB93FBC129F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034338" y="0"/>
            <a:ext cx="1109662" cy="3267075"/>
          </a:xfrm>
          <a:prstGeom prst="rect">
            <a:avLst/>
          </a:prstGeom>
          <a:noFill/>
        </p:spPr>
      </p:pic>
      <p:sp>
        <p:nvSpPr>
          <p:cNvPr id="106525" name="Text Box 29"/>
          <p:cNvSpPr txBox="1">
            <a:spLocks noChangeArrowheads="1"/>
          </p:cNvSpPr>
          <p:nvPr/>
        </p:nvSpPr>
        <p:spPr bwMode="auto">
          <a:xfrm>
            <a:off x="2422525" y="5424488"/>
            <a:ext cx="4471988" cy="14335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8800" b="1">
                <a:solidFill>
                  <a:srgbClr val="FF0000"/>
                </a:solidFill>
              </a:rPr>
              <a:t>Khối trụ</a:t>
            </a:r>
          </a:p>
        </p:txBody>
      </p:sp>
      <p:sp>
        <p:nvSpPr>
          <p:cNvPr id="106526" name="Text Box 30"/>
          <p:cNvSpPr txBox="1">
            <a:spLocks noChangeArrowheads="1"/>
          </p:cNvSpPr>
          <p:nvPr/>
        </p:nvSpPr>
        <p:spPr bwMode="auto">
          <a:xfrm>
            <a:off x="1727200" y="0"/>
            <a:ext cx="6096000" cy="7620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400" b="1"/>
              <a:t>Nhận biết khối trụ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4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64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1065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1065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2000"/>
                                        <p:tgtEl>
                                          <p:spTgt spid="1065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2000"/>
                                        <p:tgtEl>
                                          <p:spTgt spid="1065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4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2" dur="2000"/>
                                        <p:tgtEl>
                                          <p:spTgt spid="1064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6000"/>
                            </p:stCondLst>
                            <p:childTnLst>
                              <p:par>
                                <p:cTn id="2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8000"/>
                            </p:stCondLst>
                            <p:childTnLst>
                              <p:par>
                                <p:cTn id="2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1000"/>
                                        <p:tgtEl>
                                          <p:spTgt spid="10649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64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1000"/>
                                        <p:tgtEl>
                                          <p:spTgt spid="10650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65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1000"/>
                                        <p:tgtEl>
                                          <p:spTgt spid="10650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65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1000"/>
                                        <p:tgtEl>
                                          <p:spTgt spid="10649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64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6499" grpId="0" animBg="1"/>
      <p:bldP spid="106499" grpId="1" animBg="1"/>
      <p:bldP spid="106500" grpId="0" animBg="1"/>
      <p:bldP spid="106500" grpId="1" animBg="1"/>
      <p:bldP spid="106504" grpId="0" animBg="1"/>
      <p:bldP spid="106504" grpId="1" animBg="1"/>
      <p:bldP spid="10652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4930" name="Picture 2" descr="khoi tru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924175" y="762000"/>
            <a:ext cx="3324225" cy="4724400"/>
          </a:xfrm>
          <a:prstGeom prst="rect">
            <a:avLst/>
          </a:prstGeom>
          <a:noFill/>
        </p:spPr>
      </p:pic>
      <p:sp>
        <p:nvSpPr>
          <p:cNvPr id="124931" name="AutoShape 3"/>
          <p:cNvSpPr>
            <a:spLocks noChangeArrowheads="1"/>
          </p:cNvSpPr>
          <p:nvPr/>
        </p:nvSpPr>
        <p:spPr bwMode="auto">
          <a:xfrm>
            <a:off x="2971800" y="1498600"/>
            <a:ext cx="3235325" cy="3200400"/>
          </a:xfrm>
          <a:custGeom>
            <a:avLst/>
            <a:gdLst>
              <a:gd name="G0" fmla="+- 233 0 0"/>
              <a:gd name="G1" fmla="+- 21600 0 233"/>
              <a:gd name="G2" fmla="*/ 233 1 2"/>
              <a:gd name="G3" fmla="+- 21600 0 G2"/>
              <a:gd name="G4" fmla="+/ 233 21600 2"/>
              <a:gd name="G5" fmla="+/ G1 0 2"/>
              <a:gd name="G6" fmla="*/ 21600 21600 233"/>
              <a:gd name="G7" fmla="*/ G6 1 2"/>
              <a:gd name="G8" fmla="+- 21600 0 G7"/>
              <a:gd name="G9" fmla="*/ 21600 1 2"/>
              <a:gd name="G10" fmla="+- 233 0 G9"/>
              <a:gd name="G11" fmla="?: G10 G8 0"/>
              <a:gd name="G12" fmla="?: G10 G7 21600"/>
              <a:gd name="T0" fmla="*/ 21483 w 21600"/>
              <a:gd name="T1" fmla="*/ 10800 h 21600"/>
              <a:gd name="T2" fmla="*/ 10800 w 21600"/>
              <a:gd name="T3" fmla="*/ 21600 h 21600"/>
              <a:gd name="T4" fmla="*/ 117 w 21600"/>
              <a:gd name="T5" fmla="*/ 10800 h 21600"/>
              <a:gd name="T6" fmla="*/ 10800 w 21600"/>
              <a:gd name="T7" fmla="*/ 0 h 21600"/>
              <a:gd name="T8" fmla="*/ 1917 w 21600"/>
              <a:gd name="T9" fmla="*/ 1917 h 21600"/>
              <a:gd name="T10" fmla="*/ 19683 w 21600"/>
              <a:gd name="T11" fmla="*/ 19683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>
                <a:moveTo>
                  <a:pt x="0" y="0"/>
                </a:moveTo>
                <a:lnTo>
                  <a:pt x="233" y="21600"/>
                </a:lnTo>
                <a:lnTo>
                  <a:pt x="21367" y="21600"/>
                </a:lnTo>
                <a:lnTo>
                  <a:pt x="21600" y="0"/>
                </a:lnTo>
                <a:close/>
              </a:path>
            </a:pathLst>
          </a:custGeom>
          <a:gradFill rotWithShape="1">
            <a:gsLst>
              <a:gs pos="0">
                <a:schemeClr val="bg2">
                  <a:alpha val="10001"/>
                </a:schemeClr>
              </a:gs>
              <a:gs pos="100000">
                <a:schemeClr val="bg2">
                  <a:gamma/>
                  <a:shade val="0"/>
                  <a:invGamma/>
                </a:schemeClr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24932" name="Oval 4"/>
          <p:cNvSpPr>
            <a:spLocks noChangeArrowheads="1"/>
          </p:cNvSpPr>
          <p:nvPr/>
        </p:nvSpPr>
        <p:spPr bwMode="auto">
          <a:xfrm>
            <a:off x="2978150" y="4165600"/>
            <a:ext cx="3200400" cy="1143000"/>
          </a:xfrm>
          <a:prstGeom prst="ellipse">
            <a:avLst/>
          </a:prstGeom>
          <a:gradFill rotWithShape="1">
            <a:gsLst>
              <a:gs pos="0">
                <a:schemeClr val="accent1">
                  <a:gamma/>
                  <a:shade val="46275"/>
                  <a:invGamma/>
                </a:schemeClr>
              </a:gs>
              <a:gs pos="100000">
                <a:schemeClr val="accent1">
                  <a:alpha val="97000"/>
                </a:schemeClr>
              </a:gs>
            </a:gsLst>
            <a:lin ang="5400000" scaled="1"/>
          </a:gradFill>
          <a:ln w="222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2" name="Group 5"/>
          <p:cNvGrpSpPr>
            <a:grpSpLocks/>
          </p:cNvGrpSpPr>
          <p:nvPr/>
        </p:nvGrpSpPr>
        <p:grpSpPr bwMode="auto">
          <a:xfrm>
            <a:off x="2955925" y="1498600"/>
            <a:ext cx="3254375" cy="3810000"/>
            <a:chOff x="-384" y="936"/>
            <a:chExt cx="2050" cy="2400"/>
          </a:xfrm>
        </p:grpSpPr>
        <p:sp>
          <p:nvSpPr>
            <p:cNvPr id="124934" name="Oval 6"/>
            <p:cNvSpPr>
              <a:spLocks noChangeArrowheads="1"/>
            </p:cNvSpPr>
            <p:nvPr/>
          </p:nvSpPr>
          <p:spPr bwMode="auto">
            <a:xfrm>
              <a:off x="-368" y="2568"/>
              <a:ext cx="2016" cy="768"/>
            </a:xfrm>
            <a:prstGeom prst="ellipse">
              <a:avLst/>
            </a:prstGeom>
            <a:gradFill rotWithShape="1">
              <a:gsLst>
                <a:gs pos="0">
                  <a:srgbClr val="3399FF">
                    <a:gamma/>
                    <a:shade val="60392"/>
                    <a:invGamma/>
                  </a:srgbClr>
                </a:gs>
                <a:gs pos="100000">
                  <a:srgbClr val="3399FF"/>
                </a:gs>
              </a:gsLst>
              <a:lin ang="0" scaled="1"/>
            </a:gradFill>
            <a:ln w="222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4935" name="AutoShape 7"/>
            <p:cNvSpPr>
              <a:spLocks noChangeArrowheads="1"/>
            </p:cNvSpPr>
            <p:nvPr/>
          </p:nvSpPr>
          <p:spPr bwMode="auto">
            <a:xfrm>
              <a:off x="-384" y="936"/>
              <a:ext cx="2050" cy="2016"/>
            </a:xfrm>
            <a:custGeom>
              <a:avLst/>
              <a:gdLst>
                <a:gd name="G0" fmla="+- 233 0 0"/>
                <a:gd name="G1" fmla="+- 21600 0 233"/>
                <a:gd name="G2" fmla="*/ 233 1 2"/>
                <a:gd name="G3" fmla="+- 21600 0 G2"/>
                <a:gd name="G4" fmla="+/ 233 21600 2"/>
                <a:gd name="G5" fmla="+/ G1 0 2"/>
                <a:gd name="G6" fmla="*/ 21600 21600 233"/>
                <a:gd name="G7" fmla="*/ G6 1 2"/>
                <a:gd name="G8" fmla="+- 21600 0 G7"/>
                <a:gd name="G9" fmla="*/ 21600 1 2"/>
                <a:gd name="G10" fmla="+- 233 0 G9"/>
                <a:gd name="G11" fmla="?: G10 G8 0"/>
                <a:gd name="G12" fmla="?: G10 G7 21600"/>
                <a:gd name="T0" fmla="*/ 21483 w 21600"/>
                <a:gd name="T1" fmla="*/ 10800 h 21600"/>
                <a:gd name="T2" fmla="*/ 10800 w 21600"/>
                <a:gd name="T3" fmla="*/ 21600 h 21600"/>
                <a:gd name="T4" fmla="*/ 117 w 21600"/>
                <a:gd name="T5" fmla="*/ 10800 h 21600"/>
                <a:gd name="T6" fmla="*/ 10800 w 21600"/>
                <a:gd name="T7" fmla="*/ 0 h 21600"/>
                <a:gd name="T8" fmla="*/ 1917 w 21600"/>
                <a:gd name="T9" fmla="*/ 1917 h 21600"/>
                <a:gd name="T10" fmla="*/ 19683 w 21600"/>
                <a:gd name="T11" fmla="*/ 19683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600" h="21600">
                  <a:moveTo>
                    <a:pt x="0" y="0"/>
                  </a:moveTo>
                  <a:lnTo>
                    <a:pt x="233" y="21600"/>
                  </a:lnTo>
                  <a:lnTo>
                    <a:pt x="21367" y="21600"/>
                  </a:lnTo>
                  <a:lnTo>
                    <a:pt x="21600" y="0"/>
                  </a:lnTo>
                  <a:close/>
                </a:path>
              </a:pathLst>
            </a:custGeom>
            <a:gradFill rotWithShape="1">
              <a:gsLst>
                <a:gs pos="0">
                  <a:srgbClr val="3399FF">
                    <a:gamma/>
                    <a:shade val="57255"/>
                    <a:invGamma/>
                  </a:srgbClr>
                </a:gs>
                <a:gs pos="100000">
                  <a:srgbClr val="3399FF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24936" name="Oval 8"/>
          <p:cNvSpPr>
            <a:spLocks noChangeArrowheads="1"/>
          </p:cNvSpPr>
          <p:nvPr/>
        </p:nvSpPr>
        <p:spPr bwMode="auto">
          <a:xfrm>
            <a:off x="2955925" y="790575"/>
            <a:ext cx="3254375" cy="1233488"/>
          </a:xfrm>
          <a:prstGeom prst="ellipse">
            <a:avLst/>
          </a:prstGeom>
          <a:gradFill rotWithShape="1">
            <a:gsLst>
              <a:gs pos="0">
                <a:schemeClr val="accent1">
                  <a:gamma/>
                  <a:shade val="46275"/>
                  <a:invGamma/>
                </a:schemeClr>
              </a:gs>
              <a:gs pos="100000">
                <a:schemeClr val="accent1">
                  <a:alpha val="97000"/>
                </a:schemeClr>
              </a:gs>
            </a:gsLst>
            <a:lin ang="5400000" scaled="1"/>
          </a:gradFill>
          <a:ln w="222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3" name="Group 9"/>
          <p:cNvGrpSpPr>
            <a:grpSpLocks/>
          </p:cNvGrpSpPr>
          <p:nvPr/>
        </p:nvGrpSpPr>
        <p:grpSpPr bwMode="auto">
          <a:xfrm>
            <a:off x="2895600" y="762000"/>
            <a:ext cx="6629400" cy="8763000"/>
            <a:chOff x="-336" y="480"/>
            <a:chExt cx="4176" cy="5520"/>
          </a:xfrm>
        </p:grpSpPr>
        <p:sp>
          <p:nvSpPr>
            <p:cNvPr id="124938" name="Line 10"/>
            <p:cNvSpPr>
              <a:spLocks noChangeShapeType="1"/>
            </p:cNvSpPr>
            <p:nvPr/>
          </p:nvSpPr>
          <p:spPr bwMode="auto">
            <a:xfrm>
              <a:off x="1728" y="3024"/>
              <a:ext cx="2112" cy="2976"/>
            </a:xfrm>
            <a:prstGeom prst="line">
              <a:avLst/>
            </a:prstGeom>
            <a:noFill/>
            <a:ln w="9525">
              <a:solidFill>
                <a:srgbClr val="66FF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grpSp>
          <p:nvGrpSpPr>
            <p:cNvPr id="4" name="Group 11"/>
            <p:cNvGrpSpPr>
              <a:grpSpLocks/>
            </p:cNvGrpSpPr>
            <p:nvPr/>
          </p:nvGrpSpPr>
          <p:grpSpPr bwMode="auto">
            <a:xfrm>
              <a:off x="-336" y="480"/>
              <a:ext cx="2094" cy="2976"/>
              <a:chOff x="1842" y="480"/>
              <a:chExt cx="2094" cy="2976"/>
            </a:xfrm>
          </p:grpSpPr>
          <p:pic>
            <p:nvPicPr>
              <p:cNvPr id="124940" name="Picture 12" descr="khoi tru"/>
              <p:cNvPicPr>
                <a:picLocks noChangeAspect="1" noChangeArrowheads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 bwMode="auto">
              <a:xfrm>
                <a:off x="1842" y="480"/>
                <a:ext cx="2094" cy="2976"/>
              </a:xfrm>
              <a:prstGeom prst="rect">
                <a:avLst/>
              </a:prstGeom>
              <a:noFill/>
            </p:spPr>
          </p:pic>
          <p:grpSp>
            <p:nvGrpSpPr>
              <p:cNvPr id="5" name="Group 13"/>
              <p:cNvGrpSpPr>
                <a:grpSpLocks/>
              </p:cNvGrpSpPr>
              <p:nvPr/>
            </p:nvGrpSpPr>
            <p:grpSpPr bwMode="auto">
              <a:xfrm>
                <a:off x="1862" y="952"/>
                <a:ext cx="2050" cy="2400"/>
                <a:chOff x="-384" y="936"/>
                <a:chExt cx="2050" cy="2400"/>
              </a:xfrm>
            </p:grpSpPr>
            <p:sp>
              <p:nvSpPr>
                <p:cNvPr id="124942" name="Oval 14"/>
                <p:cNvSpPr>
                  <a:spLocks noChangeArrowheads="1"/>
                </p:cNvSpPr>
                <p:nvPr/>
              </p:nvSpPr>
              <p:spPr bwMode="auto">
                <a:xfrm>
                  <a:off x="-368" y="2568"/>
                  <a:ext cx="2016" cy="768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3399FF">
                        <a:gamma/>
                        <a:shade val="60392"/>
                        <a:invGamma/>
                      </a:srgbClr>
                    </a:gs>
                    <a:gs pos="100000">
                      <a:srgbClr val="3399FF"/>
                    </a:gs>
                  </a:gsLst>
                  <a:lin ang="0" scaled="1"/>
                </a:gradFill>
                <a:ln w="222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24943" name="AutoShape 15"/>
                <p:cNvSpPr>
                  <a:spLocks noChangeArrowheads="1"/>
                </p:cNvSpPr>
                <p:nvPr/>
              </p:nvSpPr>
              <p:spPr bwMode="auto">
                <a:xfrm>
                  <a:off x="-384" y="936"/>
                  <a:ext cx="2050" cy="2016"/>
                </a:xfrm>
                <a:custGeom>
                  <a:avLst/>
                  <a:gdLst>
                    <a:gd name="G0" fmla="+- 233 0 0"/>
                    <a:gd name="G1" fmla="+- 21600 0 233"/>
                    <a:gd name="G2" fmla="*/ 233 1 2"/>
                    <a:gd name="G3" fmla="+- 21600 0 G2"/>
                    <a:gd name="G4" fmla="+/ 233 21600 2"/>
                    <a:gd name="G5" fmla="+/ G1 0 2"/>
                    <a:gd name="G6" fmla="*/ 21600 21600 233"/>
                    <a:gd name="G7" fmla="*/ G6 1 2"/>
                    <a:gd name="G8" fmla="+- 21600 0 G7"/>
                    <a:gd name="G9" fmla="*/ 21600 1 2"/>
                    <a:gd name="G10" fmla="+- 233 0 G9"/>
                    <a:gd name="G11" fmla="?: G10 G8 0"/>
                    <a:gd name="G12" fmla="?: G10 G7 21600"/>
                    <a:gd name="T0" fmla="*/ 21483 w 21600"/>
                    <a:gd name="T1" fmla="*/ 10800 h 21600"/>
                    <a:gd name="T2" fmla="*/ 10800 w 21600"/>
                    <a:gd name="T3" fmla="*/ 21600 h 21600"/>
                    <a:gd name="T4" fmla="*/ 117 w 21600"/>
                    <a:gd name="T5" fmla="*/ 10800 h 21600"/>
                    <a:gd name="T6" fmla="*/ 10800 w 21600"/>
                    <a:gd name="T7" fmla="*/ 0 h 21600"/>
                    <a:gd name="T8" fmla="*/ 1917 w 21600"/>
                    <a:gd name="T9" fmla="*/ 1917 h 21600"/>
                    <a:gd name="T10" fmla="*/ 19683 w 21600"/>
                    <a:gd name="T11" fmla="*/ 19683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T8" t="T9" r="T10" b="T11"/>
                  <a:pathLst>
                    <a:path w="21600" h="21600">
                      <a:moveTo>
                        <a:pt x="0" y="0"/>
                      </a:moveTo>
                      <a:lnTo>
                        <a:pt x="233" y="21600"/>
                      </a:lnTo>
                      <a:lnTo>
                        <a:pt x="21367" y="21600"/>
                      </a:lnTo>
                      <a:lnTo>
                        <a:pt x="21600" y="0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3399FF">
                        <a:gamma/>
                        <a:shade val="57255"/>
                        <a:invGamma/>
                      </a:srgbClr>
                    </a:gs>
                    <a:gs pos="100000">
                      <a:srgbClr val="3399FF"/>
                    </a:gs>
                  </a:gsLst>
                  <a:lin ang="0" scaled="1"/>
                </a:gra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124944" name="Oval 16"/>
              <p:cNvSpPr>
                <a:spLocks noChangeArrowheads="1"/>
              </p:cNvSpPr>
              <p:nvPr/>
            </p:nvSpPr>
            <p:spPr bwMode="auto">
              <a:xfrm>
                <a:off x="1862" y="498"/>
                <a:ext cx="2050" cy="777"/>
              </a:xfrm>
              <a:prstGeom prst="ellipse">
                <a:avLst/>
              </a:prstGeom>
              <a:gradFill rotWithShape="1">
                <a:gsLst>
                  <a:gs pos="0">
                    <a:schemeClr val="accent1">
                      <a:gamma/>
                      <a:shade val="46275"/>
                      <a:invGamma/>
                    </a:schemeClr>
                  </a:gs>
                  <a:gs pos="100000">
                    <a:schemeClr val="accent1">
                      <a:alpha val="97000"/>
                    </a:schemeClr>
                  </a:gs>
                </a:gsLst>
                <a:lin ang="5400000" scaled="1"/>
              </a:gradFill>
              <a:ln w="222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sp>
        <p:nvSpPr>
          <p:cNvPr id="124945" name="AutoShape 17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4248150" y="5562600"/>
            <a:ext cx="762000" cy="533400"/>
          </a:xfrm>
          <a:prstGeom prst="actionButtonBlank">
            <a:avLst/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2400">
                <a:solidFill>
                  <a:schemeClr val="bg1"/>
                </a:solidFill>
                <a:latin typeface="Arial" charset="0"/>
              </a:rPr>
              <a:t>1</a:t>
            </a:r>
          </a:p>
        </p:txBody>
      </p:sp>
      <p:sp>
        <p:nvSpPr>
          <p:cNvPr id="124946" name="AutoShape 18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5949950" y="5562600"/>
            <a:ext cx="762000" cy="533400"/>
          </a:xfrm>
          <a:prstGeom prst="actionButtonBlank">
            <a:avLst/>
          </a:prstGeom>
          <a:gradFill rotWithShape="1">
            <a:gsLst>
              <a:gs pos="0">
                <a:schemeClr val="hlink"/>
              </a:gs>
              <a:gs pos="100000">
                <a:schemeClr val="hlink">
                  <a:gamma/>
                  <a:shade val="46275"/>
                  <a:invGamma/>
                </a:scheme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2400">
                <a:solidFill>
                  <a:schemeClr val="bg1"/>
                </a:solidFill>
                <a:latin typeface="Arial" charset="0"/>
              </a:rPr>
              <a:t>3</a:t>
            </a:r>
          </a:p>
        </p:txBody>
      </p:sp>
      <p:sp>
        <p:nvSpPr>
          <p:cNvPr id="124947" name="AutoShape 19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6800850" y="5562600"/>
            <a:ext cx="762000" cy="533400"/>
          </a:xfrm>
          <a:prstGeom prst="actionButtonBlank">
            <a:avLst/>
          </a:prstGeom>
          <a:gradFill rotWithShape="1">
            <a:gsLst>
              <a:gs pos="0">
                <a:schemeClr val="hlink"/>
              </a:gs>
              <a:gs pos="100000">
                <a:schemeClr val="hlink">
                  <a:gamma/>
                  <a:shade val="46275"/>
                  <a:invGamma/>
                </a:scheme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2400">
                <a:solidFill>
                  <a:schemeClr val="bg1"/>
                </a:solidFill>
                <a:latin typeface="Arial" charset="0"/>
              </a:rPr>
              <a:t>4</a:t>
            </a:r>
          </a:p>
        </p:txBody>
      </p:sp>
      <p:sp>
        <p:nvSpPr>
          <p:cNvPr id="124948" name="AutoShape 20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5086350" y="5562600"/>
            <a:ext cx="762000" cy="533400"/>
          </a:xfrm>
          <a:prstGeom prst="actionButtonBlank">
            <a:avLst/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2400">
                <a:solidFill>
                  <a:schemeClr val="bg1"/>
                </a:solidFill>
                <a:latin typeface="Arial" charset="0"/>
              </a:rPr>
              <a:t>2</a:t>
            </a:r>
          </a:p>
        </p:txBody>
      </p:sp>
      <p:sp>
        <p:nvSpPr>
          <p:cNvPr id="124949" name="AutoShape 21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2362200" y="5562600"/>
            <a:ext cx="1676400" cy="533400"/>
          </a:xfrm>
          <a:prstGeom prst="actionButtonBlank">
            <a:avLst/>
          </a:prstGeom>
          <a:solidFill>
            <a:srgbClr val="FF330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2000">
                <a:solidFill>
                  <a:schemeClr val="bg1"/>
                </a:solidFill>
                <a:latin typeface="Arial" charset="0"/>
              </a:rPr>
              <a:t>Khối trụ</a:t>
            </a:r>
          </a:p>
        </p:txBody>
      </p:sp>
      <p:sp>
        <p:nvSpPr>
          <p:cNvPr id="124950" name="Text Box 22"/>
          <p:cNvSpPr txBox="1">
            <a:spLocks noChangeArrowheads="1"/>
          </p:cNvSpPr>
          <p:nvPr/>
        </p:nvSpPr>
        <p:spPr bwMode="auto">
          <a:xfrm>
            <a:off x="0" y="5980113"/>
            <a:ext cx="263048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rPr>
              <a:t>Khung của khối trụ.</a:t>
            </a:r>
          </a:p>
        </p:txBody>
      </p:sp>
      <p:sp>
        <p:nvSpPr>
          <p:cNvPr id="124951" name="Text Box 23"/>
          <p:cNvSpPr txBox="1">
            <a:spLocks noChangeArrowheads="1"/>
          </p:cNvSpPr>
          <p:nvPr/>
        </p:nvSpPr>
        <p:spPr bwMode="auto">
          <a:xfrm>
            <a:off x="2690813" y="6022975"/>
            <a:ext cx="2986087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rPr>
              <a:t>1. Mặt trên và mặt đáy</a:t>
            </a:r>
            <a:r>
              <a:rPr lang="en-US">
                <a:solidFill>
                  <a:srgbClr val="FF99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.</a:t>
            </a:r>
          </a:p>
        </p:txBody>
      </p:sp>
      <p:sp>
        <p:nvSpPr>
          <p:cNvPr id="124952" name="Text Box 24"/>
          <p:cNvSpPr txBox="1">
            <a:spLocks noChangeArrowheads="1"/>
          </p:cNvSpPr>
          <p:nvPr/>
        </p:nvSpPr>
        <p:spPr bwMode="auto">
          <a:xfrm>
            <a:off x="5867400" y="6097588"/>
            <a:ext cx="298608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rPr>
              <a:t>2. Mặt tròn bao quanh.</a:t>
            </a:r>
          </a:p>
        </p:txBody>
      </p:sp>
      <p:sp>
        <p:nvSpPr>
          <p:cNvPr id="124953" name="Text Box 25"/>
          <p:cNvSpPr txBox="1">
            <a:spLocks noChangeArrowheads="1"/>
          </p:cNvSpPr>
          <p:nvPr/>
        </p:nvSpPr>
        <p:spPr bwMode="auto">
          <a:xfrm>
            <a:off x="1236663" y="6491288"/>
            <a:ext cx="3335337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rPr>
              <a:t>3. Khối trụ có thể trượt</a:t>
            </a:r>
            <a:r>
              <a:rPr lang="en-US">
                <a:solidFill>
                  <a:srgbClr val="FF99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.</a:t>
            </a:r>
          </a:p>
        </p:txBody>
      </p:sp>
      <p:sp>
        <p:nvSpPr>
          <p:cNvPr id="124954" name="Text Box 26"/>
          <p:cNvSpPr txBox="1">
            <a:spLocks noChangeArrowheads="1"/>
          </p:cNvSpPr>
          <p:nvPr/>
        </p:nvSpPr>
        <p:spPr bwMode="auto">
          <a:xfrm>
            <a:off x="4648200" y="6491288"/>
            <a:ext cx="34798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rPr>
              <a:t>4. Khối trụ có thể lật và lăn.</a:t>
            </a:r>
          </a:p>
        </p:txBody>
      </p:sp>
      <p:pic>
        <p:nvPicPr>
          <p:cNvPr id="124955" name="Picture 27" descr="2FF4A10BE8D543779575ADE7409EF7B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1438275" cy="3435350"/>
          </a:xfrm>
          <a:prstGeom prst="rect">
            <a:avLst/>
          </a:prstGeom>
          <a:noFill/>
        </p:spPr>
      </p:pic>
      <p:pic>
        <p:nvPicPr>
          <p:cNvPr id="124956" name="Picture 28" descr="69D537EC41674A80AAA68CB93FBC129F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034338" y="0"/>
            <a:ext cx="1109662" cy="32670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249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249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249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4949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1249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1249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2000"/>
                                        <p:tgtEl>
                                          <p:spTgt spid="1249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2000"/>
                                        <p:tgtEl>
                                          <p:spTgt spid="1249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4945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1249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1249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2" dur="2000"/>
                                        <p:tgtEl>
                                          <p:spTgt spid="1249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000"/>
                            </p:stCondLst>
                            <p:childTnLst>
                              <p:par>
                                <p:cTn id="3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4000"/>
                            </p:stCondLst>
                            <p:childTnLst>
                              <p:par>
                                <p:cTn id="3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4948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1249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2000"/>
                                        <p:tgtEl>
                                          <p:spTgt spid="1249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1000"/>
                                        <p:tgtEl>
                                          <p:spTgt spid="1249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49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1000"/>
                                        <p:tgtEl>
                                          <p:spTgt spid="1249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49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1000"/>
                                        <p:tgtEl>
                                          <p:spTgt spid="1249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49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1000"/>
                                        <p:tgtEl>
                                          <p:spTgt spid="1249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49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2000"/>
                            </p:stCondLst>
                            <p:childTnLst>
                              <p:par>
                                <p:cTn id="63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2.94798E-6 L -0.3125 -2.94798E-6 " pathEditMode="relative" rAng="0" ptsTypes="AA">
                                      <p:cBhvr>
                                        <p:cTn id="64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6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4946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1249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2000"/>
                                        <p:tgtEl>
                                          <p:spTgt spid="1249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8" presetClass="emp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72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2000"/>
                            </p:stCondLst>
                            <p:childTnLst>
                              <p:par>
                                <p:cTn id="74" presetID="64" presetClass="path" presetSubtype="0" accel="50000" decel="50000" autoRev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3125 -2.94798E-6 L -0.0625 -0.13896 " pathEditMode="relative" rAng="0" ptsTypes="AA">
                                      <p:cBhvr>
                                        <p:cTn id="75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" y="-70"/>
                                    </p:animMotion>
                                  </p:childTnLst>
                                </p:cTn>
                              </p:par>
                              <p:par>
                                <p:cTn id="76" presetID="6" presetClass="emph" presetSubtype="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77" dur="3000" fill="hold"/>
                                        <p:tgtEl>
                                          <p:spTgt spid="3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4947"/>
                  </p:tgtEl>
                </p:cond>
              </p:nextCondLst>
            </p:seq>
          </p:childTnLst>
        </p:cTn>
      </p:par>
    </p:tnLst>
    <p:bldLst>
      <p:bldP spid="124931" grpId="0" animBg="1"/>
      <p:bldP spid="124931" grpId="1" animBg="1"/>
      <p:bldP spid="124932" grpId="0" animBg="1"/>
      <p:bldP spid="124932" grpId="1" animBg="1"/>
      <p:bldP spid="124936" grpId="0" animBg="1"/>
      <p:bldP spid="124936" grpId="1" animBg="1"/>
      <p:bldP spid="124950" grpId="0"/>
      <p:bldP spid="124951" grpId="0"/>
      <p:bldP spid="124952" grpId="0"/>
      <p:bldP spid="124953" grpId="0"/>
      <p:bldP spid="12495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4" name="Picture 4" descr="awesome_flower1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grpSp>
        <p:nvGrpSpPr>
          <p:cNvPr id="2" name="Group 5"/>
          <p:cNvGrpSpPr>
            <a:grpSpLocks/>
          </p:cNvGrpSpPr>
          <p:nvPr/>
        </p:nvGrpSpPr>
        <p:grpSpPr bwMode="auto">
          <a:xfrm>
            <a:off x="3886200" y="3276600"/>
            <a:ext cx="2057400" cy="2743200"/>
            <a:chOff x="1872" y="480"/>
            <a:chExt cx="2016" cy="2880"/>
          </a:xfrm>
        </p:grpSpPr>
        <p:sp>
          <p:nvSpPr>
            <p:cNvPr id="10246" name="Oval 6"/>
            <p:cNvSpPr>
              <a:spLocks noChangeArrowheads="1"/>
            </p:cNvSpPr>
            <p:nvPr/>
          </p:nvSpPr>
          <p:spPr bwMode="auto">
            <a:xfrm>
              <a:off x="1872" y="480"/>
              <a:ext cx="2016" cy="768"/>
            </a:xfrm>
            <a:prstGeom prst="ellipse">
              <a:avLst/>
            </a:prstGeom>
            <a:gradFill rotWithShape="1">
              <a:gsLst>
                <a:gs pos="0">
                  <a:schemeClr val="accent1">
                    <a:alpha val="97000"/>
                  </a:schemeClr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 w="22225">
              <a:solidFill>
                <a:schemeClr val="folHlink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247" name="Line 7"/>
            <p:cNvSpPr>
              <a:spLocks noChangeShapeType="1"/>
            </p:cNvSpPr>
            <p:nvPr/>
          </p:nvSpPr>
          <p:spPr bwMode="auto">
            <a:xfrm>
              <a:off x="1872" y="864"/>
              <a:ext cx="0" cy="2112"/>
            </a:xfrm>
            <a:prstGeom prst="line">
              <a:avLst/>
            </a:prstGeom>
            <a:noFill/>
            <a:ln w="22225">
              <a:solidFill>
                <a:schemeClr val="folHlink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0248" name="Line 8"/>
            <p:cNvSpPr>
              <a:spLocks noChangeShapeType="1"/>
            </p:cNvSpPr>
            <p:nvPr/>
          </p:nvSpPr>
          <p:spPr bwMode="auto">
            <a:xfrm>
              <a:off x="3888" y="864"/>
              <a:ext cx="0" cy="2112"/>
            </a:xfrm>
            <a:prstGeom prst="line">
              <a:avLst/>
            </a:prstGeom>
            <a:noFill/>
            <a:ln w="22225">
              <a:solidFill>
                <a:schemeClr val="folHlink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0249" name="Oval 9"/>
            <p:cNvSpPr>
              <a:spLocks noChangeArrowheads="1"/>
            </p:cNvSpPr>
            <p:nvPr/>
          </p:nvSpPr>
          <p:spPr bwMode="auto">
            <a:xfrm>
              <a:off x="1872" y="2592"/>
              <a:ext cx="2016" cy="768"/>
            </a:xfrm>
            <a:prstGeom prst="ellipse">
              <a:avLst/>
            </a:prstGeom>
            <a:gradFill rotWithShape="1">
              <a:gsLst>
                <a:gs pos="0">
                  <a:schemeClr val="accent1">
                    <a:alpha val="97000"/>
                  </a:schemeClr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 w="22225">
              <a:solidFill>
                <a:schemeClr val="folHlink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10250" name="Picture 10" descr="khoi tru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1879" y="897"/>
              <a:ext cx="2004" cy="24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3" name="Group 11"/>
          <p:cNvGrpSpPr>
            <a:grpSpLocks/>
          </p:cNvGrpSpPr>
          <p:nvPr/>
        </p:nvGrpSpPr>
        <p:grpSpPr bwMode="auto">
          <a:xfrm>
            <a:off x="914400" y="3429000"/>
            <a:ext cx="2057400" cy="2743200"/>
            <a:chOff x="1872" y="480"/>
            <a:chExt cx="2016" cy="2880"/>
          </a:xfrm>
        </p:grpSpPr>
        <p:sp>
          <p:nvSpPr>
            <p:cNvPr id="10252" name="Oval 12"/>
            <p:cNvSpPr>
              <a:spLocks noChangeArrowheads="1"/>
            </p:cNvSpPr>
            <p:nvPr/>
          </p:nvSpPr>
          <p:spPr bwMode="auto">
            <a:xfrm>
              <a:off x="1872" y="480"/>
              <a:ext cx="2016" cy="768"/>
            </a:xfrm>
            <a:prstGeom prst="ellipse">
              <a:avLst/>
            </a:prstGeom>
            <a:gradFill rotWithShape="1">
              <a:gsLst>
                <a:gs pos="0">
                  <a:schemeClr val="accent1">
                    <a:alpha val="97000"/>
                  </a:schemeClr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 w="22225">
              <a:solidFill>
                <a:schemeClr val="folHlink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253" name="Line 13"/>
            <p:cNvSpPr>
              <a:spLocks noChangeShapeType="1"/>
            </p:cNvSpPr>
            <p:nvPr/>
          </p:nvSpPr>
          <p:spPr bwMode="auto">
            <a:xfrm>
              <a:off x="1872" y="864"/>
              <a:ext cx="0" cy="2112"/>
            </a:xfrm>
            <a:prstGeom prst="line">
              <a:avLst/>
            </a:prstGeom>
            <a:noFill/>
            <a:ln w="22225">
              <a:solidFill>
                <a:schemeClr val="folHlink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0254" name="Line 14"/>
            <p:cNvSpPr>
              <a:spLocks noChangeShapeType="1"/>
            </p:cNvSpPr>
            <p:nvPr/>
          </p:nvSpPr>
          <p:spPr bwMode="auto">
            <a:xfrm>
              <a:off x="3888" y="864"/>
              <a:ext cx="0" cy="2112"/>
            </a:xfrm>
            <a:prstGeom prst="line">
              <a:avLst/>
            </a:prstGeom>
            <a:noFill/>
            <a:ln w="22225">
              <a:solidFill>
                <a:schemeClr val="folHlink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0255" name="Oval 15"/>
            <p:cNvSpPr>
              <a:spLocks noChangeArrowheads="1"/>
            </p:cNvSpPr>
            <p:nvPr/>
          </p:nvSpPr>
          <p:spPr bwMode="auto">
            <a:xfrm>
              <a:off x="1872" y="2592"/>
              <a:ext cx="2016" cy="768"/>
            </a:xfrm>
            <a:prstGeom prst="ellipse">
              <a:avLst/>
            </a:prstGeom>
            <a:gradFill rotWithShape="1">
              <a:gsLst>
                <a:gs pos="0">
                  <a:schemeClr val="accent1">
                    <a:alpha val="97000"/>
                  </a:schemeClr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 w="22225">
              <a:solidFill>
                <a:schemeClr val="folHlink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10256" name="Picture 16" descr="khoi tru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1879" y="897"/>
              <a:ext cx="2004" cy="24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2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25 0.02705 C -0.0099 -0.13248 -0.00729 -0.29179 0.04774 -0.35121 C 0.10278 -0.41064 0.27083 -0.3348 0.31771 -0.33017 C 0.36458 -0.32555 0.3467 -0.32462 0.32882 -0.3237 " pathEditMode="relative" rAng="0" ptsTypes="aaaA">
                                      <p:cBhvr>
                                        <p:cTn id="23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900" y="-219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314452024_5689245504464410_2535706752346256579_n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62000" y="2133600"/>
            <a:ext cx="2209800" cy="3200400"/>
          </a:xfrm>
        </p:spPr>
      </p:pic>
      <p:pic>
        <p:nvPicPr>
          <p:cNvPr id="5" name="Picture 4" descr="277849581_2888988358008457_532055158812659932_n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505200" y="2209800"/>
            <a:ext cx="2438400" cy="3124200"/>
          </a:xfrm>
          <a:prstGeom prst="rect">
            <a:avLst/>
          </a:prstGeom>
        </p:spPr>
      </p:pic>
      <p:pic>
        <p:nvPicPr>
          <p:cNvPr id="6" name="Picture 5" descr="314637765_2223012537859906_8237622548443213013_n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00800" y="2362200"/>
            <a:ext cx="2057400" cy="2743200"/>
          </a:xfrm>
          <a:prstGeom prst="rect">
            <a:avLst/>
          </a:prstGeom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7008" name="Picture 32" descr="B61F922E038C4F38BF8B03DDF16A5670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1346200" cy="3451225"/>
          </a:xfrm>
          <a:prstGeom prst="rect">
            <a:avLst/>
          </a:prstGeom>
          <a:noFill/>
        </p:spPr>
      </p:pic>
      <p:pic>
        <p:nvPicPr>
          <p:cNvPr id="127009" name="Picture 33" descr="69D537EC41674A80AAA68CB93FBC129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034338" y="0"/>
            <a:ext cx="1109662" cy="3267075"/>
          </a:xfrm>
          <a:prstGeom prst="rect">
            <a:avLst/>
          </a:prstGeom>
          <a:noFill/>
        </p:spPr>
      </p:pic>
      <p:sp>
        <p:nvSpPr>
          <p:cNvPr id="127030" name="Oval 54"/>
          <p:cNvSpPr>
            <a:spLocks noChangeAspect="1" noChangeArrowheads="1"/>
          </p:cNvSpPr>
          <p:nvPr/>
        </p:nvSpPr>
        <p:spPr bwMode="auto">
          <a:xfrm>
            <a:off x="304800" y="1712913"/>
            <a:ext cx="3810000" cy="3875087"/>
          </a:xfrm>
          <a:prstGeom prst="ellipse">
            <a:avLst/>
          </a:prstGeom>
          <a:gradFill rotWithShape="1">
            <a:gsLst>
              <a:gs pos="0">
                <a:srgbClr val="3399FF">
                  <a:gamma/>
                  <a:shade val="46275"/>
                  <a:invGamma/>
                  <a:alpha val="73000"/>
                </a:srgbClr>
              </a:gs>
              <a:gs pos="100000">
                <a:srgbClr val="3399FF">
                  <a:alpha val="73000"/>
                </a:srgbClr>
              </a:gs>
            </a:gsLst>
            <a:lin ang="0" scaled="1"/>
          </a:gradFill>
          <a:ln w="25400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2" name="Group 57"/>
          <p:cNvGrpSpPr>
            <a:grpSpLocks/>
          </p:cNvGrpSpPr>
          <p:nvPr/>
        </p:nvGrpSpPr>
        <p:grpSpPr bwMode="auto">
          <a:xfrm>
            <a:off x="0" y="1695450"/>
            <a:ext cx="3581400" cy="3879850"/>
            <a:chOff x="1584" y="812"/>
            <a:chExt cx="2256" cy="2444"/>
          </a:xfrm>
        </p:grpSpPr>
        <p:sp>
          <p:nvSpPr>
            <p:cNvPr id="127034" name="AutoShape 58"/>
            <p:cNvSpPr>
              <a:spLocks noChangeArrowheads="1"/>
            </p:cNvSpPr>
            <p:nvPr/>
          </p:nvSpPr>
          <p:spPr bwMode="auto">
            <a:xfrm>
              <a:off x="1584" y="820"/>
              <a:ext cx="1104" cy="2436"/>
            </a:xfrm>
            <a:prstGeom prst="moon">
              <a:avLst>
                <a:gd name="adj" fmla="val 4708"/>
              </a:avLst>
            </a:prstGeom>
            <a:solidFill>
              <a:schemeClr val="tx2">
                <a:alpha val="14999"/>
              </a:scheme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7035" name="AutoShape 59"/>
            <p:cNvSpPr>
              <a:spLocks noChangeArrowheads="1"/>
            </p:cNvSpPr>
            <p:nvPr/>
          </p:nvSpPr>
          <p:spPr bwMode="auto">
            <a:xfrm flipH="1">
              <a:off x="2688" y="820"/>
              <a:ext cx="1152" cy="2436"/>
            </a:xfrm>
            <a:prstGeom prst="moon">
              <a:avLst>
                <a:gd name="adj" fmla="val 4366"/>
              </a:avLst>
            </a:prstGeom>
            <a:solidFill>
              <a:schemeClr val="tx2">
                <a:alpha val="14999"/>
              </a:scheme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7036" name="AutoShape 60"/>
            <p:cNvSpPr>
              <a:spLocks noChangeArrowheads="1"/>
            </p:cNvSpPr>
            <p:nvPr/>
          </p:nvSpPr>
          <p:spPr bwMode="auto">
            <a:xfrm>
              <a:off x="1776" y="816"/>
              <a:ext cx="912" cy="2436"/>
            </a:xfrm>
            <a:prstGeom prst="moon">
              <a:avLst>
                <a:gd name="adj" fmla="val 5593"/>
              </a:avLst>
            </a:prstGeom>
            <a:solidFill>
              <a:schemeClr val="tx2">
                <a:alpha val="14999"/>
              </a:scheme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7037" name="AutoShape 61"/>
            <p:cNvSpPr>
              <a:spLocks noChangeArrowheads="1"/>
            </p:cNvSpPr>
            <p:nvPr/>
          </p:nvSpPr>
          <p:spPr bwMode="auto">
            <a:xfrm flipH="1">
              <a:off x="2700" y="816"/>
              <a:ext cx="948" cy="2436"/>
            </a:xfrm>
            <a:prstGeom prst="moon">
              <a:avLst>
                <a:gd name="adj" fmla="val 6009"/>
              </a:avLst>
            </a:prstGeom>
            <a:solidFill>
              <a:schemeClr val="tx2">
                <a:alpha val="14999"/>
              </a:scheme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7038" name="AutoShape 62"/>
            <p:cNvSpPr>
              <a:spLocks noChangeArrowheads="1"/>
            </p:cNvSpPr>
            <p:nvPr/>
          </p:nvSpPr>
          <p:spPr bwMode="auto">
            <a:xfrm>
              <a:off x="1968" y="816"/>
              <a:ext cx="760" cy="2436"/>
            </a:xfrm>
            <a:prstGeom prst="moon">
              <a:avLst>
                <a:gd name="adj" fmla="val 7894"/>
              </a:avLst>
            </a:prstGeom>
            <a:solidFill>
              <a:schemeClr val="tx2">
                <a:alpha val="14999"/>
              </a:scheme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7039" name="AutoShape 63"/>
            <p:cNvSpPr>
              <a:spLocks noChangeArrowheads="1"/>
            </p:cNvSpPr>
            <p:nvPr/>
          </p:nvSpPr>
          <p:spPr bwMode="auto">
            <a:xfrm flipH="1">
              <a:off x="2688" y="816"/>
              <a:ext cx="720" cy="2436"/>
            </a:xfrm>
            <a:prstGeom prst="moon">
              <a:avLst>
                <a:gd name="adj" fmla="val 7894"/>
              </a:avLst>
            </a:prstGeom>
            <a:solidFill>
              <a:schemeClr val="tx2">
                <a:alpha val="14999"/>
              </a:scheme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7040" name="AutoShape 64"/>
            <p:cNvSpPr>
              <a:spLocks noChangeArrowheads="1"/>
            </p:cNvSpPr>
            <p:nvPr/>
          </p:nvSpPr>
          <p:spPr bwMode="auto">
            <a:xfrm>
              <a:off x="2256" y="816"/>
              <a:ext cx="472" cy="2436"/>
            </a:xfrm>
            <a:prstGeom prst="moon">
              <a:avLst>
                <a:gd name="adj" fmla="val 17046"/>
              </a:avLst>
            </a:prstGeom>
            <a:solidFill>
              <a:schemeClr val="tx2">
                <a:alpha val="14999"/>
              </a:scheme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7041" name="AutoShape 65"/>
            <p:cNvSpPr>
              <a:spLocks noChangeArrowheads="1"/>
            </p:cNvSpPr>
            <p:nvPr/>
          </p:nvSpPr>
          <p:spPr bwMode="auto">
            <a:xfrm flipH="1">
              <a:off x="2720" y="812"/>
              <a:ext cx="336" cy="2436"/>
            </a:xfrm>
            <a:prstGeom prst="moon">
              <a:avLst>
                <a:gd name="adj" fmla="val 22917"/>
              </a:avLst>
            </a:prstGeom>
            <a:solidFill>
              <a:schemeClr val="tx2">
                <a:alpha val="14999"/>
              </a:scheme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7042" name="AutoShape 66"/>
            <p:cNvSpPr>
              <a:spLocks noChangeArrowheads="1"/>
            </p:cNvSpPr>
            <p:nvPr/>
          </p:nvSpPr>
          <p:spPr bwMode="auto">
            <a:xfrm>
              <a:off x="2624" y="812"/>
              <a:ext cx="96" cy="2436"/>
            </a:xfrm>
            <a:prstGeom prst="moon">
              <a:avLst>
                <a:gd name="adj" fmla="val 77083"/>
              </a:avLst>
            </a:prstGeom>
            <a:solidFill>
              <a:schemeClr val="tx2">
                <a:alpha val="14999"/>
              </a:scheme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27043" name="Rectangle 67"/>
          <p:cNvSpPr>
            <a:spLocks noChangeArrowheads="1"/>
          </p:cNvSpPr>
          <p:nvPr/>
        </p:nvSpPr>
        <p:spPr bwMode="auto">
          <a:xfrm>
            <a:off x="2482850" y="198438"/>
            <a:ext cx="4629150" cy="8239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en-US" sz="4800" b="1" dirty="0" smtClean="0">
                <a:solidFill>
                  <a:srgbClr val="0000FF"/>
                </a:solidFill>
              </a:rPr>
              <a:t>SO SÁNH</a:t>
            </a:r>
            <a:endParaRPr lang="en-US" sz="4800" b="1" dirty="0">
              <a:solidFill>
                <a:srgbClr val="0000FF"/>
              </a:solidFill>
            </a:endParaRPr>
          </a:p>
        </p:txBody>
      </p:sp>
      <p:grpSp>
        <p:nvGrpSpPr>
          <p:cNvPr id="3" name="Group 68"/>
          <p:cNvGrpSpPr>
            <a:grpSpLocks/>
          </p:cNvGrpSpPr>
          <p:nvPr/>
        </p:nvGrpSpPr>
        <p:grpSpPr bwMode="auto">
          <a:xfrm>
            <a:off x="4389438" y="1141413"/>
            <a:ext cx="6629400" cy="8763000"/>
            <a:chOff x="-336" y="480"/>
            <a:chExt cx="4176" cy="5520"/>
          </a:xfrm>
        </p:grpSpPr>
        <p:sp>
          <p:nvSpPr>
            <p:cNvPr id="127045" name="Line 69"/>
            <p:cNvSpPr>
              <a:spLocks noChangeShapeType="1"/>
            </p:cNvSpPr>
            <p:nvPr/>
          </p:nvSpPr>
          <p:spPr bwMode="auto">
            <a:xfrm>
              <a:off x="1728" y="3024"/>
              <a:ext cx="2112" cy="2976"/>
            </a:xfrm>
            <a:prstGeom prst="line">
              <a:avLst/>
            </a:prstGeom>
            <a:noFill/>
            <a:ln w="9525">
              <a:solidFill>
                <a:srgbClr val="66FF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grpSp>
          <p:nvGrpSpPr>
            <p:cNvPr id="4" name="Group 70"/>
            <p:cNvGrpSpPr>
              <a:grpSpLocks/>
            </p:cNvGrpSpPr>
            <p:nvPr/>
          </p:nvGrpSpPr>
          <p:grpSpPr bwMode="auto">
            <a:xfrm>
              <a:off x="-336" y="480"/>
              <a:ext cx="2094" cy="2976"/>
              <a:chOff x="1842" y="480"/>
              <a:chExt cx="2094" cy="2976"/>
            </a:xfrm>
          </p:grpSpPr>
          <p:pic>
            <p:nvPicPr>
              <p:cNvPr id="127047" name="Picture 71" descr="khoi tru"/>
              <p:cNvPicPr>
                <a:picLocks noChangeAspect="1" noChangeArrowheads="1"/>
              </p:cNvPicPr>
              <p:nvPr/>
            </p:nvPicPr>
            <p:blipFill>
              <a:blip r:embed="rId5"/>
              <a:srcRect/>
              <a:stretch>
                <a:fillRect/>
              </a:stretch>
            </p:blipFill>
            <p:spPr bwMode="auto">
              <a:xfrm>
                <a:off x="1842" y="480"/>
                <a:ext cx="2094" cy="2976"/>
              </a:xfrm>
              <a:prstGeom prst="rect">
                <a:avLst/>
              </a:prstGeom>
              <a:noFill/>
            </p:spPr>
          </p:pic>
          <p:grpSp>
            <p:nvGrpSpPr>
              <p:cNvPr id="5" name="Group 72"/>
              <p:cNvGrpSpPr>
                <a:grpSpLocks/>
              </p:cNvGrpSpPr>
              <p:nvPr/>
            </p:nvGrpSpPr>
            <p:grpSpPr bwMode="auto">
              <a:xfrm>
                <a:off x="1862" y="952"/>
                <a:ext cx="2050" cy="2400"/>
                <a:chOff x="-384" y="936"/>
                <a:chExt cx="2050" cy="2400"/>
              </a:xfrm>
            </p:grpSpPr>
            <p:sp>
              <p:nvSpPr>
                <p:cNvPr id="127049" name="Oval 73"/>
                <p:cNvSpPr>
                  <a:spLocks noChangeArrowheads="1"/>
                </p:cNvSpPr>
                <p:nvPr/>
              </p:nvSpPr>
              <p:spPr bwMode="auto">
                <a:xfrm>
                  <a:off x="-368" y="2568"/>
                  <a:ext cx="2016" cy="768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3399FF">
                        <a:gamma/>
                        <a:shade val="60392"/>
                        <a:invGamma/>
                      </a:srgbClr>
                    </a:gs>
                    <a:gs pos="100000">
                      <a:srgbClr val="3399FF"/>
                    </a:gs>
                  </a:gsLst>
                  <a:lin ang="0" scaled="1"/>
                </a:gradFill>
                <a:ln w="222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27050" name="AutoShape 74"/>
                <p:cNvSpPr>
                  <a:spLocks noChangeArrowheads="1"/>
                </p:cNvSpPr>
                <p:nvPr/>
              </p:nvSpPr>
              <p:spPr bwMode="auto">
                <a:xfrm>
                  <a:off x="-384" y="936"/>
                  <a:ext cx="2050" cy="2016"/>
                </a:xfrm>
                <a:custGeom>
                  <a:avLst/>
                  <a:gdLst>
                    <a:gd name="G0" fmla="+- 233 0 0"/>
                    <a:gd name="G1" fmla="+- 21600 0 233"/>
                    <a:gd name="G2" fmla="*/ 233 1 2"/>
                    <a:gd name="G3" fmla="+- 21600 0 G2"/>
                    <a:gd name="G4" fmla="+/ 233 21600 2"/>
                    <a:gd name="G5" fmla="+/ G1 0 2"/>
                    <a:gd name="G6" fmla="*/ 21600 21600 233"/>
                    <a:gd name="G7" fmla="*/ G6 1 2"/>
                    <a:gd name="G8" fmla="+- 21600 0 G7"/>
                    <a:gd name="G9" fmla="*/ 21600 1 2"/>
                    <a:gd name="G10" fmla="+- 233 0 G9"/>
                    <a:gd name="G11" fmla="?: G10 G8 0"/>
                    <a:gd name="G12" fmla="?: G10 G7 21600"/>
                    <a:gd name="T0" fmla="*/ 21483 w 21600"/>
                    <a:gd name="T1" fmla="*/ 10800 h 21600"/>
                    <a:gd name="T2" fmla="*/ 10800 w 21600"/>
                    <a:gd name="T3" fmla="*/ 21600 h 21600"/>
                    <a:gd name="T4" fmla="*/ 117 w 21600"/>
                    <a:gd name="T5" fmla="*/ 10800 h 21600"/>
                    <a:gd name="T6" fmla="*/ 10800 w 21600"/>
                    <a:gd name="T7" fmla="*/ 0 h 21600"/>
                    <a:gd name="T8" fmla="*/ 1917 w 21600"/>
                    <a:gd name="T9" fmla="*/ 1917 h 21600"/>
                    <a:gd name="T10" fmla="*/ 19683 w 21600"/>
                    <a:gd name="T11" fmla="*/ 19683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T8" t="T9" r="T10" b="T11"/>
                  <a:pathLst>
                    <a:path w="21600" h="21600">
                      <a:moveTo>
                        <a:pt x="0" y="0"/>
                      </a:moveTo>
                      <a:lnTo>
                        <a:pt x="233" y="21600"/>
                      </a:lnTo>
                      <a:lnTo>
                        <a:pt x="21367" y="21600"/>
                      </a:lnTo>
                      <a:lnTo>
                        <a:pt x="21600" y="0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3399FF">
                        <a:gamma/>
                        <a:shade val="57255"/>
                        <a:invGamma/>
                      </a:srgbClr>
                    </a:gs>
                    <a:gs pos="100000">
                      <a:srgbClr val="3399FF"/>
                    </a:gs>
                  </a:gsLst>
                  <a:lin ang="0" scaled="1"/>
                </a:gra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127051" name="Oval 75"/>
              <p:cNvSpPr>
                <a:spLocks noChangeArrowheads="1"/>
              </p:cNvSpPr>
              <p:nvPr/>
            </p:nvSpPr>
            <p:spPr bwMode="auto">
              <a:xfrm>
                <a:off x="1862" y="498"/>
                <a:ext cx="2050" cy="777"/>
              </a:xfrm>
              <a:prstGeom prst="ellipse">
                <a:avLst/>
              </a:prstGeom>
              <a:gradFill rotWithShape="1">
                <a:gsLst>
                  <a:gs pos="0">
                    <a:schemeClr val="accent1">
                      <a:gamma/>
                      <a:shade val="46275"/>
                      <a:invGamma/>
                    </a:schemeClr>
                  </a:gs>
                  <a:gs pos="100000">
                    <a:schemeClr val="accent1">
                      <a:alpha val="97000"/>
                    </a:schemeClr>
                  </a:gs>
                </a:gsLst>
                <a:lin ang="5400000" scaled="1"/>
              </a:gradFill>
              <a:ln w="222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</p:spTree>
  </p:cSld>
  <p:clrMapOvr>
    <a:masterClrMapping/>
  </p:clrMapOvr>
  <p:transition advClick="0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0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70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70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2000"/>
                                        <p:tgtEl>
                                          <p:spTgt spid="127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270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270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5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8889E-6 2.77457E-6 L -0.32361 2.77457E-6 " pathEditMode="relative" rAng="0" ptsTypes="AA">
                                      <p:cBhvr>
                                        <p:cTn id="30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2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9000"/>
                            </p:stCondLst>
                            <p:childTnLst>
                              <p:par>
                                <p:cTn id="32" presetID="8" presetClass="emp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33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7030" grpId="0" animBg="1"/>
      <p:bldP spid="127030" grpId="1" animBg="1"/>
      <p:bldP spid="127043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105</TotalTime>
  <Words>684</Words>
  <Application>Microsoft Office PowerPoint</Application>
  <PresentationFormat>On-screen Show (4:3)</PresentationFormat>
  <Paragraphs>101</Paragraphs>
  <Slides>28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4" baseType="lpstr">
      <vt:lpstr>.VnAvant</vt:lpstr>
      <vt:lpstr>.VnTime</vt:lpstr>
      <vt:lpstr>Arial</vt:lpstr>
      <vt:lpstr>Calibri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SO SÁNH</vt:lpstr>
      <vt:lpstr>PowerPoint Presentation</vt:lpstr>
      <vt:lpstr>PowerPoint Presentation</vt:lpstr>
      <vt:lpstr>PowerPoint Presentation</vt:lpstr>
      <vt:lpstr>PowerPoint Presentation</vt:lpstr>
      <vt:lpstr>Bài học đến đây là kết thúc  Chúc các cô luôn mạnh khỏe,công tác tốt Chúc các cháu chăm ngoan , học giỏi ! Xin chào tạm biệt và hẹn gặp lại!</vt:lpstr>
    </vt:vector>
  </TitlesOfParts>
  <Company>ThienIT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GIÁO ÁN DẠY THỂ NGHIỆM Chủ điểm : Nghề nghiệp</dc:title>
  <dc:creator>Admin</dc:creator>
  <cp:lastModifiedBy>Admin</cp:lastModifiedBy>
  <cp:revision>21</cp:revision>
  <dcterms:created xsi:type="dcterms:W3CDTF">2022-11-07T15:22:08Z</dcterms:created>
  <dcterms:modified xsi:type="dcterms:W3CDTF">2024-01-04T04:47:05Z</dcterms:modified>
</cp:coreProperties>
</file>