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38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Nghe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cháu lái máy cày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nhanh 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20032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 hát “Cháu yêu cô chú công nhân”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83099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 lên chúa lái máy cày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44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907804"/>
            <a:ext cx="7406180" cy="2554541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TCAN: </a:t>
            </a:r>
          </a:p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nhất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107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26</cp:revision>
  <dcterms:created xsi:type="dcterms:W3CDTF">2022-11-06T22:46:15Z</dcterms:created>
  <dcterms:modified xsi:type="dcterms:W3CDTF">2025-11-16T03:00:05Z</dcterms:modified>
</cp:coreProperties>
</file>