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37" r:id="rId3"/>
    <p:sldId id="336" r:id="rId4"/>
    <p:sldId id="338" r:id="rId5"/>
    <p:sldId id="339" r:id="rId6"/>
    <p:sldId id="340" r:id="rId7"/>
    <p:sldId id="342" r:id="rId8"/>
    <p:sldId id="343" r:id="rId9"/>
    <p:sldId id="344" r:id="rId10"/>
    <p:sldId id="345" r:id="rId11"/>
    <p:sldId id="346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66"/>
    <a:srgbClr val="FF3399"/>
    <a:srgbClr val="FF9900"/>
    <a:srgbClr val="99FF33"/>
    <a:srgbClr val="FFFF66"/>
    <a:srgbClr val="FFFF00"/>
    <a:srgbClr val="C0C0C0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108" d="100"/>
          <a:sy n="108" d="100"/>
        </p:scale>
        <p:origin x="739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F884-0A1D-49D4-8235-E5705843424C}" type="datetimeFigureOut">
              <a:rPr lang="en-US" smtClean="0"/>
              <a:t>11/14/2025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DA405-E73E-4B6B-B529-B591B2609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A5ACB-C897-47C7-BFF4-1AD549D3CC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2644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11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35EAE43-06C5-43E0-995D-42964982A5D9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285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240FD14F-2B98-4B30-9B0B-FCF8548104D4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9385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801A7B01-F55B-4467-A966-E9F09CC8FC4B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9690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F480DCDF-2E31-461D-B03C-87C93F971C06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2287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350"/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DBC2FEE-B78B-447F-BBBC-7AF533050A51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0861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8E965825-D101-4308-8CC7-63823B4ED19C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8624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AC27D51A-C481-4FF0-BC61-2482A6228661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4540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558342AF-4660-4247-B746-5EA4C377B88A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3759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90C6C445-151C-4159-89B5-C6143D2E1B0C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9345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6D40F58-EA88-4541-9BD2-3EF32A9ED3F2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5839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D555C38-6B4E-4262-99E0-461FBBB5346A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4502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77BCD7B-0485-4C44-A9C9-CB5554A58B78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871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57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35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12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12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600201" y="2381859"/>
            <a:ext cx="5257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02957-B443-4770-B0FB-62D859856596}"/>
              </a:ext>
            </a:extLst>
          </p:cNvPr>
          <p:cNvSpPr/>
          <p:nvPr/>
        </p:nvSpPr>
        <p:spPr>
          <a:xfrm>
            <a:off x="1969225" y="3088740"/>
            <a:ext cx="466646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315287" y="3746424"/>
            <a:ext cx="215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400" b="1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516082" y="1006098"/>
            <a:ext cx="8077200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</a:t>
            </a:r>
          </a:p>
          <a:p>
            <a:pPr algn="ctr"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1:1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 Quỳnh Mai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419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dirty="0" smtClean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kern="10" dirty="0" smtClean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SỮA</a:t>
            </a:r>
            <a:endParaRPr lang="en-US" sz="2400" b="1" kern="10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1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52184"/>
            <a:ext cx="19812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1" y="2852184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52550"/>
            <a:ext cx="1737360" cy="1737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496887"/>
            <a:ext cx="1737360" cy="1737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4950"/>
            <a:ext cx="1737360" cy="1737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1109" y="22358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Sai</a:t>
            </a:r>
          </a:p>
        </p:txBody>
      </p:sp>
    </p:spTree>
    <p:extLst>
      <p:ext uri="{BB962C8B-B14F-4D97-AF65-F5344CB8AC3E}">
        <p14:creationId xmlns:p14="http://schemas.microsoft.com/office/powerpoint/2010/main" val="26282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463">
        <p:cut/>
      </p:transition>
    </mc:Choice>
    <mc:Fallback xmlns="">
      <p:transition advTm="1846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8" y="1134702"/>
            <a:ext cx="1338015" cy="133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00" y="1305104"/>
            <a:ext cx="1589167" cy="112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3" y="2363843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2" y="2472717"/>
            <a:ext cx="1122728" cy="130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4" y="3873352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74" y="3793553"/>
            <a:ext cx="1290828" cy="1290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8320" y="72868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Ghép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đôi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392">
        <p:cut/>
      </p:transition>
    </mc:Choice>
    <mc:Fallback xmlns="">
      <p:transition advTm="839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9150"/>
            <a:ext cx="51435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445" y="2482698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3370" y="936794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8290" y="787756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993382" y="989427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157" y="1522389"/>
            <a:ext cx="718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1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107">
        <p15:prstTrans prst="drape"/>
      </p:transition>
    </mc:Choice>
    <mc:Fallback xmlns="">
      <p:transition spd="slow" advTm="25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8790" r="22432" b="38573"/>
          <a:stretch/>
        </p:blipFill>
        <p:spPr>
          <a:xfrm>
            <a:off x="6846663" y="1428122"/>
            <a:ext cx="1500753" cy="2251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36660" r="55228" b="39625"/>
          <a:stretch/>
        </p:blipFill>
        <p:spPr>
          <a:xfrm>
            <a:off x="803360" y="1428750"/>
            <a:ext cx="1581149" cy="235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37738" r="46593" b="39625"/>
          <a:stretch/>
        </p:blipFill>
        <p:spPr>
          <a:xfrm>
            <a:off x="2272688" y="1428750"/>
            <a:ext cx="1500753" cy="2251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37738" r="39321" b="39625"/>
          <a:stretch/>
        </p:blipFill>
        <p:spPr>
          <a:xfrm>
            <a:off x="3956409" y="1455888"/>
            <a:ext cx="1286360" cy="225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8" t="37738" r="30838" b="39625"/>
          <a:stretch/>
        </p:blipFill>
        <p:spPr>
          <a:xfrm>
            <a:off x="5345910" y="1428121"/>
            <a:ext cx="1500753" cy="225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4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35">
        <p:fade/>
      </p:transition>
    </mc:Choice>
    <mc:Fallback xmlns="">
      <p:transition spd="med" advTm="28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9150"/>
            <a:ext cx="51435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36660" r="55228" b="39625"/>
          <a:stretch/>
        </p:blipFill>
        <p:spPr>
          <a:xfrm rot="18739362">
            <a:off x="1908955" y="1704247"/>
            <a:ext cx="1581149" cy="235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37738" r="46593" b="39625"/>
          <a:stretch/>
        </p:blipFill>
        <p:spPr>
          <a:xfrm rot="20115213">
            <a:off x="2652286" y="656790"/>
            <a:ext cx="1556950" cy="233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37738" r="39321" b="39625"/>
          <a:stretch/>
        </p:blipFill>
        <p:spPr>
          <a:xfrm>
            <a:off x="3657600" y="55963"/>
            <a:ext cx="1349958" cy="225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8" t="37738" r="30838" b="39625"/>
          <a:stretch/>
        </p:blipFill>
        <p:spPr>
          <a:xfrm rot="1077465">
            <a:off x="4449955" y="260444"/>
            <a:ext cx="1500753" cy="225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8790" r="22432" b="38573"/>
          <a:stretch/>
        </p:blipFill>
        <p:spPr>
          <a:xfrm rot="1842034">
            <a:off x="5000580" y="926142"/>
            <a:ext cx="1500753" cy="225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635">
        <p:blinds dir="vert"/>
      </p:transition>
    </mc:Choice>
    <mc:Fallback xmlns="">
      <p:transition spd="slow" advTm="4563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57350"/>
            <a:ext cx="2667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02" y="1657350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5" y="1733550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88" y="1726905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8" y="500062"/>
            <a:ext cx="2057400" cy="115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4" y="461962"/>
            <a:ext cx="2057400" cy="115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862"/>
            <a:ext cx="2057400" cy="1157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0062"/>
            <a:ext cx="2057400" cy="1157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341800"/>
      </p:ext>
    </p:extLst>
  </p:cSld>
  <p:clrMapOvr>
    <a:masterClrMapping/>
  </p:clrMapOvr>
  <p:transition spd="slow" advTm="383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1962150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2150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996263"/>
            <a:ext cx="2667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96263"/>
            <a:ext cx="2667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4" y="517230"/>
            <a:ext cx="1552575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31" y="481345"/>
            <a:ext cx="1552575" cy="155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79892"/>
            <a:ext cx="1552575" cy="155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359070"/>
            <a:ext cx="1552575" cy="1552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3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6501">
        <p14:honeycomb/>
      </p:transition>
    </mc:Choice>
    <mc:Fallback xmlns="">
      <p:transition spd="slow" advTm="36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28750"/>
            <a:ext cx="59436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157">
        <p14:prism/>
      </p:transition>
    </mc:Choice>
    <mc:Fallback xmlns="">
      <p:transition spd="slow" advTm="38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71600" y="57150"/>
            <a:ext cx="5791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08" y="864560"/>
            <a:ext cx="882835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8" y="670737"/>
            <a:ext cx="1809750" cy="1809750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 bwMode="auto">
          <a:xfrm>
            <a:off x="1200150" y="1339259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50260"/>
            <a:ext cx="1809750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82" y="802979"/>
            <a:ext cx="882835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31" y="802979"/>
            <a:ext cx="882835" cy="1581150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 bwMode="auto">
          <a:xfrm>
            <a:off x="5822764" y="119793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7" y="2992843"/>
            <a:ext cx="18097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3" y="2958066"/>
            <a:ext cx="1809750" cy="1809750"/>
          </a:xfrm>
          <a:prstGeom prst="rect">
            <a:avLst/>
          </a:prstGeom>
        </p:spPr>
      </p:pic>
      <p:sp>
        <p:nvSpPr>
          <p:cNvPr id="12" name="Minus 11"/>
          <p:cNvSpPr/>
          <p:nvPr/>
        </p:nvSpPr>
        <p:spPr bwMode="auto">
          <a:xfrm>
            <a:off x="3052263" y="341360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00" y="3072366"/>
            <a:ext cx="882835" cy="1581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2724150"/>
            <a:ext cx="312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6776">
        <p:cut/>
      </p:transition>
    </mc:Choice>
    <mc:Fallback xmlns="">
      <p:transition advTm="1677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" y="3028950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255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70" y="1352550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5255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70" y="3028950"/>
            <a:ext cx="1524000" cy="1524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096000" y="1014635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096000" y="2363086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84" y="872200"/>
            <a:ext cx="1398515" cy="1398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0" y="2244356"/>
            <a:ext cx="1414130" cy="1414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30" y="2215116"/>
            <a:ext cx="1443370" cy="1443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48" y="3716966"/>
            <a:ext cx="1345464" cy="1345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1" y="3625372"/>
            <a:ext cx="1405270" cy="140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687726"/>
            <a:ext cx="1405270" cy="140527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6088026" y="3832594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8364"/>
      </p:ext>
    </p:extLst>
  </p:cSld>
  <p:clrMapOvr>
    <a:masterClrMapping/>
  </p:clrMapOvr>
  <p:transition spd="slow" advTm="29785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iáo án elearning"/>
  <p:tag name="ISPRING_FIRST_PUBLISH" val="1"/>
  <p:tag name="ISPRING_RESOURCE_FOLDER" val="C:\Users\Thanh Laptop\Desktop\giáo án elearning\"/>
  <p:tag name="ISPRING_PRESENTATION_PATH" val="C:\Users\Thanh Laptop\Desktop\giáo án elearning.pptx"/>
  <p:tag name="ISPRING_PROJECT_VERSION" val="9"/>
  <p:tag name="ISPRING_PROJECT_FOLDER_UPDATED" val="1"/>
  <p:tag name="ISPRING_SCREEN_RECS_UPDATED" val="C:\Users\Thanh Laptop\Desktop\giáo án elearning\"/>
  <p:tag name="ISPRING_PRESENTATION_INFO_2" val="&lt;?xml version=&quot;1.0&quot; encoding=&quot;UTF-8&quot; standalone=&quot;no&quot; ?&gt;&#10;&lt;presentation2&gt;&#10;&#10;  &lt;slides&gt;&#10;    &lt;slide id=&quot;{2212F8B4-37C3-4700-8403-08A3C0822CBC}&quot; pptId=&quot;259&quot;/&gt;&#10;    &lt;slide id=&quot;{A26BAE2B-20FF-4BDC-9278-FD1068D7B386}&quot; pptId=&quot;256&quot;/&gt;&#10;    &lt;slide id=&quot;{D34A6805-A702-4926-81E0-2A8F90BB2F5D}&quot; pptId=&quot;284&quot;/&gt;&#10;    &lt;slide id=&quot;{9104EEF9-249A-4941-A464-D316AEB271ED}&quot; pptId=&quot;262&quot;/&gt;&#10;    &lt;slide id=&quot;{E82AD679-993B-4EF3-B617-4CCBCBC700BC}&quot; pptId=&quot;263&quot;/&gt;&#10;    &lt;slide id=&quot;{B1B1C59E-160C-4F0D-8F55-617B1A7C7A2A}&quot; pptId=&quot;264&quot;/&gt;&#10;    &lt;slide id=&quot;{694616F9-5888-4107-B564-9E07128D8BCE}&quot; pptId=&quot;266&quot;/&gt;&#10;    &lt;slide id=&quot;{8A326DA4-41DD-4A63-BAD7-01CDDC245E2E}&quot; pptId=&quot;265&quot;/&gt;&#10;    &lt;slide id=&quot;{D217D184-591E-4CBF-91CC-5515F8C7BEC6}&quot; pptId=&quot;270&quot;/&gt;&#10;    &lt;slide id=&quot;{166EE637-E4CC-4C29-8C23-5780529C39BD}&quot; pptId=&quot;271&quot;/&gt;&#10;    &lt;slide id=&quot;{64E7E4AD-6A7A-4412-A393-C7C63DDCABDA}&quot; pptId=&quot;272&quot;/&gt;&#10;    &lt;slide id=&quot;{C3546919-1119-4FA0-9B4F-BAE84FBB6430}&quot; pptId=&quot;275&quot;/&gt;&#10;    &lt;slide id=&quot;{52F20463-D4AF-45BF-B571-DDA29E644983}&quot; pptId=&quot;273&quot;/&gt;&#10;    &lt;slide id=&quot;{AA94C619-FD1D-4542-9382-FC59B5F88B1B}&quot; pptId=&quot;274&quot;/&gt;&#10;    &lt;slide id=&quot;{4C9E2DE4-471C-4969-B834-7A8D4A8D672B}&quot; pptId=&quot;276&quot;/&gt;&#10;    &lt;slide id=&quot;{02DBCA3F-E665-409D-9AFA-D09B806C9DF4}&quot; pptId=&quot;278&quot;/&gt;&#10;    &lt;slide id=&quot;{C9A5391C-8BCA-4D07-81C2-50BF614D98C1}&quot; pptId=&quot;279&quot;/&gt;&#10;    &lt;slide id=&quot;{201076DC-CA83-4577-80E8-54FB463DD175}&quot; pptId=&quot;277&quot;/&gt;&#10;    &lt;slide id=&quot;{94875D6F-E196-49EB-B1CD-06C0DE9CF43F}&quot; pptId=&quot;280&quot;/&gt;&#10;    &lt;slide id=&quot;{4316D564-1AE7-4A54-BA1A-D30828AF8890}&quot; pptId=&quot;281&quot;/&gt;&#10;    &lt;slide id=&quot;{FF945D6E-1B9B-470D-8B3C-3C5948F59AC9}&quot; pptId=&quot;282&quot;/&gt;&#10;    &lt;slide id=&quot;{072FB40E-CEB9-4F12-ABFA-FBC51F0E145D}&quot; pptId=&quot;283&quot;/&gt;&#10;    &lt;slide id=&quot;{D491F5E7-4BB8-479E-A9CD-A6EACADA4F0D}&quot; pptId=&quot;286&quot;/&gt;&#10;    &lt;slide id=&quot;{903EAC11-965F-4EFA-8665-C987522EF46D}&quot; pptId=&quot;285&quot;/&gt;&#10;    &lt;slide id=&quot;{3B4DF686-7EA9-4D8F-9561-3EF4BC0A0E79}&quot; pptId=&quot;287&quot;/&gt;&#10;  &lt;/slides&gt;&#10;&#10;  &lt;narration&gt;&#10;    &lt;audioTracks&gt;&#10;      &lt;audioTrack muted=&quot;false&quot; name=&quot;Âm thanh 1&quot; resource=&quot;21837462&quot; slideId=&quot;{2212F8B4-37C3-4700-8403-08A3C0822CBC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UID" val="{C669C55F-5316-4C91-8238-36156FE5AD5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"/>
  <p:tag name="ISPRING_PRESENTER_ID" val="{9FBFDD98-682B-491C-89F5-9AB52BCA8EA9}"/>
  <p:tag name="GENSWF_ADVANCE_TIME" val="231.837"/>
  <p:tag name="ISPRING_SLIDE_ID_2" val="{2212F8B4-37C3-4700-8403-08A3C0822CBC}"/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2|2.7|2.4|2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7|1.8|1.5|1.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9|4.3|3.8|3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|1.3|1.4|8.7|2.4|2.8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4|2.2|3.5|2.8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4610</TotalTime>
  <Words>143</Words>
  <Application>Microsoft Office PowerPoint</Application>
  <PresentationFormat>On-screen Show (16:9)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elearning</dc:title>
  <dc:creator>Thanh Laptop</dc:creator>
  <cp:lastModifiedBy>kun</cp:lastModifiedBy>
  <cp:revision>298</cp:revision>
  <dcterms:created xsi:type="dcterms:W3CDTF">2021-09-27T00:31:00Z</dcterms:created>
  <dcterms:modified xsi:type="dcterms:W3CDTF">2025-11-14T10:45:14Z</dcterms:modified>
</cp:coreProperties>
</file>