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72" r:id="rId7"/>
    <p:sldId id="287" r:id="rId8"/>
    <p:sldId id="28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>
    <p:extLst>
      <p:ext uri="{19B8F6BF-5375-455C-9EA6-DF929625EA0E}">
        <p15:presenceInfo xmlns:p15="http://schemas.microsoft.com/office/powerpoint/2012/main" userId="eca96ce8e529863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4-04-09T15:14:04.995" idx="1">
    <p:pos x="7680" y="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66F38-24B3-4ABA-A855-D3551A986058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634BEE-B25D-4362-91E4-6910775EA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41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090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835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49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535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114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038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572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477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147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335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40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194B9-53F8-4E56-9B45-4EAC745A1AD7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44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200703240335296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33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Box 2"/>
          <p:cNvSpPr txBox="1">
            <a:spLocks noChangeArrowheads="1"/>
          </p:cNvSpPr>
          <p:nvPr/>
        </p:nvSpPr>
        <p:spPr bwMode="auto">
          <a:xfrm>
            <a:off x="2044701" y="152401"/>
            <a:ext cx="8101013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400" b="1" dirty="0" smtClean="0">
              <a:solidFill>
                <a:srgbClr val="1A04B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vi-VN" sz="2400" b="1" dirty="0" smtClean="0">
                <a:solidFill>
                  <a:srgbClr val="1A04B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SỮA</a:t>
            </a:r>
            <a:endParaRPr lang="en-US" altLang="vi-VN" sz="2400" b="1" dirty="0">
              <a:solidFill>
                <a:srgbClr val="1A04B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vi-VN" sz="3000" b="1" dirty="0">
              <a:solidFill>
                <a:srgbClr val="1A04B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3"/>
          <p:cNvSpPr txBox="1"/>
          <p:nvPr/>
        </p:nvSpPr>
        <p:spPr>
          <a:xfrm>
            <a:off x="4552950" y="2686050"/>
            <a:ext cx="1771650" cy="300038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endParaRPr lang="en-US" sz="1350" dirty="0">
              <a:latin typeface="Arial" charset="0"/>
            </a:endParaRPr>
          </a:p>
        </p:txBody>
      </p:sp>
      <p:pic>
        <p:nvPicPr>
          <p:cNvPr id="2053" name="CasablancaGuitar-VariousArtists_zq4f.mp3">
            <a:hlinkClick r:id="" action="ppaction://media"/>
          </p:cNvPr>
          <p:cNvPicPr>
            <a:picLocks noRot="1"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1" y="5622926"/>
            <a:ext cx="377825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3083257" y="1823989"/>
            <a:ext cx="6939887" cy="27914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1" anchor="ctr">
            <a:prstTxWarp prst="textArchUp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lang="en-US" sz="3600" b="1" dirty="0">
                <a:ln/>
                <a:solidFill>
                  <a:srgbClr val="FF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LĨNH VỰC PHÁT TRIỂN </a:t>
            </a:r>
            <a:r>
              <a:rPr lang="vi-VN" sz="3600" b="1" dirty="0">
                <a:ln/>
                <a:solidFill>
                  <a:srgbClr val="FF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NGÔN NGỮ</a:t>
            </a:r>
            <a:endParaRPr lang="en-US" sz="3600" b="1" dirty="0">
              <a:ln/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230181" y="3067030"/>
            <a:ext cx="9730051" cy="1853148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r>
              <a:rPr lang="vi-VN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LÀM QUEN VĂN HỌC</a:t>
            </a:r>
          </a:p>
          <a:p>
            <a:pPr algn="ctr">
              <a:buFont typeface="Arial" panose="020B0604020202020204" pitchFamily="34" charset="0"/>
              <a:buNone/>
              <a:defRPr/>
            </a:pPr>
            <a:r>
              <a:rPr lang="vi-VN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TRUYỆN : </a:t>
            </a:r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GIỌT NƯỚC TÍ XÍU</a:t>
            </a:r>
          </a:p>
        </p:txBody>
      </p:sp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9658BD9C-607B-4F9A-A8C1-764638E9F215}"/>
              </a:ext>
            </a:extLst>
          </p:cNvPr>
          <p:cNvSpPr txBox="1"/>
          <p:nvPr/>
        </p:nvSpPr>
        <p:spPr>
          <a:xfrm>
            <a:off x="3480179" y="4615410"/>
            <a:ext cx="61414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dirty="0">
                <a:latin typeface="+mj-lt"/>
              </a:rPr>
              <a:t>Giáo viên thực </a:t>
            </a:r>
            <a:r>
              <a:rPr lang="vi-VN" sz="2800" dirty="0" smtClean="0">
                <a:latin typeface="+mj-lt"/>
              </a:rPr>
              <a:t>hiện:Đào Quỳnh Mai</a:t>
            </a:r>
            <a:endParaRPr lang="vi-VN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07365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:\Tranh ảnh dạy học\Hinh nen dep\SLGG_20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3182938" y="1900238"/>
            <a:ext cx="7485062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200" b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Ổn định tổ chức</a:t>
            </a:r>
          </a:p>
        </p:txBody>
      </p:sp>
      <p:pic>
        <p:nvPicPr>
          <p:cNvPr id="7" name="Picture 7" descr="Firewrk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6150" y="4400550"/>
            <a:ext cx="10858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 descr="Firewrk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750" y="817563"/>
            <a:ext cx="1085850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3027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:\Tranh ảnh dạy học\Hinh nen dep\SLGG_20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266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518615" y="2125664"/>
            <a:ext cx="1117751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60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vi-VN" altLang="en-US" sz="60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vi-VN" altLang="en-US" sz="60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vi-VN" altLang="en-US" sz="60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Giọt</a:t>
            </a:r>
            <a:r>
              <a:rPr lang="vi-VN" altLang="en-US" sz="60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60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vi-VN" altLang="en-US" sz="60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60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</a:t>
            </a:r>
            <a:r>
              <a:rPr lang="vi-VN" altLang="en-US" sz="60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6000" b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xíu</a:t>
            </a:r>
            <a:endParaRPr lang="en-US" altLang="en-US" sz="6000" b="1" dirty="0">
              <a:solidFill>
                <a:srgbClr val="CC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295" name="Picture 7" descr="Firewrk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6150" y="4400550"/>
            <a:ext cx="10858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8" descr="Firewrk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339850"/>
            <a:ext cx="10858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1531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:\Tranh ảnh dạy học\Hinh nen dep\SLGG_20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2824669" y="2144715"/>
            <a:ext cx="8018542" cy="19389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algn="ctr">
              <a:defRPr/>
            </a:pPr>
            <a:r>
              <a:rPr lang="en-US" sz="6000" b="1" kern="10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6000" b="1" kern="1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kern="10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6000" b="1" kern="1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kern="10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US" sz="6000" b="1" kern="1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kern="10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6000" b="1" kern="1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000" b="1" kern="10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6000" b="1" kern="1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kern="10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6000" b="1" kern="1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4191001" y="580196"/>
            <a:ext cx="500649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7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00FF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917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F:\Tranh ảnh dạy học\Hinh nen dep\SLGG_20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WordArt 25"/>
          <p:cNvSpPr>
            <a:spLocks noChangeArrowheads="1" noChangeShapeType="1" noTextEdit="1"/>
          </p:cNvSpPr>
          <p:nvPr/>
        </p:nvSpPr>
        <p:spPr bwMode="auto">
          <a:xfrm>
            <a:off x="6019801" y="1863726"/>
            <a:ext cx="3686175" cy="581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4000" b="1" kern="10">
              <a:ln w="19050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7" name="WordArt 25"/>
          <p:cNvSpPr>
            <a:spLocks noChangeArrowheads="1" noChangeShapeType="1" noTextEdit="1"/>
          </p:cNvSpPr>
          <p:nvPr/>
        </p:nvSpPr>
        <p:spPr bwMode="auto">
          <a:xfrm>
            <a:off x="6019801" y="3138489"/>
            <a:ext cx="3686175" cy="581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4000" b="1" kern="10">
              <a:ln w="19050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29000" y="2144715"/>
            <a:ext cx="6809878" cy="19389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 : </a:t>
            </a:r>
          </a:p>
          <a:p>
            <a:pPr algn="ctr">
              <a:defRPr/>
            </a:pP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powerpoint</a:t>
            </a:r>
            <a:endParaRPr lang="en-US" sz="6000" b="1" dirty="0">
              <a:ln w="0"/>
              <a:solidFill>
                <a:srgbClr val="0000FF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91001" y="580196"/>
            <a:ext cx="500649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311332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Hinh nen 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Rectangle 5"/>
          <p:cNvSpPr>
            <a:spLocks noChangeArrowheads="1"/>
          </p:cNvSpPr>
          <p:nvPr/>
        </p:nvSpPr>
        <p:spPr bwMode="auto">
          <a:xfrm>
            <a:off x="3927475" y="2049463"/>
            <a:ext cx="3625850" cy="101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6000" b="1">
                <a:solidFill>
                  <a:srgbClr val="FF0000"/>
                </a:solidFill>
                <a:latin typeface="Times New Roman" panose="02020603050405020304" pitchFamily="18" charset="0"/>
              </a:rPr>
              <a:t>Đàm thoại</a:t>
            </a:r>
          </a:p>
        </p:txBody>
      </p:sp>
    </p:spTree>
    <p:extLst>
      <p:ext uri="{BB962C8B-B14F-4D97-AF65-F5344CB8AC3E}">
        <p14:creationId xmlns:p14="http://schemas.microsoft.com/office/powerpoint/2010/main" val="473483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F:\Tranh ảnh dạy học\Hinh nen dep\SLGG_20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3195304" y="1809930"/>
            <a:ext cx="6946132" cy="258532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algn="ctr">
              <a:defRPr/>
            </a:pPr>
            <a:r>
              <a:rPr lang="vi-VN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 cho xem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video</a:t>
            </a:r>
          </a:p>
          <a:p>
            <a:pPr algn="ctr">
              <a:defRPr/>
            </a:pPr>
            <a:r>
              <a:rPr lang="en-US" sz="54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giọt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tí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xíu</a:t>
            </a:r>
            <a:endParaRPr lang="en-US" sz="5400" b="1" dirty="0">
              <a:ln w="0"/>
              <a:solidFill>
                <a:srgbClr val="0000FF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291921" y="304801"/>
            <a:ext cx="500649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7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00FF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258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362200" y="365126"/>
            <a:ext cx="7886700" cy="1325563"/>
          </a:xfrm>
        </p:spPr>
        <p:txBody>
          <a:bodyPr/>
          <a:lstStyle/>
          <a:p>
            <a:pPr eaLnBrk="1" hangingPunct="1"/>
            <a:endParaRPr lang="vi-VN"/>
          </a:p>
        </p:txBody>
      </p:sp>
      <p:pic>
        <p:nvPicPr>
          <p:cNvPr id="40963" name="Picture 2" descr="F:\Tranh ảnh dạy học\Hinh nen dep\SLGG_2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WordArt 6"/>
          <p:cNvSpPr>
            <a:spLocks noChangeArrowheads="1" noChangeShapeType="1" noTextEdit="1"/>
          </p:cNvSpPr>
          <p:nvPr/>
        </p:nvSpPr>
        <p:spPr bwMode="auto">
          <a:xfrm>
            <a:off x="4152900" y="1905000"/>
            <a:ext cx="5429250" cy="22098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en-US" sz="54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Kết thúc</a:t>
            </a:r>
          </a:p>
        </p:txBody>
      </p:sp>
    </p:spTree>
    <p:extLst>
      <p:ext uri="{BB962C8B-B14F-4D97-AF65-F5344CB8AC3E}">
        <p14:creationId xmlns:p14="http://schemas.microsoft.com/office/powerpoint/2010/main" val="1198926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91</Words>
  <Application>Microsoft Office PowerPoint</Application>
  <PresentationFormat>Widescreen</PresentationFormat>
  <Paragraphs>20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kun</cp:lastModifiedBy>
  <cp:revision>37</cp:revision>
  <dcterms:created xsi:type="dcterms:W3CDTF">2021-04-01T08:47:18Z</dcterms:created>
  <dcterms:modified xsi:type="dcterms:W3CDTF">2025-11-15T02:59:57Z</dcterms:modified>
</cp:coreProperties>
</file>