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9" r:id="rId2"/>
    <p:sldId id="257" r:id="rId3"/>
    <p:sldId id="258" r:id="rId4"/>
    <p:sldId id="261" r:id="rId5"/>
    <p:sldId id="260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3F69F-05AF-4586-94F2-D7F994D8128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D7D53-CC10-422E-918A-BECCC9B5E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1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DB3F-3EBB-4A5B-ADB7-5858B1DB6841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9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3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7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64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8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0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9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3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0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0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0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7E144-026C-4125-B272-61E78A296A3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F499A-CC84-40A3-8FC4-9FA6DD751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9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jpeg"/><Relationship Id="rId4" Type="http://schemas.openxmlformats.org/officeDocument/2006/relationships/audio" Target="../media/media3.m4a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6" name="Picture 12" descr="xmasligh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14" descr="0830js5b15daddi012pz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63" y="2139950"/>
            <a:ext cx="7620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15" descr="0830js5b15daddi012pz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288" y="2373313"/>
            <a:ext cx="7620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16" descr="addemoticons1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6096000"/>
            <a:ext cx="1260475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8" descr="addemoticons1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925" y="6096000"/>
            <a:ext cx="1260475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9" descr="addemoticons1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325" y="6096000"/>
            <a:ext cx="1260475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22" descr="addemoticons1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6096000"/>
            <a:ext cx="1260475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31" descr="addemoticons1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6096000"/>
            <a:ext cx="12604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4" name="Line 5"/>
          <p:cNvSpPr/>
          <p:nvPr/>
        </p:nvSpPr>
        <p:spPr>
          <a:xfrm>
            <a:off x="2781300" y="1766888"/>
            <a:ext cx="4038600" cy="0"/>
          </a:xfrm>
          <a:prstGeom prst="line">
            <a:avLst/>
          </a:prstGeom>
          <a:ln w="19050" cap="flat" cmpd="sng">
            <a:pattFill prst="pct5">
              <a:fgClr>
                <a:schemeClr val="tx1"/>
              </a:fgClr>
              <a:bgClr>
                <a:srgbClr val="FF33CC"/>
              </a:bgClr>
            </a:patt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6156" name="Picture 23" descr="ROSE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463" y="5543550"/>
            <a:ext cx="547687" cy="1009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7" name="Picture 31" descr="ROSE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75" y="5580063"/>
            <a:ext cx="727075" cy="1009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6" descr="ROSE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527675"/>
            <a:ext cx="727075" cy="1009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9" name="Picture 49" descr="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75" y="5184775"/>
            <a:ext cx="358775" cy="136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0" name="Picture 52" descr="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313" y="5091113"/>
            <a:ext cx="433387" cy="1557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1" name="Picture 54" descr="ROSE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538" y="5667375"/>
            <a:ext cx="727075" cy="1008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63" name="WordArt 42"/>
          <p:cNvSpPr>
            <a:spLocks noTextEdit="1"/>
          </p:cNvSpPr>
          <p:nvPr/>
        </p:nvSpPr>
        <p:spPr>
          <a:xfrm>
            <a:off x="883525" y="782703"/>
            <a:ext cx="7512763" cy="8492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63"/>
              </a:avLst>
            </a:prstTxWarp>
            <a:normAutofit fontScale="85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0" i="0" u="none" strike="noStrike" kern="1200" cap="none" spc="0" normalizeH="0" baseline="0" noProof="1" smtClean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UBND PHƯỜNG</a:t>
            </a:r>
            <a:r>
              <a:rPr kumimoji="0" lang="en-US" sz="3600" b="0" i="0" u="none" strike="noStrike" kern="1200" cap="none" spc="0" normalizeH="0" noProof="1" smtClean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PHÚC LỢI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baseline="0" noProof="1" smtClean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noProof="1" smtClean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MẦM NON HOA SỮA</a:t>
            </a:r>
            <a:endParaRPr kumimoji="0" lang="en-US" sz="3600" b="0" i="0" u="none" strike="noStrike" kern="1200" cap="none" spc="0" normalizeH="0" baseline="0" noProof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165" name="Text Box 6"/>
          <p:cNvSpPr txBox="1"/>
          <p:nvPr/>
        </p:nvSpPr>
        <p:spPr>
          <a:xfrm>
            <a:off x="1437627" y="4578908"/>
            <a:ext cx="6705600" cy="5232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  <a:buFontTx/>
            </a:pPr>
            <a:r>
              <a:rPr lang="en-US" altLang="en-US" sz="2800" b="1" dirty="0" smtClean="0">
                <a:solidFill>
                  <a:srgbClr val="00B0F0"/>
                </a:solidFill>
                <a:latin typeface=".VnTime" panose="020B7200000000000000" pitchFamily="34" charset="0"/>
              </a:rPr>
              <a:t>Ng</a:t>
            </a:r>
            <a:r>
              <a:rPr lang="en-US" alt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ười 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thực hiện: </a:t>
            </a:r>
            <a:r>
              <a:rPr lang="en-US" alt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Đặng</a:t>
            </a:r>
            <a:r>
              <a:rPr lang="en-US" alt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B0F0"/>
                </a:solidFill>
                <a:latin typeface="Times New Roman" panose="02020603050405020304" pitchFamily="18" charset="0"/>
              </a:rPr>
              <a:t>Hoa</a:t>
            </a:r>
            <a:endParaRPr lang="en-US" altLang="en-US" sz="2800" b="1" dirty="0">
              <a:solidFill>
                <a:srgbClr val="00B0F0"/>
              </a:solidFill>
              <a:latin typeface=".VnTime" panose="020B7200000000000000" pitchFamily="34" charset="0"/>
            </a:endParaRPr>
          </a:p>
        </p:txBody>
      </p:sp>
      <p:pic>
        <p:nvPicPr>
          <p:cNvPr id="6166" name="Picture 52" descr="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5137150"/>
            <a:ext cx="433388" cy="1557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87463" y="2373313"/>
            <a:ext cx="6637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TRÒ CHƠI VẬN ĐỘNG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“CHUYỀN BÓNG” </a:t>
            </a:r>
            <a:endParaRPr lang="en-US" altLang="en-US" sz="3200" b="1" dirty="0" smtClean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78037" y="38100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Lớp: MG 3 -  4 Tuổi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4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2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3" grpId="0"/>
      <p:bldP spid="6165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Quả Bóng Không Gian Khuyến Mãi Gradient Đầy Màu Sắc  miễn phí - Slidesdo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381000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Ổn định – gây hứng thú.</a:t>
            </a:r>
          </a:p>
          <a:p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Hát vỗ tay : “ Bóng tròn to” </a:t>
            </a:r>
          </a:p>
          <a:p>
            <a:endParaRPr lang="en-US" dirty="0"/>
          </a:p>
        </p:txBody>
      </p:sp>
      <p:pic>
        <p:nvPicPr>
          <p:cNvPr id="6" name="Bong-Tron-Xuan-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19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8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̉n ghi Mớ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8624681" y="6699070"/>
            <a:ext cx="119198" cy="158931"/>
          </a:xfrm>
          <a:prstGeom prst="rect">
            <a:avLst/>
          </a:prstGeom>
        </p:spPr>
      </p:pic>
      <p:pic>
        <p:nvPicPr>
          <p:cNvPr id="4" name="Bản ghi Mới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8464732" y="5368834"/>
            <a:ext cx="34289" cy="45719"/>
          </a:xfrm>
          <a:prstGeom prst="rect">
            <a:avLst/>
          </a:prstGeom>
        </p:spPr>
      </p:pic>
      <p:pic>
        <p:nvPicPr>
          <p:cNvPr id="2050" name="Picture 2" descr="Hình nền powerpoint mầm non đẹp với thiết kế vui nhộn và sáng tạ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-152400"/>
            <a:ext cx="9211732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1524000"/>
            <a:ext cx="5257800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2. NỘI DUNG</a:t>
            </a:r>
          </a:p>
          <a:p>
            <a:endParaRPr lang="en-US" sz="2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en-US" sz="2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en-US" sz="2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Doan-Tau-Nho-Xiu-CLB-Hoa-M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6518" y="5867400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5827" y="25908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1: Luật chơi, cách chơi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12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83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Top 100+ hình nền Powerpoint Rung Chuông Vàng siêu đẹp, ấn tư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op 100+ hình nền Powerpoint Rung Chuông Vàng siêu đẹp, ấn tượ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3327"/>
            <a:ext cx="92202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7975" y="2133600"/>
            <a:ext cx="6245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2: Trẻ tiến hành chơi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7962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3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1676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3. Kết thúc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3030833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Trẻ hát “ Bí bo, em tập láy ô tô” 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Em-Tap-Lai-O-To-Nguyen-Nhat-M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2098" y="4228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8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98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Tổng hợp 30+ mẫu hình nền PowerPoint ngộ nghĩnh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" y="0"/>
            <a:ext cx="9120673" cy="68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2209800"/>
            <a:ext cx="8686800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KÍNH CHÚC QUÝ CÔ THẬT NHIỀU SỨC KHỎE VÀ HẠNH PHÚC. </a:t>
            </a:r>
          </a:p>
          <a:p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990600"/>
            <a:ext cx="7696199" cy="227900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600" dirty="0" smtClean="0"/>
              <a:t>   </a:t>
            </a:r>
            <a:r>
              <a:rPr lang="en-US" sz="85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XIN CHÂN THÀNH CẢM ƠN QUÝ CÔ.</a:t>
            </a:r>
            <a:endParaRPr lang="en-US" sz="857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2762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109</Words>
  <Application>Microsoft Office PowerPoint</Application>
  <PresentationFormat>On-screen Show (4:3)</PresentationFormat>
  <Paragraphs>17</Paragraphs>
  <Slides>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DELL-HS</cp:lastModifiedBy>
  <cp:revision>9</cp:revision>
  <dcterms:created xsi:type="dcterms:W3CDTF">2025-09-29T14:59:06Z</dcterms:created>
  <dcterms:modified xsi:type="dcterms:W3CDTF">2025-11-12T03:54:47Z</dcterms:modified>
</cp:coreProperties>
</file>