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1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805" r:id="rId8"/>
  </p:sldMasterIdLst>
  <p:notesMasterIdLst>
    <p:notesMasterId r:id="rId24"/>
  </p:notesMasterIdLst>
  <p:sldIdLst>
    <p:sldId id="294" r:id="rId9"/>
    <p:sldId id="289" r:id="rId10"/>
    <p:sldId id="295" r:id="rId11"/>
    <p:sldId id="296" r:id="rId12"/>
    <p:sldId id="298" r:id="rId13"/>
    <p:sldId id="299" r:id="rId14"/>
    <p:sldId id="300" r:id="rId15"/>
    <p:sldId id="301" r:id="rId16"/>
    <p:sldId id="303" r:id="rId17"/>
    <p:sldId id="302" r:id="rId18"/>
    <p:sldId id="271" r:id="rId19"/>
    <p:sldId id="327" r:id="rId20"/>
    <p:sldId id="328" r:id="rId21"/>
    <p:sldId id="308" r:id="rId22"/>
    <p:sldId id="310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3950" autoAdjust="0"/>
  </p:normalViewPr>
  <p:slideViewPr>
    <p:cSldViewPr>
      <p:cViewPr varScale="1">
        <p:scale>
          <a:sx n="81" d="100"/>
          <a:sy n="81" d="100"/>
        </p:scale>
        <p:origin x="146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0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2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19" Type="http://schemas.openxmlformats.org/officeDocument/2006/relationships/tags" Target="../tags/tag10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0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12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1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0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image" Target="../media/image3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image" Target="../media/image2.jpeg"/><Relationship Id="rId5" Type="http://schemas.openxmlformats.org/officeDocument/2006/relationships/tags" Target="../tags/tag150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149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25.gif"/><Relationship Id="rId3" Type="http://schemas.openxmlformats.org/officeDocument/2006/relationships/tags" Target="../tags/tag176.xml"/><Relationship Id="rId21" Type="http://schemas.openxmlformats.org/officeDocument/2006/relationships/image" Target="../media/image28.png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17" Type="http://schemas.openxmlformats.org/officeDocument/2006/relationships/image" Target="../media/image24.gif"/><Relationship Id="rId2" Type="http://schemas.openxmlformats.org/officeDocument/2006/relationships/tags" Target="../tags/tag175.xml"/><Relationship Id="rId16" Type="http://schemas.openxmlformats.org/officeDocument/2006/relationships/image" Target="../media/image23.gif"/><Relationship Id="rId20" Type="http://schemas.openxmlformats.org/officeDocument/2006/relationships/image" Target="../media/image27.png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5" Type="http://schemas.openxmlformats.org/officeDocument/2006/relationships/tags" Target="../tags/tag178.xml"/><Relationship Id="rId15" Type="http://schemas.openxmlformats.org/officeDocument/2006/relationships/image" Target="../media/image22.gif"/><Relationship Id="rId10" Type="http://schemas.openxmlformats.org/officeDocument/2006/relationships/tags" Target="../tags/tag183.xml"/><Relationship Id="rId19" Type="http://schemas.openxmlformats.org/officeDocument/2006/relationships/image" Target="../media/image26.png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image" Target="../media/image21.jpeg"/><Relationship Id="rId2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32.jpe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jpeg"/><Relationship Id="rId3" Type="http://schemas.openxmlformats.org/officeDocument/2006/relationships/tags" Target="../tags/tag195.xml"/><Relationship Id="rId7" Type="http://schemas.openxmlformats.org/officeDocument/2006/relationships/image" Target="../media/image37.jpeg"/><Relationship Id="rId12" Type="http://schemas.openxmlformats.org/officeDocument/2006/relationships/image" Target="../media/image32.jpe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5" Type="http://schemas.openxmlformats.org/officeDocument/2006/relationships/image" Target="../media/image44.jpeg"/><Relationship Id="rId10" Type="http://schemas.openxmlformats.org/officeDocument/2006/relationships/image" Target="../media/image40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9.jpeg"/><Relationship Id="rId1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56.xml"/><Relationship Id="rId7" Type="http://schemas.openxmlformats.org/officeDocument/2006/relationships/image" Target="../media/image6.jpe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166.xml"/><Relationship Id="rId7" Type="http://schemas.openxmlformats.org/officeDocument/2006/relationships/image" Target="../media/image12.jpe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168.xml"/><Relationship Id="rId10" Type="http://schemas.openxmlformats.org/officeDocument/2006/relationships/image" Target="../media/image15.png"/><Relationship Id="rId4" Type="http://schemas.openxmlformats.org/officeDocument/2006/relationships/tags" Target="../tags/tag167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itchFamily="34" charset="0"/>
                <a:cs typeface="Arial" pitchFamily="34" charset="0"/>
              </a:rPr>
              <a:t>SỰ KÌ DIỆU CỦA NƯỚC</a:t>
            </a:r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mẫu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4-5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tuổi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 smtClean="0"/>
              <a:t>          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vi-VN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Minh Huệ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89" y="162399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26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4" y="-3142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1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1" y="1210850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6568</TotalTime>
  <Words>103</Words>
  <Application>Microsoft Office PowerPoint</Application>
  <PresentationFormat>On-screen Show (4:3)</PresentationFormat>
  <Paragraphs>24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Arial Black</vt:lpstr>
      <vt:lpstr>Calibri</vt:lpstr>
      <vt:lpstr>DotumChe</vt:lpstr>
      <vt:lpstr>Times New Roman</vt:lpstr>
      <vt:lpstr>Verdana</vt:lpstr>
      <vt:lpstr>Wingdings 2</vt:lpstr>
      <vt:lpstr>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kun</cp:lastModifiedBy>
  <cp:revision>1174</cp:revision>
  <dcterms:created xsi:type="dcterms:W3CDTF">2016-07-27T08:53:10Z</dcterms:created>
  <dcterms:modified xsi:type="dcterms:W3CDTF">2025-11-15T03:38:34Z</dcterms:modified>
</cp:coreProperties>
</file>