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80" r:id="rId4"/>
    <p:sldId id="281" r:id="rId5"/>
    <p:sldId id="257" r:id="rId6"/>
    <p:sldId id="262" r:id="rId7"/>
    <p:sldId id="263" r:id="rId8"/>
    <p:sldId id="258" r:id="rId9"/>
    <p:sldId id="259" r:id="rId10"/>
    <p:sldId id="260" r:id="rId11"/>
    <p:sldId id="265" r:id="rId12"/>
    <p:sldId id="266" r:id="rId13"/>
    <p:sldId id="267" r:id="rId14"/>
    <p:sldId id="269" r:id="rId15"/>
    <p:sldId id="272" r:id="rId16"/>
    <p:sldId id="273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75" autoAdjust="0"/>
    <p:restoredTop sz="94660"/>
  </p:normalViewPr>
  <p:slideViewPr>
    <p:cSldViewPr>
      <p:cViewPr varScale="1">
        <p:scale>
          <a:sx n="82" d="100"/>
          <a:sy n="82" d="100"/>
        </p:scale>
        <p:origin x="103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44AB93-BF19-4B93-9051-792705C8717B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1A50C5-FD78-4138-B64C-39158D117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4419600"/>
            <a:ext cx="8458200" cy="436987"/>
          </a:xfrm>
        </p:spPr>
        <p:txBody>
          <a:bodyPr>
            <a:noAutofit/>
          </a:bodyPr>
          <a:lstStyle/>
          <a:p>
            <a:r>
              <a:rPr lang="vi-VN" sz="2500" dirty="0" smtClean="0"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vi-VN" sz="2500" dirty="0" smtClean="0">
                <a:latin typeface="Times New Roman" pitchFamily="18" charset="0"/>
                <a:cs typeface="Times New Roman" pitchFamily="18" charset="0"/>
              </a:rPr>
              <a:t>viên:Đào Quỳnh Mai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106" y="568184"/>
            <a:ext cx="8915400" cy="1143000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PHÒNG GIÁO DỤC &amp; ĐÀO </a:t>
            </a:r>
            <a:r>
              <a:rPr lang="vi-VN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 QUẬN LONG BIÊN TRƯỜNG MẦM NON HOA SỮA</a:t>
            </a:r>
            <a:endParaRPr lang="en-US" sz="27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76200"/>
            <a:ext cx="9144000" cy="7086600"/>
            <a:chOff x="0" y="-19"/>
            <a:chExt cx="5760" cy="4377"/>
          </a:xfrm>
        </p:grpSpPr>
        <p:pic>
          <p:nvPicPr>
            <p:cNvPr id="5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7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8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sp>
        <p:nvSpPr>
          <p:cNvPr id="9" name="TextBox 8"/>
          <p:cNvSpPr txBox="1"/>
          <p:nvPr/>
        </p:nvSpPr>
        <p:spPr>
          <a:xfrm>
            <a:off x="457200" y="23622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LQVT: So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5</a:t>
            </a:r>
          </a:p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3</a:t>
            </a:r>
            <a:endParaRPr lang="en-US" sz="115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7526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2</a:t>
            </a:r>
            <a:endParaRPr lang="en-US" sz="115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7526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2</a:t>
            </a:r>
            <a:endParaRPr lang="en-US" sz="115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772400" y="17526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1</a:t>
            </a:r>
            <a:endParaRPr lang="en-US" sz="11500" b="1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4" name="Picture 13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1</a:t>
            </a:r>
            <a:endParaRPr lang="en-US" sz="115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1524000"/>
            <a:ext cx="4572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dirty="0" smtClean="0"/>
              <a:t>5</a:t>
            </a:r>
            <a:endParaRPr lang="en-US" sz="23900" b="1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7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sp>
        <p:nvSpPr>
          <p:cNvPr id="7" name="TextBox 6"/>
          <p:cNvSpPr txBox="1"/>
          <p:nvPr/>
        </p:nvSpPr>
        <p:spPr>
          <a:xfrm>
            <a:off x="838200" y="1219200"/>
            <a:ext cx="7924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8" name="Picture 7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914402"/>
            <a:ext cx="1219200" cy="762000"/>
          </a:xfrm>
          <a:prstGeom prst="rect">
            <a:avLst/>
          </a:prstGeom>
        </p:spPr>
      </p:pic>
      <p:pic>
        <p:nvPicPr>
          <p:cNvPr id="9" name="Picture 8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914400"/>
            <a:ext cx="1219200" cy="762000"/>
          </a:xfrm>
          <a:prstGeom prst="rect">
            <a:avLst/>
          </a:prstGeom>
        </p:spPr>
      </p:pic>
      <p:pic>
        <p:nvPicPr>
          <p:cNvPr id="10" name="Picture 9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914400"/>
            <a:ext cx="1219200" cy="762000"/>
          </a:xfrm>
          <a:prstGeom prst="rect">
            <a:avLst/>
          </a:prstGeom>
        </p:spPr>
      </p:pic>
      <p:pic>
        <p:nvPicPr>
          <p:cNvPr id="11" name="Picture 10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914400"/>
            <a:ext cx="1219200" cy="762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715000" y="1653064"/>
            <a:ext cx="197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………………</a:t>
            </a:r>
            <a:endParaRPr lang="en-US" dirty="0"/>
          </a:p>
        </p:txBody>
      </p:sp>
      <p:pic>
        <p:nvPicPr>
          <p:cNvPr id="13" name="Picture 12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3581400"/>
            <a:ext cx="1219200" cy="762000"/>
          </a:xfrm>
          <a:prstGeom prst="rect">
            <a:avLst/>
          </a:prstGeom>
        </p:spPr>
      </p:pic>
      <p:pic>
        <p:nvPicPr>
          <p:cNvPr id="14" name="Picture 13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3276600"/>
            <a:ext cx="1219200" cy="762000"/>
          </a:xfrm>
          <a:prstGeom prst="rect">
            <a:avLst/>
          </a:prstGeom>
        </p:spPr>
      </p:pic>
      <p:pic>
        <p:nvPicPr>
          <p:cNvPr id="15" name="Picture 14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4038600"/>
            <a:ext cx="1219200" cy="762000"/>
          </a:xfrm>
          <a:prstGeom prst="rect">
            <a:avLst/>
          </a:prstGeom>
        </p:spPr>
      </p:pic>
      <p:pic>
        <p:nvPicPr>
          <p:cNvPr id="16" name="Picture 15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29400" y="4191000"/>
            <a:ext cx="1219200" cy="762000"/>
          </a:xfrm>
          <a:prstGeom prst="rect">
            <a:avLst/>
          </a:prstGeom>
        </p:spPr>
      </p:pic>
      <p:pic>
        <p:nvPicPr>
          <p:cNvPr id="17" name="Picture 16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7400" y="3352800"/>
            <a:ext cx="1219200" cy="762000"/>
          </a:xfrm>
          <a:prstGeom prst="rect">
            <a:avLst/>
          </a:prstGeom>
        </p:spPr>
      </p:pic>
      <p:pic>
        <p:nvPicPr>
          <p:cNvPr id="18" name="Picture 17" descr="hinh anh con vit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9000" y="3352800"/>
            <a:ext cx="1219200" cy="7620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447800" y="54102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1</a:t>
            </a:r>
            <a:endParaRPr lang="en-US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733800" y="54102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2</a:t>
            </a:r>
            <a:endParaRPr lang="en-US" sz="4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53200" y="5486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3</a:t>
            </a:r>
            <a:endParaRPr lang="en-US" sz="4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543800" y="762001"/>
            <a:ext cx="76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5</a:t>
            </a:r>
          </a:p>
          <a:p>
            <a:endParaRPr lang="en-US" sz="8800" b="1" dirty="0"/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52400" y="0"/>
            <a:ext cx="9144000" cy="7086600"/>
            <a:chOff x="0" y="-19"/>
            <a:chExt cx="5760" cy="4377"/>
          </a:xfrm>
        </p:grpSpPr>
        <p:pic>
          <p:nvPicPr>
            <p:cNvPr id="26" name="Picture 2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27" name="Picture 2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28" name="Picture 27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29" name="Picture 28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53333 -0.36667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00" y="-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7" name="Picture 6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001" y="806450"/>
            <a:ext cx="1422399" cy="947501"/>
          </a:xfrm>
          <a:prstGeom prst="rect">
            <a:avLst/>
          </a:prstGeom>
        </p:spPr>
      </p:pic>
      <p:pic>
        <p:nvPicPr>
          <p:cNvPr id="8" name="Picture 7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838200"/>
            <a:ext cx="1422399" cy="947501"/>
          </a:xfrm>
          <a:prstGeom prst="rect">
            <a:avLst/>
          </a:prstGeom>
        </p:spPr>
      </p:pic>
      <p:pic>
        <p:nvPicPr>
          <p:cNvPr id="9" name="Picture 8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838200"/>
            <a:ext cx="1422399" cy="947501"/>
          </a:xfrm>
          <a:prstGeom prst="rect">
            <a:avLst/>
          </a:prstGeom>
        </p:spPr>
      </p:pic>
      <p:pic>
        <p:nvPicPr>
          <p:cNvPr id="12" name="Picture 11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581400"/>
            <a:ext cx="1422399" cy="947501"/>
          </a:xfrm>
          <a:prstGeom prst="rect">
            <a:avLst/>
          </a:prstGeom>
        </p:spPr>
      </p:pic>
      <p:pic>
        <p:nvPicPr>
          <p:cNvPr id="13" name="Picture 12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505200"/>
            <a:ext cx="1422399" cy="947501"/>
          </a:xfrm>
          <a:prstGeom prst="rect">
            <a:avLst/>
          </a:prstGeom>
        </p:spPr>
      </p:pic>
      <p:pic>
        <p:nvPicPr>
          <p:cNvPr id="14" name="Picture 13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4495800"/>
            <a:ext cx="1422399" cy="947501"/>
          </a:xfrm>
          <a:prstGeom prst="rect">
            <a:avLst/>
          </a:prstGeom>
        </p:spPr>
      </p:pic>
      <p:pic>
        <p:nvPicPr>
          <p:cNvPr id="15" name="Picture 14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4343400"/>
            <a:ext cx="1422399" cy="947501"/>
          </a:xfrm>
          <a:prstGeom prst="rect">
            <a:avLst/>
          </a:prstGeom>
        </p:spPr>
      </p:pic>
      <p:pic>
        <p:nvPicPr>
          <p:cNvPr id="16" name="Picture 15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2600" y="3429000"/>
            <a:ext cx="1422399" cy="947501"/>
          </a:xfrm>
          <a:prstGeom prst="rect">
            <a:avLst/>
          </a:prstGeom>
        </p:spPr>
      </p:pic>
      <p:pic>
        <p:nvPicPr>
          <p:cNvPr id="17" name="Picture 16" descr="hinh anh con meo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0400" y="3429000"/>
            <a:ext cx="1422399" cy="94750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029200" y="1447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………………………………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772400" y="68580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/>
              <a:t>5</a:t>
            </a:r>
            <a:endParaRPr lang="en-US" sz="8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524000" y="5791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1</a:t>
            </a:r>
            <a:endParaRPr lang="en-US" sz="3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62400" y="5715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</a:t>
            </a:r>
            <a:endParaRPr lang="en-US" sz="3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324600" y="5486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3</a:t>
            </a:r>
            <a:endParaRPr lang="en-US" sz="36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11 -0.05787 L 0.21389 -0.391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222 -0.20232 L 0.37222 -0.5356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3" name="Picture 2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pic>
        <p:nvPicPr>
          <p:cNvPr id="7" name="Picture 6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685800"/>
            <a:ext cx="1281768" cy="990600"/>
          </a:xfrm>
          <a:prstGeom prst="rect">
            <a:avLst/>
          </a:prstGeom>
        </p:spPr>
      </p:pic>
      <p:pic>
        <p:nvPicPr>
          <p:cNvPr id="8" name="Picture 7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4038600"/>
            <a:ext cx="1281768" cy="990600"/>
          </a:xfrm>
          <a:prstGeom prst="rect">
            <a:avLst/>
          </a:prstGeom>
        </p:spPr>
      </p:pic>
      <p:pic>
        <p:nvPicPr>
          <p:cNvPr id="9" name="Picture 8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3124200"/>
            <a:ext cx="1281768" cy="990600"/>
          </a:xfrm>
          <a:prstGeom prst="rect">
            <a:avLst/>
          </a:prstGeom>
        </p:spPr>
      </p:pic>
      <p:pic>
        <p:nvPicPr>
          <p:cNvPr id="10" name="Picture 9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4114800"/>
            <a:ext cx="1281768" cy="990600"/>
          </a:xfrm>
          <a:prstGeom prst="rect">
            <a:avLst/>
          </a:prstGeom>
        </p:spPr>
      </p:pic>
      <p:pic>
        <p:nvPicPr>
          <p:cNvPr id="11" name="Picture 10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3124200"/>
            <a:ext cx="1281768" cy="990600"/>
          </a:xfrm>
          <a:prstGeom prst="rect">
            <a:avLst/>
          </a:prstGeom>
        </p:spPr>
      </p:pic>
      <p:pic>
        <p:nvPicPr>
          <p:cNvPr id="12" name="Picture 11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91400" y="3124200"/>
            <a:ext cx="1281768" cy="990600"/>
          </a:xfrm>
          <a:prstGeom prst="rect">
            <a:avLst/>
          </a:prstGeom>
        </p:spPr>
      </p:pic>
      <p:pic>
        <p:nvPicPr>
          <p:cNvPr id="13" name="Picture 12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3200400"/>
            <a:ext cx="1281768" cy="990600"/>
          </a:xfrm>
          <a:prstGeom prst="rect">
            <a:avLst/>
          </a:prstGeom>
        </p:spPr>
      </p:pic>
      <p:pic>
        <p:nvPicPr>
          <p:cNvPr id="14" name="Picture 13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685800"/>
            <a:ext cx="1281768" cy="990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19200" y="54102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1</a:t>
            </a:r>
            <a:endParaRPr lang="en-US" sz="4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733800" y="53340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2</a:t>
            </a:r>
            <a:endParaRPr lang="en-US" sz="4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4200" y="5486400"/>
            <a:ext cx="76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3</a:t>
            </a:r>
            <a:endParaRPr lang="en-US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848600" y="533400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3</a:t>
            </a:r>
            <a:endParaRPr lang="en-US" sz="8800" b="1" dirty="0"/>
          </a:p>
        </p:txBody>
      </p:sp>
      <p:pic>
        <p:nvPicPr>
          <p:cNvPr id="21" name="Picture 20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685800"/>
            <a:ext cx="1281768" cy="990600"/>
          </a:xfrm>
          <a:prstGeom prst="rect">
            <a:avLst/>
          </a:prstGeom>
        </p:spPr>
      </p:pic>
      <p:pic>
        <p:nvPicPr>
          <p:cNvPr id="22" name="Picture 21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685800"/>
            <a:ext cx="1281768" cy="990600"/>
          </a:xfrm>
          <a:prstGeom prst="rect">
            <a:avLst/>
          </a:prstGeom>
        </p:spPr>
      </p:pic>
      <p:pic>
        <p:nvPicPr>
          <p:cNvPr id="23" name="Picture 22" descr="hinh anh con cho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2800" y="685800"/>
            <a:ext cx="1281768" cy="9906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3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40600"/>
                                      </p:to>
                                    </p:animClr>
                                    <p:animClr clrSpc="rgb" dir="cw">
                                      <p:cBhvr>
                                        <p:cTn id="8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0600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decel="100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decel="100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6" grpId="1"/>
      <p:bldP spid="17" grpId="0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 5,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5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7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8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685800" y="381000"/>
            <a:ext cx="8458200" cy="5334000"/>
          </a:xfrm>
          <a:prstGeom prst="cloudCallout">
            <a:avLst>
              <a:gd name="adj1" fmla="val -44338"/>
              <a:gd name="adj2" fmla="val 42653"/>
            </a:avLst>
          </a:prstGeom>
          <a:solidFill>
            <a:srgbClr val="00FF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5" name="Picture 4" descr="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2895600"/>
            <a:ext cx="2133600" cy="2133600"/>
          </a:xfrm>
          <a:prstGeom prst="rect">
            <a:avLst/>
          </a:prstGeom>
        </p:spPr>
      </p:pic>
      <p:pic>
        <p:nvPicPr>
          <p:cNvPr id="6" name="Picture 5" descr="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0" y="1752600"/>
            <a:ext cx="2133600" cy="1981200"/>
          </a:xfrm>
          <a:prstGeom prst="rect">
            <a:avLst/>
          </a:prstGeom>
        </p:spPr>
      </p:pic>
      <p:pic>
        <p:nvPicPr>
          <p:cNvPr id="7" name="Picture 6" descr="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5000" y="381000"/>
            <a:ext cx="2133600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0" y="2971800"/>
            <a:ext cx="1143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/>
              <a:t>3</a:t>
            </a:r>
            <a:endParaRPr lang="en-US" sz="13800" b="1" dirty="0"/>
          </a:p>
        </p:txBody>
      </p:sp>
      <p:pic>
        <p:nvPicPr>
          <p:cNvPr id="9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38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62198" y="-2590800"/>
            <a:ext cx="457202" cy="563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4648199" y="2362200"/>
            <a:ext cx="381001" cy="861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nhom 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86800" y="3028511"/>
            <a:ext cx="457200" cy="3804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10000" y="1905000"/>
            <a:ext cx="1905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/>
              <a:t>4</a:t>
            </a:r>
          </a:p>
        </p:txBody>
      </p:sp>
      <p:pic>
        <p:nvPicPr>
          <p:cNvPr id="10" name="Picture 9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143000"/>
            <a:ext cx="2514600" cy="1828800"/>
          </a:xfrm>
          <a:prstGeom prst="rect">
            <a:avLst/>
          </a:prstGeom>
        </p:spPr>
      </p:pic>
      <p:pic>
        <p:nvPicPr>
          <p:cNvPr id="11" name="Picture 10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3600" y="1066800"/>
            <a:ext cx="2438400" cy="1828800"/>
          </a:xfrm>
          <a:prstGeom prst="rect">
            <a:avLst/>
          </a:prstGeom>
        </p:spPr>
      </p:pic>
      <p:pic>
        <p:nvPicPr>
          <p:cNvPr id="12" name="Picture 11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4267200"/>
            <a:ext cx="2590800" cy="1676400"/>
          </a:xfrm>
          <a:prstGeom prst="rect">
            <a:avLst/>
          </a:prstGeom>
        </p:spPr>
      </p:pic>
      <p:pic>
        <p:nvPicPr>
          <p:cNvPr id="13" name="Picture 12" descr="con-lon-crop-153936685627216669016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9800" y="4191000"/>
            <a:ext cx="2514600" cy="1752600"/>
          </a:xfrm>
          <a:prstGeom prst="rect">
            <a:avLst/>
          </a:prstGeom>
        </p:spPr>
      </p:pic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0" y="-228600"/>
            <a:ext cx="9144000" cy="7086600"/>
            <a:chOff x="0" y="-19"/>
            <a:chExt cx="5760" cy="4377"/>
          </a:xfrm>
        </p:grpSpPr>
        <p:pic>
          <p:nvPicPr>
            <p:cNvPr id="16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7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8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19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36775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26" descr="Natureza_016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0" y="2438400"/>
            <a:ext cx="2209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600" y="1371600"/>
            <a:ext cx="1435701" cy="1533525"/>
          </a:xfrm>
          <a:prstGeom prst="rect">
            <a:avLst/>
          </a:prstGeom>
        </p:spPr>
      </p:pic>
      <p:pic>
        <p:nvPicPr>
          <p:cNvPr id="14" name="Picture 13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10000" y="3505200"/>
            <a:ext cx="1511901" cy="1381125"/>
          </a:xfrm>
          <a:prstGeom prst="rect">
            <a:avLst/>
          </a:prstGeom>
        </p:spPr>
      </p:pic>
      <p:pic>
        <p:nvPicPr>
          <p:cNvPr id="15" name="Picture 14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7800" y="3581400"/>
            <a:ext cx="1511901" cy="1304925"/>
          </a:xfrm>
          <a:prstGeom prst="rect">
            <a:avLst/>
          </a:prstGeom>
        </p:spPr>
      </p:pic>
      <p:pic>
        <p:nvPicPr>
          <p:cNvPr id="16" name="Picture 15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2000" y="1371600"/>
            <a:ext cx="1359501" cy="1457325"/>
          </a:xfrm>
          <a:prstGeom prst="rect">
            <a:avLst/>
          </a:prstGeom>
        </p:spPr>
      </p:pic>
      <p:pic>
        <p:nvPicPr>
          <p:cNvPr id="17" name="Picture 16" descr="hinh-anh-con-ga-trong-1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90800" y="1371600"/>
            <a:ext cx="1447800" cy="1457325"/>
          </a:xfrm>
          <a:prstGeom prst="rect">
            <a:avLst/>
          </a:prstGeom>
        </p:spPr>
      </p:pic>
      <p:pic>
        <p:nvPicPr>
          <p:cNvPr id="19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1323015" y="6046850"/>
            <a:ext cx="925321" cy="777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2391710" y="5991222"/>
            <a:ext cx="988780" cy="83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52183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4520919" y="6120187"/>
            <a:ext cx="841661" cy="70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3389574" y="5777850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6270420" y="6211236"/>
            <a:ext cx="737797" cy="620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6096000" y="1905000"/>
            <a:ext cx="1371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b="1" dirty="0" smtClean="0"/>
              <a:t>5</a:t>
            </a:r>
            <a:endParaRPr lang="en-US" sz="16600" b="1" dirty="0"/>
          </a:p>
        </p:txBody>
      </p:sp>
      <p:pic>
        <p:nvPicPr>
          <p:cNvPr id="25" name="Picture 4" descr="sun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18288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6970975" y="5777848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8250562" y="6035398"/>
            <a:ext cx="711459" cy="64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1524000"/>
            <a:ext cx="4572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dirty="0" smtClean="0"/>
              <a:t>5</a:t>
            </a:r>
            <a:endParaRPr lang="en-US" sz="23900" b="1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4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5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7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*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vi 5</a:t>
            </a:r>
            <a:endParaRPr lang="en-US" sz="4800" dirty="0"/>
          </a:p>
        </p:txBody>
      </p:sp>
      <p:pic>
        <p:nvPicPr>
          <p:cNvPr id="3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36775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27799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43801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6056574" y="5777850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7580574" y="5777849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ninature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638">
            <a:off x="1332174" y="5777848"/>
            <a:ext cx="1232184" cy="1035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0" y="0"/>
            <a:ext cx="9144000" cy="7086600"/>
            <a:chOff x="0" y="-19"/>
            <a:chExt cx="5760" cy="4377"/>
          </a:xfrm>
        </p:grpSpPr>
        <p:pic>
          <p:nvPicPr>
            <p:cNvPr id="10" name="Picture 3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1" name="Picture 4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12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13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4" name="Picture 3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8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9600" y="457200"/>
            <a:ext cx="13716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67400" y="457200"/>
            <a:ext cx="1447800" cy="1371600"/>
          </a:xfrm>
          <a:prstGeom prst="rect">
            <a:avLst/>
          </a:prstGeom>
        </p:spPr>
      </p:pic>
      <p:pic>
        <p:nvPicPr>
          <p:cNvPr id="8" name="Picture 7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743200"/>
            <a:ext cx="1295400" cy="1371600"/>
          </a:xfrm>
          <a:prstGeom prst="rect">
            <a:avLst/>
          </a:prstGeom>
        </p:spPr>
      </p:pic>
      <p:pic>
        <p:nvPicPr>
          <p:cNvPr id="10" name="Picture 9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00200" y="2743200"/>
            <a:ext cx="1295400" cy="1371600"/>
          </a:xfrm>
          <a:prstGeom prst="rect">
            <a:avLst/>
          </a:prstGeom>
        </p:spPr>
      </p:pic>
      <p:pic>
        <p:nvPicPr>
          <p:cNvPr id="11" name="Picture 10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1800" y="2743200"/>
            <a:ext cx="13716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9600" y="2743200"/>
            <a:ext cx="13716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2743200"/>
            <a:ext cx="13716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543800" y="228600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543800" y="2362200"/>
            <a:ext cx="1295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4</a:t>
            </a:r>
            <a:endParaRPr lang="en-US" sz="115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0" y="2209800"/>
            <a:ext cx="1295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3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7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 build="allAtOnce"/>
      <p:bldP spid="20" grpId="1" build="allAtOnce"/>
      <p:bldP spid="20" grpId="2" build="allAtOnce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2209800"/>
            <a:ext cx="1295400" cy="1371600"/>
          </a:xfrm>
          <a:prstGeom prst="rect">
            <a:avLst/>
          </a:prstGeom>
        </p:spPr>
      </p:pic>
      <p:pic>
        <p:nvPicPr>
          <p:cNvPr id="3" name="Picture 2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" y="457200"/>
            <a:ext cx="1295400" cy="1371600"/>
          </a:xfrm>
          <a:prstGeom prst="rect">
            <a:avLst/>
          </a:prstGeom>
        </p:spPr>
      </p:pic>
      <p:pic>
        <p:nvPicPr>
          <p:cNvPr id="5" name="Picture 4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457200"/>
            <a:ext cx="1295400" cy="1371600"/>
          </a:xfrm>
          <a:prstGeom prst="rect">
            <a:avLst/>
          </a:prstGeom>
        </p:spPr>
      </p:pic>
      <p:pic>
        <p:nvPicPr>
          <p:cNvPr id="6" name="Picture 5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"/>
            <a:ext cx="1295400" cy="1371600"/>
          </a:xfrm>
          <a:prstGeom prst="rect">
            <a:avLst/>
          </a:prstGeom>
        </p:spPr>
      </p:pic>
      <p:pic>
        <p:nvPicPr>
          <p:cNvPr id="7" name="Picture 6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457200"/>
            <a:ext cx="1295400" cy="1371600"/>
          </a:xfrm>
          <a:prstGeom prst="rect">
            <a:avLst/>
          </a:prstGeom>
        </p:spPr>
      </p:pic>
      <p:pic>
        <p:nvPicPr>
          <p:cNvPr id="8" name="Picture 7" descr="hinh anh con meo (1)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8200" y="457200"/>
            <a:ext cx="1295400" cy="1371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696200" y="228600"/>
            <a:ext cx="90762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pic>
        <p:nvPicPr>
          <p:cNvPr id="11" name="Picture 10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295400" cy="1371600"/>
          </a:xfrm>
          <a:prstGeom prst="rect">
            <a:avLst/>
          </a:prstGeom>
        </p:spPr>
      </p:pic>
      <p:pic>
        <p:nvPicPr>
          <p:cNvPr id="12" name="Picture 11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1295400" cy="1371600"/>
          </a:xfrm>
          <a:prstGeom prst="rect">
            <a:avLst/>
          </a:prstGeom>
        </p:spPr>
      </p:pic>
      <p:pic>
        <p:nvPicPr>
          <p:cNvPr id="13" name="Picture 12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400" y="2209800"/>
            <a:ext cx="1295400" cy="1371600"/>
          </a:xfrm>
          <a:prstGeom prst="rect">
            <a:avLst/>
          </a:prstGeom>
        </p:spPr>
      </p:pic>
      <p:pic>
        <p:nvPicPr>
          <p:cNvPr id="14" name="Picture 13" descr="hinh anh con ca vang (2)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2209800"/>
            <a:ext cx="1295400" cy="1371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72400" y="1828800"/>
            <a:ext cx="990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/>
              <a:t>5</a:t>
            </a:r>
            <a:endParaRPr lang="en-US" sz="11500" b="1" dirty="0"/>
          </a:p>
        </p:txBody>
      </p:sp>
      <p:sp>
        <p:nvSpPr>
          <p:cNvPr id="17" name="Rectangle 16"/>
          <p:cNvSpPr/>
          <p:nvPr/>
        </p:nvSpPr>
        <p:spPr>
          <a:xfrm>
            <a:off x="7772400" y="1752600"/>
            <a:ext cx="1037907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1500" b="1" dirty="0" smtClean="0">
                <a:solidFill>
                  <a:prstClr val="black"/>
                </a:solidFill>
              </a:rPr>
              <a:t>3</a:t>
            </a:r>
            <a:endParaRPr lang="en-US" sz="115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724</TotalTime>
  <Words>122</Words>
  <Application>Microsoft Office PowerPoint</Application>
  <PresentationFormat>On-screen Show (4:3)</PresentationFormat>
  <Paragraphs>47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Franklin Gothic Book</vt:lpstr>
      <vt:lpstr>Franklin Gothic Medium</vt:lpstr>
      <vt:lpstr>Times New Roman</vt:lpstr>
      <vt:lpstr>Wingdings 2</vt:lpstr>
      <vt:lpstr>Trek</vt:lpstr>
      <vt:lpstr>Giáo viên:Đào Quỳnh Mai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THC</dc:creator>
  <cp:lastModifiedBy>kun</cp:lastModifiedBy>
  <cp:revision>73</cp:revision>
  <dcterms:created xsi:type="dcterms:W3CDTF">2020-04-20T12:49:44Z</dcterms:created>
  <dcterms:modified xsi:type="dcterms:W3CDTF">2025-11-14T10:57:40Z</dcterms:modified>
</cp:coreProperties>
</file>