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57400" y="3733800"/>
            <a:ext cx="5029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Đào Quỳnh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 NON HOA SỮA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53129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4139" y="3343729"/>
            <a:ext cx="2527662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2353129"/>
            <a:ext cx="45719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4791" y="2353129"/>
            <a:ext cx="45719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8102241" y="2353128"/>
            <a:ext cx="74018" cy="1981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4791" y="3343729"/>
            <a:ext cx="51674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304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29"/>
    </mc:Choice>
    <mc:Fallback xmlns="">
      <p:transition advClick="0" advTm="50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997" y="2313215"/>
            <a:ext cx="7597505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9856" y="3657600"/>
            <a:ext cx="2490651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1981200"/>
            <a:ext cx="4571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4789" y="1981201"/>
            <a:ext cx="4571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8070670" y="1981201"/>
            <a:ext cx="4571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7331" y="3278415"/>
            <a:ext cx="51674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52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8334"/>
    </mc:Choice>
    <mc:Fallback xmlns="">
      <p:transition advClick="0" advTm="48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0867E-6 L -0.004 -0.1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1628" y="3810000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628" y="2286000"/>
            <a:ext cx="7663543" cy="1143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8768" y="3429001"/>
            <a:ext cx="45719" cy="190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2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2999"/>
    </mc:Choice>
    <mc:Fallback xmlns="">
      <p:transition advClick="0" advTm="52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11E-6 L 0 0.21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53129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5343" y="3354615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2353129"/>
            <a:ext cx="45719" cy="1992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822"/>
    </mc:Choice>
    <mc:Fallback xmlns="">
      <p:transition advClick="0" advTm="21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997" y="2313215"/>
            <a:ext cx="7597505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388" y="3657600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1833336"/>
            <a:ext cx="45719" cy="2030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903221" y="1833336"/>
            <a:ext cx="45719" cy="2030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4952" y="1849665"/>
            <a:ext cx="45719" cy="2030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26081" y="2848429"/>
            <a:ext cx="51674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1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8127"/>
    </mc:Choice>
    <mc:Fallback xmlns="">
      <p:transition advClick="0" advTm="28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0867E-6 L -0.00209 -0.1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1628" y="3810000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628" y="2286000"/>
            <a:ext cx="7663543" cy="1143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411"/>
    </mc:Choice>
    <mc:Fallback xmlns="">
      <p:transition advClick="0" advTm="3341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279400" y="2400155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57629" y="3003399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138" y="2400154"/>
            <a:ext cx="45719" cy="1515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791" y="2400154"/>
            <a:ext cx="45719" cy="1515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8070669" y="2400155"/>
            <a:ext cx="45719" cy="1515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4791" y="3200400"/>
            <a:ext cx="515874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279400" y="2400155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79399" y="4191000"/>
            <a:ext cx="277005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138" y="1727324"/>
            <a:ext cx="45719" cy="2158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791" y="1600201"/>
            <a:ext cx="4571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6391" y="1600201"/>
            <a:ext cx="4571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3370" y="2943166"/>
            <a:ext cx="515874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5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8728E-6 L 0.00139 -0.24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520700" y="3764273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520700" y="1857148"/>
            <a:ext cx="8102600" cy="13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2404" y="2881836"/>
            <a:ext cx="45719" cy="2616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308429" y="2431393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79399" y="3045289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2397" y="2590800"/>
            <a:ext cx="45719" cy="1305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279400" y="2400155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79399" y="4191000"/>
            <a:ext cx="277005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138" y="2400155"/>
            <a:ext cx="45719" cy="1096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791" y="2400155"/>
            <a:ext cx="45719" cy="1096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6391" y="2400155"/>
            <a:ext cx="45719" cy="1096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3370" y="2943166"/>
            <a:ext cx="515874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8728E-6 L 0.00139 -0.24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520700" y="3764273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520700" y="1857148"/>
            <a:ext cx="8102600" cy="13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0659" y="931094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00200" y="1066800"/>
            <a:ext cx="7467600" cy="51611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28800" y="2590801"/>
            <a:ext cx="5918071" cy="2627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600200" y="419861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16" y="2286000"/>
            <a:ext cx="4084637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49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599575"/>
            <a:ext cx="45719" cy="136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489857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bút chì - Bút chì thiết kế véc tơ png tải về - Miễn phí trong suốt Bút Chì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5667" y1="78523" x2="85667" y2="78523"/>
                        <a14:foregroundMark x1="85667" y1="81591" x2="85667" y2="81591"/>
                        <a14:foregroundMark x1="80333" y1="84091" x2="80333" y2="84091"/>
                        <a14:foregroundMark x1="96000" y1="93068" x2="96000" y2="9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2775">
            <a:off x="2255119" y="2075020"/>
            <a:ext cx="2926850" cy="28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6436" y="2578275"/>
            <a:ext cx="45719" cy="1384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39822" r="4681" b="43124"/>
          <a:stretch/>
        </p:blipFill>
        <p:spPr>
          <a:xfrm>
            <a:off x="1838307" y="2509916"/>
            <a:ext cx="392194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00200" y="1066800"/>
            <a:ext cx="7467600" cy="51611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28800" y="2590801"/>
            <a:ext cx="5918071" cy="2627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600200" y="419861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8658" y="2579915"/>
            <a:ext cx="3198084" cy="26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457200"/>
            <a:ext cx="9144000" cy="68549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62032" y="1843095"/>
            <a:ext cx="45719" cy="3414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489857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Tổng hợp Đôi Dép Trẻ Em giá rẻ, bán chạy tháng 1/2022 - BeeCo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750" y1="68125" x2="51750" y2="68125"/>
                        <a14:foregroundMark x1="52125" y1="60625" x2="52125" y2="6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8429" r="46108" b="13428"/>
          <a:stretch/>
        </p:blipFill>
        <p:spPr bwMode="auto">
          <a:xfrm rot="16200000">
            <a:off x="2998728" y="2142889"/>
            <a:ext cx="1893686" cy="41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ổng hợp Đôi Dép Trẻ Em giá rẻ, bán chạy tháng 1/2022 - BeeCo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2500" r="90000">
                        <a14:foregroundMark x1="74000" y1="33250" x2="74000" y2="33250"/>
                        <a14:foregroundMark x1="54000" y1="72250" x2="54000" y2="72250"/>
                        <a14:foregroundMark x1="54000" y1="71000" x2="54000" y2="71000"/>
                        <a14:foregroundMark x1="54250" y1="69250" x2="54250" y2="69250"/>
                        <a14:foregroundMark x1="54625" y1="68625" x2="54625" y2="68625"/>
                        <a14:foregroundMark x1="53625" y1="66625" x2="53625" y2="66625"/>
                        <a14:foregroundMark x1="53875" y1="64625" x2="53875" y2="64625"/>
                        <a14:foregroundMark x1="54000" y1="63500" x2="54000" y2="62750"/>
                        <a14:foregroundMark x1="54000" y1="62000" x2="54000" y2="62000"/>
                        <a14:foregroundMark x1="55000" y1="45250" x2="55000" y2="45250"/>
                        <a14:foregroundMark x1="55000" y1="44250" x2="55000" y2="44250"/>
                        <a14:foregroundMark x1="73000" y1="63500" x2="73000" y2="63500"/>
                        <a14:foregroundMark x1="70750" y1="62000" x2="70750" y2="62000"/>
                        <a14:foregroundMark x1="74750" y1="60875" x2="74750" y2="60875"/>
                        <a14:foregroundMark x1="75000" y1="60875" x2="75000" y2="60875"/>
                        <a14:foregroundMark x1="75000" y1="60875" x2="75000" y2="60875"/>
                        <a14:foregroundMark x1="64875" y1="61750" x2="64875" y2="61750"/>
                        <a14:foregroundMark x1="64875" y1="61750" x2="64875" y2="61750"/>
                        <a14:foregroundMark x1="76625" y1="58625" x2="76625" y2="58625"/>
                        <a14:backgroundMark x1="36625" y1="31875" x2="36625" y2="3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10000" r="10857" b="13429"/>
          <a:stretch/>
        </p:blipFill>
        <p:spPr bwMode="auto">
          <a:xfrm rot="16200000">
            <a:off x="3074960" y="477840"/>
            <a:ext cx="1822481" cy="40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836919" y="1932515"/>
            <a:ext cx="45719" cy="3414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q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00200" y="1066800"/>
            <a:ext cx="7467600" cy="51611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7605" y="2719929"/>
            <a:ext cx="5918071" cy="2627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83454" y="3111253"/>
            <a:ext cx="3942443" cy="67557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3394664"/>
            <a:ext cx="1871713" cy="7335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9740" y="4191000"/>
            <a:ext cx="3733800" cy="75292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600200" y="419861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5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611"/>
    </mc:Choice>
    <mc:Fallback xmlns="">
      <p:transition advClick="0" advTm="1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53129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3657600"/>
            <a:ext cx="2527662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138" y="2353128"/>
            <a:ext cx="45719" cy="2066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8130539" y="2353128"/>
            <a:ext cx="45719" cy="20664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4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5555"/>
    </mc:Choice>
    <mc:Fallback xmlns="">
      <p:transition advClick="0" advTm="55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3|11.6|5.8|1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|3.6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5|2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2|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366</Words>
  <Application>Microsoft Office PowerPoint</Application>
  <PresentationFormat>On-screen Show (4:3)</PresentationFormat>
  <Paragraphs>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kun</cp:lastModifiedBy>
  <cp:revision>11</cp:revision>
  <dcterms:created xsi:type="dcterms:W3CDTF">2021-11-13T12:47:57Z</dcterms:created>
  <dcterms:modified xsi:type="dcterms:W3CDTF">2025-11-14T11:03:21Z</dcterms:modified>
</cp:coreProperties>
</file>