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2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2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0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4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9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9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5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2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6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8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71F2-4B44-4E93-8311-A38AD5FE29E6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5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3.jpeg"/><Relationship Id="rId3" Type="http://schemas.openxmlformats.org/officeDocument/2006/relationships/audio" Target="../media/audio2.wav"/><Relationship Id="rId7" Type="http://schemas.openxmlformats.org/officeDocument/2006/relationships/image" Target="../media/image33.jpeg"/><Relationship Id="rId12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41.jpeg"/><Relationship Id="rId5" Type="http://schemas.openxmlformats.org/officeDocument/2006/relationships/audio" Target="../media/audio4.wav"/><Relationship Id="rId10" Type="http://schemas.openxmlformats.org/officeDocument/2006/relationships/image" Target="../media/image40.jpeg"/><Relationship Id="rId4" Type="http://schemas.openxmlformats.org/officeDocument/2006/relationships/audio" Target="../media/audio3.wav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1.wav"/><Relationship Id="rId7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.wav"/><Relationship Id="rId7" Type="http://schemas.openxmlformats.org/officeDocument/2006/relationships/image" Target="../media/image4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`</a:t>
            </a:r>
          </a:p>
        </p:txBody>
      </p:sp>
      <p:pic>
        <p:nvPicPr>
          <p:cNvPr id="3075" name="Picture 10" descr="Theme5311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solidFill>
            <a:srgbClr val="008000"/>
          </a:solidFill>
        </p:spPr>
      </p:pic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1981200" y="2133601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600" name="WordArt 24"/>
          <p:cNvSpPr>
            <a:spLocks noChangeArrowheads="1" noChangeShapeType="1" noTextEdit="1"/>
          </p:cNvSpPr>
          <p:nvPr/>
        </p:nvSpPr>
        <p:spPr bwMode="auto">
          <a:xfrm>
            <a:off x="3124201" y="1847850"/>
            <a:ext cx="5524500" cy="104775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LÀM QUEN VỚI TOÁN</a:t>
            </a: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4267200" y="1981201"/>
            <a:ext cx="358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2286000" y="2590801"/>
            <a:ext cx="7696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tài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b="1" dirty="0" err="1">
                <a:solidFill>
                  <a:srgbClr val="FF0000"/>
                </a:solidFill>
              </a:rPr>
              <a:t>Nhận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buổi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sáng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trưa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chiều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tối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</a:t>
            </a:r>
            <a:r>
              <a:rPr lang="en-US" sz="2400" b="1" dirty="0" err="1">
                <a:solidFill>
                  <a:srgbClr val="FF0000"/>
                </a:solidFill>
              </a:rPr>
              <a:t>Lứa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r>
              <a:rPr lang="en-US" sz="2400" b="1" dirty="0">
                <a:solidFill>
                  <a:srgbClr val="FF0000"/>
                </a:solidFill>
              </a:rPr>
              <a:t>   : 4-5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Giáo viên </a:t>
            </a:r>
            <a:r>
              <a:rPr lang="en-US" sz="2400" b="1" dirty="0" err="1">
                <a:solidFill>
                  <a:srgbClr val="FF0000"/>
                </a:solidFill>
              </a:rPr>
              <a:t>thực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hiện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r>
              <a:rPr lang="vi-VN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Minh </a:t>
            </a:r>
            <a:r>
              <a:rPr lang="vi-VN" sz="2400" b="1" dirty="0" smtClean="0">
                <a:solidFill>
                  <a:srgbClr val="FF0000"/>
                </a:solidFill>
              </a:rPr>
              <a:t>Huệ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81875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0" grpId="0" animBg="1"/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152" y="0"/>
            <a:ext cx="913984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1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9004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999" y="3429002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414449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19799" y="350520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429000"/>
            <a:ext cx="46482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31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19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ngày</a:t>
            </a:r>
            <a:endParaRPr lang="vi-VN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28194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đêm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331" y="0"/>
            <a:ext cx="9199671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35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152402"/>
          <a:ext cx="8839200" cy="7608670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086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 smtClean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 smtClean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2743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2819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5029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7239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9448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4953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7162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944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1" y="4495800"/>
            <a:ext cx="2059132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1" y="4495800"/>
            <a:ext cx="21336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3" y="4495800"/>
            <a:ext cx="2133599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58200" y="4495800"/>
            <a:ext cx="20574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2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7030A0"/>
                </a:solidFill>
              </a:rPr>
              <a:t>1 </a:t>
            </a:r>
            <a:r>
              <a:rPr lang="en-US" sz="5400" b="1" i="1" dirty="0" err="1">
                <a:solidFill>
                  <a:srgbClr val="7030A0"/>
                </a:solidFill>
              </a:rPr>
              <a:t>Ngày</a:t>
            </a:r>
            <a:r>
              <a:rPr lang="en-US" sz="5400" b="1" i="1" dirty="0">
                <a:solidFill>
                  <a:srgbClr val="7030A0"/>
                </a:solidFill>
              </a:rPr>
              <a:t> </a:t>
            </a:r>
            <a:r>
              <a:rPr lang="en-US" sz="5400" b="1" i="1" dirty="0" err="1">
                <a:solidFill>
                  <a:srgbClr val="7030A0"/>
                </a:solidFill>
              </a:rPr>
              <a:t>có</a:t>
            </a:r>
            <a:r>
              <a:rPr lang="en-US" sz="5400" b="1" i="1" dirty="0">
                <a:solidFill>
                  <a:srgbClr val="7030A0"/>
                </a:solidFill>
              </a:rPr>
              <a:t> 4 </a:t>
            </a:r>
            <a:r>
              <a:rPr lang="en-US" sz="5400" b="1" i="1" dirty="0" err="1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1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069" y="1752600"/>
            <a:ext cx="216093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61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</a:rPr>
              <a:t>Luyện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tập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Trò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chơi</a:t>
            </a:r>
            <a:r>
              <a:rPr lang="en-US" sz="4400" b="1" dirty="0">
                <a:solidFill>
                  <a:srgbClr val="0070C0"/>
                </a:solidFill>
              </a:rPr>
              <a:t> 1: </a:t>
            </a:r>
            <a:r>
              <a:rPr lang="en-US" sz="4400" b="1" i="1" dirty="0">
                <a:solidFill>
                  <a:srgbClr val="0070C0"/>
                </a:solidFill>
              </a:rPr>
              <a:t>“ Ai </a:t>
            </a:r>
            <a:r>
              <a:rPr lang="en-US" sz="4400" b="1" i="1" dirty="0" err="1">
                <a:solidFill>
                  <a:srgbClr val="0070C0"/>
                </a:solidFill>
              </a:rPr>
              <a:t>tinh</a:t>
            </a:r>
            <a:r>
              <a:rPr lang="en-US" sz="4400" b="1" i="1" dirty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mắt</a:t>
            </a:r>
            <a:r>
              <a:rPr lang="en-US" sz="4400" b="1" i="1" dirty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1: </a:t>
            </a:r>
            <a:r>
              <a:rPr lang="en-US" sz="4000" b="1" i="1" dirty="0" err="1">
                <a:solidFill>
                  <a:srgbClr val="FF0000"/>
                </a:solidFill>
              </a:rPr>
              <a:t>Một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gồm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mấy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1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1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1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15402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15402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Một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Hai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2600" y="621167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Ba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0"/>
            <a:ext cx="1076324" cy="1655883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29308"/>
            <a:ext cx="1076324" cy="1655883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Oval 44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62800" y="621167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Bốn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1710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2: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Che</a:t>
            </a:r>
            <a:r>
              <a:rPr lang="en-US" sz="3600" b="1" dirty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236220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Gà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Mặt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0"/>
            <a:ext cx="1076324" cy="1655883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9308"/>
            <a:ext cx="1076324" cy="1655883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Oval 43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473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3: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7429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1: </a:t>
            </a:r>
            <a:r>
              <a:rPr lang="en-US" sz="3200" b="1" dirty="0" err="1">
                <a:solidFill>
                  <a:srgbClr val="002060"/>
                </a:solidFill>
              </a:rPr>
              <a:t>Đánh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răng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sau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ngủ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624840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2: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3: </a:t>
            </a:r>
            <a:r>
              <a:rPr lang="en-US" sz="3200" b="1" dirty="0" err="1">
                <a:solidFill>
                  <a:srgbClr val="002060"/>
                </a:solidFill>
              </a:rPr>
              <a:t>Rửa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tay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trước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8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4: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840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4:  </a:t>
            </a:r>
            <a:r>
              <a:rPr lang="en-US" sz="4000" b="1" i="1" dirty="0" err="1">
                <a:solidFill>
                  <a:srgbClr val="FF0000"/>
                </a:solidFill>
              </a:rPr>
              <a:t>Chương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chúc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bé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ngủ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ngon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có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4897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38400" y="6027006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1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5: 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diễn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ra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trưa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2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Tập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thể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590801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2: </a:t>
            </a:r>
            <a:r>
              <a:rPr lang="en-US" sz="3200" b="1" dirty="0" err="1">
                <a:solidFill>
                  <a:srgbClr val="0070C0"/>
                </a:solidFill>
              </a:rPr>
              <a:t>Đi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chơi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cùng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bố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019801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3: </a:t>
            </a:r>
            <a:r>
              <a:rPr lang="en-US" sz="3200" b="1" dirty="0" err="1">
                <a:solidFill>
                  <a:srgbClr val="0070C0"/>
                </a:solidFill>
              </a:rPr>
              <a:t>Hoạt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động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ngoài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601980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Giờ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ngủ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tại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077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6:  </a:t>
            </a:r>
            <a:r>
              <a:rPr lang="en-US" sz="4000" b="1" i="1" dirty="0" err="1">
                <a:solidFill>
                  <a:srgbClr val="FF0000"/>
                </a:solidFill>
              </a:rPr>
              <a:t>Bố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mẹ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đón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các</a:t>
            </a:r>
            <a:r>
              <a:rPr lang="en-US" sz="4000" b="1" i="1" dirty="0">
                <a:solidFill>
                  <a:srgbClr val="FF0000"/>
                </a:solidFill>
              </a:rPr>
              <a:t> con </a:t>
            </a:r>
            <a:r>
              <a:rPr lang="en-US" sz="4000" b="1" i="1" dirty="0" err="1">
                <a:solidFill>
                  <a:srgbClr val="FF0000"/>
                </a:solidFill>
              </a:rPr>
              <a:t>về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199292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28600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014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</a:rPr>
              <a:t>Trò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chơi</a:t>
            </a:r>
            <a:r>
              <a:rPr lang="en-US" sz="4000" b="1" dirty="0">
                <a:solidFill>
                  <a:srgbClr val="0070C0"/>
                </a:solidFill>
              </a:rPr>
              <a:t> 2: </a:t>
            </a:r>
            <a:r>
              <a:rPr lang="en-US" sz="4000" b="1" i="1" dirty="0">
                <a:solidFill>
                  <a:srgbClr val="0070C0"/>
                </a:solidFill>
              </a:rPr>
              <a:t>“ </a:t>
            </a:r>
            <a:r>
              <a:rPr lang="en-US" sz="4000" b="1" i="1" dirty="0" err="1">
                <a:solidFill>
                  <a:srgbClr val="0070C0"/>
                </a:solidFill>
              </a:rPr>
              <a:t>Bé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thi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tài</a:t>
            </a:r>
            <a:r>
              <a:rPr lang="en-US" sz="4000" b="1" i="1" dirty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305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2" y="3367088"/>
            <a:ext cx="4571999" cy="3490912"/>
          </a:xfrm>
          <a:prstGeom prst="rect">
            <a:avLst/>
          </a:prstGeom>
          <a:noFill/>
        </p:spPr>
      </p:pic>
      <p:pic>
        <p:nvPicPr>
          <p:cNvPr id="6" name="Picture 7" descr="H:\ \ảnh thi Quận\troc chơi động\IMG20151112083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0"/>
            <a:ext cx="4648200" cy="3429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429000"/>
            <a:ext cx="4572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01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438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Cảnh</a:t>
            </a:r>
            <a:r>
              <a:rPr lang="en-US" sz="6600" b="1" dirty="0"/>
              <a:t> </a:t>
            </a:r>
            <a:r>
              <a:rPr lang="en-US" sz="6600" b="1" dirty="0" err="1"/>
              <a:t>buổi</a:t>
            </a:r>
            <a:r>
              <a:rPr lang="en-US" sz="6600" b="1" dirty="0"/>
              <a:t> </a:t>
            </a:r>
            <a:r>
              <a:rPr lang="en-US" sz="6600" b="1" dirty="0" err="1"/>
              <a:t>trưa</a:t>
            </a:r>
            <a:endParaRPr lang="vi-VN" sz="6600" b="1" dirty="0"/>
          </a:p>
        </p:txBody>
      </p:sp>
    </p:spTree>
    <p:extLst>
      <p:ext uri="{BB962C8B-B14F-4D97-AF65-F5344CB8AC3E}">
        <p14:creationId xmlns:p14="http://schemas.microsoft.com/office/powerpoint/2010/main" val="16587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314701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057401" y="-533397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629400" y="-685797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05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94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5934671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chiều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239671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19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tối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39062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362</Words>
  <Application>Microsoft Office PowerPoint</Application>
  <PresentationFormat>Widescreen</PresentationFormat>
  <Paragraphs>127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.VnArial Narrow</vt:lpstr>
      <vt:lpstr>Arial</vt:lpstr>
      <vt:lpstr>Calibri</vt:lpstr>
      <vt:lpstr>Calibri Light</vt:lpstr>
      <vt:lpstr>Times New Roman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kun</cp:lastModifiedBy>
  <cp:revision>3</cp:revision>
  <dcterms:created xsi:type="dcterms:W3CDTF">2024-04-04T16:18:03Z</dcterms:created>
  <dcterms:modified xsi:type="dcterms:W3CDTF">2025-11-15T01:58:21Z</dcterms:modified>
</cp:coreProperties>
</file>