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74" r:id="rId4"/>
    <p:sldId id="278" r:id="rId5"/>
    <p:sldId id="277" r:id="rId6"/>
    <p:sldId id="269" r:id="rId7"/>
    <p:sldId id="264" r:id="rId8"/>
    <p:sldId id="266" r:id="rId9"/>
    <p:sldId id="267" r:id="rId10"/>
    <p:sldId id="281" r:id="rId11"/>
    <p:sldId id="287" r:id="rId12"/>
    <p:sldId id="288" r:id="rId13"/>
    <p:sldId id="279" r:id="rId14"/>
    <p:sldId id="28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20F"/>
    <a:srgbClr val="002060"/>
    <a:srgbClr val="221E18"/>
    <a:srgbClr val="000000"/>
    <a:srgbClr val="FFFFFF"/>
    <a:srgbClr val="2F373D"/>
    <a:srgbClr val="2C3338"/>
    <a:srgbClr val="343C42"/>
    <a:srgbClr val="282E33"/>
    <a:srgbClr val="20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6752-5087-4C63-961F-796AD3D4A71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E06E7-56A0-49B8-BC9D-AFB3EAFF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06E7-56A0-49B8-BC9D-AFB3EAFFE6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6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06E7-56A0-49B8-BC9D-AFB3EAFFE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685B-E7D0-477A-8498-6E06F1ECD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03756-3460-41F6-BCED-7E3EC946A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F6DFB-9EE9-4491-B3CC-4948A84B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BA13-F75C-4ED0-8945-36D8C9FC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A1363-FE90-4BAA-8F5E-FD102C57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C6FC-9BA8-4DDB-84FA-68368D2D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DA32F-D77B-4231-A358-F9FA0621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73EC-907F-4B03-AC41-53DA9661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6D687-13A1-4C92-99DC-12BBE508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B4AE-9F2E-4CE9-970A-7E147892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1D0C7-AC87-46B6-8E3B-1BE82E899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F6641-2347-492D-BE97-5538C131F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D306-7177-410F-A69B-7FBF2F83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18F3-7687-49D5-B99B-E539363F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7E3F-18A9-4B38-B1F9-5674808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E8A4-B8E8-4955-B229-3C2CAF31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3137C-63CE-41DD-AC79-333288F0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E0261-AA96-4062-BB11-4DE7B295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DC56-E3F7-4CC8-AE0E-8F14CE62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FF42-F50A-4A7A-8D7C-7C4672C2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DCCC-380C-4D31-826D-2F2A8422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4EEED-6C15-417E-BEC3-B89DE5D9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B875-CE73-4E54-A42F-45E85103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192F-B699-4467-8F3E-2A59868A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B11B-3A59-4B60-B524-EFA239EA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4A22-75F3-40ED-86BE-92BAB2F4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96CF-AE22-4672-8819-E29FCDA75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91B1F-E77B-4FE7-A112-7BE244C3D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75C73-643A-4D25-8D56-B9FCB67E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ACE86-772C-46BF-9281-5D74F27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EF8A9-C198-4AF2-A2E0-E88CAD69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BFF5-0FD8-49CE-8F07-C55C4305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48A79-7F14-4443-B52E-6B390B74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9D00D-C5B5-4344-9707-2264D8338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C39DB-AAF3-4548-93B2-A5508E097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3C7C-B7DA-47C3-8D25-2B4E090B1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2CCD-570B-4B0A-A9B7-D09F60BD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F5784-77A3-442B-B7D4-87BAD7F7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C357F-4FC3-4E35-94DB-3D93829E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3E16-01DF-4CBC-B629-B7E7923C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4C4FD-48EE-4F7A-911C-0B6CBE0E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0F3F8-D9FD-4F6B-931F-F14D45B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DB96F-510F-454F-8391-6125A64F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16A7D-3FEF-4761-9D25-DBCE5406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1504-6571-4A85-996F-86226981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E45B1-C0DC-4DFB-A2B2-D0E7279E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2C88-01C3-4ED4-9D26-203E79FA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A4EE-7936-4C0D-8444-6762BF8D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7C709-06C8-47E7-921A-273CF4705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C9C4E-AED4-45CC-BF95-5C9BD0F8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4FF3-9BC1-419B-A9C8-6818B157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F17D7-17D1-4D52-906B-80DFFF79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EB70-8CA7-41FC-9E90-E8CABB74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DA525-F452-4A62-9A10-2328C2BAF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8345C-2E19-4051-829A-E1853858D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7F00C-50EB-488C-A7A4-30CC265F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D7F75-4845-42D6-BCFB-AF707736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91F2D-6B02-43F3-958E-3D541314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295A5-56DF-4F4D-BC13-1751947F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F3AB-7BA5-4086-AFCD-83D8B6DB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67F7F-02A0-48C7-A307-96A9EC64D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BAFB-FE0D-4575-9009-DDA36ECCD83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E99BA-580F-4329-AC15-1DB9033B1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F983-DD53-405F-826D-E03FA98C7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FB41-3C5B-4E5B-811A-6739F58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785129" y="1230975"/>
            <a:ext cx="8800230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vi-VN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691800" y="4333232"/>
            <a:ext cx="2638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 Mai</a:t>
            </a:r>
            <a:endParaRPr lang="en-US" alt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MGN-B2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84243" y="1390123"/>
            <a:ext cx="922351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PINGUIM </a:t>
            </a:r>
            <a:r>
              <a:rPr lang="en-US" alt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23" y="1846361"/>
            <a:ext cx="1150921" cy="23877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52DCED-BFD6-4E62-994F-D136FFD3A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46" y="1846361"/>
            <a:ext cx="1150921" cy="238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42310-022E-4001-8B93-D9AD1F488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74" y="1860648"/>
            <a:ext cx="1150921" cy="2387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2DCED-BFD6-4E62-994F-D136FFD3A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78" y="1846361"/>
            <a:ext cx="1150921" cy="23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876B02-683C-40C2-90A1-5CB8FC98E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9" y="1846361"/>
            <a:ext cx="3270958" cy="2387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22" y="1846361"/>
            <a:ext cx="1150921" cy="23877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52DCED-BFD6-4E62-994F-D136FFD3A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46" y="1846361"/>
            <a:ext cx="1150921" cy="238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42310-022E-4001-8B93-D9AD1F48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00" y="1860648"/>
            <a:ext cx="1150921" cy="23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1999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2694" y="1679713"/>
            <a:ext cx="10243931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alt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1999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2694" y="1679713"/>
            <a:ext cx="10243931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alt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4243" y="1106765"/>
            <a:ext cx="98264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Yesh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altLang="en-US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Yadayim</a:t>
            </a:r>
            <a:endParaRPr lang="en-US" altLang="en-US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0" y="1752601"/>
            <a:ext cx="92202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</a:rPr>
              <a:t>Bài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hát</a:t>
            </a:r>
            <a:r>
              <a:rPr lang="en-US" altLang="en-US" sz="5400" b="1" dirty="0">
                <a:solidFill>
                  <a:srgbClr val="002060"/>
                </a:solidFill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solidFill>
                  <a:srgbClr val="006600"/>
                </a:solidFill>
              </a:rPr>
              <a:t>Aram </a:t>
            </a:r>
            <a:r>
              <a:rPr lang="en-US" altLang="en-US" sz="8800" b="1" dirty="0" err="1">
                <a:solidFill>
                  <a:srgbClr val="006600"/>
                </a:solidFill>
              </a:rPr>
              <a:t>sam</a:t>
            </a:r>
            <a:r>
              <a:rPr lang="en-US" altLang="en-US" sz="8800" b="1" dirty="0">
                <a:solidFill>
                  <a:srgbClr val="006600"/>
                </a:solidFill>
              </a:rPr>
              <a:t> </a:t>
            </a:r>
            <a:r>
              <a:rPr lang="en-US" altLang="en-US" sz="8800" b="1" dirty="0" err="1">
                <a:solidFill>
                  <a:srgbClr val="006600"/>
                </a:solidFill>
              </a:rPr>
              <a:t>sam</a:t>
            </a:r>
            <a:endParaRPr lang="en-US" altLang="en-US" sz="8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9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796925"/>
            <a:ext cx="9220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Trò chơi: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2060"/>
                </a:solidFill>
              </a:rPr>
              <a:t>Tai ai tinh</a:t>
            </a:r>
          </a:p>
        </p:txBody>
      </p:sp>
    </p:spTree>
    <p:extLst>
      <p:ext uri="{BB962C8B-B14F-4D97-AF65-F5344CB8AC3E}">
        <p14:creationId xmlns:p14="http://schemas.microsoft.com/office/powerpoint/2010/main" val="17148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4740"/>
            <a:ext cx="12192000" cy="6858001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49" b="41193"/>
          <a:stretch>
            <a:fillRect/>
          </a:stretch>
        </p:blipFill>
        <p:spPr bwMode="auto">
          <a:xfrm>
            <a:off x="1491456" y="3206071"/>
            <a:ext cx="172085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57607" r="70444"/>
          <a:stretch>
            <a:fillRect/>
          </a:stretch>
        </p:blipFill>
        <p:spPr bwMode="auto">
          <a:xfrm>
            <a:off x="8948529" y="4055165"/>
            <a:ext cx="1765853" cy="28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6" t="58807" r="6708"/>
          <a:stretch>
            <a:fillRect/>
          </a:stretch>
        </p:blipFill>
        <p:spPr bwMode="auto">
          <a:xfrm>
            <a:off x="3000375" y="4241800"/>
            <a:ext cx="1371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1" r="42715" b="82729"/>
          <a:stretch>
            <a:fillRect/>
          </a:stretch>
        </p:blipFill>
        <p:spPr bwMode="auto">
          <a:xfrm>
            <a:off x="7180264" y="4197351"/>
            <a:ext cx="143033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5" r="34920" b="77284"/>
          <a:stretch>
            <a:fillRect/>
          </a:stretch>
        </p:blipFill>
        <p:spPr bwMode="auto">
          <a:xfrm>
            <a:off x="4643438" y="4316414"/>
            <a:ext cx="11477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47" y="4444705"/>
            <a:ext cx="878805" cy="205640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57607" r="70444"/>
          <a:stretch>
            <a:fillRect/>
          </a:stretch>
        </p:blipFill>
        <p:spPr bwMode="auto">
          <a:xfrm>
            <a:off x="6038853" y="-274639"/>
            <a:ext cx="2866608" cy="464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54" y="339637"/>
            <a:ext cx="1409438" cy="32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57607" r="70444"/>
          <a:stretch>
            <a:fillRect/>
          </a:stretch>
        </p:blipFill>
        <p:spPr bwMode="auto">
          <a:xfrm>
            <a:off x="711470" y="440975"/>
            <a:ext cx="2869519" cy="464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57607" r="70444"/>
          <a:stretch>
            <a:fillRect/>
          </a:stretch>
        </p:blipFill>
        <p:spPr bwMode="auto">
          <a:xfrm>
            <a:off x="2474008" y="533741"/>
            <a:ext cx="2869519" cy="464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76B02-683C-40C2-90A1-5CB8FC98E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37" y="1371600"/>
            <a:ext cx="3261677" cy="33991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638802" y="3277982"/>
            <a:ext cx="9429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2" y="3843132"/>
            <a:ext cx="9429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F775E5-5356-4C95-BE41-EBA6B24E5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1172817"/>
            <a:ext cx="4234070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15655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96819" y="19878"/>
            <a:ext cx="6781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6600"/>
                </a:solidFill>
              </a:rPr>
              <a:t>* </a:t>
            </a:r>
            <a:r>
              <a:rPr lang="en-US" altLang="en-US" sz="5400" b="1" dirty="0" err="1">
                <a:solidFill>
                  <a:srgbClr val="006600"/>
                </a:solidFill>
              </a:rPr>
              <a:t>Tiết</a:t>
            </a:r>
            <a:r>
              <a:rPr lang="en-US" altLang="en-US" sz="5400" b="1" dirty="0">
                <a:solidFill>
                  <a:srgbClr val="006600"/>
                </a:solidFill>
              </a:rPr>
              <a:t> </a:t>
            </a:r>
            <a:r>
              <a:rPr lang="en-US" altLang="en-US" sz="5400" b="1" dirty="0" err="1">
                <a:solidFill>
                  <a:srgbClr val="006600"/>
                </a:solidFill>
              </a:rPr>
              <a:t>tấu</a:t>
            </a:r>
            <a:r>
              <a:rPr lang="en-US" altLang="en-US" sz="5400" b="1" dirty="0">
                <a:solidFill>
                  <a:srgbClr val="006600"/>
                </a:solidFill>
              </a:rPr>
              <a:t> 1: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45901" r="1286" b="36667"/>
          <a:stretch>
            <a:fillRect/>
          </a:stretch>
        </p:blipFill>
        <p:spPr bwMode="auto">
          <a:xfrm>
            <a:off x="0" y="2032114"/>
            <a:ext cx="12192000" cy="40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7" y="2364914"/>
            <a:ext cx="1242863" cy="3061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2DCED-BFD6-4E62-994F-D136FFD3A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94" y="2364914"/>
            <a:ext cx="1242863" cy="3061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4A9A5-61DE-4774-AF1F-9E5563FBB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2" y="2364914"/>
            <a:ext cx="1242863" cy="3061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B20D5C-9F50-4CF1-A078-A32060671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49" y="2364914"/>
            <a:ext cx="1242863" cy="30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0963" y="0"/>
            <a:ext cx="754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6600"/>
                </a:solidFill>
              </a:rPr>
              <a:t>* </a:t>
            </a:r>
            <a:r>
              <a:rPr lang="en-US" altLang="en-US" sz="5400" b="1" dirty="0" err="1">
                <a:solidFill>
                  <a:srgbClr val="006600"/>
                </a:solidFill>
              </a:rPr>
              <a:t>Tiết</a:t>
            </a:r>
            <a:r>
              <a:rPr lang="en-US" altLang="en-US" sz="5400" b="1" dirty="0">
                <a:solidFill>
                  <a:srgbClr val="006600"/>
                </a:solidFill>
              </a:rPr>
              <a:t> </a:t>
            </a:r>
            <a:r>
              <a:rPr lang="en-US" altLang="en-US" sz="5400" b="1" dirty="0" err="1">
                <a:solidFill>
                  <a:srgbClr val="006600"/>
                </a:solidFill>
              </a:rPr>
              <a:t>tấu</a:t>
            </a:r>
            <a:r>
              <a:rPr lang="en-US" altLang="en-US" sz="5400" b="1" dirty="0">
                <a:solidFill>
                  <a:srgbClr val="006600"/>
                </a:solidFill>
              </a:rPr>
              <a:t>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đơn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đơn</a:t>
            </a:r>
            <a:r>
              <a:rPr lang="en-US" altLang="en-US" sz="5400" b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</a:rPr>
              <a:t>đen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45901" r="1286" b="36667"/>
          <a:stretch>
            <a:fillRect/>
          </a:stretch>
        </p:blipFill>
        <p:spPr bwMode="auto">
          <a:xfrm>
            <a:off x="0" y="2083550"/>
            <a:ext cx="12192000" cy="40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76B02-683C-40C2-90A1-5CB8FC98E1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42" y="2652757"/>
            <a:ext cx="2908717" cy="2876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63" y="2554014"/>
            <a:ext cx="1023463" cy="2876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2DCED-BFD6-4E62-994F-D136FFD3A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63" y="2670802"/>
            <a:ext cx="1023463" cy="2876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52" y="2554014"/>
            <a:ext cx="1023463" cy="28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d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AC29E-3C4D-4514-BDBA-36F392DA2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876B02-683C-40C2-90A1-5CB8FC98E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29" y="1846361"/>
            <a:ext cx="3270958" cy="2387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5D8CE-BE86-4BD1-BA12-C3E49CA7D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22" y="1846361"/>
            <a:ext cx="1150921" cy="23877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52DCED-BFD6-4E62-994F-D136FFD3A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46" y="1846361"/>
            <a:ext cx="1150921" cy="238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42310-022E-4001-8B93-D9AD1F48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00" y="1860648"/>
            <a:ext cx="1150921" cy="23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116</Words>
  <Application>Microsoft Office PowerPoint</Application>
  <PresentationFormat>Widescreen</PresentationFormat>
  <Paragraphs>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48</cp:revision>
  <dcterms:created xsi:type="dcterms:W3CDTF">2023-02-07T06:51:42Z</dcterms:created>
  <dcterms:modified xsi:type="dcterms:W3CDTF">2025-11-15T01:32:05Z</dcterms:modified>
</cp:coreProperties>
</file>