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0" r:id="rId2"/>
    <p:sldId id="279" r:id="rId3"/>
    <p:sldId id="256" r:id="rId4"/>
    <p:sldId id="257" r:id="rId5"/>
    <p:sldId id="258" r:id="rId6"/>
    <p:sldId id="259" r:id="rId7"/>
    <p:sldId id="260" r:id="rId8"/>
    <p:sldId id="261" r:id="rId9"/>
    <p:sldId id="281" r:id="rId10"/>
    <p:sldId id="297" r:id="rId11"/>
    <p:sldId id="305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99"/>
    <a:srgbClr val="6600CC"/>
    <a:srgbClr val="C50BA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5" d="100"/>
          <a:sy n="65" d="100"/>
        </p:scale>
        <p:origin x="66" y="2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8739AB-1F28-4348-BB0F-C23450FE34C7}" type="datetimeFigureOut">
              <a:rPr lang="en-US" smtClean="0"/>
              <a:t>11/14/2024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C0A7B-FAB5-4BE3-9071-3405E3C84B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36784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8739AB-1F28-4348-BB0F-C23450FE34C7}" type="datetimeFigureOut">
              <a:rPr lang="en-US" smtClean="0"/>
              <a:t>11/14/2024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C0A7B-FAB5-4BE3-9071-3405E3C84B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93130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8739AB-1F28-4348-BB0F-C23450FE34C7}" type="datetimeFigureOut">
              <a:rPr lang="en-US" smtClean="0"/>
              <a:t>11/14/2024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C0A7B-FAB5-4BE3-9071-3405E3C84B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50062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8739AB-1F28-4348-BB0F-C23450FE34C7}" type="datetimeFigureOut">
              <a:rPr lang="en-US" smtClean="0"/>
              <a:t>11/14/2024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C0A7B-FAB5-4BE3-9071-3405E3C84B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3735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8739AB-1F28-4348-BB0F-C23450FE34C7}" type="datetimeFigureOut">
              <a:rPr lang="en-US" smtClean="0"/>
              <a:t>11/14/2024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C0A7B-FAB5-4BE3-9071-3405E3C84B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09406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8739AB-1F28-4348-BB0F-C23450FE34C7}" type="datetimeFigureOut">
              <a:rPr lang="en-US" smtClean="0"/>
              <a:t>11/14/2024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C0A7B-FAB5-4BE3-9071-3405E3C84B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67713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8739AB-1F28-4348-BB0F-C23450FE34C7}" type="datetimeFigureOut">
              <a:rPr lang="en-US" smtClean="0"/>
              <a:t>11/14/2024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C0A7B-FAB5-4BE3-9071-3405E3C84B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37058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8739AB-1F28-4348-BB0F-C23450FE34C7}" type="datetimeFigureOut">
              <a:rPr lang="en-US" smtClean="0"/>
              <a:t>11/14/2024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C0A7B-FAB5-4BE3-9071-3405E3C84B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47863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8739AB-1F28-4348-BB0F-C23450FE34C7}" type="datetimeFigureOut">
              <a:rPr lang="en-US" smtClean="0"/>
              <a:t>11/14/2024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C0A7B-FAB5-4BE3-9071-3405E3C84B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71649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8739AB-1F28-4348-BB0F-C23450FE34C7}" type="datetimeFigureOut">
              <a:rPr lang="en-US" smtClean="0"/>
              <a:t>11/14/2024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C0A7B-FAB5-4BE3-9071-3405E3C84B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14383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8739AB-1F28-4348-BB0F-C23450FE34C7}" type="datetimeFigureOut">
              <a:rPr lang="en-US" smtClean="0"/>
              <a:t>11/14/2024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C0A7B-FAB5-4BE3-9071-3405E3C84B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86808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8739AB-1F28-4348-BB0F-C23450FE34C7}" type="datetimeFigureOut">
              <a:rPr lang="en-US" smtClean="0"/>
              <a:t>11/14/2024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1C0A7B-FAB5-4BE3-9071-3405E3C84B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36813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image" Target="../media/image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1.wav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1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1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1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1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1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1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29" y="-76504"/>
            <a:ext cx="12193057" cy="701100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57" y="-76504"/>
            <a:ext cx="12193057" cy="701100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433104" y="1162437"/>
            <a:ext cx="53247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ĐÀO TẠO QUẬN LONG BIÊN </a:t>
            </a:r>
          </a:p>
          <a:p>
            <a:pPr algn="ctr"/>
            <a:r>
              <a:rPr 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HOA SỮA</a:t>
            </a:r>
          </a:p>
          <a:p>
            <a:endParaRPr lang="en-US" sz="1600" dirty="0"/>
          </a:p>
        </p:txBody>
      </p:sp>
      <p:sp>
        <p:nvSpPr>
          <p:cNvPr id="11" name="TextBox 10"/>
          <p:cNvSpPr txBox="1"/>
          <p:nvPr/>
        </p:nvSpPr>
        <p:spPr>
          <a:xfrm>
            <a:off x="3931194" y="4285832"/>
            <a:ext cx="38037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3-4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US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3883029" y="4891550"/>
            <a:ext cx="37742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b="1" i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Kiều</a:t>
            </a:r>
            <a:r>
              <a:rPr lang="en-US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Oanh</a:t>
            </a:r>
            <a:endParaRPr lang="en-US" b="1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4443467" y="5774267"/>
            <a:ext cx="26533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Năm</a:t>
            </a:r>
            <a:r>
              <a:rPr lang="en-US" dirty="0" smtClean="0"/>
              <a:t> </a:t>
            </a:r>
            <a:r>
              <a:rPr lang="en-US" dirty="0" err="1" smtClean="0"/>
              <a:t>học</a:t>
            </a:r>
            <a:r>
              <a:rPr lang="en-US" dirty="0" smtClean="0"/>
              <a:t>: 2024- 2025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209017" y="3117383"/>
            <a:ext cx="73070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LĨNH VỰC PHÁT TRIỂN NGÔN NGỮ</a:t>
            </a:r>
          </a:p>
          <a:p>
            <a:pPr algn="ctr"/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con”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3706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8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192001" cy="687106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032777" y="2967335"/>
            <a:ext cx="412645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smtClean="0">
                <a:ln w="0"/>
                <a:solidFill>
                  <a:srgbClr val="C50BA6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 thơ lần 3</a:t>
            </a:r>
            <a:endParaRPr kumimoji="0" lang="en-US" sz="5400" b="1" i="0" u="none" strike="noStrike" kern="1200" cap="none" spc="0" normalizeH="0" baseline="0" noProof="0">
              <a:ln w="0"/>
              <a:solidFill>
                <a:srgbClr val="C50BA6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0561682"/>
      </p:ext>
    </p:extLst>
  </p:cSld>
  <p:clrMapOvr>
    <a:masterClrMapping/>
  </p:clrMapOvr>
  <p:transition spd="slow">
    <p:randomBar dir="vert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047574" y="2286554"/>
            <a:ext cx="6096851" cy="342947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10266" y="-297"/>
            <a:ext cx="12412532" cy="685859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1656" y="2642391"/>
            <a:ext cx="9900762" cy="926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6879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7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91409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945665" y="2418695"/>
            <a:ext cx="8300670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smtClean="0">
                <a:ln w="0"/>
                <a:solidFill>
                  <a:srgbClr val="6600CC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thơ: “ Cô giáo của con”</a:t>
            </a:r>
          </a:p>
          <a:p>
            <a:pPr algn="ctr"/>
            <a:endParaRPr lang="en-US" sz="5400" b="1" cap="none" spc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918857" y="5057487"/>
            <a:ext cx="38535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 giả: Hà Quang</a:t>
            </a:r>
            <a:endParaRPr lang="en-US" sz="32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59451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12192000" cy="6936509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smtClean="0"/>
          </a:p>
          <a:p>
            <a:endParaRPr lang="en-US"/>
          </a:p>
        </p:txBody>
      </p:sp>
      <p:sp>
        <p:nvSpPr>
          <p:cNvPr id="8" name="Cloud 7"/>
          <p:cNvSpPr/>
          <p:nvPr/>
        </p:nvSpPr>
        <p:spPr>
          <a:xfrm>
            <a:off x="0" y="-2"/>
            <a:ext cx="3931920" cy="1358537"/>
          </a:xfrm>
          <a:prstGeom prst="cloud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627017" y="251600"/>
            <a:ext cx="24819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4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endParaRPr lang="en-US" sz="2400" b="1" dirty="0" smtClean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4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r>
              <a:rPr lang="en-US" sz="24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sz="24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tươi</a:t>
            </a:r>
            <a:endParaRPr lang="en-US" sz="24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5873844"/>
      </p:ext>
    </p:extLst>
  </p:cSld>
  <p:clrMapOvr>
    <a:masterClrMapping/>
  </p:clrMapOvr>
  <p:transition spd="slow">
    <p:randomBar dir="vert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500" tmFilter="0,0; .5, 1; 1, 1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5" name="Cloud Callout 4"/>
          <p:cNvSpPr/>
          <p:nvPr/>
        </p:nvSpPr>
        <p:spPr>
          <a:xfrm>
            <a:off x="91440" y="91440"/>
            <a:ext cx="4359563" cy="1371600"/>
          </a:xfrm>
          <a:prstGeom prst="cloudCallou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040969" y="365125"/>
            <a:ext cx="26125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Say sưa giảng bài</a:t>
            </a:r>
          </a:p>
          <a:p>
            <a:r>
              <a:rPr lang="en-US" sz="2400" b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Giọng cô ấm áp</a:t>
            </a:r>
            <a:endParaRPr lang="en-US" sz="2400" b="1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0496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12-Point Star 6"/>
          <p:cNvSpPr/>
          <p:nvPr/>
        </p:nvSpPr>
        <p:spPr>
          <a:xfrm>
            <a:off x="0" y="-1"/>
            <a:ext cx="4480560" cy="1825625"/>
          </a:xfrm>
          <a:prstGeom prst="star12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838200" y="444193"/>
            <a:ext cx="27693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mtClean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 nào hay nghịch</a:t>
            </a:r>
          </a:p>
          <a:p>
            <a:r>
              <a:rPr lang="en-US" sz="2400" b="1" smtClean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 chẳng thích đâu</a:t>
            </a:r>
            <a:endParaRPr lang="en-US" sz="2400" b="1">
              <a:solidFill>
                <a:srgbClr val="66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5477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1" cy="6858000"/>
          </a:xfrm>
          <a:prstGeom prst="rect">
            <a:avLst/>
          </a:prstGeom>
        </p:spPr>
      </p:pic>
      <p:sp>
        <p:nvSpPr>
          <p:cNvPr id="5" name="Cloud Callout 4"/>
          <p:cNvSpPr/>
          <p:nvPr/>
        </p:nvSpPr>
        <p:spPr>
          <a:xfrm>
            <a:off x="7602584" y="634304"/>
            <a:ext cx="4589416" cy="1591325"/>
          </a:xfrm>
          <a:prstGeom prst="cloudCallou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8516983" y="1014467"/>
            <a:ext cx="29522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mtClean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 nào chăm ngoan</a:t>
            </a:r>
          </a:p>
          <a:p>
            <a:r>
              <a:rPr lang="en-US" sz="2400" b="1" smtClean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 yêu lắm đấy.</a:t>
            </a:r>
            <a:endParaRPr lang="en-US" sz="2400" b="1">
              <a:solidFill>
                <a:srgbClr val="66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4644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Cloud Callout 4"/>
          <p:cNvSpPr/>
          <p:nvPr/>
        </p:nvSpPr>
        <p:spPr>
          <a:xfrm>
            <a:off x="1209402" y="-26761"/>
            <a:ext cx="4167051" cy="1267097"/>
          </a:xfrm>
          <a:prstGeom prst="cloudCallou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2011678" y="191288"/>
            <a:ext cx="29652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 như hạt muối</a:t>
            </a:r>
          </a:p>
          <a:p>
            <a:r>
              <a:rPr lang="en-US" sz="2400" b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 như hoa rừng</a:t>
            </a:r>
            <a:endParaRPr lang="en-US" sz="2400" b="1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7822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loud 2"/>
          <p:cNvSpPr/>
          <p:nvPr/>
        </p:nvSpPr>
        <p:spPr>
          <a:xfrm>
            <a:off x="4088675" y="-26894"/>
            <a:ext cx="3952666" cy="2233749"/>
          </a:xfrm>
          <a:prstGeom prst="cloud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4959275" y="612407"/>
            <a:ext cx="29522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 giáo của con</a:t>
            </a:r>
          </a:p>
          <a:p>
            <a:r>
              <a:rPr lang="en-US" sz="2400" b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 mà chẳng quý.</a:t>
            </a:r>
            <a:endParaRPr lang="en-US" sz="2400" b="1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6411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68679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936047" y="2678708"/>
            <a:ext cx="831990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Đàm thoại nội dung bài thơ</a:t>
            </a:r>
            <a:endParaRPr kumimoji="0" lang="en-US" sz="5400" b="1" i="0" u="none" strike="noStrike" kern="1200" cap="none" spc="0" normalizeH="0" baseline="0" noProof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7582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2" name="chimes.wav"/>
          </p:stSnd>
        </p:sndAc>
      </p:transition>
    </mc:Choice>
    <mc:Fallback xmlns="">
      <p:transition spd="slow">
        <p:split orient="vert"/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255</TotalTime>
  <Words>121</Words>
  <Application>Microsoft Office PowerPoint</Application>
  <PresentationFormat>Widescreen</PresentationFormat>
  <Paragraphs>23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7" baseType="lpstr">
      <vt:lpstr>Arial</vt:lpstr>
      <vt:lpstr>Calibri</vt:lpstr>
      <vt:lpstr>Calibri Light</vt:lpstr>
      <vt:lpstr>Tahoma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KHANH PRO</dc:creator>
  <cp:lastModifiedBy>C1-HS</cp:lastModifiedBy>
  <cp:revision>27</cp:revision>
  <dcterms:created xsi:type="dcterms:W3CDTF">2021-11-04T12:32:43Z</dcterms:created>
  <dcterms:modified xsi:type="dcterms:W3CDTF">2024-11-13T20:37:15Z</dcterms:modified>
</cp:coreProperties>
</file>