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HOA SỮA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87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920354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25303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624" y="1330631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5733" y="2354331"/>
            <a:ext cx="5141134" cy="1803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3 - 4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195486"/>
            <a:ext cx="8131175" cy="1890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622</TotalTime>
  <Words>276</Words>
  <Application>Microsoft Office PowerPoint</Application>
  <PresentationFormat>On-screen Show (16:9)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C1-HS</cp:lastModifiedBy>
  <cp:revision>42</cp:revision>
  <dcterms:created xsi:type="dcterms:W3CDTF">2018-10-20T02:47:09Z</dcterms:created>
  <dcterms:modified xsi:type="dcterms:W3CDTF">2024-11-06T12:13:34Z</dcterms:modified>
</cp:coreProperties>
</file>